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141412597" r:id="rId5"/>
    <p:sldId id="2141412600" r:id="rId6"/>
    <p:sldId id="2141412598" r:id="rId7"/>
    <p:sldId id="2141412602" r:id="rId8"/>
    <p:sldId id="2141412601" r:id="rId9"/>
    <p:sldId id="2141412454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936" userDrawn="1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3744" userDrawn="1">
          <p15:clr>
            <a:srgbClr val="A4A3A4"/>
          </p15:clr>
        </p15:guide>
        <p15:guide id="6" pos="29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0ED550F-7204-1131-888D-FD84DB24A965}" name="Cynthia Fonseca" initials="CF" userId="S::Cynthia.Fonseca@viavisolutions.com::acd64195-d781-4e8e-af37-e09efc0d215f" providerId="AD"/>
  <p188:author id="{ECBF8D60-78C7-15C4-5C56-5CC7FC980136}" name="Erika Collins" initials="EC" userId="S::Erika.Collins@viavisolutions.com::45984738-7be0-4265-8120-a78135ee53d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E7AD"/>
    <a:srgbClr val="F2F2F2"/>
    <a:srgbClr val="1D7530"/>
    <a:srgbClr val="63CA75"/>
    <a:srgbClr val="006E9D"/>
    <a:srgbClr val="4DC3E9"/>
    <a:srgbClr val="4D9ACD"/>
    <a:srgbClr val="00368D"/>
    <a:srgbClr val="265CB3"/>
    <a:srgbClr val="2F1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4ABB6A-7499-3B44-95E0-C265B1AA6E21}" v="199" dt="2025-04-11T17:35:58.0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rgbClr val="F7F7F7"/>
          </a:solidFill>
        </a:fill>
      </a:tcStyle>
    </a:wholeTbl>
    <a:band1H>
      <a:tcStyle>
        <a:tcBdr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rgbClr val="F2F2F2"/>
          </a:solidFill>
        </a:fill>
      </a:tcStyle>
    </a:band1H>
    <a:band2H>
      <a:tcStyle>
        <a:tcBdr>
          <a:insideV>
            <a:ln w="12700" cmpd="sng">
              <a:solidFill>
                <a:schemeClr val="lt1"/>
              </a:solidFill>
            </a:ln>
          </a:insideV>
        </a:tcBdr>
      </a:tcStyle>
    </a:band2H>
    <a:band1V>
      <a:tcStyle>
        <a:tcBdr/>
        <a:fill>
          <a:solidFill>
            <a:schemeClr val="accent1">
              <a:tint val="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rgbClr val="F7F7F7"/>
          </a:solidFill>
        </a:fill>
      </a:tcStyle>
    </a:wholeTbl>
    <a:band1H>
      <a:tcStyle>
        <a:tcBdr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rgbClr val="F2F2F2"/>
          </a:solidFill>
        </a:fill>
      </a:tcStyle>
    </a:band1H>
    <a:band2H>
      <a:tcStyle>
        <a:tcBdr>
          <a:insideV>
            <a:ln w="12700" cmpd="sng">
              <a:solidFill>
                <a:schemeClr val="lt1"/>
              </a:solidFill>
            </a:ln>
          </a:insideV>
        </a:tcBdr>
      </a:tcStyle>
    </a:band2H>
    <a:band1V>
      <a:tcStyle>
        <a:tcBdr/>
        <a:fill>
          <a:solidFill>
            <a:schemeClr val="accent2">
              <a:tint val="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rgbClr val="F7F7F7"/>
          </a:solidFill>
        </a:fill>
      </a:tcStyle>
    </a:wholeTbl>
    <a:band1H>
      <a:tcStyle>
        <a:tcBdr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rgbClr val="F2F2F2"/>
          </a:solidFill>
        </a:fill>
      </a:tcStyle>
    </a:band1H>
    <a:band2H>
      <a:tcStyle>
        <a:tcBdr>
          <a:insideV>
            <a:ln w="12700" cmpd="sng">
              <a:solidFill>
                <a:schemeClr val="lt1"/>
              </a:solidFill>
            </a:ln>
          </a:insideV>
        </a:tcBdr>
      </a:tcStyle>
    </a:band2H>
    <a:band1V>
      <a:tcStyle>
        <a:tcBdr/>
        <a:fill>
          <a:solidFill>
            <a:schemeClr val="accent3">
              <a:tint val="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rgbClr val="F7F7F7"/>
          </a:solidFill>
        </a:fill>
      </a:tcStyle>
    </a:wholeTbl>
    <a:band1H>
      <a:tcStyle>
        <a:tcBdr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rgbClr val="F2F2F2"/>
          </a:solidFill>
        </a:fill>
      </a:tcStyle>
    </a:band1H>
    <a:band2H>
      <a:tcStyle>
        <a:tcBdr>
          <a:insideV>
            <a:ln w="12700" cmpd="sng">
              <a:solidFill>
                <a:schemeClr val="lt1"/>
              </a:solidFill>
            </a:ln>
          </a:insideV>
        </a:tcBdr>
      </a:tcStyle>
    </a:band2H>
    <a:band1V>
      <a:tcStyle>
        <a:tcBdr/>
        <a:fill>
          <a:solidFill>
            <a:schemeClr val="accent4">
              <a:tint val="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rgbClr val="F7F7F7"/>
          </a:solidFill>
        </a:fill>
      </a:tcStyle>
    </a:wholeTbl>
    <a:band1H>
      <a:tcStyle>
        <a:tcBdr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rgbClr val="F2F2F2"/>
          </a:solidFill>
        </a:fill>
      </a:tcStyle>
    </a:band1H>
    <a:band2H>
      <a:tcStyle>
        <a:tcBdr>
          <a:insideV>
            <a:ln w="12700" cmpd="sng">
              <a:solidFill>
                <a:schemeClr val="lt1"/>
              </a:solidFill>
            </a:ln>
          </a:insideV>
        </a:tcBdr>
      </a:tcStyle>
    </a:band2H>
    <a:band1V>
      <a:tcStyle>
        <a:tcBdr/>
        <a:fill>
          <a:solidFill>
            <a:schemeClr val="accent5">
              <a:tint val="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chemeClr val="lt1"/>
              </a:solidFill>
            </a:ln>
          </a:left>
          <a:right>
            <a:ln w="0" cmpd="sng">
              <a:solidFill>
                <a:schemeClr val="lt1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0" cmpd="sng">
              <a:solidFill>
                <a:schemeClr val="lt1"/>
              </a:solidFill>
            </a:ln>
          </a:insideV>
        </a:tcBdr>
        <a:fill>
          <a:solidFill>
            <a:srgbClr val="F7F7F7"/>
          </a:solidFill>
        </a:fill>
      </a:tcStyle>
    </a:wholeTbl>
    <a:band1H>
      <a:tcStyle>
        <a:tcBdr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rgbClr val="F2F2F2"/>
          </a:solidFill>
        </a:fill>
      </a:tcStyle>
    </a:band1H>
    <a:band2H>
      <a:tcStyle>
        <a:tcBdr>
          <a:insideV>
            <a:ln w="12700" cmpd="sng">
              <a:solidFill>
                <a:schemeClr val="lt1"/>
              </a:solidFill>
            </a:ln>
          </a:insideV>
        </a:tcBdr>
      </a:tcStyle>
    </a:band2H>
    <a:band1V>
      <a:tcStyle>
        <a:tcBdr/>
        <a:fill>
          <a:solidFill>
            <a:schemeClr val="accent6">
              <a:tint val="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88" autoAdjust="0"/>
    <p:restoredTop sz="94638"/>
  </p:normalViewPr>
  <p:slideViewPr>
    <p:cSldViewPr snapToGrid="0">
      <p:cViewPr varScale="1">
        <p:scale>
          <a:sx n="154" d="100"/>
          <a:sy n="154" d="100"/>
        </p:scale>
        <p:origin x="200" y="456"/>
      </p:cViewPr>
      <p:guideLst>
        <p:guide pos="936"/>
        <p:guide orient="horz" pos="1620"/>
        <p:guide pos="2880"/>
        <p:guide pos="3744"/>
        <p:guide pos="29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1080" y="5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Harris" userId="7343322d-7f71-4d64-afb9-d5c7bdb569f7" providerId="ADAL" clId="{4B4ABB6A-7499-3B44-95E0-C265B1AA6E21}"/>
    <pc:docChg chg="undo custSel addSld delSld modSld">
      <pc:chgData name="Paul Harris" userId="7343322d-7f71-4d64-afb9-d5c7bdb569f7" providerId="ADAL" clId="{4B4ABB6A-7499-3B44-95E0-C265B1AA6E21}" dt="2025-04-14T02:38:04.379" v="596"/>
      <pc:docMkLst>
        <pc:docMk/>
      </pc:docMkLst>
      <pc:sldChg chg="del">
        <pc:chgData name="Paul Harris" userId="7343322d-7f71-4d64-afb9-d5c7bdb569f7" providerId="ADAL" clId="{4B4ABB6A-7499-3B44-95E0-C265B1AA6E21}" dt="2025-04-11T17:21:45.158" v="4" actId="2696"/>
        <pc:sldMkLst>
          <pc:docMk/>
          <pc:sldMk cId="987544307" sldId="271"/>
        </pc:sldMkLst>
      </pc:sldChg>
      <pc:sldChg chg="addSp delSp modSp mod">
        <pc:chgData name="Paul Harris" userId="7343322d-7f71-4d64-afb9-d5c7bdb569f7" providerId="ADAL" clId="{4B4ABB6A-7499-3B44-95E0-C265B1AA6E21}" dt="2025-04-14T02:38:04.379" v="596"/>
        <pc:sldMkLst>
          <pc:docMk/>
          <pc:sldMk cId="3408906484" sldId="2141412597"/>
        </pc:sldMkLst>
        <pc:spChg chg="mod">
          <ac:chgData name="Paul Harris" userId="7343322d-7f71-4d64-afb9-d5c7bdb569f7" providerId="ADAL" clId="{4B4ABB6A-7499-3B44-95E0-C265B1AA6E21}" dt="2025-04-14T02:38:04.379" v="596"/>
          <ac:spMkLst>
            <pc:docMk/>
            <pc:sldMk cId="3408906484" sldId="2141412597"/>
            <ac:spMk id="2" creationId="{D3AA7EAD-CBE1-E2CE-B89D-BC0C6B63DD06}"/>
          </ac:spMkLst>
        </pc:spChg>
        <pc:spChg chg="add del mod">
          <ac:chgData name="Paul Harris" userId="7343322d-7f71-4d64-afb9-d5c7bdb569f7" providerId="ADAL" clId="{4B4ABB6A-7499-3B44-95E0-C265B1AA6E21}" dt="2025-04-14T02:37:31.837" v="569"/>
          <ac:spMkLst>
            <pc:docMk/>
            <pc:sldMk cId="3408906484" sldId="2141412597"/>
            <ac:spMk id="4" creationId="{D0CD8E29-CB85-EB8F-D3FE-6BB8A3C40FE3}"/>
          </ac:spMkLst>
        </pc:spChg>
        <pc:spChg chg="add del mod">
          <ac:chgData name="Paul Harris" userId="7343322d-7f71-4d64-afb9-d5c7bdb569f7" providerId="ADAL" clId="{4B4ABB6A-7499-3B44-95E0-C265B1AA6E21}" dt="2025-04-14T02:37:51.250" v="593" actId="20577"/>
          <ac:spMkLst>
            <pc:docMk/>
            <pc:sldMk cId="3408906484" sldId="2141412597"/>
            <ac:spMk id="5" creationId="{8B17123C-E6D8-051F-99EF-37595E9269C5}"/>
          </ac:spMkLst>
        </pc:spChg>
        <pc:spChg chg="mod">
          <ac:chgData name="Paul Harris" userId="7343322d-7f71-4d64-afb9-d5c7bdb569f7" providerId="ADAL" clId="{4B4ABB6A-7499-3B44-95E0-C265B1AA6E21}" dt="2025-04-14T02:37:27.359" v="567" actId="20577"/>
          <ac:spMkLst>
            <pc:docMk/>
            <pc:sldMk cId="3408906484" sldId="2141412597"/>
            <ac:spMk id="6" creationId="{B7A7FEE2-E2C9-5E60-B909-56C377064348}"/>
          </ac:spMkLst>
        </pc:spChg>
      </pc:sldChg>
      <pc:sldChg chg="modSp mod">
        <pc:chgData name="Paul Harris" userId="7343322d-7f71-4d64-afb9-d5c7bdb569f7" providerId="ADAL" clId="{4B4ABB6A-7499-3B44-95E0-C265B1AA6E21}" dt="2025-04-11T17:35:56.289" v="202" actId="20577"/>
        <pc:sldMkLst>
          <pc:docMk/>
          <pc:sldMk cId="550400374" sldId="2141412598"/>
        </pc:sldMkLst>
        <pc:spChg chg="mod">
          <ac:chgData name="Paul Harris" userId="7343322d-7f71-4d64-afb9-d5c7bdb569f7" providerId="ADAL" clId="{4B4ABB6A-7499-3B44-95E0-C265B1AA6E21}" dt="2025-04-11T17:35:56.289" v="202" actId="20577"/>
          <ac:spMkLst>
            <pc:docMk/>
            <pc:sldMk cId="550400374" sldId="2141412598"/>
            <ac:spMk id="5" creationId="{BB2B9778-3AE6-1A60-7E99-54EB94681A09}"/>
          </ac:spMkLst>
        </pc:spChg>
      </pc:sldChg>
      <pc:sldChg chg="modSp mod">
        <pc:chgData name="Paul Harris" userId="7343322d-7f71-4d64-afb9-d5c7bdb569f7" providerId="ADAL" clId="{4B4ABB6A-7499-3B44-95E0-C265B1AA6E21}" dt="2025-04-11T17:50:54.914" v="389" actId="20577"/>
        <pc:sldMkLst>
          <pc:docMk/>
          <pc:sldMk cId="1312097873" sldId="2141412601"/>
        </pc:sldMkLst>
        <pc:spChg chg="mod">
          <ac:chgData name="Paul Harris" userId="7343322d-7f71-4d64-afb9-d5c7bdb569f7" providerId="ADAL" clId="{4B4ABB6A-7499-3B44-95E0-C265B1AA6E21}" dt="2025-04-11T17:50:54.914" v="389" actId="20577"/>
          <ac:spMkLst>
            <pc:docMk/>
            <pc:sldMk cId="1312097873" sldId="2141412601"/>
            <ac:spMk id="4" creationId="{01A2B5C1-4766-B4FA-2C5F-D856159C057F}"/>
          </ac:spMkLst>
        </pc:spChg>
      </pc:sldChg>
      <pc:sldChg chg="addSp delSp modSp new mod">
        <pc:chgData name="Paul Harris" userId="7343322d-7f71-4d64-afb9-d5c7bdb569f7" providerId="ADAL" clId="{4B4ABB6A-7499-3B44-95E0-C265B1AA6E21}" dt="2025-04-11T17:52:03.246" v="459" actId="20577"/>
        <pc:sldMkLst>
          <pc:docMk/>
          <pc:sldMk cId="2288702947" sldId="2141412602"/>
        </pc:sldMkLst>
        <pc:spChg chg="mod">
          <ac:chgData name="Paul Harris" userId="7343322d-7f71-4d64-afb9-d5c7bdb569f7" providerId="ADAL" clId="{4B4ABB6A-7499-3B44-95E0-C265B1AA6E21}" dt="2025-04-11T17:52:03.246" v="459" actId="20577"/>
          <ac:spMkLst>
            <pc:docMk/>
            <pc:sldMk cId="2288702947" sldId="2141412602"/>
            <ac:spMk id="2" creationId="{AE13FE66-FF36-A2AC-BC3F-D19541BFEC2D}"/>
          </ac:spMkLst>
        </pc:spChg>
        <pc:spChg chg="add mod">
          <ac:chgData name="Paul Harris" userId="7343322d-7f71-4d64-afb9-d5c7bdb569f7" providerId="ADAL" clId="{4B4ABB6A-7499-3B44-95E0-C265B1AA6E21}" dt="2025-04-11T17:51:42.184" v="432" actId="20577"/>
          <ac:spMkLst>
            <pc:docMk/>
            <pc:sldMk cId="2288702947" sldId="2141412602"/>
            <ac:spMk id="5" creationId="{FD7697C0-3B0A-A81A-345F-0934B6ACB179}"/>
          </ac:spMkLst>
        </pc:spChg>
        <pc:spChg chg="add mod">
          <ac:chgData name="Paul Harris" userId="7343322d-7f71-4d64-afb9-d5c7bdb569f7" providerId="ADAL" clId="{4B4ABB6A-7499-3B44-95E0-C265B1AA6E21}" dt="2025-04-11T17:37:11.549" v="216" actId="20577"/>
          <ac:spMkLst>
            <pc:docMk/>
            <pc:sldMk cId="2288702947" sldId="2141412602"/>
            <ac:spMk id="6" creationId="{99A01D4B-2C98-32B9-0F26-C9740DF7C5F7}"/>
          </ac:spMkLst>
        </pc:spChg>
        <pc:graphicFrameChg chg="add mod">
          <ac:chgData name="Paul Harris" userId="7343322d-7f71-4d64-afb9-d5c7bdb569f7" providerId="ADAL" clId="{4B4ABB6A-7499-3B44-95E0-C265B1AA6E21}" dt="2025-04-11T17:37:02.622" v="214" actId="1076"/>
          <ac:graphicFrameMkLst>
            <pc:docMk/>
            <pc:sldMk cId="2288702947" sldId="2141412602"/>
            <ac:graphicFrameMk id="4" creationId="{9C044C06-1612-BE35-546E-51634807E559}"/>
          </ac:graphicFrameMkLst>
        </pc:graphicFrameChg>
      </pc:sldChg>
      <pc:sldChg chg="del">
        <pc:chgData name="Paul Harris" userId="7343322d-7f71-4d64-afb9-d5c7bdb569f7" providerId="ADAL" clId="{4B4ABB6A-7499-3B44-95E0-C265B1AA6E21}" dt="2025-04-11T17:21:45.165" v="5" actId="2696"/>
        <pc:sldMkLst>
          <pc:docMk/>
          <pc:sldMk cId="3964320003" sldId="2141412603"/>
        </pc:sldMkLst>
      </pc:sldChg>
      <pc:sldChg chg="del">
        <pc:chgData name="Paul Harris" userId="7343322d-7f71-4d64-afb9-d5c7bdb569f7" providerId="ADAL" clId="{4B4ABB6A-7499-3B44-95E0-C265B1AA6E21}" dt="2025-04-11T17:21:45.138" v="0" actId="2696"/>
        <pc:sldMkLst>
          <pc:docMk/>
          <pc:sldMk cId="3154503381" sldId="2141412604"/>
        </pc:sldMkLst>
      </pc:sldChg>
      <pc:sldChg chg="del">
        <pc:chgData name="Paul Harris" userId="7343322d-7f71-4d64-afb9-d5c7bdb569f7" providerId="ADAL" clId="{4B4ABB6A-7499-3B44-95E0-C265B1AA6E21}" dt="2025-04-11T17:21:45.146" v="1" actId="2696"/>
        <pc:sldMkLst>
          <pc:docMk/>
          <pc:sldMk cId="1355708293" sldId="2141412605"/>
        </pc:sldMkLst>
      </pc:sldChg>
      <pc:sldChg chg="del">
        <pc:chgData name="Paul Harris" userId="7343322d-7f71-4d64-afb9-d5c7bdb569f7" providerId="ADAL" clId="{4B4ABB6A-7499-3B44-95E0-C265B1AA6E21}" dt="2025-04-11T17:21:45.149" v="2" actId="2696"/>
        <pc:sldMkLst>
          <pc:docMk/>
          <pc:sldMk cId="1033327897" sldId="2141412606"/>
        </pc:sldMkLst>
      </pc:sldChg>
      <pc:sldChg chg="del">
        <pc:chgData name="Paul Harris" userId="7343322d-7f71-4d64-afb9-d5c7bdb569f7" providerId="ADAL" clId="{4B4ABB6A-7499-3B44-95E0-C265B1AA6E21}" dt="2025-04-11T17:21:45.151" v="3" actId="2696"/>
        <pc:sldMkLst>
          <pc:docMk/>
          <pc:sldMk cId="1717086353" sldId="214141260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FAF618-F171-EA4D-97F7-94E155A23A73}" type="datetimeFigureOut">
              <a:rPr lang="en-US" smtClean="0"/>
              <a:t>4/14/25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05CDFB-DBE9-7947-8154-514FE3F965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9534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6125E-AAC7-0C4E-8DD1-34C02A4632F4}" type="datetimeFigureOut">
              <a:rPr lang="en-US" smtClean="0"/>
              <a:t>4/14/25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45419-39F4-9F46-878F-CA5226409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66353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6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6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viavisolutions.com/" TargetMode="External"/><Relationship Id="rId4" Type="http://schemas.openxmlformats.org/officeDocument/2006/relationships/image" Target="../media/image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avisolutions.com/" TargetMode="External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sv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Wireless 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30791B-CEA9-0930-BF86-D6865E82DDD4}"/>
              </a:ext>
            </a:extLst>
          </p:cNvPr>
          <p:cNvSpPr/>
          <p:nvPr userDrawn="1"/>
        </p:nvSpPr>
        <p:spPr>
          <a:xfrm>
            <a:off x="0" y="4895850"/>
            <a:ext cx="9144000" cy="247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7" name="med blue to teal">
            <a:extLst>
              <a:ext uri="{FF2B5EF4-FFF2-40B4-BE49-F238E27FC236}">
                <a16:creationId xmlns:a16="http://schemas.microsoft.com/office/drawing/2014/main" id="{0543089F-538A-7897-0668-2892B159595C}"/>
              </a:ext>
            </a:extLst>
          </p:cNvPr>
          <p:cNvSpPr/>
          <p:nvPr userDrawn="1"/>
        </p:nvSpPr>
        <p:spPr>
          <a:xfrm rot="21000000" flipH="1">
            <a:off x="-396879" y="443464"/>
            <a:ext cx="9926765" cy="4304298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41092 h 3717604"/>
              <a:gd name="connsiteX1" fmla="*/ 2565716 w 9908546"/>
              <a:gd name="connsiteY1" fmla="*/ 0 h 3717604"/>
              <a:gd name="connsiteX2" fmla="*/ 9252056 w 9908546"/>
              <a:gd name="connsiteY2" fmla="*/ 2991 h 3717604"/>
              <a:gd name="connsiteX3" fmla="*/ 9908546 w 9908546"/>
              <a:gd name="connsiteY3" fmla="*/ 3716697 h 3717604"/>
              <a:gd name="connsiteX4" fmla="*/ 616760 w 9908546"/>
              <a:gd name="connsiteY4" fmla="*/ 3717604 h 3717604"/>
              <a:gd name="connsiteX5" fmla="*/ 0 w 9908546"/>
              <a:gd name="connsiteY5" fmla="*/ 241092 h 3717604"/>
              <a:gd name="connsiteX0" fmla="*/ 43522 w 9291786"/>
              <a:gd name="connsiteY0" fmla="*/ 334179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522 w 9291786"/>
              <a:gd name="connsiteY5" fmla="*/ 334179 h 3717604"/>
              <a:gd name="connsiteX0" fmla="*/ 43958 w 9291786"/>
              <a:gd name="connsiteY0" fmla="*/ 336657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958 w 9291786"/>
              <a:gd name="connsiteY5" fmla="*/ 336657 h 3717604"/>
              <a:gd name="connsiteX0" fmla="*/ 0 w 9247828"/>
              <a:gd name="connsiteY0" fmla="*/ 336657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7 h 3719150"/>
              <a:gd name="connsiteX0" fmla="*/ 0 w 9247828"/>
              <a:gd name="connsiteY0" fmla="*/ 336658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8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8596731 w 9253221"/>
              <a:gd name="connsiteY2" fmla="*/ 2991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6499523 w 9253221"/>
              <a:gd name="connsiteY4" fmla="*/ 3714974 h 3719150"/>
              <a:gd name="connsiteX5" fmla="*/ 590246 w 9253221"/>
              <a:gd name="connsiteY5" fmla="*/ 3719150 h 3719150"/>
              <a:gd name="connsiteX6" fmla="*/ 0 w 9253221"/>
              <a:gd name="connsiteY6" fmla="*/ 335054 h 3719150"/>
              <a:gd name="connsiteX0" fmla="*/ 0 w 8579699"/>
              <a:gd name="connsiteY0" fmla="*/ 335054 h 3719150"/>
              <a:gd name="connsiteX1" fmla="*/ 1910391 w 8579699"/>
              <a:gd name="connsiteY1" fmla="*/ 0 h 3719150"/>
              <a:gd name="connsiteX2" fmla="*/ 7966902 w 8579699"/>
              <a:gd name="connsiteY2" fmla="*/ 14649 h 3719150"/>
              <a:gd name="connsiteX3" fmla="*/ 8579699 w 8579699"/>
              <a:gd name="connsiteY3" fmla="*/ 3359769 h 3719150"/>
              <a:gd name="connsiteX4" fmla="*/ 6499523 w 8579699"/>
              <a:gd name="connsiteY4" fmla="*/ 3714974 h 3719150"/>
              <a:gd name="connsiteX5" fmla="*/ 590246 w 8579699"/>
              <a:gd name="connsiteY5" fmla="*/ 3719150 h 3719150"/>
              <a:gd name="connsiteX6" fmla="*/ 0 w 8579699"/>
              <a:gd name="connsiteY6" fmla="*/ 335054 h 3719150"/>
              <a:gd name="connsiteX0" fmla="*/ 0 w 8577270"/>
              <a:gd name="connsiteY0" fmla="*/ 335054 h 3719150"/>
              <a:gd name="connsiteX1" fmla="*/ 1910391 w 8577270"/>
              <a:gd name="connsiteY1" fmla="*/ 0 h 3719150"/>
              <a:gd name="connsiteX2" fmla="*/ 7966902 w 8577270"/>
              <a:gd name="connsiteY2" fmla="*/ 14649 h 3719150"/>
              <a:gd name="connsiteX3" fmla="*/ 8577270 w 8577270"/>
              <a:gd name="connsiteY3" fmla="*/ 3345996 h 3719150"/>
              <a:gd name="connsiteX4" fmla="*/ 6499523 w 8577270"/>
              <a:gd name="connsiteY4" fmla="*/ 3714974 h 3719150"/>
              <a:gd name="connsiteX5" fmla="*/ 590246 w 8577270"/>
              <a:gd name="connsiteY5" fmla="*/ 3719150 h 3719150"/>
              <a:gd name="connsiteX6" fmla="*/ 0 w 8577270"/>
              <a:gd name="connsiteY6" fmla="*/ 335054 h 37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7270" h="3719150">
                <a:moveTo>
                  <a:pt x="0" y="335054"/>
                </a:moveTo>
                <a:lnTo>
                  <a:pt x="1910391" y="0"/>
                </a:lnTo>
                <a:lnTo>
                  <a:pt x="7966902" y="14649"/>
                </a:lnTo>
                <a:lnTo>
                  <a:pt x="8577270" y="3345996"/>
                </a:lnTo>
                <a:lnTo>
                  <a:pt x="6499523" y="3714974"/>
                </a:lnTo>
                <a:lnTo>
                  <a:pt x="590246" y="3719150"/>
                </a:lnTo>
                <a:lnTo>
                  <a:pt x="0" y="335054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light blue to purple">
            <a:extLst>
              <a:ext uri="{FF2B5EF4-FFF2-40B4-BE49-F238E27FC236}">
                <a16:creationId xmlns:a16="http://schemas.microsoft.com/office/drawing/2014/main" id="{ABE4C3D6-50A2-8CB2-0B9E-C6D2446DC0A8}"/>
              </a:ext>
            </a:extLst>
          </p:cNvPr>
          <p:cNvSpPr>
            <a:spLocks/>
          </p:cNvSpPr>
          <p:nvPr userDrawn="1"/>
        </p:nvSpPr>
        <p:spPr>
          <a:xfrm rot="600000">
            <a:off x="-383931" y="442335"/>
            <a:ext cx="9913741" cy="4304025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38190 h 3714702"/>
              <a:gd name="connsiteX1" fmla="*/ 1325148 w 9908546"/>
              <a:gd name="connsiteY1" fmla="*/ 3776 h 3714702"/>
              <a:gd name="connsiteX2" fmla="*/ 8612723 w 9908546"/>
              <a:gd name="connsiteY2" fmla="*/ 0 h 3714702"/>
              <a:gd name="connsiteX3" fmla="*/ 9908546 w 9908546"/>
              <a:gd name="connsiteY3" fmla="*/ 3713795 h 3714702"/>
              <a:gd name="connsiteX4" fmla="*/ 616760 w 9908546"/>
              <a:gd name="connsiteY4" fmla="*/ 3714702 h 3714702"/>
              <a:gd name="connsiteX5" fmla="*/ 0 w 9908546"/>
              <a:gd name="connsiteY5" fmla="*/ 238190 h 3714702"/>
              <a:gd name="connsiteX0" fmla="*/ 0 w 9908546"/>
              <a:gd name="connsiteY0" fmla="*/ 239630 h 3716142"/>
              <a:gd name="connsiteX1" fmla="*/ 2532368 w 9908546"/>
              <a:gd name="connsiteY1" fmla="*/ 0 h 3716142"/>
              <a:gd name="connsiteX2" fmla="*/ 8612723 w 9908546"/>
              <a:gd name="connsiteY2" fmla="*/ 1440 h 3716142"/>
              <a:gd name="connsiteX3" fmla="*/ 9908546 w 9908546"/>
              <a:gd name="connsiteY3" fmla="*/ 3715235 h 3716142"/>
              <a:gd name="connsiteX4" fmla="*/ 616760 w 9908546"/>
              <a:gd name="connsiteY4" fmla="*/ 3716142 h 3716142"/>
              <a:gd name="connsiteX5" fmla="*/ 0 w 9908546"/>
              <a:gd name="connsiteY5" fmla="*/ 239630 h 3716142"/>
              <a:gd name="connsiteX0" fmla="*/ 51990 w 9291786"/>
              <a:gd name="connsiteY0" fmla="*/ 338800 h 3716142"/>
              <a:gd name="connsiteX1" fmla="*/ 1915608 w 9291786"/>
              <a:gd name="connsiteY1" fmla="*/ 0 h 3716142"/>
              <a:gd name="connsiteX2" fmla="*/ 7995963 w 9291786"/>
              <a:gd name="connsiteY2" fmla="*/ 1440 h 3716142"/>
              <a:gd name="connsiteX3" fmla="*/ 9291786 w 9291786"/>
              <a:gd name="connsiteY3" fmla="*/ 3715235 h 3716142"/>
              <a:gd name="connsiteX4" fmla="*/ 0 w 9291786"/>
              <a:gd name="connsiteY4" fmla="*/ 3716142 h 3716142"/>
              <a:gd name="connsiteX5" fmla="*/ 51990 w 9291786"/>
              <a:gd name="connsiteY5" fmla="*/ 338800 h 3716142"/>
              <a:gd name="connsiteX0" fmla="*/ 0 w 9239796"/>
              <a:gd name="connsiteY0" fmla="*/ 338800 h 3719460"/>
              <a:gd name="connsiteX1" fmla="*/ 1863618 w 9239796"/>
              <a:gd name="connsiteY1" fmla="*/ 0 h 3719460"/>
              <a:gd name="connsiteX2" fmla="*/ 7943973 w 9239796"/>
              <a:gd name="connsiteY2" fmla="*/ 1440 h 3719460"/>
              <a:gd name="connsiteX3" fmla="*/ 9239796 w 9239796"/>
              <a:gd name="connsiteY3" fmla="*/ 3715235 h 3719460"/>
              <a:gd name="connsiteX4" fmla="*/ 571542 w 9239796"/>
              <a:gd name="connsiteY4" fmla="*/ 3719460 h 3719460"/>
              <a:gd name="connsiteX5" fmla="*/ 0 w 9239796"/>
              <a:gd name="connsiteY5" fmla="*/ 338800 h 3719460"/>
              <a:gd name="connsiteX0" fmla="*/ 0 w 9262536"/>
              <a:gd name="connsiteY0" fmla="*/ 340255 h 3719460"/>
              <a:gd name="connsiteX1" fmla="*/ 1886358 w 9262536"/>
              <a:gd name="connsiteY1" fmla="*/ 0 h 3719460"/>
              <a:gd name="connsiteX2" fmla="*/ 7966713 w 9262536"/>
              <a:gd name="connsiteY2" fmla="*/ 1440 h 3719460"/>
              <a:gd name="connsiteX3" fmla="*/ 9262536 w 9262536"/>
              <a:gd name="connsiteY3" fmla="*/ 3715235 h 3719460"/>
              <a:gd name="connsiteX4" fmla="*/ 594282 w 9262536"/>
              <a:gd name="connsiteY4" fmla="*/ 3719460 h 3719460"/>
              <a:gd name="connsiteX5" fmla="*/ 0 w 9262536"/>
              <a:gd name="connsiteY5" fmla="*/ 340255 h 3719460"/>
              <a:gd name="connsiteX0" fmla="*/ 0 w 9262536"/>
              <a:gd name="connsiteY0" fmla="*/ 338815 h 3718020"/>
              <a:gd name="connsiteX1" fmla="*/ 1893061 w 9262536"/>
              <a:gd name="connsiteY1" fmla="*/ 7598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020"/>
              <a:gd name="connsiteX1" fmla="*/ 1892188 w 9262536"/>
              <a:gd name="connsiteY1" fmla="*/ 2643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914"/>
              <a:gd name="connsiteX1" fmla="*/ 1892188 w 9262536"/>
              <a:gd name="connsiteY1" fmla="*/ 2643 h 3718914"/>
              <a:gd name="connsiteX2" fmla="*/ 7966713 w 9262536"/>
              <a:gd name="connsiteY2" fmla="*/ 0 h 3718914"/>
              <a:gd name="connsiteX3" fmla="*/ 9262536 w 9262536"/>
              <a:gd name="connsiteY3" fmla="*/ 3713795 h 3718914"/>
              <a:gd name="connsiteX4" fmla="*/ 6414665 w 9262536"/>
              <a:gd name="connsiteY4" fmla="*/ 3718914 h 3718914"/>
              <a:gd name="connsiteX5" fmla="*/ 594282 w 9262536"/>
              <a:gd name="connsiteY5" fmla="*/ 3718020 h 3718914"/>
              <a:gd name="connsiteX6" fmla="*/ 0 w 9262536"/>
              <a:gd name="connsiteY6" fmla="*/ 338815 h 3718914"/>
              <a:gd name="connsiteX0" fmla="*/ 0 w 8565624"/>
              <a:gd name="connsiteY0" fmla="*/ 338815 h 3718914"/>
              <a:gd name="connsiteX1" fmla="*/ 1892188 w 8565624"/>
              <a:gd name="connsiteY1" fmla="*/ 2643 h 3718914"/>
              <a:gd name="connsiteX2" fmla="*/ 7966713 w 8565624"/>
              <a:gd name="connsiteY2" fmla="*/ 0 h 3718914"/>
              <a:gd name="connsiteX3" fmla="*/ 8565624 w 8565624"/>
              <a:gd name="connsiteY3" fmla="*/ 3341154 h 3718914"/>
              <a:gd name="connsiteX4" fmla="*/ 6414665 w 8565624"/>
              <a:gd name="connsiteY4" fmla="*/ 3718914 h 3718914"/>
              <a:gd name="connsiteX5" fmla="*/ 594282 w 8565624"/>
              <a:gd name="connsiteY5" fmla="*/ 3718020 h 3718914"/>
              <a:gd name="connsiteX6" fmla="*/ 0 w 8565624"/>
              <a:gd name="connsiteY6" fmla="*/ 338815 h 3718914"/>
              <a:gd name="connsiteX0" fmla="*/ 0 w 8566017"/>
              <a:gd name="connsiteY0" fmla="*/ 336585 h 3718914"/>
              <a:gd name="connsiteX1" fmla="*/ 1892581 w 8566017"/>
              <a:gd name="connsiteY1" fmla="*/ 2643 h 3718914"/>
              <a:gd name="connsiteX2" fmla="*/ 7967106 w 8566017"/>
              <a:gd name="connsiteY2" fmla="*/ 0 h 3718914"/>
              <a:gd name="connsiteX3" fmla="*/ 8566017 w 8566017"/>
              <a:gd name="connsiteY3" fmla="*/ 3341154 h 3718914"/>
              <a:gd name="connsiteX4" fmla="*/ 6415058 w 8566017"/>
              <a:gd name="connsiteY4" fmla="*/ 3718914 h 3718914"/>
              <a:gd name="connsiteX5" fmla="*/ 594675 w 8566017"/>
              <a:gd name="connsiteY5" fmla="*/ 3718020 h 3718914"/>
              <a:gd name="connsiteX6" fmla="*/ 0 w 8566017"/>
              <a:gd name="connsiteY6" fmla="*/ 336585 h 371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6017" h="3718914">
                <a:moveTo>
                  <a:pt x="0" y="336585"/>
                </a:moveTo>
                <a:lnTo>
                  <a:pt x="1892581" y="2643"/>
                </a:lnTo>
                <a:lnTo>
                  <a:pt x="7967106" y="0"/>
                </a:lnTo>
                <a:lnTo>
                  <a:pt x="8566017" y="3341154"/>
                </a:lnTo>
                <a:lnTo>
                  <a:pt x="6415058" y="3718914"/>
                </a:lnTo>
                <a:lnTo>
                  <a:pt x="594675" y="3718020"/>
                </a:lnTo>
                <a:lnTo>
                  <a:pt x="0" y="336585"/>
                </a:lnTo>
                <a:close/>
              </a:path>
            </a:pathLst>
          </a:custGeom>
          <a:gradFill>
            <a:gsLst>
              <a:gs pos="100000">
                <a:srgbClr val="00B5EF">
                  <a:alpha val="98000"/>
                </a:srgbClr>
              </a:gs>
              <a:gs pos="75000">
                <a:schemeClr val="accent4">
                  <a:alpha val="75000"/>
                </a:schemeClr>
              </a:gs>
              <a:gs pos="40000">
                <a:schemeClr val="accent1">
                  <a:alpha val="60000"/>
                </a:schemeClr>
              </a:gs>
              <a:gs pos="0">
                <a:srgbClr val="4B2885"/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6" name="Subhead txt">
            <a:extLst>
              <a:ext uri="{FF2B5EF4-FFF2-40B4-BE49-F238E27FC236}">
                <a16:creationId xmlns:a16="http://schemas.microsoft.com/office/drawing/2014/main" id="{76418850-5F5F-CB7A-701C-2D2679C3A69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371600" y="2898198"/>
            <a:ext cx="6400800" cy="29900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8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9" name="Title txt">
            <a:extLst>
              <a:ext uri="{FF2B5EF4-FFF2-40B4-BE49-F238E27FC236}">
                <a16:creationId xmlns:a16="http://schemas.microsoft.com/office/drawing/2014/main" id="{0B623396-EE6B-8968-D455-D5D4E153F4C1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371600" y="1501991"/>
            <a:ext cx="6400800" cy="137542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lnSpc>
                <a:spcPts val="4000"/>
              </a:lnSpc>
              <a:buFontTx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cxnSp>
        <p:nvCxnSpPr>
          <p:cNvPr id="12" name="Straight Connector 11" hidden="1">
            <a:extLst>
              <a:ext uri="{FF2B5EF4-FFF2-40B4-BE49-F238E27FC236}">
                <a16:creationId xmlns:a16="http://schemas.microsoft.com/office/drawing/2014/main" id="{A8DF5675-6C66-FA05-1578-E5243CE99D4E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1712054" y="571712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hidden="1">
            <a:extLst>
              <a:ext uri="{FF2B5EF4-FFF2-40B4-BE49-F238E27FC236}">
                <a16:creationId xmlns:a16="http://schemas.microsoft.com/office/drawing/2014/main" id="{CE60ACEF-6E79-1C2D-8602-2AD6AA9B92DB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763786" y="4772566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3">
            <a:extLst>
              <a:ext uri="{FF2B5EF4-FFF2-40B4-BE49-F238E27FC236}">
                <a16:creationId xmlns:a16="http://schemas.microsoft.com/office/drawing/2014/main" id="{7642D1EE-2C6B-B425-8AC3-8C5736338E31}"/>
              </a:ext>
            </a:extLst>
          </p:cNvPr>
          <p:cNvSpPr/>
          <p:nvPr userDrawn="1"/>
        </p:nvSpPr>
        <p:spPr>
          <a:xfrm rot="600000" flipH="1">
            <a:off x="2143895" y="-597281"/>
            <a:ext cx="7166793" cy="1224441"/>
          </a:xfrm>
          <a:custGeom>
            <a:avLst/>
            <a:gdLst>
              <a:gd name="connsiteX0" fmla="*/ 0 w 7850459"/>
              <a:gd name="connsiteY0" fmla="*/ 0 h 1212423"/>
              <a:gd name="connsiteX1" fmla="*/ 7850459 w 7850459"/>
              <a:gd name="connsiteY1" fmla="*/ 0 h 1212423"/>
              <a:gd name="connsiteX2" fmla="*/ 7850459 w 7850459"/>
              <a:gd name="connsiteY2" fmla="*/ 1212423 h 1212423"/>
              <a:gd name="connsiteX3" fmla="*/ 0 w 7850459"/>
              <a:gd name="connsiteY3" fmla="*/ 1212423 h 1212423"/>
              <a:gd name="connsiteX4" fmla="*/ 0 w 7850459"/>
              <a:gd name="connsiteY4" fmla="*/ 0 h 1212423"/>
              <a:gd name="connsiteX0" fmla="*/ 942472 w 7850459"/>
              <a:gd name="connsiteY0" fmla="*/ 0 h 1227412"/>
              <a:gd name="connsiteX1" fmla="*/ 7850459 w 7850459"/>
              <a:gd name="connsiteY1" fmla="*/ 14989 h 1227412"/>
              <a:gd name="connsiteX2" fmla="*/ 7850459 w 7850459"/>
              <a:gd name="connsiteY2" fmla="*/ 1227412 h 1227412"/>
              <a:gd name="connsiteX3" fmla="*/ 0 w 7850459"/>
              <a:gd name="connsiteY3" fmla="*/ 1227412 h 1227412"/>
              <a:gd name="connsiteX4" fmla="*/ 942472 w 7850459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4989 h 1227412"/>
              <a:gd name="connsiteX2" fmla="*/ 7135368 w 7135368"/>
              <a:gd name="connsiteY2" fmla="*/ 1227412 h 1227412"/>
              <a:gd name="connsiteX3" fmla="*/ 0 w 7135368"/>
              <a:gd name="connsiteY3" fmla="*/ 1217622 h 1227412"/>
              <a:gd name="connsiteX4" fmla="*/ 227381 w 7135368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227412 h 1227412"/>
              <a:gd name="connsiteX2" fmla="*/ 0 w 7135368"/>
              <a:gd name="connsiteY2" fmla="*/ 1217622 h 1227412"/>
              <a:gd name="connsiteX3" fmla="*/ 227381 w 7135368"/>
              <a:gd name="connsiteY3" fmla="*/ 0 h 1227412"/>
              <a:gd name="connsiteX0" fmla="*/ 216708 w 7135368"/>
              <a:gd name="connsiteY0" fmla="*/ 0 h 1225829"/>
              <a:gd name="connsiteX1" fmla="*/ 7135368 w 7135368"/>
              <a:gd name="connsiteY1" fmla="*/ 1225829 h 1225829"/>
              <a:gd name="connsiteX2" fmla="*/ 0 w 7135368"/>
              <a:gd name="connsiteY2" fmla="*/ 1216039 h 1225829"/>
              <a:gd name="connsiteX3" fmla="*/ 216708 w 7135368"/>
              <a:gd name="connsiteY3" fmla="*/ 0 h 1225829"/>
              <a:gd name="connsiteX0" fmla="*/ 216708 w 7166793"/>
              <a:gd name="connsiteY0" fmla="*/ 0 h 1224441"/>
              <a:gd name="connsiteX1" fmla="*/ 7166793 w 7166793"/>
              <a:gd name="connsiteY1" fmla="*/ 1224441 h 1224441"/>
              <a:gd name="connsiteX2" fmla="*/ 0 w 7166793"/>
              <a:gd name="connsiteY2" fmla="*/ 1216039 h 1224441"/>
              <a:gd name="connsiteX3" fmla="*/ 216708 w 7166793"/>
              <a:gd name="connsiteY3" fmla="*/ 0 h 122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6793" h="1224441">
                <a:moveTo>
                  <a:pt x="216708" y="0"/>
                </a:moveTo>
                <a:lnTo>
                  <a:pt x="7166793" y="1224441"/>
                </a:lnTo>
                <a:lnTo>
                  <a:pt x="0" y="1216039"/>
                </a:lnTo>
                <a:lnTo>
                  <a:pt x="2167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381675B7-0936-8B26-7AF1-9B35B76003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01639" y="206536"/>
            <a:ext cx="1375322" cy="559977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2236ED0-4989-DB45-D1AE-674EBDF4BC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20748" y="3621100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US" sz="1400" b="0" dirty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Name</a:t>
            </a:r>
            <a:endParaRPr lang="en-US" dirty="0"/>
          </a:p>
        </p:txBody>
      </p:sp>
      <p:sp>
        <p:nvSpPr>
          <p:cNvPr id="10" name="Text Placeholder 38">
            <a:extLst>
              <a:ext uri="{FF2B5EF4-FFF2-40B4-BE49-F238E27FC236}">
                <a16:creationId xmlns:a16="http://schemas.microsoft.com/office/drawing/2014/main" id="{2CF34A68-ECAB-9336-5FD3-442F9E94E5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0748" y="3861097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Title</a:t>
            </a:r>
          </a:p>
        </p:txBody>
      </p:sp>
      <p:sp>
        <p:nvSpPr>
          <p:cNvPr id="11" name="Text Placeholder 40">
            <a:extLst>
              <a:ext uri="{FF2B5EF4-FFF2-40B4-BE49-F238E27FC236}">
                <a16:creationId xmlns:a16="http://schemas.microsoft.com/office/drawing/2014/main" id="{C129B495-F728-4253-F831-06255837E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20748" y="4093283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06553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>
          <p15:clr>
            <a:srgbClr val="FBAE40"/>
          </p15:clr>
        </p15:guide>
        <p15:guide id="3" pos="5760">
          <p15:clr>
            <a:srgbClr val="FBAE40"/>
          </p15:clr>
        </p15:guide>
        <p15:guide id="4" orient="horz" pos="1620">
          <p15:clr>
            <a:srgbClr val="FBAE40"/>
          </p15:clr>
        </p15:guide>
        <p15:guide id="5" orient="horz">
          <p15:clr>
            <a:srgbClr val="FBAE40"/>
          </p15:clr>
        </p15:guide>
        <p15:guide id="6" orient="horz" pos="32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-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hidden="1">
            <a:extLst>
              <a:ext uri="{FF2B5EF4-FFF2-40B4-BE49-F238E27FC236}">
                <a16:creationId xmlns:a16="http://schemas.microsoft.com/office/drawing/2014/main" id="{8CABC9EE-571B-0441-95C9-3AA495ACE5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89295C3D-87AA-8920-C719-144C3B5F2607}"/>
              </a:ext>
            </a:extLst>
          </p:cNvPr>
          <p:cNvSpPr/>
          <p:nvPr userDrawn="1"/>
        </p:nvSpPr>
        <p:spPr>
          <a:xfrm>
            <a:off x="7290033" y="4895850"/>
            <a:ext cx="1853967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6B40079-5F78-4571-787B-A468D4F4C8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-1" y="434502"/>
            <a:ext cx="9143999" cy="2872902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8C28BE57-601C-A094-95EA-63ADC2E934A4}"/>
              </a:ext>
            </a:extLst>
          </p:cNvPr>
          <p:cNvSpPr/>
          <p:nvPr userDrawn="1"/>
        </p:nvSpPr>
        <p:spPr>
          <a:xfrm rot="21000000">
            <a:off x="2182551" y="-629075"/>
            <a:ext cx="7030730" cy="2484771"/>
          </a:xfrm>
          <a:custGeom>
            <a:avLst/>
            <a:gdLst>
              <a:gd name="connsiteX0" fmla="*/ 0 w 10515600"/>
              <a:gd name="connsiteY0" fmla="*/ 0 h 3017458"/>
              <a:gd name="connsiteX1" fmla="*/ 10515600 w 10515600"/>
              <a:gd name="connsiteY1" fmla="*/ 0 h 3017458"/>
              <a:gd name="connsiteX2" fmla="*/ 10515600 w 10515600"/>
              <a:gd name="connsiteY2" fmla="*/ 3017458 h 3017458"/>
              <a:gd name="connsiteX3" fmla="*/ 0 w 10515600"/>
              <a:gd name="connsiteY3" fmla="*/ 3017458 h 3017458"/>
              <a:gd name="connsiteX4" fmla="*/ 0 w 10515600"/>
              <a:gd name="connsiteY4" fmla="*/ 0 h 3017458"/>
              <a:gd name="connsiteX0" fmla="*/ 933998 w 10515600"/>
              <a:gd name="connsiteY0" fmla="*/ 0 h 3017897"/>
              <a:gd name="connsiteX1" fmla="*/ 10515600 w 10515600"/>
              <a:gd name="connsiteY1" fmla="*/ 439 h 3017897"/>
              <a:gd name="connsiteX2" fmla="*/ 10515600 w 10515600"/>
              <a:gd name="connsiteY2" fmla="*/ 3017897 h 3017897"/>
              <a:gd name="connsiteX3" fmla="*/ 0 w 10515600"/>
              <a:gd name="connsiteY3" fmla="*/ 3017897 h 3017897"/>
              <a:gd name="connsiteX4" fmla="*/ 933998 w 10515600"/>
              <a:gd name="connsiteY4" fmla="*/ 0 h 3017897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10515600 w 10515600"/>
              <a:gd name="connsiteY2" fmla="*/ 9596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7925328 w 10515600"/>
              <a:gd name="connsiteY2" fmla="*/ 571953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16283"/>
              <a:gd name="connsiteY0" fmla="*/ 9157 h 3027054"/>
              <a:gd name="connsiteX1" fmla="*/ 4721682 w 7916283"/>
              <a:gd name="connsiteY1" fmla="*/ 0 h 3027054"/>
              <a:gd name="connsiteX2" fmla="*/ 7916283 w 7916283"/>
              <a:gd name="connsiteY2" fmla="*/ 559035 h 3027054"/>
              <a:gd name="connsiteX3" fmla="*/ 7571176 w 7916283"/>
              <a:gd name="connsiteY3" fmla="*/ 2451257 h 3027054"/>
              <a:gd name="connsiteX4" fmla="*/ 0 w 7916283"/>
              <a:gd name="connsiteY4" fmla="*/ 3027054 h 3027054"/>
              <a:gd name="connsiteX5" fmla="*/ 933998 w 7916283"/>
              <a:gd name="connsiteY5" fmla="*/ 9157 h 3027054"/>
              <a:gd name="connsiteX0" fmla="*/ 0 w 6982285"/>
              <a:gd name="connsiteY0" fmla="*/ 9157 h 2451257"/>
              <a:gd name="connsiteX1" fmla="*/ 3787684 w 6982285"/>
              <a:gd name="connsiteY1" fmla="*/ 0 h 2451257"/>
              <a:gd name="connsiteX2" fmla="*/ 6982285 w 6982285"/>
              <a:gd name="connsiteY2" fmla="*/ 559035 h 2451257"/>
              <a:gd name="connsiteX3" fmla="*/ 6637178 w 6982285"/>
              <a:gd name="connsiteY3" fmla="*/ 2451257 h 2451257"/>
              <a:gd name="connsiteX4" fmla="*/ 0 w 6982285"/>
              <a:gd name="connsiteY4" fmla="*/ 9157 h 2451257"/>
              <a:gd name="connsiteX0" fmla="*/ 0 w 6560914"/>
              <a:gd name="connsiteY0" fmla="*/ 162591 h 2451257"/>
              <a:gd name="connsiteX1" fmla="*/ 3366313 w 6560914"/>
              <a:gd name="connsiteY1" fmla="*/ 0 h 2451257"/>
              <a:gd name="connsiteX2" fmla="*/ 6560914 w 6560914"/>
              <a:gd name="connsiteY2" fmla="*/ 559035 h 2451257"/>
              <a:gd name="connsiteX3" fmla="*/ 6215807 w 6560914"/>
              <a:gd name="connsiteY3" fmla="*/ 2451257 h 2451257"/>
              <a:gd name="connsiteX4" fmla="*/ 0 w 6560914"/>
              <a:gd name="connsiteY4" fmla="*/ 162591 h 2451257"/>
              <a:gd name="connsiteX0" fmla="*/ 0 w 6560914"/>
              <a:gd name="connsiteY0" fmla="*/ 0 h 2288666"/>
              <a:gd name="connsiteX1" fmla="*/ 4292404 w 6560914"/>
              <a:gd name="connsiteY1" fmla="*/ 703 h 2288666"/>
              <a:gd name="connsiteX2" fmla="*/ 6560914 w 6560914"/>
              <a:gd name="connsiteY2" fmla="*/ 396444 h 2288666"/>
              <a:gd name="connsiteX3" fmla="*/ 6215807 w 6560914"/>
              <a:gd name="connsiteY3" fmla="*/ 2288666 h 2288666"/>
              <a:gd name="connsiteX4" fmla="*/ 0 w 6560914"/>
              <a:gd name="connsiteY4" fmla="*/ 0 h 2288666"/>
              <a:gd name="connsiteX0" fmla="*/ 0 w 6744318"/>
              <a:gd name="connsiteY0" fmla="*/ 0 h 3087391"/>
              <a:gd name="connsiteX1" fmla="*/ 4475808 w 6744318"/>
              <a:gd name="connsiteY1" fmla="*/ 799428 h 3087391"/>
              <a:gd name="connsiteX2" fmla="*/ 6744318 w 6744318"/>
              <a:gd name="connsiteY2" fmla="*/ 1195169 h 3087391"/>
              <a:gd name="connsiteX3" fmla="*/ 6399211 w 6744318"/>
              <a:gd name="connsiteY3" fmla="*/ 3087391 h 3087391"/>
              <a:gd name="connsiteX4" fmla="*/ 0 w 6744318"/>
              <a:gd name="connsiteY4" fmla="*/ 0 h 3087391"/>
              <a:gd name="connsiteX0" fmla="*/ 0 w 6744318"/>
              <a:gd name="connsiteY0" fmla="*/ 0 h 3087391"/>
              <a:gd name="connsiteX1" fmla="*/ 6744318 w 6744318"/>
              <a:gd name="connsiteY1" fmla="*/ 1195169 h 3087391"/>
              <a:gd name="connsiteX2" fmla="*/ 6399211 w 6744318"/>
              <a:gd name="connsiteY2" fmla="*/ 3087391 h 3087391"/>
              <a:gd name="connsiteX3" fmla="*/ 0 w 6744318"/>
              <a:gd name="connsiteY3" fmla="*/ 0 h 3087391"/>
              <a:gd name="connsiteX0" fmla="*/ 0 w 6744318"/>
              <a:gd name="connsiteY0" fmla="*/ 0 h 2401289"/>
              <a:gd name="connsiteX1" fmla="*/ 6744318 w 6744318"/>
              <a:gd name="connsiteY1" fmla="*/ 1195169 h 2401289"/>
              <a:gd name="connsiteX2" fmla="*/ 6520189 w 6744318"/>
              <a:gd name="connsiteY2" fmla="*/ 2401289 h 2401289"/>
              <a:gd name="connsiteX3" fmla="*/ 0 w 6744318"/>
              <a:gd name="connsiteY3" fmla="*/ 0 h 2401289"/>
              <a:gd name="connsiteX0" fmla="*/ 0 w 6746374"/>
              <a:gd name="connsiteY0" fmla="*/ 0 h 2389632"/>
              <a:gd name="connsiteX1" fmla="*/ 6746374 w 6746374"/>
              <a:gd name="connsiteY1" fmla="*/ 1183512 h 2389632"/>
              <a:gd name="connsiteX2" fmla="*/ 6522245 w 6746374"/>
              <a:gd name="connsiteY2" fmla="*/ 2389632 h 2389632"/>
              <a:gd name="connsiteX3" fmla="*/ 0 w 6746374"/>
              <a:gd name="connsiteY3" fmla="*/ 0 h 2389632"/>
              <a:gd name="connsiteX0" fmla="*/ 0 w 6759058"/>
              <a:gd name="connsiteY0" fmla="*/ 0 h 2385858"/>
              <a:gd name="connsiteX1" fmla="*/ 6759058 w 6759058"/>
              <a:gd name="connsiteY1" fmla="*/ 1179738 h 2385858"/>
              <a:gd name="connsiteX2" fmla="*/ 6534929 w 6759058"/>
              <a:gd name="connsiteY2" fmla="*/ 2385858 h 2385858"/>
              <a:gd name="connsiteX3" fmla="*/ 0 w 6759058"/>
              <a:gd name="connsiteY3" fmla="*/ 0 h 2385858"/>
              <a:gd name="connsiteX0" fmla="*/ 0 w 6759058"/>
              <a:gd name="connsiteY0" fmla="*/ 0 h 2377975"/>
              <a:gd name="connsiteX1" fmla="*/ 6759058 w 6759058"/>
              <a:gd name="connsiteY1" fmla="*/ 1179738 h 2377975"/>
              <a:gd name="connsiteX2" fmla="*/ 6524300 w 6759058"/>
              <a:gd name="connsiteY2" fmla="*/ 2377975 h 2377975"/>
              <a:gd name="connsiteX3" fmla="*/ 0 w 6759058"/>
              <a:gd name="connsiteY3" fmla="*/ 0 h 2377975"/>
              <a:gd name="connsiteX0" fmla="*/ 0 w 6829001"/>
              <a:gd name="connsiteY0" fmla="*/ 0 h 2377975"/>
              <a:gd name="connsiteX1" fmla="*/ 6829001 w 6829001"/>
              <a:gd name="connsiteY1" fmla="*/ 1192070 h 2377975"/>
              <a:gd name="connsiteX2" fmla="*/ 6524300 w 6829001"/>
              <a:gd name="connsiteY2" fmla="*/ 2377975 h 2377975"/>
              <a:gd name="connsiteX3" fmla="*/ 0 w 6829001"/>
              <a:gd name="connsiteY3" fmla="*/ 0 h 2377975"/>
              <a:gd name="connsiteX0" fmla="*/ 0 w 6587469"/>
              <a:gd name="connsiteY0" fmla="*/ 0 h 2377975"/>
              <a:gd name="connsiteX1" fmla="*/ 6587469 w 6587469"/>
              <a:gd name="connsiteY1" fmla="*/ 1215589 h 2377975"/>
              <a:gd name="connsiteX2" fmla="*/ 6524300 w 6587469"/>
              <a:gd name="connsiteY2" fmla="*/ 2377975 h 2377975"/>
              <a:gd name="connsiteX3" fmla="*/ 0 w 6587469"/>
              <a:gd name="connsiteY3" fmla="*/ 0 h 2377975"/>
              <a:gd name="connsiteX0" fmla="*/ 0 w 6735575"/>
              <a:gd name="connsiteY0" fmla="*/ 0 h 2377975"/>
              <a:gd name="connsiteX1" fmla="*/ 6735575 w 6735575"/>
              <a:gd name="connsiteY1" fmla="*/ 1193626 h 2377975"/>
              <a:gd name="connsiteX2" fmla="*/ 6524300 w 6735575"/>
              <a:gd name="connsiteY2" fmla="*/ 2377975 h 2377975"/>
              <a:gd name="connsiteX3" fmla="*/ 0 w 6735575"/>
              <a:gd name="connsiteY3" fmla="*/ 0 h 2377975"/>
              <a:gd name="connsiteX0" fmla="*/ 0 w 6735575"/>
              <a:gd name="connsiteY0" fmla="*/ 0 h 2376947"/>
              <a:gd name="connsiteX1" fmla="*/ 6735575 w 6735575"/>
              <a:gd name="connsiteY1" fmla="*/ 1193626 h 2376947"/>
              <a:gd name="connsiteX2" fmla="*/ 6518472 w 6735575"/>
              <a:gd name="connsiteY2" fmla="*/ 2376947 h 2376947"/>
              <a:gd name="connsiteX3" fmla="*/ 0 w 6735575"/>
              <a:gd name="connsiteY3" fmla="*/ 0 h 2376947"/>
              <a:gd name="connsiteX0" fmla="*/ 0 w 6735575"/>
              <a:gd name="connsiteY0" fmla="*/ 0 h 2380890"/>
              <a:gd name="connsiteX1" fmla="*/ 6735575 w 6735575"/>
              <a:gd name="connsiteY1" fmla="*/ 1193626 h 2380890"/>
              <a:gd name="connsiteX2" fmla="*/ 6523786 w 6735575"/>
              <a:gd name="connsiteY2" fmla="*/ 2380890 h 2380890"/>
              <a:gd name="connsiteX3" fmla="*/ 0 w 6735575"/>
              <a:gd name="connsiteY3" fmla="*/ 0 h 2380890"/>
              <a:gd name="connsiteX0" fmla="*/ 0 w 6735575"/>
              <a:gd name="connsiteY0" fmla="*/ 0 h 2377976"/>
              <a:gd name="connsiteX1" fmla="*/ 6735575 w 6735575"/>
              <a:gd name="connsiteY1" fmla="*/ 1193626 h 2377976"/>
              <a:gd name="connsiteX2" fmla="*/ 6524300 w 6735575"/>
              <a:gd name="connsiteY2" fmla="*/ 2377976 h 2377976"/>
              <a:gd name="connsiteX3" fmla="*/ 0 w 6735575"/>
              <a:gd name="connsiteY3" fmla="*/ 0 h 2377976"/>
              <a:gd name="connsiteX0" fmla="*/ 0 w 6744855"/>
              <a:gd name="connsiteY0" fmla="*/ 0 h 2383000"/>
              <a:gd name="connsiteX1" fmla="*/ 6744855 w 6744855"/>
              <a:gd name="connsiteY1" fmla="*/ 1198650 h 2383000"/>
              <a:gd name="connsiteX2" fmla="*/ 6533580 w 6744855"/>
              <a:gd name="connsiteY2" fmla="*/ 2383000 h 2383000"/>
              <a:gd name="connsiteX3" fmla="*/ 0 w 6744855"/>
              <a:gd name="connsiteY3" fmla="*/ 0 h 2383000"/>
              <a:gd name="connsiteX0" fmla="*/ 0 w 6765155"/>
              <a:gd name="connsiteY0" fmla="*/ 0 h 2383190"/>
              <a:gd name="connsiteX1" fmla="*/ 6765155 w 6765155"/>
              <a:gd name="connsiteY1" fmla="*/ 1198840 h 2383190"/>
              <a:gd name="connsiteX2" fmla="*/ 6553880 w 6765155"/>
              <a:gd name="connsiteY2" fmla="*/ 2383190 h 2383190"/>
              <a:gd name="connsiteX3" fmla="*/ 0 w 6765155"/>
              <a:gd name="connsiteY3" fmla="*/ 0 h 2383190"/>
              <a:gd name="connsiteX0" fmla="*/ 0 w 6765155"/>
              <a:gd name="connsiteY0" fmla="*/ 0 h 2383190"/>
              <a:gd name="connsiteX1" fmla="*/ 6765155 w 6765155"/>
              <a:gd name="connsiteY1" fmla="*/ 1198840 h 2383190"/>
              <a:gd name="connsiteX2" fmla="*/ 6553880 w 6765155"/>
              <a:gd name="connsiteY2" fmla="*/ 2383190 h 2383190"/>
              <a:gd name="connsiteX3" fmla="*/ 0 w 6765155"/>
              <a:gd name="connsiteY3" fmla="*/ 0 h 2383190"/>
              <a:gd name="connsiteX0" fmla="*/ 0 w 7045867"/>
              <a:gd name="connsiteY0" fmla="*/ 0 h 2439005"/>
              <a:gd name="connsiteX1" fmla="*/ 7045867 w 7045867"/>
              <a:gd name="connsiteY1" fmla="*/ 1254655 h 2439005"/>
              <a:gd name="connsiteX2" fmla="*/ 6834592 w 7045867"/>
              <a:gd name="connsiteY2" fmla="*/ 2439005 h 2439005"/>
              <a:gd name="connsiteX3" fmla="*/ 0 w 7045867"/>
              <a:gd name="connsiteY3" fmla="*/ 0 h 2439005"/>
              <a:gd name="connsiteX0" fmla="*/ 0 w 7030730"/>
              <a:gd name="connsiteY0" fmla="*/ 0 h 2417387"/>
              <a:gd name="connsiteX1" fmla="*/ 7030730 w 7030730"/>
              <a:gd name="connsiteY1" fmla="*/ 1233037 h 2417387"/>
              <a:gd name="connsiteX2" fmla="*/ 6819455 w 7030730"/>
              <a:gd name="connsiteY2" fmla="*/ 2417387 h 2417387"/>
              <a:gd name="connsiteX3" fmla="*/ 0 w 7030730"/>
              <a:gd name="connsiteY3" fmla="*/ 0 h 2417387"/>
              <a:gd name="connsiteX0" fmla="*/ 0 w 7030730"/>
              <a:gd name="connsiteY0" fmla="*/ 0 h 2484771"/>
              <a:gd name="connsiteX1" fmla="*/ 7030730 w 7030730"/>
              <a:gd name="connsiteY1" fmla="*/ 1233037 h 2484771"/>
              <a:gd name="connsiteX2" fmla="*/ 6807572 w 7030730"/>
              <a:gd name="connsiteY2" fmla="*/ 2484771 h 2484771"/>
              <a:gd name="connsiteX3" fmla="*/ 0 w 7030730"/>
              <a:gd name="connsiteY3" fmla="*/ 0 h 248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0730" h="2484771">
                <a:moveTo>
                  <a:pt x="0" y="0"/>
                </a:moveTo>
                <a:lnTo>
                  <a:pt x="7030730" y="1233037"/>
                </a:lnTo>
                <a:lnTo>
                  <a:pt x="6807572" y="24847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000">
                <a:srgbClr val="00B0A2"/>
              </a:gs>
              <a:gs pos="40000">
                <a:schemeClr val="accent3"/>
              </a:gs>
            </a:gsLst>
            <a:lin ang="14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B4130DA5-C45E-3E49-F19B-038CAC8D8212}"/>
              </a:ext>
            </a:extLst>
          </p:cNvPr>
          <p:cNvSpPr/>
          <p:nvPr userDrawn="1"/>
        </p:nvSpPr>
        <p:spPr>
          <a:xfrm rot="600000" flipH="1">
            <a:off x="-57301" y="-657298"/>
            <a:ext cx="7310482" cy="2574188"/>
          </a:xfrm>
          <a:custGeom>
            <a:avLst/>
            <a:gdLst>
              <a:gd name="connsiteX0" fmla="*/ 0 w 10515600"/>
              <a:gd name="connsiteY0" fmla="*/ 0 h 3017458"/>
              <a:gd name="connsiteX1" fmla="*/ 10515600 w 10515600"/>
              <a:gd name="connsiteY1" fmla="*/ 0 h 3017458"/>
              <a:gd name="connsiteX2" fmla="*/ 10515600 w 10515600"/>
              <a:gd name="connsiteY2" fmla="*/ 3017458 h 3017458"/>
              <a:gd name="connsiteX3" fmla="*/ 0 w 10515600"/>
              <a:gd name="connsiteY3" fmla="*/ 3017458 h 3017458"/>
              <a:gd name="connsiteX4" fmla="*/ 0 w 10515600"/>
              <a:gd name="connsiteY4" fmla="*/ 0 h 3017458"/>
              <a:gd name="connsiteX0" fmla="*/ 933998 w 10515600"/>
              <a:gd name="connsiteY0" fmla="*/ 0 h 3017897"/>
              <a:gd name="connsiteX1" fmla="*/ 10515600 w 10515600"/>
              <a:gd name="connsiteY1" fmla="*/ 439 h 3017897"/>
              <a:gd name="connsiteX2" fmla="*/ 10515600 w 10515600"/>
              <a:gd name="connsiteY2" fmla="*/ 3017897 h 3017897"/>
              <a:gd name="connsiteX3" fmla="*/ 0 w 10515600"/>
              <a:gd name="connsiteY3" fmla="*/ 3017897 h 3017897"/>
              <a:gd name="connsiteX4" fmla="*/ 933998 w 10515600"/>
              <a:gd name="connsiteY4" fmla="*/ 0 h 3017897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10515600 w 10515600"/>
              <a:gd name="connsiteY2" fmla="*/ 9596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7925328 w 10515600"/>
              <a:gd name="connsiteY2" fmla="*/ 571953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16283"/>
              <a:gd name="connsiteY0" fmla="*/ 9157 h 3027054"/>
              <a:gd name="connsiteX1" fmla="*/ 4721682 w 7916283"/>
              <a:gd name="connsiteY1" fmla="*/ 0 h 3027054"/>
              <a:gd name="connsiteX2" fmla="*/ 7916283 w 7916283"/>
              <a:gd name="connsiteY2" fmla="*/ 559035 h 3027054"/>
              <a:gd name="connsiteX3" fmla="*/ 7571176 w 7916283"/>
              <a:gd name="connsiteY3" fmla="*/ 2451257 h 3027054"/>
              <a:gd name="connsiteX4" fmla="*/ 0 w 7916283"/>
              <a:gd name="connsiteY4" fmla="*/ 3027054 h 3027054"/>
              <a:gd name="connsiteX5" fmla="*/ 933998 w 7916283"/>
              <a:gd name="connsiteY5" fmla="*/ 9157 h 3027054"/>
              <a:gd name="connsiteX0" fmla="*/ 0 w 6982285"/>
              <a:gd name="connsiteY0" fmla="*/ 9157 h 2451257"/>
              <a:gd name="connsiteX1" fmla="*/ 3787684 w 6982285"/>
              <a:gd name="connsiteY1" fmla="*/ 0 h 2451257"/>
              <a:gd name="connsiteX2" fmla="*/ 6982285 w 6982285"/>
              <a:gd name="connsiteY2" fmla="*/ 559035 h 2451257"/>
              <a:gd name="connsiteX3" fmla="*/ 6637178 w 6982285"/>
              <a:gd name="connsiteY3" fmla="*/ 2451257 h 2451257"/>
              <a:gd name="connsiteX4" fmla="*/ 0 w 6982285"/>
              <a:gd name="connsiteY4" fmla="*/ 9157 h 2451257"/>
              <a:gd name="connsiteX0" fmla="*/ 0 w 6560914"/>
              <a:gd name="connsiteY0" fmla="*/ 162591 h 2451257"/>
              <a:gd name="connsiteX1" fmla="*/ 3366313 w 6560914"/>
              <a:gd name="connsiteY1" fmla="*/ 0 h 2451257"/>
              <a:gd name="connsiteX2" fmla="*/ 6560914 w 6560914"/>
              <a:gd name="connsiteY2" fmla="*/ 559035 h 2451257"/>
              <a:gd name="connsiteX3" fmla="*/ 6215807 w 6560914"/>
              <a:gd name="connsiteY3" fmla="*/ 2451257 h 2451257"/>
              <a:gd name="connsiteX4" fmla="*/ 0 w 6560914"/>
              <a:gd name="connsiteY4" fmla="*/ 162591 h 2451257"/>
              <a:gd name="connsiteX0" fmla="*/ 0 w 6560914"/>
              <a:gd name="connsiteY0" fmla="*/ 0 h 2288666"/>
              <a:gd name="connsiteX1" fmla="*/ 4292404 w 6560914"/>
              <a:gd name="connsiteY1" fmla="*/ 703 h 2288666"/>
              <a:gd name="connsiteX2" fmla="*/ 6560914 w 6560914"/>
              <a:gd name="connsiteY2" fmla="*/ 396444 h 2288666"/>
              <a:gd name="connsiteX3" fmla="*/ 6215807 w 6560914"/>
              <a:gd name="connsiteY3" fmla="*/ 2288666 h 2288666"/>
              <a:gd name="connsiteX4" fmla="*/ 0 w 6560914"/>
              <a:gd name="connsiteY4" fmla="*/ 0 h 2288666"/>
              <a:gd name="connsiteX0" fmla="*/ 0 w 6560914"/>
              <a:gd name="connsiteY0" fmla="*/ 0 h 2290404"/>
              <a:gd name="connsiteX1" fmla="*/ 4292404 w 6560914"/>
              <a:gd name="connsiteY1" fmla="*/ 703 h 2290404"/>
              <a:gd name="connsiteX2" fmla="*/ 6560914 w 6560914"/>
              <a:gd name="connsiteY2" fmla="*/ 396444 h 2290404"/>
              <a:gd name="connsiteX3" fmla="*/ 6225667 w 6560914"/>
              <a:gd name="connsiteY3" fmla="*/ 2290404 h 2290404"/>
              <a:gd name="connsiteX4" fmla="*/ 0 w 6560914"/>
              <a:gd name="connsiteY4" fmla="*/ 0 h 2290404"/>
              <a:gd name="connsiteX0" fmla="*/ 0 w 7414470"/>
              <a:gd name="connsiteY0" fmla="*/ 0 h 2579135"/>
              <a:gd name="connsiteX1" fmla="*/ 5145960 w 7414470"/>
              <a:gd name="connsiteY1" fmla="*/ 289434 h 2579135"/>
              <a:gd name="connsiteX2" fmla="*/ 7414470 w 7414470"/>
              <a:gd name="connsiteY2" fmla="*/ 685175 h 2579135"/>
              <a:gd name="connsiteX3" fmla="*/ 7079223 w 7414470"/>
              <a:gd name="connsiteY3" fmla="*/ 2579135 h 2579135"/>
              <a:gd name="connsiteX4" fmla="*/ 0 w 7414470"/>
              <a:gd name="connsiteY4" fmla="*/ 0 h 2579135"/>
              <a:gd name="connsiteX0" fmla="*/ 0 w 7414470"/>
              <a:gd name="connsiteY0" fmla="*/ 0 h 2579135"/>
              <a:gd name="connsiteX1" fmla="*/ 7414470 w 7414470"/>
              <a:gd name="connsiteY1" fmla="*/ 685175 h 2579135"/>
              <a:gd name="connsiteX2" fmla="*/ 7079223 w 7414470"/>
              <a:gd name="connsiteY2" fmla="*/ 2579135 h 2579135"/>
              <a:gd name="connsiteX3" fmla="*/ 0 w 7414470"/>
              <a:gd name="connsiteY3" fmla="*/ 0 h 2579135"/>
              <a:gd name="connsiteX0" fmla="*/ 0 w 7100082"/>
              <a:gd name="connsiteY0" fmla="*/ 0 h 2579135"/>
              <a:gd name="connsiteX1" fmla="*/ 7100082 w 7100082"/>
              <a:gd name="connsiteY1" fmla="*/ 1546639 h 2579135"/>
              <a:gd name="connsiteX2" fmla="*/ 7079223 w 7100082"/>
              <a:gd name="connsiteY2" fmla="*/ 2579135 h 2579135"/>
              <a:gd name="connsiteX3" fmla="*/ 0 w 7100082"/>
              <a:gd name="connsiteY3" fmla="*/ 0 h 2579135"/>
              <a:gd name="connsiteX0" fmla="*/ 0 w 7307291"/>
              <a:gd name="connsiteY0" fmla="*/ 0 h 2579135"/>
              <a:gd name="connsiteX1" fmla="*/ 7307291 w 7307291"/>
              <a:gd name="connsiteY1" fmla="*/ 1293018 h 2579135"/>
              <a:gd name="connsiteX2" fmla="*/ 7079223 w 7307291"/>
              <a:gd name="connsiteY2" fmla="*/ 2579135 h 2579135"/>
              <a:gd name="connsiteX3" fmla="*/ 0 w 7307291"/>
              <a:gd name="connsiteY3" fmla="*/ 0 h 2579135"/>
              <a:gd name="connsiteX0" fmla="*/ 0 w 7288789"/>
              <a:gd name="connsiteY0" fmla="*/ 0 h 2579135"/>
              <a:gd name="connsiteX1" fmla="*/ 7288789 w 7288789"/>
              <a:gd name="connsiteY1" fmla="*/ 1334502 h 2579135"/>
              <a:gd name="connsiteX2" fmla="*/ 7079223 w 7288789"/>
              <a:gd name="connsiteY2" fmla="*/ 2579135 h 2579135"/>
              <a:gd name="connsiteX3" fmla="*/ 0 w 7288789"/>
              <a:gd name="connsiteY3" fmla="*/ 0 h 2579135"/>
              <a:gd name="connsiteX0" fmla="*/ 0 w 7310482"/>
              <a:gd name="connsiteY0" fmla="*/ 0 h 2579135"/>
              <a:gd name="connsiteX1" fmla="*/ 7310482 w 7310482"/>
              <a:gd name="connsiteY1" fmla="*/ 1290783 h 2579135"/>
              <a:gd name="connsiteX2" fmla="*/ 7079223 w 7310482"/>
              <a:gd name="connsiteY2" fmla="*/ 2579135 h 2579135"/>
              <a:gd name="connsiteX3" fmla="*/ 0 w 7310482"/>
              <a:gd name="connsiteY3" fmla="*/ 0 h 2579135"/>
              <a:gd name="connsiteX0" fmla="*/ 0 w 7310482"/>
              <a:gd name="connsiteY0" fmla="*/ 0 h 2574188"/>
              <a:gd name="connsiteX1" fmla="*/ 7310482 w 7310482"/>
              <a:gd name="connsiteY1" fmla="*/ 1290783 h 2574188"/>
              <a:gd name="connsiteX2" fmla="*/ 7082892 w 7310482"/>
              <a:gd name="connsiteY2" fmla="*/ 2574188 h 2574188"/>
              <a:gd name="connsiteX3" fmla="*/ 0 w 7310482"/>
              <a:gd name="connsiteY3" fmla="*/ 0 h 2574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0482" h="2574188">
                <a:moveTo>
                  <a:pt x="0" y="0"/>
                </a:moveTo>
                <a:lnTo>
                  <a:pt x="7310482" y="1290783"/>
                </a:lnTo>
                <a:lnTo>
                  <a:pt x="7082892" y="257418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1000">
                <a:schemeClr val="accent4"/>
              </a:gs>
              <a:gs pos="80000">
                <a:schemeClr val="accent1"/>
              </a:gs>
            </a:gsLst>
            <a:lin ang="19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D8C53F-C51F-9B05-7A63-55AEF8452FD9}"/>
              </a:ext>
            </a:extLst>
          </p:cNvPr>
          <p:cNvSpPr txBox="1"/>
          <p:nvPr userDrawn="1"/>
        </p:nvSpPr>
        <p:spPr>
          <a:xfrm>
            <a:off x="229542" y="118992"/>
            <a:ext cx="1220847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18" name="Table Placeholder 5">
            <a:extLst>
              <a:ext uri="{FF2B5EF4-FFF2-40B4-BE49-F238E27FC236}">
                <a16:creationId xmlns:a16="http://schemas.microsoft.com/office/drawing/2014/main" id="{717F9F1A-812B-21CB-FC10-7954C4ADC9E9}"/>
              </a:ext>
            </a:extLst>
          </p:cNvPr>
          <p:cNvSpPr>
            <a:spLocks noGrp="1"/>
          </p:cNvSpPr>
          <p:nvPr>
            <p:ph type="tbl" sz="quarter" idx="11" hasCustomPrompt="1"/>
          </p:nvPr>
        </p:nvSpPr>
        <p:spPr>
          <a:xfrm>
            <a:off x="1421360" y="1182570"/>
            <a:ext cx="6302375" cy="3559132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Insert Table</a:t>
            </a:r>
          </a:p>
        </p:txBody>
      </p:sp>
    </p:spTree>
    <p:extLst>
      <p:ext uri="{BB962C8B-B14F-4D97-AF65-F5344CB8AC3E}">
        <p14:creationId xmlns:p14="http://schemas.microsoft.com/office/powerpoint/2010/main" val="420011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B0EB2B31-65DF-E304-ABB7-5AB5E4D767B6}"/>
              </a:ext>
            </a:extLst>
          </p:cNvPr>
          <p:cNvSpPr/>
          <p:nvPr userDrawn="1"/>
        </p:nvSpPr>
        <p:spPr>
          <a:xfrm>
            <a:off x="0" y="4914621"/>
            <a:ext cx="2178996" cy="207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21199D-1D24-FED7-9F40-0D4704696D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0049" y="0"/>
            <a:ext cx="9154048" cy="5143500"/>
          </a:xfrm>
          <a:prstGeom prst="rect">
            <a:avLst/>
          </a:prstGeom>
        </p:spPr>
      </p:pic>
      <p:sp>
        <p:nvSpPr>
          <p:cNvPr id="9" name="corner color">
            <a:extLst>
              <a:ext uri="{FF2B5EF4-FFF2-40B4-BE49-F238E27FC236}">
                <a16:creationId xmlns:a16="http://schemas.microsoft.com/office/drawing/2014/main" id="{09FE4F5F-9337-7E18-1A6B-BCDC26986457}"/>
              </a:ext>
            </a:extLst>
          </p:cNvPr>
          <p:cNvSpPr>
            <a:spLocks/>
          </p:cNvSpPr>
          <p:nvPr userDrawn="1"/>
        </p:nvSpPr>
        <p:spPr>
          <a:xfrm flipH="1">
            <a:off x="423138" y="-317"/>
            <a:ext cx="8730910" cy="1544531"/>
          </a:xfrm>
          <a:custGeom>
            <a:avLst/>
            <a:gdLst>
              <a:gd name="connsiteX0" fmla="*/ 3484 w 6413337"/>
              <a:gd name="connsiteY0" fmla="*/ 0 h 1149790"/>
              <a:gd name="connsiteX1" fmla="*/ 6413337 w 6413337"/>
              <a:gd name="connsiteY1" fmla="*/ 9054 h 1149790"/>
              <a:gd name="connsiteX2" fmla="*/ 3484 w 6413337"/>
              <a:gd name="connsiteY2" fmla="*/ 1149790 h 1149790"/>
              <a:gd name="connsiteX3" fmla="*/ 3484 w 6413337"/>
              <a:gd name="connsiteY3" fmla="*/ 0 h 1149790"/>
              <a:gd name="connsiteX0" fmla="*/ 3484 w 6509966"/>
              <a:gd name="connsiteY0" fmla="*/ 9227 h 1159017"/>
              <a:gd name="connsiteX1" fmla="*/ 6509966 w 6509966"/>
              <a:gd name="connsiteY1" fmla="*/ 0 h 1159017"/>
              <a:gd name="connsiteX2" fmla="*/ 3484 w 6509966"/>
              <a:gd name="connsiteY2" fmla="*/ 1159017 h 1159017"/>
              <a:gd name="connsiteX3" fmla="*/ 3484 w 6509966"/>
              <a:gd name="connsiteY3" fmla="*/ 9227 h 1159017"/>
              <a:gd name="connsiteX0" fmla="*/ 3484 w 6509966"/>
              <a:gd name="connsiteY0" fmla="*/ 0 h 1162848"/>
              <a:gd name="connsiteX1" fmla="*/ 6509966 w 6509966"/>
              <a:gd name="connsiteY1" fmla="*/ 3831 h 1162848"/>
              <a:gd name="connsiteX2" fmla="*/ 3484 w 6509966"/>
              <a:gd name="connsiteY2" fmla="*/ 1162848 h 1162848"/>
              <a:gd name="connsiteX3" fmla="*/ 3484 w 6509966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2678 w 6514383"/>
              <a:gd name="connsiteY0" fmla="*/ 0 h 1162848"/>
              <a:gd name="connsiteX1" fmla="*/ 6514383 w 6514383"/>
              <a:gd name="connsiteY1" fmla="*/ 3831 h 1162848"/>
              <a:gd name="connsiteX2" fmla="*/ 5289 w 6514383"/>
              <a:gd name="connsiteY2" fmla="*/ 1162848 h 1162848"/>
              <a:gd name="connsiteX3" fmla="*/ 2678 w 6514383"/>
              <a:gd name="connsiteY3" fmla="*/ 0 h 1162848"/>
              <a:gd name="connsiteX0" fmla="*/ 2678 w 6538444"/>
              <a:gd name="connsiteY0" fmla="*/ 0 h 1162848"/>
              <a:gd name="connsiteX1" fmla="*/ 6538444 w 6538444"/>
              <a:gd name="connsiteY1" fmla="*/ 1644 h 1162848"/>
              <a:gd name="connsiteX2" fmla="*/ 5289 w 6538444"/>
              <a:gd name="connsiteY2" fmla="*/ 1162848 h 1162848"/>
              <a:gd name="connsiteX3" fmla="*/ 2678 w 6538444"/>
              <a:gd name="connsiteY3" fmla="*/ 0 h 1162848"/>
              <a:gd name="connsiteX0" fmla="*/ 2678 w 6555943"/>
              <a:gd name="connsiteY0" fmla="*/ 543 h 1163391"/>
              <a:gd name="connsiteX1" fmla="*/ 6555943 w 6555943"/>
              <a:gd name="connsiteY1" fmla="*/ 0 h 1163391"/>
              <a:gd name="connsiteX2" fmla="*/ 5289 w 6555943"/>
              <a:gd name="connsiteY2" fmla="*/ 1163391 h 1163391"/>
              <a:gd name="connsiteX3" fmla="*/ 2678 w 6555943"/>
              <a:gd name="connsiteY3" fmla="*/ 543 h 1163391"/>
              <a:gd name="connsiteX0" fmla="*/ 2678 w 6555943"/>
              <a:gd name="connsiteY0" fmla="*/ 543 h 1156829"/>
              <a:gd name="connsiteX1" fmla="*/ 6555943 w 6555943"/>
              <a:gd name="connsiteY1" fmla="*/ 0 h 1156829"/>
              <a:gd name="connsiteX2" fmla="*/ 5289 w 6555943"/>
              <a:gd name="connsiteY2" fmla="*/ 1156829 h 1156829"/>
              <a:gd name="connsiteX3" fmla="*/ 2678 w 6555943"/>
              <a:gd name="connsiteY3" fmla="*/ 543 h 1156829"/>
              <a:gd name="connsiteX0" fmla="*/ 2252 w 6557556"/>
              <a:gd name="connsiteY0" fmla="*/ 543 h 1156829"/>
              <a:gd name="connsiteX1" fmla="*/ 6557556 w 6557556"/>
              <a:gd name="connsiteY1" fmla="*/ 0 h 1156829"/>
              <a:gd name="connsiteX2" fmla="*/ 6902 w 6557556"/>
              <a:gd name="connsiteY2" fmla="*/ 1156829 h 1156829"/>
              <a:gd name="connsiteX3" fmla="*/ 2252 w 6557556"/>
              <a:gd name="connsiteY3" fmla="*/ 543 h 1156829"/>
              <a:gd name="connsiteX0" fmla="*/ 2252 w 6557556"/>
              <a:gd name="connsiteY0" fmla="*/ 0 h 1160362"/>
              <a:gd name="connsiteX1" fmla="*/ 6557556 w 6557556"/>
              <a:gd name="connsiteY1" fmla="*/ 3533 h 1160362"/>
              <a:gd name="connsiteX2" fmla="*/ 6902 w 6557556"/>
              <a:gd name="connsiteY2" fmla="*/ 1160362 h 1160362"/>
              <a:gd name="connsiteX3" fmla="*/ 2252 w 6557556"/>
              <a:gd name="connsiteY3" fmla="*/ 0 h 1160362"/>
              <a:gd name="connsiteX0" fmla="*/ 2252 w 6557556"/>
              <a:gd name="connsiteY0" fmla="*/ 0 h 1160362"/>
              <a:gd name="connsiteX1" fmla="*/ 6557556 w 6557556"/>
              <a:gd name="connsiteY1" fmla="*/ 3533 h 1160362"/>
              <a:gd name="connsiteX2" fmla="*/ 6902 w 6557556"/>
              <a:gd name="connsiteY2" fmla="*/ 1160362 h 1160362"/>
              <a:gd name="connsiteX3" fmla="*/ 2252 w 6557556"/>
              <a:gd name="connsiteY3" fmla="*/ 0 h 1160362"/>
              <a:gd name="connsiteX0" fmla="*/ 2252 w 6557556"/>
              <a:gd name="connsiteY0" fmla="*/ 0 h 1164438"/>
              <a:gd name="connsiteX1" fmla="*/ 6557556 w 6557556"/>
              <a:gd name="connsiteY1" fmla="*/ 7609 h 1164438"/>
              <a:gd name="connsiteX2" fmla="*/ 6902 w 6557556"/>
              <a:gd name="connsiteY2" fmla="*/ 1164438 h 1164438"/>
              <a:gd name="connsiteX3" fmla="*/ 2252 w 6557556"/>
              <a:gd name="connsiteY3" fmla="*/ 0 h 1164438"/>
              <a:gd name="connsiteX0" fmla="*/ 4127 w 6553317"/>
              <a:gd name="connsiteY0" fmla="*/ 0 h 1162399"/>
              <a:gd name="connsiteX1" fmla="*/ 6553317 w 6553317"/>
              <a:gd name="connsiteY1" fmla="*/ 5570 h 1162399"/>
              <a:gd name="connsiteX2" fmla="*/ 2663 w 6553317"/>
              <a:gd name="connsiteY2" fmla="*/ 1162399 h 1162399"/>
              <a:gd name="connsiteX3" fmla="*/ 4127 w 6553317"/>
              <a:gd name="connsiteY3" fmla="*/ 0 h 1162399"/>
              <a:gd name="connsiteX0" fmla="*/ 5314 w 6552466"/>
              <a:gd name="connsiteY0" fmla="*/ 0 h 1162399"/>
              <a:gd name="connsiteX1" fmla="*/ 6552466 w 6552466"/>
              <a:gd name="connsiteY1" fmla="*/ 5570 h 1162399"/>
              <a:gd name="connsiteX2" fmla="*/ 1812 w 6552466"/>
              <a:gd name="connsiteY2" fmla="*/ 1162399 h 1162399"/>
              <a:gd name="connsiteX3" fmla="*/ 5314 w 6552466"/>
              <a:gd name="connsiteY3" fmla="*/ 0 h 1162399"/>
              <a:gd name="connsiteX0" fmla="*/ 6818 w 6551932"/>
              <a:gd name="connsiteY0" fmla="*/ 0 h 1158323"/>
              <a:gd name="connsiteX1" fmla="*/ 6551932 w 6551932"/>
              <a:gd name="connsiteY1" fmla="*/ 1494 h 1158323"/>
              <a:gd name="connsiteX2" fmla="*/ 1278 w 6551932"/>
              <a:gd name="connsiteY2" fmla="*/ 1158323 h 1158323"/>
              <a:gd name="connsiteX3" fmla="*/ 6818 w 6551932"/>
              <a:gd name="connsiteY3" fmla="*/ 0 h 1158323"/>
              <a:gd name="connsiteX0" fmla="*/ 4126 w 6553316"/>
              <a:gd name="connsiteY0" fmla="*/ 544 h 1156829"/>
              <a:gd name="connsiteX1" fmla="*/ 6553316 w 6553316"/>
              <a:gd name="connsiteY1" fmla="*/ 0 h 1156829"/>
              <a:gd name="connsiteX2" fmla="*/ 2662 w 6553316"/>
              <a:gd name="connsiteY2" fmla="*/ 1156829 h 1156829"/>
              <a:gd name="connsiteX3" fmla="*/ 4126 w 6553316"/>
              <a:gd name="connsiteY3" fmla="*/ 544 h 1156829"/>
              <a:gd name="connsiteX0" fmla="*/ 3274 w 6554503"/>
              <a:gd name="connsiteY0" fmla="*/ 0 h 1158324"/>
              <a:gd name="connsiteX1" fmla="*/ 6554503 w 6554503"/>
              <a:gd name="connsiteY1" fmla="*/ 1495 h 1158324"/>
              <a:gd name="connsiteX2" fmla="*/ 3849 w 6554503"/>
              <a:gd name="connsiteY2" fmla="*/ 1158324 h 1158324"/>
              <a:gd name="connsiteX3" fmla="*/ 3274 w 6554503"/>
              <a:gd name="connsiteY3" fmla="*/ 0 h 1158324"/>
              <a:gd name="connsiteX0" fmla="*/ 3274 w 6554503"/>
              <a:gd name="connsiteY0" fmla="*/ 543 h 1158867"/>
              <a:gd name="connsiteX1" fmla="*/ 6554503 w 6554503"/>
              <a:gd name="connsiteY1" fmla="*/ 0 h 1158867"/>
              <a:gd name="connsiteX2" fmla="*/ 3849 w 6554503"/>
              <a:gd name="connsiteY2" fmla="*/ 1158867 h 1158867"/>
              <a:gd name="connsiteX3" fmla="*/ 3274 w 6554503"/>
              <a:gd name="connsiteY3" fmla="*/ 543 h 1158867"/>
              <a:gd name="connsiteX0" fmla="*/ 2725 w 6555800"/>
              <a:gd name="connsiteY0" fmla="*/ 543 h 1158867"/>
              <a:gd name="connsiteX1" fmla="*/ 6555800 w 6555800"/>
              <a:gd name="connsiteY1" fmla="*/ 0 h 1158867"/>
              <a:gd name="connsiteX2" fmla="*/ 5146 w 6555800"/>
              <a:gd name="connsiteY2" fmla="*/ 1158867 h 1158867"/>
              <a:gd name="connsiteX3" fmla="*/ 2725 w 6555800"/>
              <a:gd name="connsiteY3" fmla="*/ 543 h 1158867"/>
              <a:gd name="connsiteX0" fmla="*/ 2725 w 6555800"/>
              <a:gd name="connsiteY0" fmla="*/ 543 h 1158867"/>
              <a:gd name="connsiteX1" fmla="*/ 6555800 w 6555800"/>
              <a:gd name="connsiteY1" fmla="*/ 0 h 1158867"/>
              <a:gd name="connsiteX2" fmla="*/ 5146 w 6555800"/>
              <a:gd name="connsiteY2" fmla="*/ 1158867 h 1158867"/>
              <a:gd name="connsiteX3" fmla="*/ 2725 w 6555800"/>
              <a:gd name="connsiteY3" fmla="*/ 543 h 1158867"/>
              <a:gd name="connsiteX0" fmla="*/ 4033 w 6557108"/>
              <a:gd name="connsiteY0" fmla="*/ 543 h 1158867"/>
              <a:gd name="connsiteX1" fmla="*/ 6557108 w 6557108"/>
              <a:gd name="connsiteY1" fmla="*/ 0 h 1158867"/>
              <a:gd name="connsiteX2" fmla="*/ 2761 w 6557108"/>
              <a:gd name="connsiteY2" fmla="*/ 1158867 h 1158867"/>
              <a:gd name="connsiteX3" fmla="*/ 4033 w 6557108"/>
              <a:gd name="connsiteY3" fmla="*/ 543 h 1158867"/>
              <a:gd name="connsiteX0" fmla="*/ 3274 w 6558195"/>
              <a:gd name="connsiteY0" fmla="*/ 0 h 1160170"/>
              <a:gd name="connsiteX1" fmla="*/ 6558195 w 6558195"/>
              <a:gd name="connsiteY1" fmla="*/ 1303 h 1160170"/>
              <a:gd name="connsiteX2" fmla="*/ 3848 w 6558195"/>
              <a:gd name="connsiteY2" fmla="*/ 1160170 h 1160170"/>
              <a:gd name="connsiteX3" fmla="*/ 3274 w 6558195"/>
              <a:gd name="connsiteY3" fmla="*/ 0 h 1160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8195" h="1160170">
                <a:moveTo>
                  <a:pt x="3274" y="0"/>
                </a:moveTo>
                <a:lnTo>
                  <a:pt x="6558195" y="1303"/>
                </a:lnTo>
                <a:lnTo>
                  <a:pt x="3848" y="1160170"/>
                </a:lnTo>
                <a:cubicBezTo>
                  <a:pt x="830" y="776907"/>
                  <a:pt x="-2761" y="383263"/>
                  <a:pt x="3274" y="0"/>
                </a:cubicBezTo>
                <a:close/>
              </a:path>
            </a:pathLst>
          </a:custGeom>
          <a:gradFill>
            <a:gsLst>
              <a:gs pos="100000">
                <a:srgbClr val="00B0A2"/>
              </a:gs>
              <a:gs pos="75000">
                <a:schemeClr val="accent3"/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6" name="corner color" hidden="1">
            <a:extLst>
              <a:ext uri="{FF2B5EF4-FFF2-40B4-BE49-F238E27FC236}">
                <a16:creationId xmlns:a16="http://schemas.microsoft.com/office/drawing/2014/main" id="{EAD3C1A2-8BB5-B865-312D-C5030838B210}"/>
              </a:ext>
            </a:extLst>
          </p:cNvPr>
          <p:cNvSpPr>
            <a:spLocks/>
          </p:cNvSpPr>
          <p:nvPr userDrawn="1"/>
        </p:nvSpPr>
        <p:spPr>
          <a:xfrm>
            <a:off x="-7447" y="0"/>
            <a:ext cx="8725995" cy="1542796"/>
          </a:xfrm>
          <a:custGeom>
            <a:avLst/>
            <a:gdLst>
              <a:gd name="connsiteX0" fmla="*/ 3484 w 6413337"/>
              <a:gd name="connsiteY0" fmla="*/ 0 h 1149790"/>
              <a:gd name="connsiteX1" fmla="*/ 6413337 w 6413337"/>
              <a:gd name="connsiteY1" fmla="*/ 9054 h 1149790"/>
              <a:gd name="connsiteX2" fmla="*/ 3484 w 6413337"/>
              <a:gd name="connsiteY2" fmla="*/ 1149790 h 1149790"/>
              <a:gd name="connsiteX3" fmla="*/ 3484 w 6413337"/>
              <a:gd name="connsiteY3" fmla="*/ 0 h 1149790"/>
              <a:gd name="connsiteX0" fmla="*/ 3484 w 6509966"/>
              <a:gd name="connsiteY0" fmla="*/ 9227 h 1159017"/>
              <a:gd name="connsiteX1" fmla="*/ 6509966 w 6509966"/>
              <a:gd name="connsiteY1" fmla="*/ 0 h 1159017"/>
              <a:gd name="connsiteX2" fmla="*/ 3484 w 6509966"/>
              <a:gd name="connsiteY2" fmla="*/ 1159017 h 1159017"/>
              <a:gd name="connsiteX3" fmla="*/ 3484 w 6509966"/>
              <a:gd name="connsiteY3" fmla="*/ 9227 h 1159017"/>
              <a:gd name="connsiteX0" fmla="*/ 3484 w 6509966"/>
              <a:gd name="connsiteY0" fmla="*/ 0 h 1162848"/>
              <a:gd name="connsiteX1" fmla="*/ 6509966 w 6509966"/>
              <a:gd name="connsiteY1" fmla="*/ 3831 h 1162848"/>
              <a:gd name="connsiteX2" fmla="*/ 3484 w 6509966"/>
              <a:gd name="connsiteY2" fmla="*/ 1162848 h 1162848"/>
              <a:gd name="connsiteX3" fmla="*/ 3484 w 6509966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2678 w 6514383"/>
              <a:gd name="connsiteY0" fmla="*/ 0 h 1162848"/>
              <a:gd name="connsiteX1" fmla="*/ 6514383 w 6514383"/>
              <a:gd name="connsiteY1" fmla="*/ 3831 h 1162848"/>
              <a:gd name="connsiteX2" fmla="*/ 5289 w 6514383"/>
              <a:gd name="connsiteY2" fmla="*/ 1162848 h 1162848"/>
              <a:gd name="connsiteX3" fmla="*/ 2678 w 6514383"/>
              <a:gd name="connsiteY3" fmla="*/ 0 h 1162848"/>
              <a:gd name="connsiteX0" fmla="*/ 2678 w 6538444"/>
              <a:gd name="connsiteY0" fmla="*/ 0 h 1162848"/>
              <a:gd name="connsiteX1" fmla="*/ 6538444 w 6538444"/>
              <a:gd name="connsiteY1" fmla="*/ 1644 h 1162848"/>
              <a:gd name="connsiteX2" fmla="*/ 5289 w 6538444"/>
              <a:gd name="connsiteY2" fmla="*/ 1162848 h 1162848"/>
              <a:gd name="connsiteX3" fmla="*/ 2678 w 6538444"/>
              <a:gd name="connsiteY3" fmla="*/ 0 h 1162848"/>
              <a:gd name="connsiteX0" fmla="*/ 2678 w 6555943"/>
              <a:gd name="connsiteY0" fmla="*/ 543 h 1163391"/>
              <a:gd name="connsiteX1" fmla="*/ 6555943 w 6555943"/>
              <a:gd name="connsiteY1" fmla="*/ 0 h 1163391"/>
              <a:gd name="connsiteX2" fmla="*/ 5289 w 6555943"/>
              <a:gd name="connsiteY2" fmla="*/ 1163391 h 1163391"/>
              <a:gd name="connsiteX3" fmla="*/ 2678 w 6555943"/>
              <a:gd name="connsiteY3" fmla="*/ 543 h 1163391"/>
              <a:gd name="connsiteX0" fmla="*/ 2678 w 6555943"/>
              <a:gd name="connsiteY0" fmla="*/ 543 h 1156829"/>
              <a:gd name="connsiteX1" fmla="*/ 6555943 w 6555943"/>
              <a:gd name="connsiteY1" fmla="*/ 0 h 1156829"/>
              <a:gd name="connsiteX2" fmla="*/ 5289 w 6555943"/>
              <a:gd name="connsiteY2" fmla="*/ 1156829 h 1156829"/>
              <a:gd name="connsiteX3" fmla="*/ 2678 w 6555943"/>
              <a:gd name="connsiteY3" fmla="*/ 543 h 1156829"/>
              <a:gd name="connsiteX0" fmla="*/ 2252 w 6557556"/>
              <a:gd name="connsiteY0" fmla="*/ 543 h 1156829"/>
              <a:gd name="connsiteX1" fmla="*/ 6557556 w 6557556"/>
              <a:gd name="connsiteY1" fmla="*/ 0 h 1156829"/>
              <a:gd name="connsiteX2" fmla="*/ 6902 w 6557556"/>
              <a:gd name="connsiteY2" fmla="*/ 1156829 h 1156829"/>
              <a:gd name="connsiteX3" fmla="*/ 2252 w 6557556"/>
              <a:gd name="connsiteY3" fmla="*/ 543 h 1156829"/>
              <a:gd name="connsiteX0" fmla="*/ 2252 w 6557556"/>
              <a:gd name="connsiteY0" fmla="*/ 0 h 1160362"/>
              <a:gd name="connsiteX1" fmla="*/ 6557556 w 6557556"/>
              <a:gd name="connsiteY1" fmla="*/ 3533 h 1160362"/>
              <a:gd name="connsiteX2" fmla="*/ 6902 w 6557556"/>
              <a:gd name="connsiteY2" fmla="*/ 1160362 h 1160362"/>
              <a:gd name="connsiteX3" fmla="*/ 2252 w 6557556"/>
              <a:gd name="connsiteY3" fmla="*/ 0 h 1160362"/>
              <a:gd name="connsiteX0" fmla="*/ 2252 w 6557556"/>
              <a:gd name="connsiteY0" fmla="*/ 0 h 1160362"/>
              <a:gd name="connsiteX1" fmla="*/ 6557556 w 6557556"/>
              <a:gd name="connsiteY1" fmla="*/ 3533 h 1160362"/>
              <a:gd name="connsiteX2" fmla="*/ 6902 w 6557556"/>
              <a:gd name="connsiteY2" fmla="*/ 1160362 h 1160362"/>
              <a:gd name="connsiteX3" fmla="*/ 2252 w 6557556"/>
              <a:gd name="connsiteY3" fmla="*/ 0 h 1160362"/>
              <a:gd name="connsiteX0" fmla="*/ 2252 w 6557556"/>
              <a:gd name="connsiteY0" fmla="*/ 0 h 1164438"/>
              <a:gd name="connsiteX1" fmla="*/ 6557556 w 6557556"/>
              <a:gd name="connsiteY1" fmla="*/ 7609 h 1164438"/>
              <a:gd name="connsiteX2" fmla="*/ 6902 w 6557556"/>
              <a:gd name="connsiteY2" fmla="*/ 1164438 h 1164438"/>
              <a:gd name="connsiteX3" fmla="*/ 2252 w 6557556"/>
              <a:gd name="connsiteY3" fmla="*/ 0 h 1164438"/>
              <a:gd name="connsiteX0" fmla="*/ 4127 w 6553317"/>
              <a:gd name="connsiteY0" fmla="*/ 0 h 1162399"/>
              <a:gd name="connsiteX1" fmla="*/ 6553317 w 6553317"/>
              <a:gd name="connsiteY1" fmla="*/ 5570 h 1162399"/>
              <a:gd name="connsiteX2" fmla="*/ 2663 w 6553317"/>
              <a:gd name="connsiteY2" fmla="*/ 1162399 h 1162399"/>
              <a:gd name="connsiteX3" fmla="*/ 4127 w 6553317"/>
              <a:gd name="connsiteY3" fmla="*/ 0 h 1162399"/>
              <a:gd name="connsiteX0" fmla="*/ 5314 w 6552466"/>
              <a:gd name="connsiteY0" fmla="*/ 0 h 1162399"/>
              <a:gd name="connsiteX1" fmla="*/ 6552466 w 6552466"/>
              <a:gd name="connsiteY1" fmla="*/ 5570 h 1162399"/>
              <a:gd name="connsiteX2" fmla="*/ 1812 w 6552466"/>
              <a:gd name="connsiteY2" fmla="*/ 1162399 h 1162399"/>
              <a:gd name="connsiteX3" fmla="*/ 5314 w 6552466"/>
              <a:gd name="connsiteY3" fmla="*/ 0 h 1162399"/>
              <a:gd name="connsiteX0" fmla="*/ 6818 w 6551932"/>
              <a:gd name="connsiteY0" fmla="*/ 0 h 1158323"/>
              <a:gd name="connsiteX1" fmla="*/ 6551932 w 6551932"/>
              <a:gd name="connsiteY1" fmla="*/ 1494 h 1158323"/>
              <a:gd name="connsiteX2" fmla="*/ 1278 w 6551932"/>
              <a:gd name="connsiteY2" fmla="*/ 1158323 h 1158323"/>
              <a:gd name="connsiteX3" fmla="*/ 6818 w 6551932"/>
              <a:gd name="connsiteY3" fmla="*/ 0 h 1158323"/>
              <a:gd name="connsiteX0" fmla="*/ 4126 w 6553316"/>
              <a:gd name="connsiteY0" fmla="*/ 544 h 1156829"/>
              <a:gd name="connsiteX1" fmla="*/ 6553316 w 6553316"/>
              <a:gd name="connsiteY1" fmla="*/ 0 h 1156829"/>
              <a:gd name="connsiteX2" fmla="*/ 2662 w 6553316"/>
              <a:gd name="connsiteY2" fmla="*/ 1156829 h 1156829"/>
              <a:gd name="connsiteX3" fmla="*/ 4126 w 6553316"/>
              <a:gd name="connsiteY3" fmla="*/ 544 h 1156829"/>
              <a:gd name="connsiteX0" fmla="*/ 3274 w 6554503"/>
              <a:gd name="connsiteY0" fmla="*/ 0 h 1158324"/>
              <a:gd name="connsiteX1" fmla="*/ 6554503 w 6554503"/>
              <a:gd name="connsiteY1" fmla="*/ 1495 h 1158324"/>
              <a:gd name="connsiteX2" fmla="*/ 3849 w 6554503"/>
              <a:gd name="connsiteY2" fmla="*/ 1158324 h 1158324"/>
              <a:gd name="connsiteX3" fmla="*/ 3274 w 6554503"/>
              <a:gd name="connsiteY3" fmla="*/ 0 h 1158324"/>
              <a:gd name="connsiteX0" fmla="*/ 3274 w 6554503"/>
              <a:gd name="connsiteY0" fmla="*/ 543 h 1158867"/>
              <a:gd name="connsiteX1" fmla="*/ 6554503 w 6554503"/>
              <a:gd name="connsiteY1" fmla="*/ 0 h 1158867"/>
              <a:gd name="connsiteX2" fmla="*/ 3849 w 6554503"/>
              <a:gd name="connsiteY2" fmla="*/ 1158867 h 1158867"/>
              <a:gd name="connsiteX3" fmla="*/ 3274 w 6554503"/>
              <a:gd name="connsiteY3" fmla="*/ 543 h 115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4503" h="1158867">
                <a:moveTo>
                  <a:pt x="3274" y="543"/>
                </a:moveTo>
                <a:lnTo>
                  <a:pt x="6554503" y="0"/>
                </a:lnTo>
                <a:lnTo>
                  <a:pt x="3849" y="1158867"/>
                </a:lnTo>
                <a:cubicBezTo>
                  <a:pt x="831" y="775604"/>
                  <a:pt x="-2761" y="383806"/>
                  <a:pt x="3274" y="543"/>
                </a:cubicBezTo>
                <a:close/>
              </a:path>
            </a:pathLst>
          </a:custGeom>
          <a:gradFill>
            <a:gsLst>
              <a:gs pos="80000">
                <a:schemeClr val="accent3">
                  <a:alpha val="75000"/>
                </a:schemeClr>
              </a:gs>
              <a:gs pos="20000">
                <a:srgbClr val="00B0A2">
                  <a:alpha val="80000"/>
                </a:srgbClr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3" name="picture left">
            <a:extLst>
              <a:ext uri="{FF2B5EF4-FFF2-40B4-BE49-F238E27FC236}">
                <a16:creationId xmlns:a16="http://schemas.microsoft.com/office/drawing/2014/main" id="{03944E94-90A2-F4D0-8248-5412882011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1879" y="2450752"/>
            <a:ext cx="1170432" cy="117184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speaker title left">
            <a:extLst>
              <a:ext uri="{FF2B5EF4-FFF2-40B4-BE49-F238E27FC236}">
                <a16:creationId xmlns:a16="http://schemas.microsoft.com/office/drawing/2014/main" id="{147A2B88-2D0E-AFE2-68BD-A3ECAAA890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88400" y="2859488"/>
            <a:ext cx="2084696" cy="239712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/>
              <a:t>Click to edit Speaker Title</a:t>
            </a:r>
          </a:p>
        </p:txBody>
      </p:sp>
      <p:sp>
        <p:nvSpPr>
          <p:cNvPr id="8" name="speaker title right">
            <a:extLst>
              <a:ext uri="{FF2B5EF4-FFF2-40B4-BE49-F238E27FC236}">
                <a16:creationId xmlns:a16="http://schemas.microsoft.com/office/drawing/2014/main" id="{00E1A1CB-D897-AED7-6328-4BD79E9430F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49491" y="2859022"/>
            <a:ext cx="2084696" cy="239712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/>
              <a:t>Click to edit Speaker Title</a:t>
            </a:r>
          </a:p>
        </p:txBody>
      </p:sp>
      <p:pic>
        <p:nvPicPr>
          <p:cNvPr id="10" name="VIAVI logo" hidden="1">
            <a:extLst>
              <a:ext uri="{FF2B5EF4-FFF2-40B4-BE49-F238E27FC236}">
                <a16:creationId xmlns:a16="http://schemas.microsoft.com/office/drawing/2014/main" id="{FBCEE36B-C8F8-8497-ECD3-C4C74EF966A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17234" y="144158"/>
            <a:ext cx="825378" cy="210498"/>
          </a:xfrm>
          <a:prstGeom prst="rect">
            <a:avLst/>
          </a:prstGeom>
        </p:spPr>
      </p:pic>
      <p:sp>
        <p:nvSpPr>
          <p:cNvPr id="12" name="date txt">
            <a:extLst>
              <a:ext uri="{FF2B5EF4-FFF2-40B4-BE49-F238E27FC236}">
                <a16:creationId xmlns:a16="http://schemas.microsoft.com/office/drawing/2014/main" id="{FFA39DEE-9B36-7569-DD66-671D7A3FA1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24199" y="1573569"/>
            <a:ext cx="2914651" cy="3725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Click to edit Master heading/date styles</a:t>
            </a:r>
          </a:p>
        </p:txBody>
      </p:sp>
      <p:sp>
        <p:nvSpPr>
          <p:cNvPr id="11" name="top gradient">
            <a:extLst>
              <a:ext uri="{FF2B5EF4-FFF2-40B4-BE49-F238E27FC236}">
                <a16:creationId xmlns:a16="http://schemas.microsoft.com/office/drawing/2014/main" id="{AEED21AA-F115-180C-77C4-86DA71D6C5E4}"/>
              </a:ext>
            </a:extLst>
          </p:cNvPr>
          <p:cNvSpPr>
            <a:spLocks/>
          </p:cNvSpPr>
          <p:nvPr userDrawn="1"/>
        </p:nvSpPr>
        <p:spPr>
          <a:xfrm>
            <a:off x="-10048" y="-9939"/>
            <a:ext cx="8725995" cy="1542796"/>
          </a:xfrm>
          <a:custGeom>
            <a:avLst/>
            <a:gdLst>
              <a:gd name="connsiteX0" fmla="*/ 3484 w 6413337"/>
              <a:gd name="connsiteY0" fmla="*/ 0 h 1149790"/>
              <a:gd name="connsiteX1" fmla="*/ 6413337 w 6413337"/>
              <a:gd name="connsiteY1" fmla="*/ 9054 h 1149790"/>
              <a:gd name="connsiteX2" fmla="*/ 3484 w 6413337"/>
              <a:gd name="connsiteY2" fmla="*/ 1149790 h 1149790"/>
              <a:gd name="connsiteX3" fmla="*/ 3484 w 6413337"/>
              <a:gd name="connsiteY3" fmla="*/ 0 h 1149790"/>
              <a:gd name="connsiteX0" fmla="*/ 3484 w 6509966"/>
              <a:gd name="connsiteY0" fmla="*/ 9227 h 1159017"/>
              <a:gd name="connsiteX1" fmla="*/ 6509966 w 6509966"/>
              <a:gd name="connsiteY1" fmla="*/ 0 h 1159017"/>
              <a:gd name="connsiteX2" fmla="*/ 3484 w 6509966"/>
              <a:gd name="connsiteY2" fmla="*/ 1159017 h 1159017"/>
              <a:gd name="connsiteX3" fmla="*/ 3484 w 6509966"/>
              <a:gd name="connsiteY3" fmla="*/ 9227 h 1159017"/>
              <a:gd name="connsiteX0" fmla="*/ 3484 w 6509966"/>
              <a:gd name="connsiteY0" fmla="*/ 0 h 1162848"/>
              <a:gd name="connsiteX1" fmla="*/ 6509966 w 6509966"/>
              <a:gd name="connsiteY1" fmla="*/ 3831 h 1162848"/>
              <a:gd name="connsiteX2" fmla="*/ 3484 w 6509966"/>
              <a:gd name="connsiteY2" fmla="*/ 1162848 h 1162848"/>
              <a:gd name="connsiteX3" fmla="*/ 3484 w 6509966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2678 w 6514383"/>
              <a:gd name="connsiteY0" fmla="*/ 0 h 1162848"/>
              <a:gd name="connsiteX1" fmla="*/ 6514383 w 6514383"/>
              <a:gd name="connsiteY1" fmla="*/ 3831 h 1162848"/>
              <a:gd name="connsiteX2" fmla="*/ 5289 w 6514383"/>
              <a:gd name="connsiteY2" fmla="*/ 1162848 h 1162848"/>
              <a:gd name="connsiteX3" fmla="*/ 2678 w 6514383"/>
              <a:gd name="connsiteY3" fmla="*/ 0 h 1162848"/>
              <a:gd name="connsiteX0" fmla="*/ 2678 w 6538444"/>
              <a:gd name="connsiteY0" fmla="*/ 0 h 1162848"/>
              <a:gd name="connsiteX1" fmla="*/ 6538444 w 6538444"/>
              <a:gd name="connsiteY1" fmla="*/ 1644 h 1162848"/>
              <a:gd name="connsiteX2" fmla="*/ 5289 w 6538444"/>
              <a:gd name="connsiteY2" fmla="*/ 1162848 h 1162848"/>
              <a:gd name="connsiteX3" fmla="*/ 2678 w 6538444"/>
              <a:gd name="connsiteY3" fmla="*/ 0 h 1162848"/>
              <a:gd name="connsiteX0" fmla="*/ 2678 w 6555943"/>
              <a:gd name="connsiteY0" fmla="*/ 543 h 1163391"/>
              <a:gd name="connsiteX1" fmla="*/ 6555943 w 6555943"/>
              <a:gd name="connsiteY1" fmla="*/ 0 h 1163391"/>
              <a:gd name="connsiteX2" fmla="*/ 5289 w 6555943"/>
              <a:gd name="connsiteY2" fmla="*/ 1163391 h 1163391"/>
              <a:gd name="connsiteX3" fmla="*/ 2678 w 6555943"/>
              <a:gd name="connsiteY3" fmla="*/ 543 h 1163391"/>
              <a:gd name="connsiteX0" fmla="*/ 2678 w 6555943"/>
              <a:gd name="connsiteY0" fmla="*/ 543 h 1156829"/>
              <a:gd name="connsiteX1" fmla="*/ 6555943 w 6555943"/>
              <a:gd name="connsiteY1" fmla="*/ 0 h 1156829"/>
              <a:gd name="connsiteX2" fmla="*/ 5289 w 6555943"/>
              <a:gd name="connsiteY2" fmla="*/ 1156829 h 1156829"/>
              <a:gd name="connsiteX3" fmla="*/ 2678 w 6555943"/>
              <a:gd name="connsiteY3" fmla="*/ 543 h 1156829"/>
              <a:gd name="connsiteX0" fmla="*/ 2252 w 6557556"/>
              <a:gd name="connsiteY0" fmla="*/ 543 h 1156829"/>
              <a:gd name="connsiteX1" fmla="*/ 6557556 w 6557556"/>
              <a:gd name="connsiteY1" fmla="*/ 0 h 1156829"/>
              <a:gd name="connsiteX2" fmla="*/ 6902 w 6557556"/>
              <a:gd name="connsiteY2" fmla="*/ 1156829 h 1156829"/>
              <a:gd name="connsiteX3" fmla="*/ 2252 w 6557556"/>
              <a:gd name="connsiteY3" fmla="*/ 543 h 1156829"/>
              <a:gd name="connsiteX0" fmla="*/ 2252 w 6557556"/>
              <a:gd name="connsiteY0" fmla="*/ 0 h 1160362"/>
              <a:gd name="connsiteX1" fmla="*/ 6557556 w 6557556"/>
              <a:gd name="connsiteY1" fmla="*/ 3533 h 1160362"/>
              <a:gd name="connsiteX2" fmla="*/ 6902 w 6557556"/>
              <a:gd name="connsiteY2" fmla="*/ 1160362 h 1160362"/>
              <a:gd name="connsiteX3" fmla="*/ 2252 w 6557556"/>
              <a:gd name="connsiteY3" fmla="*/ 0 h 1160362"/>
              <a:gd name="connsiteX0" fmla="*/ 2252 w 6557556"/>
              <a:gd name="connsiteY0" fmla="*/ 0 h 1160362"/>
              <a:gd name="connsiteX1" fmla="*/ 6557556 w 6557556"/>
              <a:gd name="connsiteY1" fmla="*/ 3533 h 1160362"/>
              <a:gd name="connsiteX2" fmla="*/ 6902 w 6557556"/>
              <a:gd name="connsiteY2" fmla="*/ 1160362 h 1160362"/>
              <a:gd name="connsiteX3" fmla="*/ 2252 w 6557556"/>
              <a:gd name="connsiteY3" fmla="*/ 0 h 1160362"/>
              <a:gd name="connsiteX0" fmla="*/ 2252 w 6557556"/>
              <a:gd name="connsiteY0" fmla="*/ 0 h 1164438"/>
              <a:gd name="connsiteX1" fmla="*/ 6557556 w 6557556"/>
              <a:gd name="connsiteY1" fmla="*/ 7609 h 1164438"/>
              <a:gd name="connsiteX2" fmla="*/ 6902 w 6557556"/>
              <a:gd name="connsiteY2" fmla="*/ 1164438 h 1164438"/>
              <a:gd name="connsiteX3" fmla="*/ 2252 w 6557556"/>
              <a:gd name="connsiteY3" fmla="*/ 0 h 1164438"/>
              <a:gd name="connsiteX0" fmla="*/ 4127 w 6553317"/>
              <a:gd name="connsiteY0" fmla="*/ 0 h 1162399"/>
              <a:gd name="connsiteX1" fmla="*/ 6553317 w 6553317"/>
              <a:gd name="connsiteY1" fmla="*/ 5570 h 1162399"/>
              <a:gd name="connsiteX2" fmla="*/ 2663 w 6553317"/>
              <a:gd name="connsiteY2" fmla="*/ 1162399 h 1162399"/>
              <a:gd name="connsiteX3" fmla="*/ 4127 w 6553317"/>
              <a:gd name="connsiteY3" fmla="*/ 0 h 1162399"/>
              <a:gd name="connsiteX0" fmla="*/ 5314 w 6552466"/>
              <a:gd name="connsiteY0" fmla="*/ 0 h 1162399"/>
              <a:gd name="connsiteX1" fmla="*/ 6552466 w 6552466"/>
              <a:gd name="connsiteY1" fmla="*/ 5570 h 1162399"/>
              <a:gd name="connsiteX2" fmla="*/ 1812 w 6552466"/>
              <a:gd name="connsiteY2" fmla="*/ 1162399 h 1162399"/>
              <a:gd name="connsiteX3" fmla="*/ 5314 w 6552466"/>
              <a:gd name="connsiteY3" fmla="*/ 0 h 1162399"/>
              <a:gd name="connsiteX0" fmla="*/ 6818 w 6551932"/>
              <a:gd name="connsiteY0" fmla="*/ 0 h 1158323"/>
              <a:gd name="connsiteX1" fmla="*/ 6551932 w 6551932"/>
              <a:gd name="connsiteY1" fmla="*/ 1494 h 1158323"/>
              <a:gd name="connsiteX2" fmla="*/ 1278 w 6551932"/>
              <a:gd name="connsiteY2" fmla="*/ 1158323 h 1158323"/>
              <a:gd name="connsiteX3" fmla="*/ 6818 w 6551932"/>
              <a:gd name="connsiteY3" fmla="*/ 0 h 1158323"/>
              <a:gd name="connsiteX0" fmla="*/ 4126 w 6553316"/>
              <a:gd name="connsiteY0" fmla="*/ 544 h 1156829"/>
              <a:gd name="connsiteX1" fmla="*/ 6553316 w 6553316"/>
              <a:gd name="connsiteY1" fmla="*/ 0 h 1156829"/>
              <a:gd name="connsiteX2" fmla="*/ 2662 w 6553316"/>
              <a:gd name="connsiteY2" fmla="*/ 1156829 h 1156829"/>
              <a:gd name="connsiteX3" fmla="*/ 4126 w 6553316"/>
              <a:gd name="connsiteY3" fmla="*/ 544 h 1156829"/>
              <a:gd name="connsiteX0" fmla="*/ 3274 w 6554503"/>
              <a:gd name="connsiteY0" fmla="*/ 0 h 1158324"/>
              <a:gd name="connsiteX1" fmla="*/ 6554503 w 6554503"/>
              <a:gd name="connsiteY1" fmla="*/ 1495 h 1158324"/>
              <a:gd name="connsiteX2" fmla="*/ 3849 w 6554503"/>
              <a:gd name="connsiteY2" fmla="*/ 1158324 h 1158324"/>
              <a:gd name="connsiteX3" fmla="*/ 3274 w 6554503"/>
              <a:gd name="connsiteY3" fmla="*/ 0 h 1158324"/>
              <a:gd name="connsiteX0" fmla="*/ 3274 w 6554503"/>
              <a:gd name="connsiteY0" fmla="*/ 543 h 1158867"/>
              <a:gd name="connsiteX1" fmla="*/ 6554503 w 6554503"/>
              <a:gd name="connsiteY1" fmla="*/ 0 h 1158867"/>
              <a:gd name="connsiteX2" fmla="*/ 3849 w 6554503"/>
              <a:gd name="connsiteY2" fmla="*/ 1158867 h 1158867"/>
              <a:gd name="connsiteX3" fmla="*/ 3274 w 6554503"/>
              <a:gd name="connsiteY3" fmla="*/ 543 h 115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4503" h="1158867">
                <a:moveTo>
                  <a:pt x="3274" y="543"/>
                </a:moveTo>
                <a:lnTo>
                  <a:pt x="6554503" y="0"/>
                </a:lnTo>
                <a:lnTo>
                  <a:pt x="3849" y="1158867"/>
                </a:lnTo>
                <a:cubicBezTo>
                  <a:pt x="831" y="775604"/>
                  <a:pt x="-2761" y="383806"/>
                  <a:pt x="3274" y="543"/>
                </a:cubicBezTo>
                <a:close/>
              </a:path>
            </a:pathLst>
          </a:custGeom>
          <a:gradFill>
            <a:gsLst>
              <a:gs pos="15000">
                <a:schemeClr val="accent1"/>
              </a:gs>
              <a:gs pos="60000">
                <a:schemeClr val="accent4"/>
              </a:gs>
            </a:gsLst>
            <a:lin ang="600002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26" name="picture left">
            <a:extLst>
              <a:ext uri="{FF2B5EF4-FFF2-40B4-BE49-F238E27FC236}">
                <a16:creationId xmlns:a16="http://schemas.microsoft.com/office/drawing/2014/main" id="{10961C71-C285-F9BF-82FC-800DBD235EF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96034" y="2450752"/>
            <a:ext cx="1170432" cy="117184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2" name="speaker title left">
            <a:extLst>
              <a:ext uri="{FF2B5EF4-FFF2-40B4-BE49-F238E27FC236}">
                <a16:creationId xmlns:a16="http://schemas.microsoft.com/office/drawing/2014/main" id="{CEB352E3-ADE6-DA66-4708-B7ADD89B9A3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88400" y="3220398"/>
            <a:ext cx="2084696" cy="239712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/>
              <a:t>Click to edit email link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92C24B-EE55-1258-2367-B9D165A917B6}"/>
              </a:ext>
            </a:extLst>
          </p:cNvPr>
          <p:cNvSpPr txBox="1"/>
          <p:nvPr userDrawn="1"/>
        </p:nvSpPr>
        <p:spPr>
          <a:xfrm>
            <a:off x="347472" y="164592"/>
            <a:ext cx="3067506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Speaker Information</a:t>
            </a:r>
          </a:p>
        </p:txBody>
      </p:sp>
      <p:sp>
        <p:nvSpPr>
          <p:cNvPr id="17" name="speaker title left">
            <a:extLst>
              <a:ext uri="{FF2B5EF4-FFF2-40B4-BE49-F238E27FC236}">
                <a16:creationId xmlns:a16="http://schemas.microsoft.com/office/drawing/2014/main" id="{00609E33-56F5-8692-237D-19DE4605601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88400" y="3502745"/>
            <a:ext cx="2084696" cy="239712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/>
              <a:t>Click to edit social media links</a:t>
            </a:r>
          </a:p>
        </p:txBody>
      </p:sp>
      <p:sp>
        <p:nvSpPr>
          <p:cNvPr id="18" name="speaker title left">
            <a:extLst>
              <a:ext uri="{FF2B5EF4-FFF2-40B4-BE49-F238E27FC236}">
                <a16:creationId xmlns:a16="http://schemas.microsoft.com/office/drawing/2014/main" id="{0FE5CC81-170E-FD9A-756B-E62B7100D94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49491" y="3220398"/>
            <a:ext cx="2084696" cy="239712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/>
              <a:t>Click to edit email link</a:t>
            </a:r>
          </a:p>
        </p:txBody>
      </p:sp>
      <p:sp>
        <p:nvSpPr>
          <p:cNvPr id="19" name="speaker title left">
            <a:extLst>
              <a:ext uri="{FF2B5EF4-FFF2-40B4-BE49-F238E27FC236}">
                <a16:creationId xmlns:a16="http://schemas.microsoft.com/office/drawing/2014/main" id="{844B00AA-D61B-0B57-26AC-7E00AFBAE55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49491" y="3502745"/>
            <a:ext cx="2084696" cy="239712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/>
              <a:t>Click to edit social media links</a:t>
            </a:r>
          </a:p>
        </p:txBody>
      </p:sp>
      <p:sp>
        <p:nvSpPr>
          <p:cNvPr id="13" name="Speaker Name Left">
            <a:extLst>
              <a:ext uri="{FF2B5EF4-FFF2-40B4-BE49-F238E27FC236}">
                <a16:creationId xmlns:a16="http://schemas.microsoft.com/office/drawing/2014/main" id="{F9ADC478-9E4E-CB25-7E9F-155E2EDFBA5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179638" y="2541588"/>
            <a:ext cx="2093912" cy="301625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b="1"/>
            </a:lvl1pPr>
          </a:lstStyle>
          <a:p>
            <a:pPr lvl="0"/>
            <a:r>
              <a:rPr lang="en-US" dirty="0"/>
              <a:t>Click to edit Speaker Name</a:t>
            </a:r>
          </a:p>
        </p:txBody>
      </p:sp>
      <p:sp>
        <p:nvSpPr>
          <p:cNvPr id="21" name="Speaker Name Right">
            <a:extLst>
              <a:ext uri="{FF2B5EF4-FFF2-40B4-BE49-F238E27FC236}">
                <a16:creationId xmlns:a16="http://schemas.microsoft.com/office/drawing/2014/main" id="{0124C794-FC1B-C848-F581-4140FA46EF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39442" y="2543175"/>
            <a:ext cx="2093912" cy="301625"/>
          </a:xfrm>
        </p:spPr>
        <p:txBody>
          <a:bodyPr>
            <a:noAutofit/>
          </a:bodyPr>
          <a:lstStyle>
            <a:lvl1pPr marL="0" indent="0">
              <a:lnSpc>
                <a:spcPts val="1500"/>
              </a:lnSpc>
              <a:buNone/>
              <a:defRPr b="1"/>
            </a:lvl1pPr>
          </a:lstStyle>
          <a:p>
            <a:pPr lvl="0"/>
            <a:r>
              <a:rPr lang="en-US" dirty="0"/>
              <a:t>Click to edit Speaker Name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E376F69-AF70-FBD3-DCAB-FE3A18D1A4E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81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56" userDrawn="1">
          <p15:clr>
            <a:srgbClr val="FBAE40"/>
          </p15:clr>
        </p15:guide>
        <p15:guide id="2" pos="5544">
          <p15:clr>
            <a:srgbClr val="FBAE40"/>
          </p15:clr>
        </p15:guide>
        <p15:guide id="3" pos="1152">
          <p15:clr>
            <a:srgbClr val="FBAE40"/>
          </p15:clr>
        </p15:guide>
        <p15:guide id="4" pos="4896">
          <p15:clr>
            <a:srgbClr val="FBAE40"/>
          </p15:clr>
        </p15:guide>
        <p15:guide id="5" pos="888">
          <p15:clr>
            <a:srgbClr val="FBAE40"/>
          </p15:clr>
        </p15:guide>
        <p15:guide id="6" orient="horz" pos="1620">
          <p15:clr>
            <a:srgbClr val="FBAE40"/>
          </p15:clr>
        </p15:guide>
        <p15:guide id="7" orient="horz" pos="3180">
          <p15:clr>
            <a:srgbClr val="FBAE40"/>
          </p15:clr>
        </p15:guide>
        <p15:guide id="8" orient="horz" pos="20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Info - no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B0EB2B31-65DF-E304-ABB7-5AB5E4D767B6}"/>
              </a:ext>
            </a:extLst>
          </p:cNvPr>
          <p:cNvSpPr/>
          <p:nvPr userDrawn="1"/>
        </p:nvSpPr>
        <p:spPr>
          <a:xfrm>
            <a:off x="0" y="4914621"/>
            <a:ext cx="2178996" cy="207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7147C1F-EC1D-EB65-EB98-00E3A4438F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0049" y="0"/>
            <a:ext cx="9154048" cy="5143500"/>
          </a:xfrm>
          <a:prstGeom prst="rect">
            <a:avLst/>
          </a:prstGeom>
        </p:spPr>
      </p:pic>
      <p:sp>
        <p:nvSpPr>
          <p:cNvPr id="9" name="corner color">
            <a:extLst>
              <a:ext uri="{FF2B5EF4-FFF2-40B4-BE49-F238E27FC236}">
                <a16:creationId xmlns:a16="http://schemas.microsoft.com/office/drawing/2014/main" id="{09FE4F5F-9337-7E18-1A6B-BCDC26986457}"/>
              </a:ext>
            </a:extLst>
          </p:cNvPr>
          <p:cNvSpPr>
            <a:spLocks/>
          </p:cNvSpPr>
          <p:nvPr userDrawn="1"/>
        </p:nvSpPr>
        <p:spPr>
          <a:xfrm flipH="1">
            <a:off x="423138" y="-317"/>
            <a:ext cx="8730910" cy="1544531"/>
          </a:xfrm>
          <a:custGeom>
            <a:avLst/>
            <a:gdLst>
              <a:gd name="connsiteX0" fmla="*/ 3484 w 6413337"/>
              <a:gd name="connsiteY0" fmla="*/ 0 h 1149790"/>
              <a:gd name="connsiteX1" fmla="*/ 6413337 w 6413337"/>
              <a:gd name="connsiteY1" fmla="*/ 9054 h 1149790"/>
              <a:gd name="connsiteX2" fmla="*/ 3484 w 6413337"/>
              <a:gd name="connsiteY2" fmla="*/ 1149790 h 1149790"/>
              <a:gd name="connsiteX3" fmla="*/ 3484 w 6413337"/>
              <a:gd name="connsiteY3" fmla="*/ 0 h 1149790"/>
              <a:gd name="connsiteX0" fmla="*/ 3484 w 6509966"/>
              <a:gd name="connsiteY0" fmla="*/ 9227 h 1159017"/>
              <a:gd name="connsiteX1" fmla="*/ 6509966 w 6509966"/>
              <a:gd name="connsiteY1" fmla="*/ 0 h 1159017"/>
              <a:gd name="connsiteX2" fmla="*/ 3484 w 6509966"/>
              <a:gd name="connsiteY2" fmla="*/ 1159017 h 1159017"/>
              <a:gd name="connsiteX3" fmla="*/ 3484 w 6509966"/>
              <a:gd name="connsiteY3" fmla="*/ 9227 h 1159017"/>
              <a:gd name="connsiteX0" fmla="*/ 3484 w 6509966"/>
              <a:gd name="connsiteY0" fmla="*/ 0 h 1162848"/>
              <a:gd name="connsiteX1" fmla="*/ 6509966 w 6509966"/>
              <a:gd name="connsiteY1" fmla="*/ 3831 h 1162848"/>
              <a:gd name="connsiteX2" fmla="*/ 3484 w 6509966"/>
              <a:gd name="connsiteY2" fmla="*/ 1162848 h 1162848"/>
              <a:gd name="connsiteX3" fmla="*/ 3484 w 6509966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2678 w 6514383"/>
              <a:gd name="connsiteY0" fmla="*/ 0 h 1162848"/>
              <a:gd name="connsiteX1" fmla="*/ 6514383 w 6514383"/>
              <a:gd name="connsiteY1" fmla="*/ 3831 h 1162848"/>
              <a:gd name="connsiteX2" fmla="*/ 5289 w 6514383"/>
              <a:gd name="connsiteY2" fmla="*/ 1162848 h 1162848"/>
              <a:gd name="connsiteX3" fmla="*/ 2678 w 6514383"/>
              <a:gd name="connsiteY3" fmla="*/ 0 h 1162848"/>
              <a:gd name="connsiteX0" fmla="*/ 2678 w 6538444"/>
              <a:gd name="connsiteY0" fmla="*/ 0 h 1162848"/>
              <a:gd name="connsiteX1" fmla="*/ 6538444 w 6538444"/>
              <a:gd name="connsiteY1" fmla="*/ 1644 h 1162848"/>
              <a:gd name="connsiteX2" fmla="*/ 5289 w 6538444"/>
              <a:gd name="connsiteY2" fmla="*/ 1162848 h 1162848"/>
              <a:gd name="connsiteX3" fmla="*/ 2678 w 6538444"/>
              <a:gd name="connsiteY3" fmla="*/ 0 h 1162848"/>
              <a:gd name="connsiteX0" fmla="*/ 2678 w 6555943"/>
              <a:gd name="connsiteY0" fmla="*/ 543 h 1163391"/>
              <a:gd name="connsiteX1" fmla="*/ 6555943 w 6555943"/>
              <a:gd name="connsiteY1" fmla="*/ 0 h 1163391"/>
              <a:gd name="connsiteX2" fmla="*/ 5289 w 6555943"/>
              <a:gd name="connsiteY2" fmla="*/ 1163391 h 1163391"/>
              <a:gd name="connsiteX3" fmla="*/ 2678 w 6555943"/>
              <a:gd name="connsiteY3" fmla="*/ 543 h 1163391"/>
              <a:gd name="connsiteX0" fmla="*/ 2678 w 6555943"/>
              <a:gd name="connsiteY0" fmla="*/ 543 h 1156829"/>
              <a:gd name="connsiteX1" fmla="*/ 6555943 w 6555943"/>
              <a:gd name="connsiteY1" fmla="*/ 0 h 1156829"/>
              <a:gd name="connsiteX2" fmla="*/ 5289 w 6555943"/>
              <a:gd name="connsiteY2" fmla="*/ 1156829 h 1156829"/>
              <a:gd name="connsiteX3" fmla="*/ 2678 w 6555943"/>
              <a:gd name="connsiteY3" fmla="*/ 543 h 1156829"/>
              <a:gd name="connsiteX0" fmla="*/ 2252 w 6557556"/>
              <a:gd name="connsiteY0" fmla="*/ 543 h 1156829"/>
              <a:gd name="connsiteX1" fmla="*/ 6557556 w 6557556"/>
              <a:gd name="connsiteY1" fmla="*/ 0 h 1156829"/>
              <a:gd name="connsiteX2" fmla="*/ 6902 w 6557556"/>
              <a:gd name="connsiteY2" fmla="*/ 1156829 h 1156829"/>
              <a:gd name="connsiteX3" fmla="*/ 2252 w 6557556"/>
              <a:gd name="connsiteY3" fmla="*/ 543 h 1156829"/>
              <a:gd name="connsiteX0" fmla="*/ 2252 w 6557556"/>
              <a:gd name="connsiteY0" fmla="*/ 0 h 1160362"/>
              <a:gd name="connsiteX1" fmla="*/ 6557556 w 6557556"/>
              <a:gd name="connsiteY1" fmla="*/ 3533 h 1160362"/>
              <a:gd name="connsiteX2" fmla="*/ 6902 w 6557556"/>
              <a:gd name="connsiteY2" fmla="*/ 1160362 h 1160362"/>
              <a:gd name="connsiteX3" fmla="*/ 2252 w 6557556"/>
              <a:gd name="connsiteY3" fmla="*/ 0 h 1160362"/>
              <a:gd name="connsiteX0" fmla="*/ 2252 w 6557556"/>
              <a:gd name="connsiteY0" fmla="*/ 0 h 1160362"/>
              <a:gd name="connsiteX1" fmla="*/ 6557556 w 6557556"/>
              <a:gd name="connsiteY1" fmla="*/ 3533 h 1160362"/>
              <a:gd name="connsiteX2" fmla="*/ 6902 w 6557556"/>
              <a:gd name="connsiteY2" fmla="*/ 1160362 h 1160362"/>
              <a:gd name="connsiteX3" fmla="*/ 2252 w 6557556"/>
              <a:gd name="connsiteY3" fmla="*/ 0 h 1160362"/>
              <a:gd name="connsiteX0" fmla="*/ 2252 w 6557556"/>
              <a:gd name="connsiteY0" fmla="*/ 0 h 1164438"/>
              <a:gd name="connsiteX1" fmla="*/ 6557556 w 6557556"/>
              <a:gd name="connsiteY1" fmla="*/ 7609 h 1164438"/>
              <a:gd name="connsiteX2" fmla="*/ 6902 w 6557556"/>
              <a:gd name="connsiteY2" fmla="*/ 1164438 h 1164438"/>
              <a:gd name="connsiteX3" fmla="*/ 2252 w 6557556"/>
              <a:gd name="connsiteY3" fmla="*/ 0 h 1164438"/>
              <a:gd name="connsiteX0" fmla="*/ 4127 w 6553317"/>
              <a:gd name="connsiteY0" fmla="*/ 0 h 1162399"/>
              <a:gd name="connsiteX1" fmla="*/ 6553317 w 6553317"/>
              <a:gd name="connsiteY1" fmla="*/ 5570 h 1162399"/>
              <a:gd name="connsiteX2" fmla="*/ 2663 w 6553317"/>
              <a:gd name="connsiteY2" fmla="*/ 1162399 h 1162399"/>
              <a:gd name="connsiteX3" fmla="*/ 4127 w 6553317"/>
              <a:gd name="connsiteY3" fmla="*/ 0 h 1162399"/>
              <a:gd name="connsiteX0" fmla="*/ 5314 w 6552466"/>
              <a:gd name="connsiteY0" fmla="*/ 0 h 1162399"/>
              <a:gd name="connsiteX1" fmla="*/ 6552466 w 6552466"/>
              <a:gd name="connsiteY1" fmla="*/ 5570 h 1162399"/>
              <a:gd name="connsiteX2" fmla="*/ 1812 w 6552466"/>
              <a:gd name="connsiteY2" fmla="*/ 1162399 h 1162399"/>
              <a:gd name="connsiteX3" fmla="*/ 5314 w 6552466"/>
              <a:gd name="connsiteY3" fmla="*/ 0 h 1162399"/>
              <a:gd name="connsiteX0" fmla="*/ 6818 w 6551932"/>
              <a:gd name="connsiteY0" fmla="*/ 0 h 1158323"/>
              <a:gd name="connsiteX1" fmla="*/ 6551932 w 6551932"/>
              <a:gd name="connsiteY1" fmla="*/ 1494 h 1158323"/>
              <a:gd name="connsiteX2" fmla="*/ 1278 w 6551932"/>
              <a:gd name="connsiteY2" fmla="*/ 1158323 h 1158323"/>
              <a:gd name="connsiteX3" fmla="*/ 6818 w 6551932"/>
              <a:gd name="connsiteY3" fmla="*/ 0 h 1158323"/>
              <a:gd name="connsiteX0" fmla="*/ 4126 w 6553316"/>
              <a:gd name="connsiteY0" fmla="*/ 544 h 1156829"/>
              <a:gd name="connsiteX1" fmla="*/ 6553316 w 6553316"/>
              <a:gd name="connsiteY1" fmla="*/ 0 h 1156829"/>
              <a:gd name="connsiteX2" fmla="*/ 2662 w 6553316"/>
              <a:gd name="connsiteY2" fmla="*/ 1156829 h 1156829"/>
              <a:gd name="connsiteX3" fmla="*/ 4126 w 6553316"/>
              <a:gd name="connsiteY3" fmla="*/ 544 h 1156829"/>
              <a:gd name="connsiteX0" fmla="*/ 3274 w 6554503"/>
              <a:gd name="connsiteY0" fmla="*/ 0 h 1158324"/>
              <a:gd name="connsiteX1" fmla="*/ 6554503 w 6554503"/>
              <a:gd name="connsiteY1" fmla="*/ 1495 h 1158324"/>
              <a:gd name="connsiteX2" fmla="*/ 3849 w 6554503"/>
              <a:gd name="connsiteY2" fmla="*/ 1158324 h 1158324"/>
              <a:gd name="connsiteX3" fmla="*/ 3274 w 6554503"/>
              <a:gd name="connsiteY3" fmla="*/ 0 h 1158324"/>
              <a:gd name="connsiteX0" fmla="*/ 3274 w 6554503"/>
              <a:gd name="connsiteY0" fmla="*/ 543 h 1158867"/>
              <a:gd name="connsiteX1" fmla="*/ 6554503 w 6554503"/>
              <a:gd name="connsiteY1" fmla="*/ 0 h 1158867"/>
              <a:gd name="connsiteX2" fmla="*/ 3849 w 6554503"/>
              <a:gd name="connsiteY2" fmla="*/ 1158867 h 1158867"/>
              <a:gd name="connsiteX3" fmla="*/ 3274 w 6554503"/>
              <a:gd name="connsiteY3" fmla="*/ 543 h 1158867"/>
              <a:gd name="connsiteX0" fmla="*/ 2725 w 6555800"/>
              <a:gd name="connsiteY0" fmla="*/ 543 h 1158867"/>
              <a:gd name="connsiteX1" fmla="*/ 6555800 w 6555800"/>
              <a:gd name="connsiteY1" fmla="*/ 0 h 1158867"/>
              <a:gd name="connsiteX2" fmla="*/ 5146 w 6555800"/>
              <a:gd name="connsiteY2" fmla="*/ 1158867 h 1158867"/>
              <a:gd name="connsiteX3" fmla="*/ 2725 w 6555800"/>
              <a:gd name="connsiteY3" fmla="*/ 543 h 1158867"/>
              <a:gd name="connsiteX0" fmla="*/ 2725 w 6555800"/>
              <a:gd name="connsiteY0" fmla="*/ 543 h 1158867"/>
              <a:gd name="connsiteX1" fmla="*/ 6555800 w 6555800"/>
              <a:gd name="connsiteY1" fmla="*/ 0 h 1158867"/>
              <a:gd name="connsiteX2" fmla="*/ 5146 w 6555800"/>
              <a:gd name="connsiteY2" fmla="*/ 1158867 h 1158867"/>
              <a:gd name="connsiteX3" fmla="*/ 2725 w 6555800"/>
              <a:gd name="connsiteY3" fmla="*/ 543 h 1158867"/>
              <a:gd name="connsiteX0" fmla="*/ 4033 w 6557108"/>
              <a:gd name="connsiteY0" fmla="*/ 543 h 1158867"/>
              <a:gd name="connsiteX1" fmla="*/ 6557108 w 6557108"/>
              <a:gd name="connsiteY1" fmla="*/ 0 h 1158867"/>
              <a:gd name="connsiteX2" fmla="*/ 2761 w 6557108"/>
              <a:gd name="connsiteY2" fmla="*/ 1158867 h 1158867"/>
              <a:gd name="connsiteX3" fmla="*/ 4033 w 6557108"/>
              <a:gd name="connsiteY3" fmla="*/ 543 h 1158867"/>
              <a:gd name="connsiteX0" fmla="*/ 3274 w 6558195"/>
              <a:gd name="connsiteY0" fmla="*/ 0 h 1160170"/>
              <a:gd name="connsiteX1" fmla="*/ 6558195 w 6558195"/>
              <a:gd name="connsiteY1" fmla="*/ 1303 h 1160170"/>
              <a:gd name="connsiteX2" fmla="*/ 3848 w 6558195"/>
              <a:gd name="connsiteY2" fmla="*/ 1160170 h 1160170"/>
              <a:gd name="connsiteX3" fmla="*/ 3274 w 6558195"/>
              <a:gd name="connsiteY3" fmla="*/ 0 h 1160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8195" h="1160170">
                <a:moveTo>
                  <a:pt x="3274" y="0"/>
                </a:moveTo>
                <a:lnTo>
                  <a:pt x="6558195" y="1303"/>
                </a:lnTo>
                <a:lnTo>
                  <a:pt x="3848" y="1160170"/>
                </a:lnTo>
                <a:cubicBezTo>
                  <a:pt x="830" y="776907"/>
                  <a:pt x="-2761" y="383263"/>
                  <a:pt x="3274" y="0"/>
                </a:cubicBezTo>
                <a:close/>
              </a:path>
            </a:pathLst>
          </a:custGeom>
          <a:gradFill>
            <a:gsLst>
              <a:gs pos="100000">
                <a:srgbClr val="00B0A2"/>
              </a:gs>
              <a:gs pos="75000">
                <a:schemeClr val="accent3"/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6" name="corner color" hidden="1">
            <a:extLst>
              <a:ext uri="{FF2B5EF4-FFF2-40B4-BE49-F238E27FC236}">
                <a16:creationId xmlns:a16="http://schemas.microsoft.com/office/drawing/2014/main" id="{EAD3C1A2-8BB5-B865-312D-C5030838B210}"/>
              </a:ext>
            </a:extLst>
          </p:cNvPr>
          <p:cNvSpPr>
            <a:spLocks/>
          </p:cNvSpPr>
          <p:nvPr userDrawn="1"/>
        </p:nvSpPr>
        <p:spPr>
          <a:xfrm>
            <a:off x="-7447" y="0"/>
            <a:ext cx="8725995" cy="1542796"/>
          </a:xfrm>
          <a:custGeom>
            <a:avLst/>
            <a:gdLst>
              <a:gd name="connsiteX0" fmla="*/ 3484 w 6413337"/>
              <a:gd name="connsiteY0" fmla="*/ 0 h 1149790"/>
              <a:gd name="connsiteX1" fmla="*/ 6413337 w 6413337"/>
              <a:gd name="connsiteY1" fmla="*/ 9054 h 1149790"/>
              <a:gd name="connsiteX2" fmla="*/ 3484 w 6413337"/>
              <a:gd name="connsiteY2" fmla="*/ 1149790 h 1149790"/>
              <a:gd name="connsiteX3" fmla="*/ 3484 w 6413337"/>
              <a:gd name="connsiteY3" fmla="*/ 0 h 1149790"/>
              <a:gd name="connsiteX0" fmla="*/ 3484 w 6509966"/>
              <a:gd name="connsiteY0" fmla="*/ 9227 h 1159017"/>
              <a:gd name="connsiteX1" fmla="*/ 6509966 w 6509966"/>
              <a:gd name="connsiteY1" fmla="*/ 0 h 1159017"/>
              <a:gd name="connsiteX2" fmla="*/ 3484 w 6509966"/>
              <a:gd name="connsiteY2" fmla="*/ 1159017 h 1159017"/>
              <a:gd name="connsiteX3" fmla="*/ 3484 w 6509966"/>
              <a:gd name="connsiteY3" fmla="*/ 9227 h 1159017"/>
              <a:gd name="connsiteX0" fmla="*/ 3484 w 6509966"/>
              <a:gd name="connsiteY0" fmla="*/ 0 h 1162848"/>
              <a:gd name="connsiteX1" fmla="*/ 6509966 w 6509966"/>
              <a:gd name="connsiteY1" fmla="*/ 3831 h 1162848"/>
              <a:gd name="connsiteX2" fmla="*/ 3484 w 6509966"/>
              <a:gd name="connsiteY2" fmla="*/ 1162848 h 1162848"/>
              <a:gd name="connsiteX3" fmla="*/ 3484 w 6509966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2678 w 6514383"/>
              <a:gd name="connsiteY0" fmla="*/ 0 h 1162848"/>
              <a:gd name="connsiteX1" fmla="*/ 6514383 w 6514383"/>
              <a:gd name="connsiteY1" fmla="*/ 3831 h 1162848"/>
              <a:gd name="connsiteX2" fmla="*/ 5289 w 6514383"/>
              <a:gd name="connsiteY2" fmla="*/ 1162848 h 1162848"/>
              <a:gd name="connsiteX3" fmla="*/ 2678 w 6514383"/>
              <a:gd name="connsiteY3" fmla="*/ 0 h 1162848"/>
              <a:gd name="connsiteX0" fmla="*/ 2678 w 6538444"/>
              <a:gd name="connsiteY0" fmla="*/ 0 h 1162848"/>
              <a:gd name="connsiteX1" fmla="*/ 6538444 w 6538444"/>
              <a:gd name="connsiteY1" fmla="*/ 1644 h 1162848"/>
              <a:gd name="connsiteX2" fmla="*/ 5289 w 6538444"/>
              <a:gd name="connsiteY2" fmla="*/ 1162848 h 1162848"/>
              <a:gd name="connsiteX3" fmla="*/ 2678 w 6538444"/>
              <a:gd name="connsiteY3" fmla="*/ 0 h 1162848"/>
              <a:gd name="connsiteX0" fmla="*/ 2678 w 6555943"/>
              <a:gd name="connsiteY0" fmla="*/ 543 h 1163391"/>
              <a:gd name="connsiteX1" fmla="*/ 6555943 w 6555943"/>
              <a:gd name="connsiteY1" fmla="*/ 0 h 1163391"/>
              <a:gd name="connsiteX2" fmla="*/ 5289 w 6555943"/>
              <a:gd name="connsiteY2" fmla="*/ 1163391 h 1163391"/>
              <a:gd name="connsiteX3" fmla="*/ 2678 w 6555943"/>
              <a:gd name="connsiteY3" fmla="*/ 543 h 1163391"/>
              <a:gd name="connsiteX0" fmla="*/ 2678 w 6555943"/>
              <a:gd name="connsiteY0" fmla="*/ 543 h 1156829"/>
              <a:gd name="connsiteX1" fmla="*/ 6555943 w 6555943"/>
              <a:gd name="connsiteY1" fmla="*/ 0 h 1156829"/>
              <a:gd name="connsiteX2" fmla="*/ 5289 w 6555943"/>
              <a:gd name="connsiteY2" fmla="*/ 1156829 h 1156829"/>
              <a:gd name="connsiteX3" fmla="*/ 2678 w 6555943"/>
              <a:gd name="connsiteY3" fmla="*/ 543 h 1156829"/>
              <a:gd name="connsiteX0" fmla="*/ 2252 w 6557556"/>
              <a:gd name="connsiteY0" fmla="*/ 543 h 1156829"/>
              <a:gd name="connsiteX1" fmla="*/ 6557556 w 6557556"/>
              <a:gd name="connsiteY1" fmla="*/ 0 h 1156829"/>
              <a:gd name="connsiteX2" fmla="*/ 6902 w 6557556"/>
              <a:gd name="connsiteY2" fmla="*/ 1156829 h 1156829"/>
              <a:gd name="connsiteX3" fmla="*/ 2252 w 6557556"/>
              <a:gd name="connsiteY3" fmla="*/ 543 h 1156829"/>
              <a:gd name="connsiteX0" fmla="*/ 2252 w 6557556"/>
              <a:gd name="connsiteY0" fmla="*/ 0 h 1160362"/>
              <a:gd name="connsiteX1" fmla="*/ 6557556 w 6557556"/>
              <a:gd name="connsiteY1" fmla="*/ 3533 h 1160362"/>
              <a:gd name="connsiteX2" fmla="*/ 6902 w 6557556"/>
              <a:gd name="connsiteY2" fmla="*/ 1160362 h 1160362"/>
              <a:gd name="connsiteX3" fmla="*/ 2252 w 6557556"/>
              <a:gd name="connsiteY3" fmla="*/ 0 h 1160362"/>
              <a:gd name="connsiteX0" fmla="*/ 2252 w 6557556"/>
              <a:gd name="connsiteY0" fmla="*/ 0 h 1160362"/>
              <a:gd name="connsiteX1" fmla="*/ 6557556 w 6557556"/>
              <a:gd name="connsiteY1" fmla="*/ 3533 h 1160362"/>
              <a:gd name="connsiteX2" fmla="*/ 6902 w 6557556"/>
              <a:gd name="connsiteY2" fmla="*/ 1160362 h 1160362"/>
              <a:gd name="connsiteX3" fmla="*/ 2252 w 6557556"/>
              <a:gd name="connsiteY3" fmla="*/ 0 h 1160362"/>
              <a:gd name="connsiteX0" fmla="*/ 2252 w 6557556"/>
              <a:gd name="connsiteY0" fmla="*/ 0 h 1164438"/>
              <a:gd name="connsiteX1" fmla="*/ 6557556 w 6557556"/>
              <a:gd name="connsiteY1" fmla="*/ 7609 h 1164438"/>
              <a:gd name="connsiteX2" fmla="*/ 6902 w 6557556"/>
              <a:gd name="connsiteY2" fmla="*/ 1164438 h 1164438"/>
              <a:gd name="connsiteX3" fmla="*/ 2252 w 6557556"/>
              <a:gd name="connsiteY3" fmla="*/ 0 h 1164438"/>
              <a:gd name="connsiteX0" fmla="*/ 4127 w 6553317"/>
              <a:gd name="connsiteY0" fmla="*/ 0 h 1162399"/>
              <a:gd name="connsiteX1" fmla="*/ 6553317 w 6553317"/>
              <a:gd name="connsiteY1" fmla="*/ 5570 h 1162399"/>
              <a:gd name="connsiteX2" fmla="*/ 2663 w 6553317"/>
              <a:gd name="connsiteY2" fmla="*/ 1162399 h 1162399"/>
              <a:gd name="connsiteX3" fmla="*/ 4127 w 6553317"/>
              <a:gd name="connsiteY3" fmla="*/ 0 h 1162399"/>
              <a:gd name="connsiteX0" fmla="*/ 5314 w 6552466"/>
              <a:gd name="connsiteY0" fmla="*/ 0 h 1162399"/>
              <a:gd name="connsiteX1" fmla="*/ 6552466 w 6552466"/>
              <a:gd name="connsiteY1" fmla="*/ 5570 h 1162399"/>
              <a:gd name="connsiteX2" fmla="*/ 1812 w 6552466"/>
              <a:gd name="connsiteY2" fmla="*/ 1162399 h 1162399"/>
              <a:gd name="connsiteX3" fmla="*/ 5314 w 6552466"/>
              <a:gd name="connsiteY3" fmla="*/ 0 h 1162399"/>
              <a:gd name="connsiteX0" fmla="*/ 6818 w 6551932"/>
              <a:gd name="connsiteY0" fmla="*/ 0 h 1158323"/>
              <a:gd name="connsiteX1" fmla="*/ 6551932 w 6551932"/>
              <a:gd name="connsiteY1" fmla="*/ 1494 h 1158323"/>
              <a:gd name="connsiteX2" fmla="*/ 1278 w 6551932"/>
              <a:gd name="connsiteY2" fmla="*/ 1158323 h 1158323"/>
              <a:gd name="connsiteX3" fmla="*/ 6818 w 6551932"/>
              <a:gd name="connsiteY3" fmla="*/ 0 h 1158323"/>
              <a:gd name="connsiteX0" fmla="*/ 4126 w 6553316"/>
              <a:gd name="connsiteY0" fmla="*/ 544 h 1156829"/>
              <a:gd name="connsiteX1" fmla="*/ 6553316 w 6553316"/>
              <a:gd name="connsiteY1" fmla="*/ 0 h 1156829"/>
              <a:gd name="connsiteX2" fmla="*/ 2662 w 6553316"/>
              <a:gd name="connsiteY2" fmla="*/ 1156829 h 1156829"/>
              <a:gd name="connsiteX3" fmla="*/ 4126 w 6553316"/>
              <a:gd name="connsiteY3" fmla="*/ 544 h 1156829"/>
              <a:gd name="connsiteX0" fmla="*/ 3274 w 6554503"/>
              <a:gd name="connsiteY0" fmla="*/ 0 h 1158324"/>
              <a:gd name="connsiteX1" fmla="*/ 6554503 w 6554503"/>
              <a:gd name="connsiteY1" fmla="*/ 1495 h 1158324"/>
              <a:gd name="connsiteX2" fmla="*/ 3849 w 6554503"/>
              <a:gd name="connsiteY2" fmla="*/ 1158324 h 1158324"/>
              <a:gd name="connsiteX3" fmla="*/ 3274 w 6554503"/>
              <a:gd name="connsiteY3" fmla="*/ 0 h 1158324"/>
              <a:gd name="connsiteX0" fmla="*/ 3274 w 6554503"/>
              <a:gd name="connsiteY0" fmla="*/ 543 h 1158867"/>
              <a:gd name="connsiteX1" fmla="*/ 6554503 w 6554503"/>
              <a:gd name="connsiteY1" fmla="*/ 0 h 1158867"/>
              <a:gd name="connsiteX2" fmla="*/ 3849 w 6554503"/>
              <a:gd name="connsiteY2" fmla="*/ 1158867 h 1158867"/>
              <a:gd name="connsiteX3" fmla="*/ 3274 w 6554503"/>
              <a:gd name="connsiteY3" fmla="*/ 543 h 115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4503" h="1158867">
                <a:moveTo>
                  <a:pt x="3274" y="543"/>
                </a:moveTo>
                <a:lnTo>
                  <a:pt x="6554503" y="0"/>
                </a:lnTo>
                <a:lnTo>
                  <a:pt x="3849" y="1158867"/>
                </a:lnTo>
                <a:cubicBezTo>
                  <a:pt x="831" y="775604"/>
                  <a:pt x="-2761" y="383806"/>
                  <a:pt x="3274" y="543"/>
                </a:cubicBezTo>
                <a:close/>
              </a:path>
            </a:pathLst>
          </a:custGeom>
          <a:gradFill>
            <a:gsLst>
              <a:gs pos="80000">
                <a:schemeClr val="accent3">
                  <a:alpha val="75000"/>
                </a:schemeClr>
              </a:gs>
              <a:gs pos="20000">
                <a:srgbClr val="00B0A2">
                  <a:alpha val="80000"/>
                </a:srgbClr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4" name="speaker title left">
            <a:extLst>
              <a:ext uri="{FF2B5EF4-FFF2-40B4-BE49-F238E27FC236}">
                <a16:creationId xmlns:a16="http://schemas.microsoft.com/office/drawing/2014/main" id="{147A2B88-2D0E-AFE2-68BD-A3ECAAA890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89888" y="2701712"/>
            <a:ext cx="5583675" cy="239712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 algn="ctr">
              <a:spcAft>
                <a:spcPts val="0"/>
              </a:spcAft>
              <a:buNone/>
              <a:defRPr sz="1400"/>
            </a:lvl1pPr>
          </a:lstStyle>
          <a:p>
            <a:pPr lvl="0"/>
            <a:r>
              <a:rPr lang="en-US" dirty="0"/>
              <a:t>Click to edit Speaker Title</a:t>
            </a:r>
          </a:p>
        </p:txBody>
      </p:sp>
      <p:pic>
        <p:nvPicPr>
          <p:cNvPr id="10" name="VIAVI logo" hidden="1">
            <a:extLst>
              <a:ext uri="{FF2B5EF4-FFF2-40B4-BE49-F238E27FC236}">
                <a16:creationId xmlns:a16="http://schemas.microsoft.com/office/drawing/2014/main" id="{FBCEE36B-C8F8-8497-ECD3-C4C74EF966A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17234" y="144158"/>
            <a:ext cx="825378" cy="210498"/>
          </a:xfrm>
          <a:prstGeom prst="rect">
            <a:avLst/>
          </a:prstGeom>
        </p:spPr>
      </p:pic>
      <p:sp>
        <p:nvSpPr>
          <p:cNvPr id="12" name="date txt">
            <a:extLst>
              <a:ext uri="{FF2B5EF4-FFF2-40B4-BE49-F238E27FC236}">
                <a16:creationId xmlns:a16="http://schemas.microsoft.com/office/drawing/2014/main" id="{FFA39DEE-9B36-7569-DD66-671D7A3FA1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89889" y="2373669"/>
            <a:ext cx="5583675" cy="30247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Speaker Name styles</a:t>
            </a:r>
          </a:p>
        </p:txBody>
      </p:sp>
      <p:sp>
        <p:nvSpPr>
          <p:cNvPr id="11" name="top gradient">
            <a:extLst>
              <a:ext uri="{FF2B5EF4-FFF2-40B4-BE49-F238E27FC236}">
                <a16:creationId xmlns:a16="http://schemas.microsoft.com/office/drawing/2014/main" id="{AEED21AA-F115-180C-77C4-86DA71D6C5E4}"/>
              </a:ext>
            </a:extLst>
          </p:cNvPr>
          <p:cNvSpPr>
            <a:spLocks/>
          </p:cNvSpPr>
          <p:nvPr userDrawn="1"/>
        </p:nvSpPr>
        <p:spPr>
          <a:xfrm>
            <a:off x="-10048" y="-9939"/>
            <a:ext cx="8725995" cy="1542796"/>
          </a:xfrm>
          <a:custGeom>
            <a:avLst/>
            <a:gdLst>
              <a:gd name="connsiteX0" fmla="*/ 3484 w 6413337"/>
              <a:gd name="connsiteY0" fmla="*/ 0 h 1149790"/>
              <a:gd name="connsiteX1" fmla="*/ 6413337 w 6413337"/>
              <a:gd name="connsiteY1" fmla="*/ 9054 h 1149790"/>
              <a:gd name="connsiteX2" fmla="*/ 3484 w 6413337"/>
              <a:gd name="connsiteY2" fmla="*/ 1149790 h 1149790"/>
              <a:gd name="connsiteX3" fmla="*/ 3484 w 6413337"/>
              <a:gd name="connsiteY3" fmla="*/ 0 h 1149790"/>
              <a:gd name="connsiteX0" fmla="*/ 3484 w 6509966"/>
              <a:gd name="connsiteY0" fmla="*/ 9227 h 1159017"/>
              <a:gd name="connsiteX1" fmla="*/ 6509966 w 6509966"/>
              <a:gd name="connsiteY1" fmla="*/ 0 h 1159017"/>
              <a:gd name="connsiteX2" fmla="*/ 3484 w 6509966"/>
              <a:gd name="connsiteY2" fmla="*/ 1159017 h 1159017"/>
              <a:gd name="connsiteX3" fmla="*/ 3484 w 6509966"/>
              <a:gd name="connsiteY3" fmla="*/ 9227 h 1159017"/>
              <a:gd name="connsiteX0" fmla="*/ 3484 w 6509966"/>
              <a:gd name="connsiteY0" fmla="*/ 0 h 1162848"/>
              <a:gd name="connsiteX1" fmla="*/ 6509966 w 6509966"/>
              <a:gd name="connsiteY1" fmla="*/ 3831 h 1162848"/>
              <a:gd name="connsiteX2" fmla="*/ 3484 w 6509966"/>
              <a:gd name="connsiteY2" fmla="*/ 1162848 h 1162848"/>
              <a:gd name="connsiteX3" fmla="*/ 3484 w 6509966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4752 w 6511234"/>
              <a:gd name="connsiteY0" fmla="*/ 0 h 1162848"/>
              <a:gd name="connsiteX1" fmla="*/ 6511234 w 6511234"/>
              <a:gd name="connsiteY1" fmla="*/ 3831 h 1162848"/>
              <a:gd name="connsiteX2" fmla="*/ 2140 w 6511234"/>
              <a:gd name="connsiteY2" fmla="*/ 1162848 h 1162848"/>
              <a:gd name="connsiteX3" fmla="*/ 4752 w 6511234"/>
              <a:gd name="connsiteY3" fmla="*/ 0 h 1162848"/>
              <a:gd name="connsiteX0" fmla="*/ 2678 w 6514383"/>
              <a:gd name="connsiteY0" fmla="*/ 0 h 1162848"/>
              <a:gd name="connsiteX1" fmla="*/ 6514383 w 6514383"/>
              <a:gd name="connsiteY1" fmla="*/ 3831 h 1162848"/>
              <a:gd name="connsiteX2" fmla="*/ 5289 w 6514383"/>
              <a:gd name="connsiteY2" fmla="*/ 1162848 h 1162848"/>
              <a:gd name="connsiteX3" fmla="*/ 2678 w 6514383"/>
              <a:gd name="connsiteY3" fmla="*/ 0 h 1162848"/>
              <a:gd name="connsiteX0" fmla="*/ 2678 w 6538444"/>
              <a:gd name="connsiteY0" fmla="*/ 0 h 1162848"/>
              <a:gd name="connsiteX1" fmla="*/ 6538444 w 6538444"/>
              <a:gd name="connsiteY1" fmla="*/ 1644 h 1162848"/>
              <a:gd name="connsiteX2" fmla="*/ 5289 w 6538444"/>
              <a:gd name="connsiteY2" fmla="*/ 1162848 h 1162848"/>
              <a:gd name="connsiteX3" fmla="*/ 2678 w 6538444"/>
              <a:gd name="connsiteY3" fmla="*/ 0 h 1162848"/>
              <a:gd name="connsiteX0" fmla="*/ 2678 w 6555943"/>
              <a:gd name="connsiteY0" fmla="*/ 543 h 1163391"/>
              <a:gd name="connsiteX1" fmla="*/ 6555943 w 6555943"/>
              <a:gd name="connsiteY1" fmla="*/ 0 h 1163391"/>
              <a:gd name="connsiteX2" fmla="*/ 5289 w 6555943"/>
              <a:gd name="connsiteY2" fmla="*/ 1163391 h 1163391"/>
              <a:gd name="connsiteX3" fmla="*/ 2678 w 6555943"/>
              <a:gd name="connsiteY3" fmla="*/ 543 h 1163391"/>
              <a:gd name="connsiteX0" fmla="*/ 2678 w 6555943"/>
              <a:gd name="connsiteY0" fmla="*/ 543 h 1156829"/>
              <a:gd name="connsiteX1" fmla="*/ 6555943 w 6555943"/>
              <a:gd name="connsiteY1" fmla="*/ 0 h 1156829"/>
              <a:gd name="connsiteX2" fmla="*/ 5289 w 6555943"/>
              <a:gd name="connsiteY2" fmla="*/ 1156829 h 1156829"/>
              <a:gd name="connsiteX3" fmla="*/ 2678 w 6555943"/>
              <a:gd name="connsiteY3" fmla="*/ 543 h 1156829"/>
              <a:gd name="connsiteX0" fmla="*/ 2252 w 6557556"/>
              <a:gd name="connsiteY0" fmla="*/ 543 h 1156829"/>
              <a:gd name="connsiteX1" fmla="*/ 6557556 w 6557556"/>
              <a:gd name="connsiteY1" fmla="*/ 0 h 1156829"/>
              <a:gd name="connsiteX2" fmla="*/ 6902 w 6557556"/>
              <a:gd name="connsiteY2" fmla="*/ 1156829 h 1156829"/>
              <a:gd name="connsiteX3" fmla="*/ 2252 w 6557556"/>
              <a:gd name="connsiteY3" fmla="*/ 543 h 1156829"/>
              <a:gd name="connsiteX0" fmla="*/ 2252 w 6557556"/>
              <a:gd name="connsiteY0" fmla="*/ 0 h 1160362"/>
              <a:gd name="connsiteX1" fmla="*/ 6557556 w 6557556"/>
              <a:gd name="connsiteY1" fmla="*/ 3533 h 1160362"/>
              <a:gd name="connsiteX2" fmla="*/ 6902 w 6557556"/>
              <a:gd name="connsiteY2" fmla="*/ 1160362 h 1160362"/>
              <a:gd name="connsiteX3" fmla="*/ 2252 w 6557556"/>
              <a:gd name="connsiteY3" fmla="*/ 0 h 1160362"/>
              <a:gd name="connsiteX0" fmla="*/ 2252 w 6557556"/>
              <a:gd name="connsiteY0" fmla="*/ 0 h 1160362"/>
              <a:gd name="connsiteX1" fmla="*/ 6557556 w 6557556"/>
              <a:gd name="connsiteY1" fmla="*/ 3533 h 1160362"/>
              <a:gd name="connsiteX2" fmla="*/ 6902 w 6557556"/>
              <a:gd name="connsiteY2" fmla="*/ 1160362 h 1160362"/>
              <a:gd name="connsiteX3" fmla="*/ 2252 w 6557556"/>
              <a:gd name="connsiteY3" fmla="*/ 0 h 1160362"/>
              <a:gd name="connsiteX0" fmla="*/ 2252 w 6557556"/>
              <a:gd name="connsiteY0" fmla="*/ 0 h 1164438"/>
              <a:gd name="connsiteX1" fmla="*/ 6557556 w 6557556"/>
              <a:gd name="connsiteY1" fmla="*/ 7609 h 1164438"/>
              <a:gd name="connsiteX2" fmla="*/ 6902 w 6557556"/>
              <a:gd name="connsiteY2" fmla="*/ 1164438 h 1164438"/>
              <a:gd name="connsiteX3" fmla="*/ 2252 w 6557556"/>
              <a:gd name="connsiteY3" fmla="*/ 0 h 1164438"/>
              <a:gd name="connsiteX0" fmla="*/ 4127 w 6553317"/>
              <a:gd name="connsiteY0" fmla="*/ 0 h 1162399"/>
              <a:gd name="connsiteX1" fmla="*/ 6553317 w 6553317"/>
              <a:gd name="connsiteY1" fmla="*/ 5570 h 1162399"/>
              <a:gd name="connsiteX2" fmla="*/ 2663 w 6553317"/>
              <a:gd name="connsiteY2" fmla="*/ 1162399 h 1162399"/>
              <a:gd name="connsiteX3" fmla="*/ 4127 w 6553317"/>
              <a:gd name="connsiteY3" fmla="*/ 0 h 1162399"/>
              <a:gd name="connsiteX0" fmla="*/ 5314 w 6552466"/>
              <a:gd name="connsiteY0" fmla="*/ 0 h 1162399"/>
              <a:gd name="connsiteX1" fmla="*/ 6552466 w 6552466"/>
              <a:gd name="connsiteY1" fmla="*/ 5570 h 1162399"/>
              <a:gd name="connsiteX2" fmla="*/ 1812 w 6552466"/>
              <a:gd name="connsiteY2" fmla="*/ 1162399 h 1162399"/>
              <a:gd name="connsiteX3" fmla="*/ 5314 w 6552466"/>
              <a:gd name="connsiteY3" fmla="*/ 0 h 1162399"/>
              <a:gd name="connsiteX0" fmla="*/ 6818 w 6551932"/>
              <a:gd name="connsiteY0" fmla="*/ 0 h 1158323"/>
              <a:gd name="connsiteX1" fmla="*/ 6551932 w 6551932"/>
              <a:gd name="connsiteY1" fmla="*/ 1494 h 1158323"/>
              <a:gd name="connsiteX2" fmla="*/ 1278 w 6551932"/>
              <a:gd name="connsiteY2" fmla="*/ 1158323 h 1158323"/>
              <a:gd name="connsiteX3" fmla="*/ 6818 w 6551932"/>
              <a:gd name="connsiteY3" fmla="*/ 0 h 1158323"/>
              <a:gd name="connsiteX0" fmla="*/ 4126 w 6553316"/>
              <a:gd name="connsiteY0" fmla="*/ 544 h 1156829"/>
              <a:gd name="connsiteX1" fmla="*/ 6553316 w 6553316"/>
              <a:gd name="connsiteY1" fmla="*/ 0 h 1156829"/>
              <a:gd name="connsiteX2" fmla="*/ 2662 w 6553316"/>
              <a:gd name="connsiteY2" fmla="*/ 1156829 h 1156829"/>
              <a:gd name="connsiteX3" fmla="*/ 4126 w 6553316"/>
              <a:gd name="connsiteY3" fmla="*/ 544 h 1156829"/>
              <a:gd name="connsiteX0" fmla="*/ 3274 w 6554503"/>
              <a:gd name="connsiteY0" fmla="*/ 0 h 1158324"/>
              <a:gd name="connsiteX1" fmla="*/ 6554503 w 6554503"/>
              <a:gd name="connsiteY1" fmla="*/ 1495 h 1158324"/>
              <a:gd name="connsiteX2" fmla="*/ 3849 w 6554503"/>
              <a:gd name="connsiteY2" fmla="*/ 1158324 h 1158324"/>
              <a:gd name="connsiteX3" fmla="*/ 3274 w 6554503"/>
              <a:gd name="connsiteY3" fmla="*/ 0 h 1158324"/>
              <a:gd name="connsiteX0" fmla="*/ 3274 w 6554503"/>
              <a:gd name="connsiteY0" fmla="*/ 543 h 1158867"/>
              <a:gd name="connsiteX1" fmla="*/ 6554503 w 6554503"/>
              <a:gd name="connsiteY1" fmla="*/ 0 h 1158867"/>
              <a:gd name="connsiteX2" fmla="*/ 3849 w 6554503"/>
              <a:gd name="connsiteY2" fmla="*/ 1158867 h 1158867"/>
              <a:gd name="connsiteX3" fmla="*/ 3274 w 6554503"/>
              <a:gd name="connsiteY3" fmla="*/ 543 h 115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4503" h="1158867">
                <a:moveTo>
                  <a:pt x="3274" y="543"/>
                </a:moveTo>
                <a:lnTo>
                  <a:pt x="6554503" y="0"/>
                </a:lnTo>
                <a:lnTo>
                  <a:pt x="3849" y="1158867"/>
                </a:lnTo>
                <a:cubicBezTo>
                  <a:pt x="831" y="775604"/>
                  <a:pt x="-2761" y="383806"/>
                  <a:pt x="3274" y="543"/>
                </a:cubicBezTo>
                <a:close/>
              </a:path>
            </a:pathLst>
          </a:custGeom>
          <a:gradFill>
            <a:gsLst>
              <a:gs pos="15000">
                <a:schemeClr val="accent1"/>
              </a:gs>
              <a:gs pos="60000">
                <a:schemeClr val="accent4"/>
              </a:gs>
            </a:gsLst>
            <a:lin ang="600002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3" name="speaker title left">
            <a:extLst>
              <a:ext uri="{FF2B5EF4-FFF2-40B4-BE49-F238E27FC236}">
                <a16:creationId xmlns:a16="http://schemas.microsoft.com/office/drawing/2014/main" id="{5FF586A5-D459-237E-8D61-D8FBC823FB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89887" y="3846349"/>
            <a:ext cx="5583675" cy="239712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 algn="ctr">
              <a:spcAft>
                <a:spcPts val="0"/>
              </a:spcAft>
              <a:buNone/>
              <a:defRPr sz="1400"/>
            </a:lvl1pPr>
          </a:lstStyle>
          <a:p>
            <a:pPr lvl="0"/>
            <a:r>
              <a:rPr lang="en-US" dirty="0"/>
              <a:t>Click to edit social media links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DD591E-4958-348E-40FD-9CBB7167AA4F}"/>
              </a:ext>
            </a:extLst>
          </p:cNvPr>
          <p:cNvSpPr txBox="1"/>
          <p:nvPr userDrawn="1"/>
        </p:nvSpPr>
        <p:spPr>
          <a:xfrm>
            <a:off x="347472" y="164592"/>
            <a:ext cx="3067506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Speaker Information</a:t>
            </a:r>
          </a:p>
        </p:txBody>
      </p:sp>
      <p:sp>
        <p:nvSpPr>
          <p:cNvPr id="7" name="date txt">
            <a:extLst>
              <a:ext uri="{FF2B5EF4-FFF2-40B4-BE49-F238E27FC236}">
                <a16:creationId xmlns:a16="http://schemas.microsoft.com/office/drawing/2014/main" id="{46272892-BEC9-ABB1-383D-9A763F0C44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24199" y="1573569"/>
            <a:ext cx="2914651" cy="37253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Click to edit Master heading/date styles</a:t>
            </a:r>
          </a:p>
        </p:txBody>
      </p:sp>
      <p:sp>
        <p:nvSpPr>
          <p:cNvPr id="5" name="email address txt">
            <a:extLst>
              <a:ext uri="{FF2B5EF4-FFF2-40B4-BE49-F238E27FC236}">
                <a16:creationId xmlns:a16="http://schemas.microsoft.com/office/drawing/2014/main" id="{DB10D113-9187-249C-6ED3-9554A9CB4C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99935" y="3351550"/>
            <a:ext cx="5583675" cy="30247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email address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00CC130-FE18-2684-FE23-C03328C09DE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223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5544">
          <p15:clr>
            <a:srgbClr val="FBAE40"/>
          </p15:clr>
        </p15:guide>
        <p15:guide id="4" pos="4896">
          <p15:clr>
            <a:srgbClr val="FBAE40"/>
          </p15:clr>
        </p15:guide>
        <p15:guide id="5" pos="888">
          <p15:clr>
            <a:srgbClr val="FBAE40"/>
          </p15:clr>
        </p15:guide>
        <p15:guide id="6" orient="horz" pos="1620">
          <p15:clr>
            <a:srgbClr val="FBAE40"/>
          </p15:clr>
        </p15:guide>
        <p15:guide id="7" orient="horz" pos="3180">
          <p15:clr>
            <a:srgbClr val="FBAE40"/>
          </p15:clr>
        </p15:guide>
        <p15:guide id="8" orient="horz" pos="20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F7E70D-7FBD-14CA-A644-D7C7EA2F99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121" b="24206"/>
          <a:stretch/>
        </p:blipFill>
        <p:spPr>
          <a:xfrm flipH="1" flipV="1">
            <a:off x="-2" y="138404"/>
            <a:ext cx="9143999" cy="45134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BB4982-CD1A-2B64-F049-0B442CCB274D}"/>
              </a:ext>
            </a:extLst>
          </p:cNvPr>
          <p:cNvSpPr txBox="1"/>
          <p:nvPr userDrawn="1"/>
        </p:nvSpPr>
        <p:spPr>
          <a:xfrm>
            <a:off x="8285228" y="4914621"/>
            <a:ext cx="515877" cy="207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800" smtClean="0">
                <a:solidFill>
                  <a:schemeClr val="accent6"/>
                </a:solidFill>
              </a:rPr>
              <a:pPr lvl="0"/>
              <a:t>‹#›</a:t>
            </a:fld>
            <a:endParaRPr lang="en-US" sz="800">
              <a:solidFill>
                <a:schemeClr val="accent6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70AA74E-B605-0EC1-D903-461EF28468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2486" y="4936822"/>
            <a:ext cx="547616" cy="139660"/>
          </a:xfrm>
          <a:prstGeom prst="rect">
            <a:avLst/>
          </a:prstGeom>
        </p:spPr>
      </p:pic>
      <p:sp>
        <p:nvSpPr>
          <p:cNvPr id="10" name="TextBox 9">
            <a:hlinkClick r:id="rId5"/>
            <a:extLst>
              <a:ext uri="{FF2B5EF4-FFF2-40B4-BE49-F238E27FC236}">
                <a16:creationId xmlns:a16="http://schemas.microsoft.com/office/drawing/2014/main" id="{4AF8CBD3-F663-DD34-3706-7601E5F0C97A}"/>
              </a:ext>
            </a:extLst>
          </p:cNvPr>
          <p:cNvSpPr txBox="1"/>
          <p:nvPr userDrawn="1"/>
        </p:nvSpPr>
        <p:spPr>
          <a:xfrm>
            <a:off x="915365" y="4933853"/>
            <a:ext cx="1815841" cy="1846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sz="600" dirty="0">
                <a:solidFill>
                  <a:schemeClr val="accent6"/>
                </a:solidFill>
              </a:rPr>
              <a:t>© 2024 VIAVI SOLUTIONS INC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84F746C-D44D-10B2-C0A4-4DBC9FCD7D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5365" y="2856861"/>
            <a:ext cx="6830903" cy="299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l">
              <a:buFontTx/>
              <a:buNone/>
              <a:defRPr lang="en-GB" sz="1800" b="0" dirty="0" smtClean="0">
                <a:solidFill>
                  <a:schemeClr val="accent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8ACEA7-C26F-B9DE-57FA-92A8B9405F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5365" y="1580287"/>
            <a:ext cx="6830903" cy="1262514"/>
          </a:xfrm>
          <a:prstGeom prst="rect">
            <a:avLst/>
          </a:prstGeom>
        </p:spPr>
        <p:txBody>
          <a:bodyPr lIns="0" bIns="0" anchor="b" anchorCtr="0">
            <a:noAutofit/>
          </a:bodyPr>
          <a:lstStyle>
            <a:lvl1pPr algn="l">
              <a:lnSpc>
                <a:spcPts val="3800"/>
              </a:lnSpc>
              <a:buFontTx/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Transition Title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24AAF9E-41C4-84CB-8E7B-7F5520A312C4}"/>
              </a:ext>
            </a:extLst>
          </p:cNvPr>
          <p:cNvSpPr/>
          <p:nvPr userDrawn="1"/>
        </p:nvSpPr>
        <p:spPr>
          <a:xfrm rot="600000" flipV="1">
            <a:off x="1890817" y="3226611"/>
            <a:ext cx="7310482" cy="2574188"/>
          </a:xfrm>
          <a:custGeom>
            <a:avLst/>
            <a:gdLst>
              <a:gd name="connsiteX0" fmla="*/ 0 w 10515600"/>
              <a:gd name="connsiteY0" fmla="*/ 0 h 3017458"/>
              <a:gd name="connsiteX1" fmla="*/ 10515600 w 10515600"/>
              <a:gd name="connsiteY1" fmla="*/ 0 h 3017458"/>
              <a:gd name="connsiteX2" fmla="*/ 10515600 w 10515600"/>
              <a:gd name="connsiteY2" fmla="*/ 3017458 h 3017458"/>
              <a:gd name="connsiteX3" fmla="*/ 0 w 10515600"/>
              <a:gd name="connsiteY3" fmla="*/ 3017458 h 3017458"/>
              <a:gd name="connsiteX4" fmla="*/ 0 w 10515600"/>
              <a:gd name="connsiteY4" fmla="*/ 0 h 3017458"/>
              <a:gd name="connsiteX0" fmla="*/ 933998 w 10515600"/>
              <a:gd name="connsiteY0" fmla="*/ 0 h 3017897"/>
              <a:gd name="connsiteX1" fmla="*/ 10515600 w 10515600"/>
              <a:gd name="connsiteY1" fmla="*/ 439 h 3017897"/>
              <a:gd name="connsiteX2" fmla="*/ 10515600 w 10515600"/>
              <a:gd name="connsiteY2" fmla="*/ 3017897 h 3017897"/>
              <a:gd name="connsiteX3" fmla="*/ 0 w 10515600"/>
              <a:gd name="connsiteY3" fmla="*/ 3017897 h 3017897"/>
              <a:gd name="connsiteX4" fmla="*/ 933998 w 10515600"/>
              <a:gd name="connsiteY4" fmla="*/ 0 h 3017897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10515600 w 10515600"/>
              <a:gd name="connsiteY2" fmla="*/ 9596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7925328 w 10515600"/>
              <a:gd name="connsiteY2" fmla="*/ 571953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16283"/>
              <a:gd name="connsiteY0" fmla="*/ 9157 h 3027054"/>
              <a:gd name="connsiteX1" fmla="*/ 4721682 w 7916283"/>
              <a:gd name="connsiteY1" fmla="*/ 0 h 3027054"/>
              <a:gd name="connsiteX2" fmla="*/ 7916283 w 7916283"/>
              <a:gd name="connsiteY2" fmla="*/ 559035 h 3027054"/>
              <a:gd name="connsiteX3" fmla="*/ 7571176 w 7916283"/>
              <a:gd name="connsiteY3" fmla="*/ 2451257 h 3027054"/>
              <a:gd name="connsiteX4" fmla="*/ 0 w 7916283"/>
              <a:gd name="connsiteY4" fmla="*/ 3027054 h 3027054"/>
              <a:gd name="connsiteX5" fmla="*/ 933998 w 7916283"/>
              <a:gd name="connsiteY5" fmla="*/ 9157 h 3027054"/>
              <a:gd name="connsiteX0" fmla="*/ 0 w 6982285"/>
              <a:gd name="connsiteY0" fmla="*/ 9157 h 2451257"/>
              <a:gd name="connsiteX1" fmla="*/ 3787684 w 6982285"/>
              <a:gd name="connsiteY1" fmla="*/ 0 h 2451257"/>
              <a:gd name="connsiteX2" fmla="*/ 6982285 w 6982285"/>
              <a:gd name="connsiteY2" fmla="*/ 559035 h 2451257"/>
              <a:gd name="connsiteX3" fmla="*/ 6637178 w 6982285"/>
              <a:gd name="connsiteY3" fmla="*/ 2451257 h 2451257"/>
              <a:gd name="connsiteX4" fmla="*/ 0 w 6982285"/>
              <a:gd name="connsiteY4" fmla="*/ 9157 h 2451257"/>
              <a:gd name="connsiteX0" fmla="*/ 0 w 6560914"/>
              <a:gd name="connsiteY0" fmla="*/ 162591 h 2451257"/>
              <a:gd name="connsiteX1" fmla="*/ 3366313 w 6560914"/>
              <a:gd name="connsiteY1" fmla="*/ 0 h 2451257"/>
              <a:gd name="connsiteX2" fmla="*/ 6560914 w 6560914"/>
              <a:gd name="connsiteY2" fmla="*/ 559035 h 2451257"/>
              <a:gd name="connsiteX3" fmla="*/ 6215807 w 6560914"/>
              <a:gd name="connsiteY3" fmla="*/ 2451257 h 2451257"/>
              <a:gd name="connsiteX4" fmla="*/ 0 w 6560914"/>
              <a:gd name="connsiteY4" fmla="*/ 162591 h 2451257"/>
              <a:gd name="connsiteX0" fmla="*/ 0 w 6560914"/>
              <a:gd name="connsiteY0" fmla="*/ 0 h 2288666"/>
              <a:gd name="connsiteX1" fmla="*/ 4292404 w 6560914"/>
              <a:gd name="connsiteY1" fmla="*/ 703 h 2288666"/>
              <a:gd name="connsiteX2" fmla="*/ 6560914 w 6560914"/>
              <a:gd name="connsiteY2" fmla="*/ 396444 h 2288666"/>
              <a:gd name="connsiteX3" fmla="*/ 6215807 w 6560914"/>
              <a:gd name="connsiteY3" fmla="*/ 2288666 h 2288666"/>
              <a:gd name="connsiteX4" fmla="*/ 0 w 6560914"/>
              <a:gd name="connsiteY4" fmla="*/ 0 h 2288666"/>
              <a:gd name="connsiteX0" fmla="*/ 0 w 6560914"/>
              <a:gd name="connsiteY0" fmla="*/ 0 h 2290404"/>
              <a:gd name="connsiteX1" fmla="*/ 4292404 w 6560914"/>
              <a:gd name="connsiteY1" fmla="*/ 703 h 2290404"/>
              <a:gd name="connsiteX2" fmla="*/ 6560914 w 6560914"/>
              <a:gd name="connsiteY2" fmla="*/ 396444 h 2290404"/>
              <a:gd name="connsiteX3" fmla="*/ 6225667 w 6560914"/>
              <a:gd name="connsiteY3" fmla="*/ 2290404 h 2290404"/>
              <a:gd name="connsiteX4" fmla="*/ 0 w 6560914"/>
              <a:gd name="connsiteY4" fmla="*/ 0 h 2290404"/>
              <a:gd name="connsiteX0" fmla="*/ 0 w 7414470"/>
              <a:gd name="connsiteY0" fmla="*/ 0 h 2579135"/>
              <a:gd name="connsiteX1" fmla="*/ 5145960 w 7414470"/>
              <a:gd name="connsiteY1" fmla="*/ 289434 h 2579135"/>
              <a:gd name="connsiteX2" fmla="*/ 7414470 w 7414470"/>
              <a:gd name="connsiteY2" fmla="*/ 685175 h 2579135"/>
              <a:gd name="connsiteX3" fmla="*/ 7079223 w 7414470"/>
              <a:gd name="connsiteY3" fmla="*/ 2579135 h 2579135"/>
              <a:gd name="connsiteX4" fmla="*/ 0 w 7414470"/>
              <a:gd name="connsiteY4" fmla="*/ 0 h 2579135"/>
              <a:gd name="connsiteX0" fmla="*/ 0 w 7414470"/>
              <a:gd name="connsiteY0" fmla="*/ 0 h 2579135"/>
              <a:gd name="connsiteX1" fmla="*/ 7414470 w 7414470"/>
              <a:gd name="connsiteY1" fmla="*/ 685175 h 2579135"/>
              <a:gd name="connsiteX2" fmla="*/ 7079223 w 7414470"/>
              <a:gd name="connsiteY2" fmla="*/ 2579135 h 2579135"/>
              <a:gd name="connsiteX3" fmla="*/ 0 w 7414470"/>
              <a:gd name="connsiteY3" fmla="*/ 0 h 2579135"/>
              <a:gd name="connsiteX0" fmla="*/ 0 w 7100082"/>
              <a:gd name="connsiteY0" fmla="*/ 0 h 2579135"/>
              <a:gd name="connsiteX1" fmla="*/ 7100082 w 7100082"/>
              <a:gd name="connsiteY1" fmla="*/ 1546639 h 2579135"/>
              <a:gd name="connsiteX2" fmla="*/ 7079223 w 7100082"/>
              <a:gd name="connsiteY2" fmla="*/ 2579135 h 2579135"/>
              <a:gd name="connsiteX3" fmla="*/ 0 w 7100082"/>
              <a:gd name="connsiteY3" fmla="*/ 0 h 2579135"/>
              <a:gd name="connsiteX0" fmla="*/ 0 w 7307291"/>
              <a:gd name="connsiteY0" fmla="*/ 0 h 2579135"/>
              <a:gd name="connsiteX1" fmla="*/ 7307291 w 7307291"/>
              <a:gd name="connsiteY1" fmla="*/ 1293018 h 2579135"/>
              <a:gd name="connsiteX2" fmla="*/ 7079223 w 7307291"/>
              <a:gd name="connsiteY2" fmla="*/ 2579135 h 2579135"/>
              <a:gd name="connsiteX3" fmla="*/ 0 w 7307291"/>
              <a:gd name="connsiteY3" fmla="*/ 0 h 2579135"/>
              <a:gd name="connsiteX0" fmla="*/ 0 w 7288789"/>
              <a:gd name="connsiteY0" fmla="*/ 0 h 2579135"/>
              <a:gd name="connsiteX1" fmla="*/ 7288789 w 7288789"/>
              <a:gd name="connsiteY1" fmla="*/ 1334502 h 2579135"/>
              <a:gd name="connsiteX2" fmla="*/ 7079223 w 7288789"/>
              <a:gd name="connsiteY2" fmla="*/ 2579135 h 2579135"/>
              <a:gd name="connsiteX3" fmla="*/ 0 w 7288789"/>
              <a:gd name="connsiteY3" fmla="*/ 0 h 2579135"/>
              <a:gd name="connsiteX0" fmla="*/ 0 w 7310482"/>
              <a:gd name="connsiteY0" fmla="*/ 0 h 2579135"/>
              <a:gd name="connsiteX1" fmla="*/ 7310482 w 7310482"/>
              <a:gd name="connsiteY1" fmla="*/ 1290783 h 2579135"/>
              <a:gd name="connsiteX2" fmla="*/ 7079223 w 7310482"/>
              <a:gd name="connsiteY2" fmla="*/ 2579135 h 2579135"/>
              <a:gd name="connsiteX3" fmla="*/ 0 w 7310482"/>
              <a:gd name="connsiteY3" fmla="*/ 0 h 2579135"/>
              <a:gd name="connsiteX0" fmla="*/ 0 w 7310482"/>
              <a:gd name="connsiteY0" fmla="*/ 0 h 2574188"/>
              <a:gd name="connsiteX1" fmla="*/ 7310482 w 7310482"/>
              <a:gd name="connsiteY1" fmla="*/ 1290783 h 2574188"/>
              <a:gd name="connsiteX2" fmla="*/ 7082892 w 7310482"/>
              <a:gd name="connsiteY2" fmla="*/ 2574188 h 2574188"/>
              <a:gd name="connsiteX3" fmla="*/ 0 w 7310482"/>
              <a:gd name="connsiteY3" fmla="*/ 0 h 2574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0482" h="2574188">
                <a:moveTo>
                  <a:pt x="0" y="0"/>
                </a:moveTo>
                <a:lnTo>
                  <a:pt x="7310482" y="1290783"/>
                </a:lnTo>
                <a:lnTo>
                  <a:pt x="7082892" y="257418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B0A2"/>
              </a:gs>
              <a:gs pos="45000">
                <a:srgbClr val="00B0A2"/>
              </a:gs>
              <a:gs pos="87000">
                <a:srgbClr val="1F76C9"/>
              </a:gs>
              <a:gs pos="100000">
                <a:srgbClr val="1F76C9"/>
              </a:gs>
            </a:gsLst>
            <a:lin ang="19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8C28BE57-601C-A094-95EA-63ADC2E934A4}"/>
              </a:ext>
            </a:extLst>
          </p:cNvPr>
          <p:cNvSpPr/>
          <p:nvPr userDrawn="1"/>
        </p:nvSpPr>
        <p:spPr>
          <a:xfrm rot="21000000">
            <a:off x="190570" y="-808103"/>
            <a:ext cx="9045652" cy="3341799"/>
          </a:xfrm>
          <a:custGeom>
            <a:avLst/>
            <a:gdLst>
              <a:gd name="connsiteX0" fmla="*/ 0 w 10515600"/>
              <a:gd name="connsiteY0" fmla="*/ 0 h 3017458"/>
              <a:gd name="connsiteX1" fmla="*/ 10515600 w 10515600"/>
              <a:gd name="connsiteY1" fmla="*/ 0 h 3017458"/>
              <a:gd name="connsiteX2" fmla="*/ 10515600 w 10515600"/>
              <a:gd name="connsiteY2" fmla="*/ 3017458 h 3017458"/>
              <a:gd name="connsiteX3" fmla="*/ 0 w 10515600"/>
              <a:gd name="connsiteY3" fmla="*/ 3017458 h 3017458"/>
              <a:gd name="connsiteX4" fmla="*/ 0 w 10515600"/>
              <a:gd name="connsiteY4" fmla="*/ 0 h 3017458"/>
              <a:gd name="connsiteX0" fmla="*/ 933998 w 10515600"/>
              <a:gd name="connsiteY0" fmla="*/ 0 h 3017897"/>
              <a:gd name="connsiteX1" fmla="*/ 10515600 w 10515600"/>
              <a:gd name="connsiteY1" fmla="*/ 439 h 3017897"/>
              <a:gd name="connsiteX2" fmla="*/ 10515600 w 10515600"/>
              <a:gd name="connsiteY2" fmla="*/ 3017897 h 3017897"/>
              <a:gd name="connsiteX3" fmla="*/ 0 w 10515600"/>
              <a:gd name="connsiteY3" fmla="*/ 3017897 h 3017897"/>
              <a:gd name="connsiteX4" fmla="*/ 933998 w 10515600"/>
              <a:gd name="connsiteY4" fmla="*/ 0 h 3017897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10515600 w 10515600"/>
              <a:gd name="connsiteY2" fmla="*/ 9596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7925328 w 10515600"/>
              <a:gd name="connsiteY2" fmla="*/ 571953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16283"/>
              <a:gd name="connsiteY0" fmla="*/ 9157 h 3027054"/>
              <a:gd name="connsiteX1" fmla="*/ 4721682 w 7916283"/>
              <a:gd name="connsiteY1" fmla="*/ 0 h 3027054"/>
              <a:gd name="connsiteX2" fmla="*/ 7916283 w 7916283"/>
              <a:gd name="connsiteY2" fmla="*/ 559035 h 3027054"/>
              <a:gd name="connsiteX3" fmla="*/ 7571176 w 7916283"/>
              <a:gd name="connsiteY3" fmla="*/ 2451257 h 3027054"/>
              <a:gd name="connsiteX4" fmla="*/ 0 w 7916283"/>
              <a:gd name="connsiteY4" fmla="*/ 3027054 h 3027054"/>
              <a:gd name="connsiteX5" fmla="*/ 933998 w 7916283"/>
              <a:gd name="connsiteY5" fmla="*/ 9157 h 3027054"/>
              <a:gd name="connsiteX0" fmla="*/ 0 w 6982285"/>
              <a:gd name="connsiteY0" fmla="*/ 9157 h 2451257"/>
              <a:gd name="connsiteX1" fmla="*/ 3787684 w 6982285"/>
              <a:gd name="connsiteY1" fmla="*/ 0 h 2451257"/>
              <a:gd name="connsiteX2" fmla="*/ 6982285 w 6982285"/>
              <a:gd name="connsiteY2" fmla="*/ 559035 h 2451257"/>
              <a:gd name="connsiteX3" fmla="*/ 6637178 w 6982285"/>
              <a:gd name="connsiteY3" fmla="*/ 2451257 h 2451257"/>
              <a:gd name="connsiteX4" fmla="*/ 0 w 6982285"/>
              <a:gd name="connsiteY4" fmla="*/ 9157 h 2451257"/>
              <a:gd name="connsiteX0" fmla="*/ 0 w 6560914"/>
              <a:gd name="connsiteY0" fmla="*/ 162591 h 2451257"/>
              <a:gd name="connsiteX1" fmla="*/ 3366313 w 6560914"/>
              <a:gd name="connsiteY1" fmla="*/ 0 h 2451257"/>
              <a:gd name="connsiteX2" fmla="*/ 6560914 w 6560914"/>
              <a:gd name="connsiteY2" fmla="*/ 559035 h 2451257"/>
              <a:gd name="connsiteX3" fmla="*/ 6215807 w 6560914"/>
              <a:gd name="connsiteY3" fmla="*/ 2451257 h 2451257"/>
              <a:gd name="connsiteX4" fmla="*/ 0 w 6560914"/>
              <a:gd name="connsiteY4" fmla="*/ 162591 h 2451257"/>
              <a:gd name="connsiteX0" fmla="*/ 0 w 6560914"/>
              <a:gd name="connsiteY0" fmla="*/ 0 h 2288666"/>
              <a:gd name="connsiteX1" fmla="*/ 4292404 w 6560914"/>
              <a:gd name="connsiteY1" fmla="*/ 703 h 2288666"/>
              <a:gd name="connsiteX2" fmla="*/ 6560914 w 6560914"/>
              <a:gd name="connsiteY2" fmla="*/ 396444 h 2288666"/>
              <a:gd name="connsiteX3" fmla="*/ 6215807 w 6560914"/>
              <a:gd name="connsiteY3" fmla="*/ 2288666 h 2288666"/>
              <a:gd name="connsiteX4" fmla="*/ 0 w 6560914"/>
              <a:gd name="connsiteY4" fmla="*/ 0 h 2288666"/>
              <a:gd name="connsiteX0" fmla="*/ 0 w 6744318"/>
              <a:gd name="connsiteY0" fmla="*/ 0 h 3087391"/>
              <a:gd name="connsiteX1" fmla="*/ 4475808 w 6744318"/>
              <a:gd name="connsiteY1" fmla="*/ 799428 h 3087391"/>
              <a:gd name="connsiteX2" fmla="*/ 6744318 w 6744318"/>
              <a:gd name="connsiteY2" fmla="*/ 1195169 h 3087391"/>
              <a:gd name="connsiteX3" fmla="*/ 6399211 w 6744318"/>
              <a:gd name="connsiteY3" fmla="*/ 3087391 h 3087391"/>
              <a:gd name="connsiteX4" fmla="*/ 0 w 6744318"/>
              <a:gd name="connsiteY4" fmla="*/ 0 h 3087391"/>
              <a:gd name="connsiteX0" fmla="*/ 0 w 6744318"/>
              <a:gd name="connsiteY0" fmla="*/ 0 h 3087391"/>
              <a:gd name="connsiteX1" fmla="*/ 6744318 w 6744318"/>
              <a:gd name="connsiteY1" fmla="*/ 1195169 h 3087391"/>
              <a:gd name="connsiteX2" fmla="*/ 6399211 w 6744318"/>
              <a:gd name="connsiteY2" fmla="*/ 3087391 h 3087391"/>
              <a:gd name="connsiteX3" fmla="*/ 0 w 6744318"/>
              <a:gd name="connsiteY3" fmla="*/ 0 h 3087391"/>
              <a:gd name="connsiteX0" fmla="*/ 0 w 6744318"/>
              <a:gd name="connsiteY0" fmla="*/ 0 h 2401289"/>
              <a:gd name="connsiteX1" fmla="*/ 6744318 w 6744318"/>
              <a:gd name="connsiteY1" fmla="*/ 1195169 h 2401289"/>
              <a:gd name="connsiteX2" fmla="*/ 6520189 w 6744318"/>
              <a:gd name="connsiteY2" fmla="*/ 2401289 h 2401289"/>
              <a:gd name="connsiteX3" fmla="*/ 0 w 6744318"/>
              <a:gd name="connsiteY3" fmla="*/ 0 h 2401289"/>
              <a:gd name="connsiteX0" fmla="*/ 0 w 6746374"/>
              <a:gd name="connsiteY0" fmla="*/ 0 h 2389632"/>
              <a:gd name="connsiteX1" fmla="*/ 6746374 w 6746374"/>
              <a:gd name="connsiteY1" fmla="*/ 1183512 h 2389632"/>
              <a:gd name="connsiteX2" fmla="*/ 6522245 w 6746374"/>
              <a:gd name="connsiteY2" fmla="*/ 2389632 h 2389632"/>
              <a:gd name="connsiteX3" fmla="*/ 0 w 6746374"/>
              <a:gd name="connsiteY3" fmla="*/ 0 h 2389632"/>
              <a:gd name="connsiteX0" fmla="*/ 0 w 6759058"/>
              <a:gd name="connsiteY0" fmla="*/ 0 h 2385858"/>
              <a:gd name="connsiteX1" fmla="*/ 6759058 w 6759058"/>
              <a:gd name="connsiteY1" fmla="*/ 1179738 h 2385858"/>
              <a:gd name="connsiteX2" fmla="*/ 6534929 w 6759058"/>
              <a:gd name="connsiteY2" fmla="*/ 2385858 h 2385858"/>
              <a:gd name="connsiteX3" fmla="*/ 0 w 6759058"/>
              <a:gd name="connsiteY3" fmla="*/ 0 h 2385858"/>
              <a:gd name="connsiteX0" fmla="*/ 0 w 6759058"/>
              <a:gd name="connsiteY0" fmla="*/ 0 h 2377975"/>
              <a:gd name="connsiteX1" fmla="*/ 6759058 w 6759058"/>
              <a:gd name="connsiteY1" fmla="*/ 1179738 h 2377975"/>
              <a:gd name="connsiteX2" fmla="*/ 6524300 w 6759058"/>
              <a:gd name="connsiteY2" fmla="*/ 2377975 h 2377975"/>
              <a:gd name="connsiteX3" fmla="*/ 0 w 6759058"/>
              <a:gd name="connsiteY3" fmla="*/ 0 h 2377975"/>
              <a:gd name="connsiteX0" fmla="*/ 0 w 6829001"/>
              <a:gd name="connsiteY0" fmla="*/ 0 h 2377975"/>
              <a:gd name="connsiteX1" fmla="*/ 6829001 w 6829001"/>
              <a:gd name="connsiteY1" fmla="*/ 1192070 h 2377975"/>
              <a:gd name="connsiteX2" fmla="*/ 6524300 w 6829001"/>
              <a:gd name="connsiteY2" fmla="*/ 2377975 h 2377975"/>
              <a:gd name="connsiteX3" fmla="*/ 0 w 6829001"/>
              <a:gd name="connsiteY3" fmla="*/ 0 h 2377975"/>
              <a:gd name="connsiteX0" fmla="*/ 0 w 6587469"/>
              <a:gd name="connsiteY0" fmla="*/ 0 h 2377975"/>
              <a:gd name="connsiteX1" fmla="*/ 6587469 w 6587469"/>
              <a:gd name="connsiteY1" fmla="*/ 1215589 h 2377975"/>
              <a:gd name="connsiteX2" fmla="*/ 6524300 w 6587469"/>
              <a:gd name="connsiteY2" fmla="*/ 2377975 h 2377975"/>
              <a:gd name="connsiteX3" fmla="*/ 0 w 6587469"/>
              <a:gd name="connsiteY3" fmla="*/ 0 h 2377975"/>
              <a:gd name="connsiteX0" fmla="*/ 0 w 6735575"/>
              <a:gd name="connsiteY0" fmla="*/ 0 h 2377975"/>
              <a:gd name="connsiteX1" fmla="*/ 6735575 w 6735575"/>
              <a:gd name="connsiteY1" fmla="*/ 1193626 h 2377975"/>
              <a:gd name="connsiteX2" fmla="*/ 6524300 w 6735575"/>
              <a:gd name="connsiteY2" fmla="*/ 2377975 h 2377975"/>
              <a:gd name="connsiteX3" fmla="*/ 0 w 6735575"/>
              <a:gd name="connsiteY3" fmla="*/ 0 h 2377975"/>
              <a:gd name="connsiteX0" fmla="*/ 0 w 6735575"/>
              <a:gd name="connsiteY0" fmla="*/ 0 h 2376947"/>
              <a:gd name="connsiteX1" fmla="*/ 6735575 w 6735575"/>
              <a:gd name="connsiteY1" fmla="*/ 1193626 h 2376947"/>
              <a:gd name="connsiteX2" fmla="*/ 6518472 w 6735575"/>
              <a:gd name="connsiteY2" fmla="*/ 2376947 h 2376947"/>
              <a:gd name="connsiteX3" fmla="*/ 0 w 6735575"/>
              <a:gd name="connsiteY3" fmla="*/ 0 h 2376947"/>
              <a:gd name="connsiteX0" fmla="*/ 0 w 6735575"/>
              <a:gd name="connsiteY0" fmla="*/ 0 h 2380890"/>
              <a:gd name="connsiteX1" fmla="*/ 6735575 w 6735575"/>
              <a:gd name="connsiteY1" fmla="*/ 1193626 h 2380890"/>
              <a:gd name="connsiteX2" fmla="*/ 6523786 w 6735575"/>
              <a:gd name="connsiteY2" fmla="*/ 2380890 h 2380890"/>
              <a:gd name="connsiteX3" fmla="*/ 0 w 6735575"/>
              <a:gd name="connsiteY3" fmla="*/ 0 h 2380890"/>
              <a:gd name="connsiteX0" fmla="*/ 0 w 6735575"/>
              <a:gd name="connsiteY0" fmla="*/ 0 h 2377976"/>
              <a:gd name="connsiteX1" fmla="*/ 6735575 w 6735575"/>
              <a:gd name="connsiteY1" fmla="*/ 1193626 h 2377976"/>
              <a:gd name="connsiteX2" fmla="*/ 6524300 w 6735575"/>
              <a:gd name="connsiteY2" fmla="*/ 2377976 h 2377976"/>
              <a:gd name="connsiteX3" fmla="*/ 0 w 6735575"/>
              <a:gd name="connsiteY3" fmla="*/ 0 h 2377976"/>
              <a:gd name="connsiteX0" fmla="*/ 0 w 6744855"/>
              <a:gd name="connsiteY0" fmla="*/ 0 h 2383000"/>
              <a:gd name="connsiteX1" fmla="*/ 6744855 w 6744855"/>
              <a:gd name="connsiteY1" fmla="*/ 1198650 h 2383000"/>
              <a:gd name="connsiteX2" fmla="*/ 6533580 w 6744855"/>
              <a:gd name="connsiteY2" fmla="*/ 2383000 h 2383000"/>
              <a:gd name="connsiteX3" fmla="*/ 0 w 6744855"/>
              <a:gd name="connsiteY3" fmla="*/ 0 h 2383000"/>
              <a:gd name="connsiteX0" fmla="*/ 0 w 6765155"/>
              <a:gd name="connsiteY0" fmla="*/ 0 h 2383190"/>
              <a:gd name="connsiteX1" fmla="*/ 6765155 w 6765155"/>
              <a:gd name="connsiteY1" fmla="*/ 1198840 h 2383190"/>
              <a:gd name="connsiteX2" fmla="*/ 6553880 w 6765155"/>
              <a:gd name="connsiteY2" fmla="*/ 2383190 h 2383190"/>
              <a:gd name="connsiteX3" fmla="*/ 0 w 6765155"/>
              <a:gd name="connsiteY3" fmla="*/ 0 h 2383190"/>
              <a:gd name="connsiteX0" fmla="*/ 0 w 6765155"/>
              <a:gd name="connsiteY0" fmla="*/ 0 h 2383190"/>
              <a:gd name="connsiteX1" fmla="*/ 6765155 w 6765155"/>
              <a:gd name="connsiteY1" fmla="*/ 1198840 h 2383190"/>
              <a:gd name="connsiteX2" fmla="*/ 6553880 w 6765155"/>
              <a:gd name="connsiteY2" fmla="*/ 2383190 h 2383190"/>
              <a:gd name="connsiteX3" fmla="*/ 0 w 6765155"/>
              <a:gd name="connsiteY3" fmla="*/ 0 h 2383190"/>
              <a:gd name="connsiteX0" fmla="*/ 0 w 7045867"/>
              <a:gd name="connsiteY0" fmla="*/ 0 h 2439005"/>
              <a:gd name="connsiteX1" fmla="*/ 7045867 w 7045867"/>
              <a:gd name="connsiteY1" fmla="*/ 1254655 h 2439005"/>
              <a:gd name="connsiteX2" fmla="*/ 6834592 w 7045867"/>
              <a:gd name="connsiteY2" fmla="*/ 2439005 h 2439005"/>
              <a:gd name="connsiteX3" fmla="*/ 0 w 7045867"/>
              <a:gd name="connsiteY3" fmla="*/ 0 h 2439005"/>
              <a:gd name="connsiteX0" fmla="*/ 0 w 7030730"/>
              <a:gd name="connsiteY0" fmla="*/ 0 h 2417387"/>
              <a:gd name="connsiteX1" fmla="*/ 7030730 w 7030730"/>
              <a:gd name="connsiteY1" fmla="*/ 1233037 h 2417387"/>
              <a:gd name="connsiteX2" fmla="*/ 6819455 w 7030730"/>
              <a:gd name="connsiteY2" fmla="*/ 2417387 h 2417387"/>
              <a:gd name="connsiteX3" fmla="*/ 0 w 7030730"/>
              <a:gd name="connsiteY3" fmla="*/ 0 h 2417387"/>
              <a:gd name="connsiteX0" fmla="*/ 0 w 7030730"/>
              <a:gd name="connsiteY0" fmla="*/ 0 h 2484771"/>
              <a:gd name="connsiteX1" fmla="*/ 7030730 w 7030730"/>
              <a:gd name="connsiteY1" fmla="*/ 1233037 h 2484771"/>
              <a:gd name="connsiteX2" fmla="*/ 6807572 w 7030730"/>
              <a:gd name="connsiteY2" fmla="*/ 2484771 h 2484771"/>
              <a:gd name="connsiteX3" fmla="*/ 0 w 7030730"/>
              <a:gd name="connsiteY3" fmla="*/ 0 h 2484771"/>
              <a:gd name="connsiteX0" fmla="*/ 0 w 7030730"/>
              <a:gd name="connsiteY0" fmla="*/ 0 h 3008285"/>
              <a:gd name="connsiteX1" fmla="*/ 7030730 w 7030730"/>
              <a:gd name="connsiteY1" fmla="*/ 1233037 h 3008285"/>
              <a:gd name="connsiteX2" fmla="*/ 6695506 w 7030730"/>
              <a:gd name="connsiteY2" fmla="*/ 3008285 h 3008285"/>
              <a:gd name="connsiteX3" fmla="*/ 0 w 7030730"/>
              <a:gd name="connsiteY3" fmla="*/ 0 h 3008285"/>
              <a:gd name="connsiteX0" fmla="*/ 0 w 9008696"/>
              <a:gd name="connsiteY0" fmla="*/ 0 h 3386687"/>
              <a:gd name="connsiteX1" fmla="*/ 9008696 w 9008696"/>
              <a:gd name="connsiteY1" fmla="*/ 1611439 h 3386687"/>
              <a:gd name="connsiteX2" fmla="*/ 8673472 w 9008696"/>
              <a:gd name="connsiteY2" fmla="*/ 3386687 h 3386687"/>
              <a:gd name="connsiteX3" fmla="*/ 0 w 9008696"/>
              <a:gd name="connsiteY3" fmla="*/ 0 h 3386687"/>
              <a:gd name="connsiteX0" fmla="*/ 0 w 8994604"/>
              <a:gd name="connsiteY0" fmla="*/ 0 h 3354569"/>
              <a:gd name="connsiteX1" fmla="*/ 8994604 w 8994604"/>
              <a:gd name="connsiteY1" fmla="*/ 1579321 h 3354569"/>
              <a:gd name="connsiteX2" fmla="*/ 8659380 w 8994604"/>
              <a:gd name="connsiteY2" fmla="*/ 3354569 h 3354569"/>
              <a:gd name="connsiteX3" fmla="*/ 0 w 8994604"/>
              <a:gd name="connsiteY3" fmla="*/ 0 h 3354569"/>
              <a:gd name="connsiteX0" fmla="*/ 0 w 8994604"/>
              <a:gd name="connsiteY0" fmla="*/ 0 h 3354569"/>
              <a:gd name="connsiteX1" fmla="*/ 8994604 w 8994604"/>
              <a:gd name="connsiteY1" fmla="*/ 1579321 h 3354569"/>
              <a:gd name="connsiteX2" fmla="*/ 8659380 w 8994604"/>
              <a:gd name="connsiteY2" fmla="*/ 3354569 h 3354569"/>
              <a:gd name="connsiteX3" fmla="*/ 1622172 w 8994604"/>
              <a:gd name="connsiteY3" fmla="*/ 621635 h 3354569"/>
              <a:gd name="connsiteX4" fmla="*/ 0 w 8994604"/>
              <a:gd name="connsiteY4" fmla="*/ 0 h 3354569"/>
              <a:gd name="connsiteX0" fmla="*/ 62220 w 9056824"/>
              <a:gd name="connsiteY0" fmla="*/ 0 h 3354569"/>
              <a:gd name="connsiteX1" fmla="*/ 9056824 w 9056824"/>
              <a:gd name="connsiteY1" fmla="*/ 1579321 h 3354569"/>
              <a:gd name="connsiteX2" fmla="*/ 8721600 w 9056824"/>
              <a:gd name="connsiteY2" fmla="*/ 3354569 h 3354569"/>
              <a:gd name="connsiteX3" fmla="*/ 0 w 9056824"/>
              <a:gd name="connsiteY3" fmla="*/ 146832 h 3354569"/>
              <a:gd name="connsiteX4" fmla="*/ 62220 w 9056824"/>
              <a:gd name="connsiteY4" fmla="*/ 0 h 3354569"/>
              <a:gd name="connsiteX0" fmla="*/ 40521 w 9056824"/>
              <a:gd name="connsiteY0" fmla="*/ 0 h 3358395"/>
              <a:gd name="connsiteX1" fmla="*/ 9056824 w 9056824"/>
              <a:gd name="connsiteY1" fmla="*/ 1583147 h 3358395"/>
              <a:gd name="connsiteX2" fmla="*/ 8721600 w 9056824"/>
              <a:gd name="connsiteY2" fmla="*/ 3358395 h 3358395"/>
              <a:gd name="connsiteX3" fmla="*/ 0 w 9056824"/>
              <a:gd name="connsiteY3" fmla="*/ 150658 h 3358395"/>
              <a:gd name="connsiteX4" fmla="*/ 40521 w 9056824"/>
              <a:gd name="connsiteY4" fmla="*/ 0 h 3358395"/>
              <a:gd name="connsiteX0" fmla="*/ 34775 w 9051078"/>
              <a:gd name="connsiteY0" fmla="*/ 0 h 3358395"/>
              <a:gd name="connsiteX1" fmla="*/ 9051078 w 9051078"/>
              <a:gd name="connsiteY1" fmla="*/ 1583147 h 3358395"/>
              <a:gd name="connsiteX2" fmla="*/ 8715854 w 9051078"/>
              <a:gd name="connsiteY2" fmla="*/ 3358395 h 3358395"/>
              <a:gd name="connsiteX3" fmla="*/ 0 w 9051078"/>
              <a:gd name="connsiteY3" fmla="*/ 165654 h 3358395"/>
              <a:gd name="connsiteX4" fmla="*/ 34775 w 9051078"/>
              <a:gd name="connsiteY4" fmla="*/ 0 h 3358395"/>
              <a:gd name="connsiteX0" fmla="*/ 29829 w 9051078"/>
              <a:gd name="connsiteY0" fmla="*/ 0 h 3362063"/>
              <a:gd name="connsiteX1" fmla="*/ 9051078 w 9051078"/>
              <a:gd name="connsiteY1" fmla="*/ 1586815 h 3362063"/>
              <a:gd name="connsiteX2" fmla="*/ 8715854 w 9051078"/>
              <a:gd name="connsiteY2" fmla="*/ 3362063 h 3362063"/>
              <a:gd name="connsiteX3" fmla="*/ 0 w 9051078"/>
              <a:gd name="connsiteY3" fmla="*/ 169322 h 3362063"/>
              <a:gd name="connsiteX4" fmla="*/ 29829 w 9051078"/>
              <a:gd name="connsiteY4" fmla="*/ 0 h 3362063"/>
              <a:gd name="connsiteX0" fmla="*/ 29829 w 9051078"/>
              <a:gd name="connsiteY0" fmla="*/ 0 h 3341799"/>
              <a:gd name="connsiteX1" fmla="*/ 9051078 w 9051078"/>
              <a:gd name="connsiteY1" fmla="*/ 1586815 h 3341799"/>
              <a:gd name="connsiteX2" fmla="*/ 8727818 w 9051078"/>
              <a:gd name="connsiteY2" fmla="*/ 3341799 h 3341799"/>
              <a:gd name="connsiteX3" fmla="*/ 0 w 9051078"/>
              <a:gd name="connsiteY3" fmla="*/ 169322 h 3341799"/>
              <a:gd name="connsiteX4" fmla="*/ 29829 w 9051078"/>
              <a:gd name="connsiteY4" fmla="*/ 0 h 3341799"/>
              <a:gd name="connsiteX0" fmla="*/ 29829 w 9045652"/>
              <a:gd name="connsiteY0" fmla="*/ 0 h 3341799"/>
              <a:gd name="connsiteX1" fmla="*/ 9045652 w 9045652"/>
              <a:gd name="connsiteY1" fmla="*/ 1585859 h 3341799"/>
              <a:gd name="connsiteX2" fmla="*/ 8727818 w 9045652"/>
              <a:gd name="connsiteY2" fmla="*/ 3341799 h 3341799"/>
              <a:gd name="connsiteX3" fmla="*/ 0 w 9045652"/>
              <a:gd name="connsiteY3" fmla="*/ 169322 h 3341799"/>
              <a:gd name="connsiteX4" fmla="*/ 29829 w 9045652"/>
              <a:gd name="connsiteY4" fmla="*/ 0 h 3341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5652" h="3341799">
                <a:moveTo>
                  <a:pt x="29829" y="0"/>
                </a:moveTo>
                <a:lnTo>
                  <a:pt x="9045652" y="1585859"/>
                </a:lnTo>
                <a:lnTo>
                  <a:pt x="8727818" y="3341799"/>
                </a:lnTo>
                <a:lnTo>
                  <a:pt x="0" y="169322"/>
                </a:lnTo>
                <a:lnTo>
                  <a:pt x="29829" y="0"/>
                </a:lnTo>
                <a:close/>
              </a:path>
            </a:pathLst>
          </a:custGeom>
          <a:gradFill>
            <a:gsLst>
              <a:gs pos="0">
                <a:srgbClr val="491E88"/>
              </a:gs>
              <a:gs pos="17000">
                <a:srgbClr val="491E88"/>
              </a:gs>
              <a:gs pos="85000">
                <a:srgbClr val="00AAE0"/>
              </a:gs>
            </a:gsLst>
            <a:lin ang="14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0A4F048C-E95A-E170-9CF8-D2FE8DD3ECEE}"/>
              </a:ext>
            </a:extLst>
          </p:cNvPr>
          <p:cNvSpPr/>
          <p:nvPr userDrawn="1"/>
        </p:nvSpPr>
        <p:spPr>
          <a:xfrm rot="21000000" flipH="1" flipV="1">
            <a:off x="-69283" y="3287806"/>
            <a:ext cx="7030730" cy="2484771"/>
          </a:xfrm>
          <a:custGeom>
            <a:avLst/>
            <a:gdLst>
              <a:gd name="connsiteX0" fmla="*/ 0 w 10515600"/>
              <a:gd name="connsiteY0" fmla="*/ 0 h 3017458"/>
              <a:gd name="connsiteX1" fmla="*/ 10515600 w 10515600"/>
              <a:gd name="connsiteY1" fmla="*/ 0 h 3017458"/>
              <a:gd name="connsiteX2" fmla="*/ 10515600 w 10515600"/>
              <a:gd name="connsiteY2" fmla="*/ 3017458 h 3017458"/>
              <a:gd name="connsiteX3" fmla="*/ 0 w 10515600"/>
              <a:gd name="connsiteY3" fmla="*/ 3017458 h 3017458"/>
              <a:gd name="connsiteX4" fmla="*/ 0 w 10515600"/>
              <a:gd name="connsiteY4" fmla="*/ 0 h 3017458"/>
              <a:gd name="connsiteX0" fmla="*/ 933998 w 10515600"/>
              <a:gd name="connsiteY0" fmla="*/ 0 h 3017897"/>
              <a:gd name="connsiteX1" fmla="*/ 10515600 w 10515600"/>
              <a:gd name="connsiteY1" fmla="*/ 439 h 3017897"/>
              <a:gd name="connsiteX2" fmla="*/ 10515600 w 10515600"/>
              <a:gd name="connsiteY2" fmla="*/ 3017897 h 3017897"/>
              <a:gd name="connsiteX3" fmla="*/ 0 w 10515600"/>
              <a:gd name="connsiteY3" fmla="*/ 3017897 h 3017897"/>
              <a:gd name="connsiteX4" fmla="*/ 933998 w 10515600"/>
              <a:gd name="connsiteY4" fmla="*/ 0 h 3017897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10515600 w 10515600"/>
              <a:gd name="connsiteY2" fmla="*/ 9596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7925328 w 10515600"/>
              <a:gd name="connsiteY2" fmla="*/ 571953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16283"/>
              <a:gd name="connsiteY0" fmla="*/ 9157 h 3027054"/>
              <a:gd name="connsiteX1" fmla="*/ 4721682 w 7916283"/>
              <a:gd name="connsiteY1" fmla="*/ 0 h 3027054"/>
              <a:gd name="connsiteX2" fmla="*/ 7916283 w 7916283"/>
              <a:gd name="connsiteY2" fmla="*/ 559035 h 3027054"/>
              <a:gd name="connsiteX3" fmla="*/ 7571176 w 7916283"/>
              <a:gd name="connsiteY3" fmla="*/ 2451257 h 3027054"/>
              <a:gd name="connsiteX4" fmla="*/ 0 w 7916283"/>
              <a:gd name="connsiteY4" fmla="*/ 3027054 h 3027054"/>
              <a:gd name="connsiteX5" fmla="*/ 933998 w 7916283"/>
              <a:gd name="connsiteY5" fmla="*/ 9157 h 3027054"/>
              <a:gd name="connsiteX0" fmla="*/ 0 w 6982285"/>
              <a:gd name="connsiteY0" fmla="*/ 9157 h 2451257"/>
              <a:gd name="connsiteX1" fmla="*/ 3787684 w 6982285"/>
              <a:gd name="connsiteY1" fmla="*/ 0 h 2451257"/>
              <a:gd name="connsiteX2" fmla="*/ 6982285 w 6982285"/>
              <a:gd name="connsiteY2" fmla="*/ 559035 h 2451257"/>
              <a:gd name="connsiteX3" fmla="*/ 6637178 w 6982285"/>
              <a:gd name="connsiteY3" fmla="*/ 2451257 h 2451257"/>
              <a:gd name="connsiteX4" fmla="*/ 0 w 6982285"/>
              <a:gd name="connsiteY4" fmla="*/ 9157 h 2451257"/>
              <a:gd name="connsiteX0" fmla="*/ 0 w 6560914"/>
              <a:gd name="connsiteY0" fmla="*/ 162591 h 2451257"/>
              <a:gd name="connsiteX1" fmla="*/ 3366313 w 6560914"/>
              <a:gd name="connsiteY1" fmla="*/ 0 h 2451257"/>
              <a:gd name="connsiteX2" fmla="*/ 6560914 w 6560914"/>
              <a:gd name="connsiteY2" fmla="*/ 559035 h 2451257"/>
              <a:gd name="connsiteX3" fmla="*/ 6215807 w 6560914"/>
              <a:gd name="connsiteY3" fmla="*/ 2451257 h 2451257"/>
              <a:gd name="connsiteX4" fmla="*/ 0 w 6560914"/>
              <a:gd name="connsiteY4" fmla="*/ 162591 h 2451257"/>
              <a:gd name="connsiteX0" fmla="*/ 0 w 6560914"/>
              <a:gd name="connsiteY0" fmla="*/ 0 h 2288666"/>
              <a:gd name="connsiteX1" fmla="*/ 4292404 w 6560914"/>
              <a:gd name="connsiteY1" fmla="*/ 703 h 2288666"/>
              <a:gd name="connsiteX2" fmla="*/ 6560914 w 6560914"/>
              <a:gd name="connsiteY2" fmla="*/ 396444 h 2288666"/>
              <a:gd name="connsiteX3" fmla="*/ 6215807 w 6560914"/>
              <a:gd name="connsiteY3" fmla="*/ 2288666 h 2288666"/>
              <a:gd name="connsiteX4" fmla="*/ 0 w 6560914"/>
              <a:gd name="connsiteY4" fmla="*/ 0 h 2288666"/>
              <a:gd name="connsiteX0" fmla="*/ 0 w 6744318"/>
              <a:gd name="connsiteY0" fmla="*/ 0 h 3087391"/>
              <a:gd name="connsiteX1" fmla="*/ 4475808 w 6744318"/>
              <a:gd name="connsiteY1" fmla="*/ 799428 h 3087391"/>
              <a:gd name="connsiteX2" fmla="*/ 6744318 w 6744318"/>
              <a:gd name="connsiteY2" fmla="*/ 1195169 h 3087391"/>
              <a:gd name="connsiteX3" fmla="*/ 6399211 w 6744318"/>
              <a:gd name="connsiteY3" fmla="*/ 3087391 h 3087391"/>
              <a:gd name="connsiteX4" fmla="*/ 0 w 6744318"/>
              <a:gd name="connsiteY4" fmla="*/ 0 h 3087391"/>
              <a:gd name="connsiteX0" fmla="*/ 0 w 6744318"/>
              <a:gd name="connsiteY0" fmla="*/ 0 h 3087391"/>
              <a:gd name="connsiteX1" fmla="*/ 6744318 w 6744318"/>
              <a:gd name="connsiteY1" fmla="*/ 1195169 h 3087391"/>
              <a:gd name="connsiteX2" fmla="*/ 6399211 w 6744318"/>
              <a:gd name="connsiteY2" fmla="*/ 3087391 h 3087391"/>
              <a:gd name="connsiteX3" fmla="*/ 0 w 6744318"/>
              <a:gd name="connsiteY3" fmla="*/ 0 h 3087391"/>
              <a:gd name="connsiteX0" fmla="*/ 0 w 6744318"/>
              <a:gd name="connsiteY0" fmla="*/ 0 h 2401289"/>
              <a:gd name="connsiteX1" fmla="*/ 6744318 w 6744318"/>
              <a:gd name="connsiteY1" fmla="*/ 1195169 h 2401289"/>
              <a:gd name="connsiteX2" fmla="*/ 6520189 w 6744318"/>
              <a:gd name="connsiteY2" fmla="*/ 2401289 h 2401289"/>
              <a:gd name="connsiteX3" fmla="*/ 0 w 6744318"/>
              <a:gd name="connsiteY3" fmla="*/ 0 h 2401289"/>
              <a:gd name="connsiteX0" fmla="*/ 0 w 6746374"/>
              <a:gd name="connsiteY0" fmla="*/ 0 h 2389632"/>
              <a:gd name="connsiteX1" fmla="*/ 6746374 w 6746374"/>
              <a:gd name="connsiteY1" fmla="*/ 1183512 h 2389632"/>
              <a:gd name="connsiteX2" fmla="*/ 6522245 w 6746374"/>
              <a:gd name="connsiteY2" fmla="*/ 2389632 h 2389632"/>
              <a:gd name="connsiteX3" fmla="*/ 0 w 6746374"/>
              <a:gd name="connsiteY3" fmla="*/ 0 h 2389632"/>
              <a:gd name="connsiteX0" fmla="*/ 0 w 6759058"/>
              <a:gd name="connsiteY0" fmla="*/ 0 h 2385858"/>
              <a:gd name="connsiteX1" fmla="*/ 6759058 w 6759058"/>
              <a:gd name="connsiteY1" fmla="*/ 1179738 h 2385858"/>
              <a:gd name="connsiteX2" fmla="*/ 6534929 w 6759058"/>
              <a:gd name="connsiteY2" fmla="*/ 2385858 h 2385858"/>
              <a:gd name="connsiteX3" fmla="*/ 0 w 6759058"/>
              <a:gd name="connsiteY3" fmla="*/ 0 h 2385858"/>
              <a:gd name="connsiteX0" fmla="*/ 0 w 6759058"/>
              <a:gd name="connsiteY0" fmla="*/ 0 h 2377975"/>
              <a:gd name="connsiteX1" fmla="*/ 6759058 w 6759058"/>
              <a:gd name="connsiteY1" fmla="*/ 1179738 h 2377975"/>
              <a:gd name="connsiteX2" fmla="*/ 6524300 w 6759058"/>
              <a:gd name="connsiteY2" fmla="*/ 2377975 h 2377975"/>
              <a:gd name="connsiteX3" fmla="*/ 0 w 6759058"/>
              <a:gd name="connsiteY3" fmla="*/ 0 h 2377975"/>
              <a:gd name="connsiteX0" fmla="*/ 0 w 6829001"/>
              <a:gd name="connsiteY0" fmla="*/ 0 h 2377975"/>
              <a:gd name="connsiteX1" fmla="*/ 6829001 w 6829001"/>
              <a:gd name="connsiteY1" fmla="*/ 1192070 h 2377975"/>
              <a:gd name="connsiteX2" fmla="*/ 6524300 w 6829001"/>
              <a:gd name="connsiteY2" fmla="*/ 2377975 h 2377975"/>
              <a:gd name="connsiteX3" fmla="*/ 0 w 6829001"/>
              <a:gd name="connsiteY3" fmla="*/ 0 h 2377975"/>
              <a:gd name="connsiteX0" fmla="*/ 0 w 6587469"/>
              <a:gd name="connsiteY0" fmla="*/ 0 h 2377975"/>
              <a:gd name="connsiteX1" fmla="*/ 6587469 w 6587469"/>
              <a:gd name="connsiteY1" fmla="*/ 1215589 h 2377975"/>
              <a:gd name="connsiteX2" fmla="*/ 6524300 w 6587469"/>
              <a:gd name="connsiteY2" fmla="*/ 2377975 h 2377975"/>
              <a:gd name="connsiteX3" fmla="*/ 0 w 6587469"/>
              <a:gd name="connsiteY3" fmla="*/ 0 h 2377975"/>
              <a:gd name="connsiteX0" fmla="*/ 0 w 6735575"/>
              <a:gd name="connsiteY0" fmla="*/ 0 h 2377975"/>
              <a:gd name="connsiteX1" fmla="*/ 6735575 w 6735575"/>
              <a:gd name="connsiteY1" fmla="*/ 1193626 h 2377975"/>
              <a:gd name="connsiteX2" fmla="*/ 6524300 w 6735575"/>
              <a:gd name="connsiteY2" fmla="*/ 2377975 h 2377975"/>
              <a:gd name="connsiteX3" fmla="*/ 0 w 6735575"/>
              <a:gd name="connsiteY3" fmla="*/ 0 h 2377975"/>
              <a:gd name="connsiteX0" fmla="*/ 0 w 6735575"/>
              <a:gd name="connsiteY0" fmla="*/ 0 h 2376947"/>
              <a:gd name="connsiteX1" fmla="*/ 6735575 w 6735575"/>
              <a:gd name="connsiteY1" fmla="*/ 1193626 h 2376947"/>
              <a:gd name="connsiteX2" fmla="*/ 6518472 w 6735575"/>
              <a:gd name="connsiteY2" fmla="*/ 2376947 h 2376947"/>
              <a:gd name="connsiteX3" fmla="*/ 0 w 6735575"/>
              <a:gd name="connsiteY3" fmla="*/ 0 h 2376947"/>
              <a:gd name="connsiteX0" fmla="*/ 0 w 6735575"/>
              <a:gd name="connsiteY0" fmla="*/ 0 h 2380890"/>
              <a:gd name="connsiteX1" fmla="*/ 6735575 w 6735575"/>
              <a:gd name="connsiteY1" fmla="*/ 1193626 h 2380890"/>
              <a:gd name="connsiteX2" fmla="*/ 6523786 w 6735575"/>
              <a:gd name="connsiteY2" fmla="*/ 2380890 h 2380890"/>
              <a:gd name="connsiteX3" fmla="*/ 0 w 6735575"/>
              <a:gd name="connsiteY3" fmla="*/ 0 h 2380890"/>
              <a:gd name="connsiteX0" fmla="*/ 0 w 6735575"/>
              <a:gd name="connsiteY0" fmla="*/ 0 h 2377976"/>
              <a:gd name="connsiteX1" fmla="*/ 6735575 w 6735575"/>
              <a:gd name="connsiteY1" fmla="*/ 1193626 h 2377976"/>
              <a:gd name="connsiteX2" fmla="*/ 6524300 w 6735575"/>
              <a:gd name="connsiteY2" fmla="*/ 2377976 h 2377976"/>
              <a:gd name="connsiteX3" fmla="*/ 0 w 6735575"/>
              <a:gd name="connsiteY3" fmla="*/ 0 h 2377976"/>
              <a:gd name="connsiteX0" fmla="*/ 0 w 6744855"/>
              <a:gd name="connsiteY0" fmla="*/ 0 h 2383000"/>
              <a:gd name="connsiteX1" fmla="*/ 6744855 w 6744855"/>
              <a:gd name="connsiteY1" fmla="*/ 1198650 h 2383000"/>
              <a:gd name="connsiteX2" fmla="*/ 6533580 w 6744855"/>
              <a:gd name="connsiteY2" fmla="*/ 2383000 h 2383000"/>
              <a:gd name="connsiteX3" fmla="*/ 0 w 6744855"/>
              <a:gd name="connsiteY3" fmla="*/ 0 h 2383000"/>
              <a:gd name="connsiteX0" fmla="*/ 0 w 6765155"/>
              <a:gd name="connsiteY0" fmla="*/ 0 h 2383190"/>
              <a:gd name="connsiteX1" fmla="*/ 6765155 w 6765155"/>
              <a:gd name="connsiteY1" fmla="*/ 1198840 h 2383190"/>
              <a:gd name="connsiteX2" fmla="*/ 6553880 w 6765155"/>
              <a:gd name="connsiteY2" fmla="*/ 2383190 h 2383190"/>
              <a:gd name="connsiteX3" fmla="*/ 0 w 6765155"/>
              <a:gd name="connsiteY3" fmla="*/ 0 h 2383190"/>
              <a:gd name="connsiteX0" fmla="*/ 0 w 6765155"/>
              <a:gd name="connsiteY0" fmla="*/ 0 h 2383190"/>
              <a:gd name="connsiteX1" fmla="*/ 6765155 w 6765155"/>
              <a:gd name="connsiteY1" fmla="*/ 1198840 h 2383190"/>
              <a:gd name="connsiteX2" fmla="*/ 6553880 w 6765155"/>
              <a:gd name="connsiteY2" fmla="*/ 2383190 h 2383190"/>
              <a:gd name="connsiteX3" fmla="*/ 0 w 6765155"/>
              <a:gd name="connsiteY3" fmla="*/ 0 h 2383190"/>
              <a:gd name="connsiteX0" fmla="*/ 0 w 7045867"/>
              <a:gd name="connsiteY0" fmla="*/ 0 h 2439005"/>
              <a:gd name="connsiteX1" fmla="*/ 7045867 w 7045867"/>
              <a:gd name="connsiteY1" fmla="*/ 1254655 h 2439005"/>
              <a:gd name="connsiteX2" fmla="*/ 6834592 w 7045867"/>
              <a:gd name="connsiteY2" fmla="*/ 2439005 h 2439005"/>
              <a:gd name="connsiteX3" fmla="*/ 0 w 7045867"/>
              <a:gd name="connsiteY3" fmla="*/ 0 h 2439005"/>
              <a:gd name="connsiteX0" fmla="*/ 0 w 7030730"/>
              <a:gd name="connsiteY0" fmla="*/ 0 h 2417387"/>
              <a:gd name="connsiteX1" fmla="*/ 7030730 w 7030730"/>
              <a:gd name="connsiteY1" fmla="*/ 1233037 h 2417387"/>
              <a:gd name="connsiteX2" fmla="*/ 6819455 w 7030730"/>
              <a:gd name="connsiteY2" fmla="*/ 2417387 h 2417387"/>
              <a:gd name="connsiteX3" fmla="*/ 0 w 7030730"/>
              <a:gd name="connsiteY3" fmla="*/ 0 h 2417387"/>
              <a:gd name="connsiteX0" fmla="*/ 0 w 7030730"/>
              <a:gd name="connsiteY0" fmla="*/ 0 h 2484771"/>
              <a:gd name="connsiteX1" fmla="*/ 7030730 w 7030730"/>
              <a:gd name="connsiteY1" fmla="*/ 1233037 h 2484771"/>
              <a:gd name="connsiteX2" fmla="*/ 6807572 w 7030730"/>
              <a:gd name="connsiteY2" fmla="*/ 2484771 h 2484771"/>
              <a:gd name="connsiteX3" fmla="*/ 0 w 7030730"/>
              <a:gd name="connsiteY3" fmla="*/ 0 h 248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0730" h="2484771">
                <a:moveTo>
                  <a:pt x="0" y="0"/>
                </a:moveTo>
                <a:lnTo>
                  <a:pt x="7030730" y="1233037"/>
                </a:lnTo>
                <a:lnTo>
                  <a:pt x="6807572" y="24847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91E88"/>
              </a:gs>
              <a:gs pos="17000">
                <a:srgbClr val="491E88"/>
              </a:gs>
              <a:gs pos="85000">
                <a:srgbClr val="00AAE0"/>
              </a:gs>
            </a:gsLst>
            <a:lin ang="14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60812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- Cell S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89F31A-2A55-48C9-0BD5-B7F349D25A46}"/>
              </a:ext>
            </a:extLst>
          </p:cNvPr>
          <p:cNvSpPr/>
          <p:nvPr userDrawn="1"/>
        </p:nvSpPr>
        <p:spPr>
          <a:xfrm>
            <a:off x="0" y="4677056"/>
            <a:ext cx="5388429" cy="466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30B8D3-5163-447F-C674-FB43DE8FC6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582"/>
          <a:stretch/>
        </p:blipFill>
        <p:spPr>
          <a:xfrm flipH="1" flipV="1">
            <a:off x="0" y="-11530"/>
            <a:ext cx="9143999" cy="5155029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AF14DAA-BE9A-F2C3-42C6-1B3ABAE0AB9E}"/>
              </a:ext>
            </a:extLst>
          </p:cNvPr>
          <p:cNvSpPr/>
          <p:nvPr userDrawn="1"/>
        </p:nvSpPr>
        <p:spPr>
          <a:xfrm rot="600000">
            <a:off x="5992926" y="2219097"/>
            <a:ext cx="1448948" cy="3073553"/>
          </a:xfrm>
          <a:custGeom>
            <a:avLst/>
            <a:gdLst>
              <a:gd name="connsiteX0" fmla="*/ 0 w 1448948"/>
              <a:gd name="connsiteY0" fmla="*/ 0 h 3073553"/>
              <a:gd name="connsiteX1" fmla="*/ 1448948 w 1448948"/>
              <a:gd name="connsiteY1" fmla="*/ 0 h 3073553"/>
              <a:gd name="connsiteX2" fmla="*/ 1448948 w 1448948"/>
              <a:gd name="connsiteY2" fmla="*/ 2818065 h 3073553"/>
              <a:gd name="connsiteX3" fmla="*/ 0 w 1448948"/>
              <a:gd name="connsiteY3" fmla="*/ 3073553 h 307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48" h="3073553">
                <a:moveTo>
                  <a:pt x="0" y="0"/>
                </a:moveTo>
                <a:lnTo>
                  <a:pt x="1448948" y="0"/>
                </a:lnTo>
                <a:lnTo>
                  <a:pt x="1448948" y="2818065"/>
                </a:lnTo>
                <a:lnTo>
                  <a:pt x="0" y="3073553"/>
                </a:lnTo>
                <a:close/>
              </a:path>
            </a:pathLst>
          </a:custGeom>
          <a:gradFill>
            <a:gsLst>
              <a:gs pos="0">
                <a:srgbClr val="00B0A2"/>
              </a:gs>
              <a:gs pos="51000">
                <a:srgbClr val="1F76C9"/>
              </a:gs>
            </a:gsLst>
            <a:lin ang="180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BB4982-CD1A-2B64-F049-0B442CCB274D}"/>
              </a:ext>
            </a:extLst>
          </p:cNvPr>
          <p:cNvSpPr txBox="1"/>
          <p:nvPr userDrawn="1"/>
        </p:nvSpPr>
        <p:spPr>
          <a:xfrm>
            <a:off x="8285228" y="4914621"/>
            <a:ext cx="515877" cy="207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800" smtClean="0">
                <a:solidFill>
                  <a:schemeClr val="accent6"/>
                </a:solidFill>
              </a:rPr>
              <a:pPr lvl="0"/>
              <a:t>‹#›</a:t>
            </a:fld>
            <a:endParaRPr lang="en-US" sz="800">
              <a:solidFill>
                <a:schemeClr val="accent6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84F746C-D44D-10B2-C0A4-4DBC9FCD7D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417" y="2856861"/>
            <a:ext cx="5115159" cy="299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l">
              <a:buFontTx/>
              <a:buNone/>
              <a:defRPr lang="en-GB" sz="1600" b="0" dirty="0" smtClean="0">
                <a:solidFill>
                  <a:schemeClr val="accent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8ACEA7-C26F-B9DE-57FA-92A8B9405F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417" y="1580287"/>
            <a:ext cx="5115159" cy="1262514"/>
          </a:xfrm>
          <a:prstGeom prst="rect">
            <a:avLst/>
          </a:prstGeom>
        </p:spPr>
        <p:txBody>
          <a:bodyPr lIns="0" bIns="0" anchor="b" anchorCtr="0">
            <a:noAutofit/>
          </a:bodyPr>
          <a:lstStyle>
            <a:lvl1pPr algn="l">
              <a:lnSpc>
                <a:spcPts val="3800"/>
              </a:lnSpc>
              <a:buFontTx/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Transition Title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85E3F90-C410-C903-D8BA-97EFFD536808}"/>
              </a:ext>
            </a:extLst>
          </p:cNvPr>
          <p:cNvSpPr/>
          <p:nvPr userDrawn="1"/>
        </p:nvSpPr>
        <p:spPr>
          <a:xfrm rot="-540000">
            <a:off x="6252658" y="-292953"/>
            <a:ext cx="3273998" cy="5602805"/>
          </a:xfrm>
          <a:custGeom>
            <a:avLst/>
            <a:gdLst>
              <a:gd name="connsiteX0" fmla="*/ 3273998 w 3273998"/>
              <a:gd name="connsiteY0" fmla="*/ 518550 h 5598725"/>
              <a:gd name="connsiteX1" fmla="*/ 2469377 w 3273998"/>
              <a:gd name="connsiteY1" fmla="*/ 5598725 h 5598725"/>
              <a:gd name="connsiteX2" fmla="*/ 0 w 3273998"/>
              <a:gd name="connsiteY2" fmla="*/ 5207614 h 5598725"/>
              <a:gd name="connsiteX3" fmla="*/ 0 w 3273998"/>
              <a:gd name="connsiteY3" fmla="*/ 0 h 559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3998" h="5598725">
                <a:moveTo>
                  <a:pt x="3273998" y="518550"/>
                </a:moveTo>
                <a:lnTo>
                  <a:pt x="2469377" y="5598725"/>
                </a:lnTo>
                <a:lnTo>
                  <a:pt x="0" y="5207614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4354" t="-908" r="-131972" b="-5545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7421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- To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89F31A-2A55-48C9-0BD5-B7F349D25A46}"/>
              </a:ext>
            </a:extLst>
          </p:cNvPr>
          <p:cNvSpPr/>
          <p:nvPr userDrawn="1"/>
        </p:nvSpPr>
        <p:spPr>
          <a:xfrm>
            <a:off x="0" y="4677056"/>
            <a:ext cx="5388429" cy="466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30B8D3-5163-447F-C674-FB43DE8FC6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582"/>
          <a:stretch/>
        </p:blipFill>
        <p:spPr>
          <a:xfrm flipH="1" flipV="1">
            <a:off x="0" y="-11530"/>
            <a:ext cx="9143999" cy="5155029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AF14DAA-BE9A-F2C3-42C6-1B3ABAE0AB9E}"/>
              </a:ext>
            </a:extLst>
          </p:cNvPr>
          <p:cNvSpPr/>
          <p:nvPr userDrawn="1"/>
        </p:nvSpPr>
        <p:spPr>
          <a:xfrm rot="600000">
            <a:off x="5992926" y="2219097"/>
            <a:ext cx="1448948" cy="3073553"/>
          </a:xfrm>
          <a:custGeom>
            <a:avLst/>
            <a:gdLst>
              <a:gd name="connsiteX0" fmla="*/ 0 w 1448948"/>
              <a:gd name="connsiteY0" fmla="*/ 0 h 3073553"/>
              <a:gd name="connsiteX1" fmla="*/ 1448948 w 1448948"/>
              <a:gd name="connsiteY1" fmla="*/ 0 h 3073553"/>
              <a:gd name="connsiteX2" fmla="*/ 1448948 w 1448948"/>
              <a:gd name="connsiteY2" fmla="*/ 2818065 h 3073553"/>
              <a:gd name="connsiteX3" fmla="*/ 0 w 1448948"/>
              <a:gd name="connsiteY3" fmla="*/ 3073553 h 307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48" h="3073553">
                <a:moveTo>
                  <a:pt x="0" y="0"/>
                </a:moveTo>
                <a:lnTo>
                  <a:pt x="1448948" y="0"/>
                </a:lnTo>
                <a:lnTo>
                  <a:pt x="1448948" y="2818065"/>
                </a:lnTo>
                <a:lnTo>
                  <a:pt x="0" y="3073553"/>
                </a:lnTo>
                <a:close/>
              </a:path>
            </a:pathLst>
          </a:custGeom>
          <a:gradFill>
            <a:gsLst>
              <a:gs pos="0">
                <a:srgbClr val="00B0A2"/>
              </a:gs>
              <a:gs pos="51000">
                <a:srgbClr val="1F76C9"/>
              </a:gs>
            </a:gsLst>
            <a:lin ang="180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BB4982-CD1A-2B64-F049-0B442CCB274D}"/>
              </a:ext>
            </a:extLst>
          </p:cNvPr>
          <p:cNvSpPr txBox="1"/>
          <p:nvPr userDrawn="1"/>
        </p:nvSpPr>
        <p:spPr>
          <a:xfrm>
            <a:off x="8285228" y="4914621"/>
            <a:ext cx="515877" cy="207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800" smtClean="0">
                <a:solidFill>
                  <a:schemeClr val="accent6"/>
                </a:solidFill>
              </a:rPr>
              <a:pPr lvl="0"/>
              <a:t>‹#›</a:t>
            </a:fld>
            <a:endParaRPr lang="en-US" sz="800">
              <a:solidFill>
                <a:schemeClr val="accent6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84F746C-D44D-10B2-C0A4-4DBC9FCD7D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417" y="2856861"/>
            <a:ext cx="5115159" cy="299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l">
              <a:buFontTx/>
              <a:buNone/>
              <a:defRPr lang="en-GB" sz="1600" b="0" dirty="0" smtClean="0">
                <a:solidFill>
                  <a:schemeClr val="accent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8ACEA7-C26F-B9DE-57FA-92A8B9405F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417" y="1580287"/>
            <a:ext cx="5115159" cy="1262514"/>
          </a:xfrm>
          <a:prstGeom prst="rect">
            <a:avLst/>
          </a:prstGeom>
        </p:spPr>
        <p:txBody>
          <a:bodyPr lIns="0" bIns="0" anchor="b" anchorCtr="0">
            <a:noAutofit/>
          </a:bodyPr>
          <a:lstStyle>
            <a:lvl1pPr algn="l">
              <a:lnSpc>
                <a:spcPts val="3800"/>
              </a:lnSpc>
              <a:buFontTx/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Transition Title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85E3F90-C410-C903-D8BA-97EFFD536808}"/>
              </a:ext>
            </a:extLst>
          </p:cNvPr>
          <p:cNvSpPr/>
          <p:nvPr userDrawn="1"/>
        </p:nvSpPr>
        <p:spPr>
          <a:xfrm rot="-540000">
            <a:off x="6252658" y="-292953"/>
            <a:ext cx="3273998" cy="5602805"/>
          </a:xfrm>
          <a:custGeom>
            <a:avLst/>
            <a:gdLst>
              <a:gd name="connsiteX0" fmla="*/ 3273998 w 3273998"/>
              <a:gd name="connsiteY0" fmla="*/ 518550 h 5598725"/>
              <a:gd name="connsiteX1" fmla="*/ 2469377 w 3273998"/>
              <a:gd name="connsiteY1" fmla="*/ 5598725 h 5598725"/>
              <a:gd name="connsiteX2" fmla="*/ 0 w 3273998"/>
              <a:gd name="connsiteY2" fmla="*/ 5207614 h 5598725"/>
              <a:gd name="connsiteX3" fmla="*/ 0 w 3273998"/>
              <a:gd name="connsiteY3" fmla="*/ 0 h 559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3998" h="5598725">
                <a:moveTo>
                  <a:pt x="3273998" y="518550"/>
                </a:moveTo>
                <a:lnTo>
                  <a:pt x="2469377" y="5598725"/>
                </a:lnTo>
                <a:lnTo>
                  <a:pt x="0" y="5207614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9062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- Anten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89F31A-2A55-48C9-0BD5-B7F349D25A46}"/>
              </a:ext>
            </a:extLst>
          </p:cNvPr>
          <p:cNvSpPr/>
          <p:nvPr userDrawn="1"/>
        </p:nvSpPr>
        <p:spPr>
          <a:xfrm>
            <a:off x="0" y="4677056"/>
            <a:ext cx="5388429" cy="466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30B8D3-5163-447F-C674-FB43DE8FC6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582"/>
          <a:stretch/>
        </p:blipFill>
        <p:spPr>
          <a:xfrm flipH="1" flipV="1">
            <a:off x="0" y="-11530"/>
            <a:ext cx="9143999" cy="5155029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AF14DAA-BE9A-F2C3-42C6-1B3ABAE0AB9E}"/>
              </a:ext>
            </a:extLst>
          </p:cNvPr>
          <p:cNvSpPr/>
          <p:nvPr userDrawn="1"/>
        </p:nvSpPr>
        <p:spPr>
          <a:xfrm rot="600000">
            <a:off x="5992926" y="2219097"/>
            <a:ext cx="1448948" cy="3073553"/>
          </a:xfrm>
          <a:custGeom>
            <a:avLst/>
            <a:gdLst>
              <a:gd name="connsiteX0" fmla="*/ 0 w 1448948"/>
              <a:gd name="connsiteY0" fmla="*/ 0 h 3073553"/>
              <a:gd name="connsiteX1" fmla="*/ 1448948 w 1448948"/>
              <a:gd name="connsiteY1" fmla="*/ 0 h 3073553"/>
              <a:gd name="connsiteX2" fmla="*/ 1448948 w 1448948"/>
              <a:gd name="connsiteY2" fmla="*/ 2818065 h 3073553"/>
              <a:gd name="connsiteX3" fmla="*/ 0 w 1448948"/>
              <a:gd name="connsiteY3" fmla="*/ 3073553 h 307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48" h="3073553">
                <a:moveTo>
                  <a:pt x="0" y="0"/>
                </a:moveTo>
                <a:lnTo>
                  <a:pt x="1448948" y="0"/>
                </a:lnTo>
                <a:lnTo>
                  <a:pt x="1448948" y="2818065"/>
                </a:lnTo>
                <a:lnTo>
                  <a:pt x="0" y="3073553"/>
                </a:lnTo>
                <a:close/>
              </a:path>
            </a:pathLst>
          </a:custGeom>
          <a:gradFill>
            <a:gsLst>
              <a:gs pos="0">
                <a:srgbClr val="00B0A2"/>
              </a:gs>
              <a:gs pos="51000">
                <a:srgbClr val="1F76C9"/>
              </a:gs>
            </a:gsLst>
            <a:lin ang="180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BB4982-CD1A-2B64-F049-0B442CCB274D}"/>
              </a:ext>
            </a:extLst>
          </p:cNvPr>
          <p:cNvSpPr txBox="1"/>
          <p:nvPr userDrawn="1"/>
        </p:nvSpPr>
        <p:spPr>
          <a:xfrm>
            <a:off x="8285228" y="4914621"/>
            <a:ext cx="515877" cy="207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800" smtClean="0">
                <a:solidFill>
                  <a:schemeClr val="accent6"/>
                </a:solidFill>
              </a:rPr>
              <a:pPr lvl="0"/>
              <a:t>‹#›</a:t>
            </a:fld>
            <a:endParaRPr lang="en-US" sz="800">
              <a:solidFill>
                <a:schemeClr val="accent6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84F746C-D44D-10B2-C0A4-4DBC9FCD7D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417" y="2856861"/>
            <a:ext cx="5115159" cy="299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l">
              <a:buFontTx/>
              <a:buNone/>
              <a:defRPr lang="en-GB" sz="1600" b="0" dirty="0" smtClean="0">
                <a:solidFill>
                  <a:schemeClr val="accent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8ACEA7-C26F-B9DE-57FA-92A8B9405F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417" y="1580287"/>
            <a:ext cx="5115159" cy="1262514"/>
          </a:xfrm>
          <a:prstGeom prst="rect">
            <a:avLst/>
          </a:prstGeom>
        </p:spPr>
        <p:txBody>
          <a:bodyPr lIns="0" bIns="0" anchor="b" anchorCtr="0">
            <a:noAutofit/>
          </a:bodyPr>
          <a:lstStyle>
            <a:lvl1pPr algn="l">
              <a:lnSpc>
                <a:spcPts val="3800"/>
              </a:lnSpc>
              <a:buFontTx/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Transition Title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85E3F90-C410-C903-D8BA-97EFFD536808}"/>
              </a:ext>
            </a:extLst>
          </p:cNvPr>
          <p:cNvSpPr/>
          <p:nvPr userDrawn="1"/>
        </p:nvSpPr>
        <p:spPr>
          <a:xfrm rot="-540000">
            <a:off x="6252658" y="-292953"/>
            <a:ext cx="3273998" cy="5602805"/>
          </a:xfrm>
          <a:custGeom>
            <a:avLst/>
            <a:gdLst>
              <a:gd name="connsiteX0" fmla="*/ 3273998 w 3273998"/>
              <a:gd name="connsiteY0" fmla="*/ 518550 h 5598725"/>
              <a:gd name="connsiteX1" fmla="*/ 2469377 w 3273998"/>
              <a:gd name="connsiteY1" fmla="*/ 5598725 h 5598725"/>
              <a:gd name="connsiteX2" fmla="*/ 0 w 3273998"/>
              <a:gd name="connsiteY2" fmla="*/ 5207614 h 5598725"/>
              <a:gd name="connsiteX3" fmla="*/ 0 w 3273998"/>
              <a:gd name="connsiteY3" fmla="*/ 0 h 559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3998" h="5598725">
                <a:moveTo>
                  <a:pt x="3273998" y="518550"/>
                </a:moveTo>
                <a:lnTo>
                  <a:pt x="2469377" y="5598725"/>
                </a:lnTo>
                <a:lnTo>
                  <a:pt x="0" y="5207614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2601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- Wireless 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89F31A-2A55-48C9-0BD5-B7F349D25A46}"/>
              </a:ext>
            </a:extLst>
          </p:cNvPr>
          <p:cNvSpPr/>
          <p:nvPr userDrawn="1"/>
        </p:nvSpPr>
        <p:spPr>
          <a:xfrm>
            <a:off x="0" y="4677056"/>
            <a:ext cx="5388429" cy="466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30B8D3-5163-447F-C674-FB43DE8FC6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582"/>
          <a:stretch/>
        </p:blipFill>
        <p:spPr>
          <a:xfrm flipH="1" flipV="1">
            <a:off x="0" y="-11530"/>
            <a:ext cx="9143999" cy="5155029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AF14DAA-BE9A-F2C3-42C6-1B3ABAE0AB9E}"/>
              </a:ext>
            </a:extLst>
          </p:cNvPr>
          <p:cNvSpPr/>
          <p:nvPr userDrawn="1"/>
        </p:nvSpPr>
        <p:spPr>
          <a:xfrm rot="600000">
            <a:off x="5992926" y="2219097"/>
            <a:ext cx="1448948" cy="3073553"/>
          </a:xfrm>
          <a:custGeom>
            <a:avLst/>
            <a:gdLst>
              <a:gd name="connsiteX0" fmla="*/ 0 w 1448948"/>
              <a:gd name="connsiteY0" fmla="*/ 0 h 3073553"/>
              <a:gd name="connsiteX1" fmla="*/ 1448948 w 1448948"/>
              <a:gd name="connsiteY1" fmla="*/ 0 h 3073553"/>
              <a:gd name="connsiteX2" fmla="*/ 1448948 w 1448948"/>
              <a:gd name="connsiteY2" fmla="*/ 2818065 h 3073553"/>
              <a:gd name="connsiteX3" fmla="*/ 0 w 1448948"/>
              <a:gd name="connsiteY3" fmla="*/ 3073553 h 307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48" h="3073553">
                <a:moveTo>
                  <a:pt x="0" y="0"/>
                </a:moveTo>
                <a:lnTo>
                  <a:pt x="1448948" y="0"/>
                </a:lnTo>
                <a:lnTo>
                  <a:pt x="1448948" y="2818065"/>
                </a:lnTo>
                <a:lnTo>
                  <a:pt x="0" y="3073553"/>
                </a:lnTo>
                <a:close/>
              </a:path>
            </a:pathLst>
          </a:custGeom>
          <a:gradFill>
            <a:gsLst>
              <a:gs pos="0">
                <a:srgbClr val="00B0A2"/>
              </a:gs>
              <a:gs pos="51000">
                <a:srgbClr val="1F76C9"/>
              </a:gs>
            </a:gsLst>
            <a:lin ang="180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BB4982-CD1A-2B64-F049-0B442CCB274D}"/>
              </a:ext>
            </a:extLst>
          </p:cNvPr>
          <p:cNvSpPr txBox="1"/>
          <p:nvPr userDrawn="1"/>
        </p:nvSpPr>
        <p:spPr>
          <a:xfrm>
            <a:off x="8285228" y="4914621"/>
            <a:ext cx="515877" cy="207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800" smtClean="0">
                <a:solidFill>
                  <a:schemeClr val="accent6"/>
                </a:solidFill>
              </a:rPr>
              <a:pPr lvl="0"/>
              <a:t>‹#›</a:t>
            </a:fld>
            <a:endParaRPr lang="en-US" sz="800">
              <a:solidFill>
                <a:schemeClr val="accent6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84F746C-D44D-10B2-C0A4-4DBC9FCD7D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417" y="2856861"/>
            <a:ext cx="5115159" cy="299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l">
              <a:buFontTx/>
              <a:buNone/>
              <a:defRPr lang="en-GB" sz="1600" b="0" dirty="0" smtClean="0">
                <a:solidFill>
                  <a:schemeClr val="accent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8ACEA7-C26F-B9DE-57FA-92A8B9405F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417" y="1580287"/>
            <a:ext cx="5115159" cy="1262514"/>
          </a:xfrm>
          <a:prstGeom prst="rect">
            <a:avLst/>
          </a:prstGeom>
        </p:spPr>
        <p:txBody>
          <a:bodyPr lIns="0" bIns="0" anchor="b" anchorCtr="0">
            <a:noAutofit/>
          </a:bodyPr>
          <a:lstStyle>
            <a:lvl1pPr algn="l">
              <a:lnSpc>
                <a:spcPts val="3800"/>
              </a:lnSpc>
              <a:buFontTx/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Transition Title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85E3F90-C410-C903-D8BA-97EFFD536808}"/>
              </a:ext>
            </a:extLst>
          </p:cNvPr>
          <p:cNvSpPr/>
          <p:nvPr userDrawn="1"/>
        </p:nvSpPr>
        <p:spPr>
          <a:xfrm rot="-540000">
            <a:off x="6252658" y="-292953"/>
            <a:ext cx="3273998" cy="5602805"/>
          </a:xfrm>
          <a:custGeom>
            <a:avLst/>
            <a:gdLst>
              <a:gd name="connsiteX0" fmla="*/ 3273998 w 3273998"/>
              <a:gd name="connsiteY0" fmla="*/ 518550 h 5598725"/>
              <a:gd name="connsiteX1" fmla="*/ 2469377 w 3273998"/>
              <a:gd name="connsiteY1" fmla="*/ 5598725 h 5598725"/>
              <a:gd name="connsiteX2" fmla="*/ 0 w 3273998"/>
              <a:gd name="connsiteY2" fmla="*/ 5207614 h 5598725"/>
              <a:gd name="connsiteX3" fmla="*/ 0 w 3273998"/>
              <a:gd name="connsiteY3" fmla="*/ 0 h 559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3998" h="5598725">
                <a:moveTo>
                  <a:pt x="3273998" y="518550"/>
                </a:moveTo>
                <a:lnTo>
                  <a:pt x="2469377" y="5598725"/>
                </a:lnTo>
                <a:lnTo>
                  <a:pt x="0" y="5207614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110122" t="-177" r="-26606" b="-138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4636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- VALOR 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89F31A-2A55-48C9-0BD5-B7F349D25A46}"/>
              </a:ext>
            </a:extLst>
          </p:cNvPr>
          <p:cNvSpPr/>
          <p:nvPr userDrawn="1"/>
        </p:nvSpPr>
        <p:spPr>
          <a:xfrm>
            <a:off x="0" y="4677056"/>
            <a:ext cx="5388429" cy="466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30B8D3-5163-447F-C674-FB43DE8FC6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582"/>
          <a:stretch/>
        </p:blipFill>
        <p:spPr>
          <a:xfrm flipH="1" flipV="1">
            <a:off x="0" y="-11530"/>
            <a:ext cx="9143999" cy="5155029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AF14DAA-BE9A-F2C3-42C6-1B3ABAE0AB9E}"/>
              </a:ext>
            </a:extLst>
          </p:cNvPr>
          <p:cNvSpPr/>
          <p:nvPr userDrawn="1"/>
        </p:nvSpPr>
        <p:spPr>
          <a:xfrm rot="600000">
            <a:off x="5992926" y="2219097"/>
            <a:ext cx="1448948" cy="3073553"/>
          </a:xfrm>
          <a:custGeom>
            <a:avLst/>
            <a:gdLst>
              <a:gd name="connsiteX0" fmla="*/ 0 w 1448948"/>
              <a:gd name="connsiteY0" fmla="*/ 0 h 3073553"/>
              <a:gd name="connsiteX1" fmla="*/ 1448948 w 1448948"/>
              <a:gd name="connsiteY1" fmla="*/ 0 h 3073553"/>
              <a:gd name="connsiteX2" fmla="*/ 1448948 w 1448948"/>
              <a:gd name="connsiteY2" fmla="*/ 2818065 h 3073553"/>
              <a:gd name="connsiteX3" fmla="*/ 0 w 1448948"/>
              <a:gd name="connsiteY3" fmla="*/ 3073553 h 307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48" h="3073553">
                <a:moveTo>
                  <a:pt x="0" y="0"/>
                </a:moveTo>
                <a:lnTo>
                  <a:pt x="1448948" y="0"/>
                </a:lnTo>
                <a:lnTo>
                  <a:pt x="1448948" y="2818065"/>
                </a:lnTo>
                <a:lnTo>
                  <a:pt x="0" y="3073553"/>
                </a:lnTo>
                <a:close/>
              </a:path>
            </a:pathLst>
          </a:custGeom>
          <a:gradFill>
            <a:gsLst>
              <a:gs pos="0">
                <a:srgbClr val="00B0A2"/>
              </a:gs>
              <a:gs pos="51000">
                <a:srgbClr val="1F76C9"/>
              </a:gs>
            </a:gsLst>
            <a:lin ang="180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BB4982-CD1A-2B64-F049-0B442CCB274D}"/>
              </a:ext>
            </a:extLst>
          </p:cNvPr>
          <p:cNvSpPr txBox="1"/>
          <p:nvPr userDrawn="1"/>
        </p:nvSpPr>
        <p:spPr>
          <a:xfrm>
            <a:off x="8285228" y="4914621"/>
            <a:ext cx="515877" cy="207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800" smtClean="0">
                <a:solidFill>
                  <a:schemeClr val="accent6"/>
                </a:solidFill>
              </a:rPr>
              <a:pPr lvl="0"/>
              <a:t>‹#›</a:t>
            </a:fld>
            <a:endParaRPr lang="en-US" sz="800">
              <a:solidFill>
                <a:schemeClr val="accent6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84F746C-D44D-10B2-C0A4-4DBC9FCD7D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417" y="2856861"/>
            <a:ext cx="5115159" cy="299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l">
              <a:buFontTx/>
              <a:buNone/>
              <a:defRPr lang="en-GB" sz="1600" b="0" dirty="0" smtClean="0">
                <a:solidFill>
                  <a:schemeClr val="accent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8ACEA7-C26F-B9DE-57FA-92A8B9405F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417" y="1580287"/>
            <a:ext cx="5115159" cy="1262514"/>
          </a:xfrm>
          <a:prstGeom prst="rect">
            <a:avLst/>
          </a:prstGeom>
        </p:spPr>
        <p:txBody>
          <a:bodyPr lIns="0" bIns="0" anchor="b" anchorCtr="0">
            <a:noAutofit/>
          </a:bodyPr>
          <a:lstStyle>
            <a:lvl1pPr algn="l">
              <a:lnSpc>
                <a:spcPts val="3800"/>
              </a:lnSpc>
              <a:buFontTx/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Transition Title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85E3F90-C410-C903-D8BA-97EFFD536808}"/>
              </a:ext>
            </a:extLst>
          </p:cNvPr>
          <p:cNvSpPr/>
          <p:nvPr userDrawn="1"/>
        </p:nvSpPr>
        <p:spPr>
          <a:xfrm rot="-540000">
            <a:off x="6252658" y="-292953"/>
            <a:ext cx="3273998" cy="5602805"/>
          </a:xfrm>
          <a:custGeom>
            <a:avLst/>
            <a:gdLst>
              <a:gd name="connsiteX0" fmla="*/ 3273998 w 3273998"/>
              <a:gd name="connsiteY0" fmla="*/ 518550 h 5598725"/>
              <a:gd name="connsiteX1" fmla="*/ 2469377 w 3273998"/>
              <a:gd name="connsiteY1" fmla="*/ 5598725 h 5598725"/>
              <a:gd name="connsiteX2" fmla="*/ 0 w 3273998"/>
              <a:gd name="connsiteY2" fmla="*/ 5207614 h 5598725"/>
              <a:gd name="connsiteX3" fmla="*/ 0 w 3273998"/>
              <a:gd name="connsiteY3" fmla="*/ 0 h 559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3998" h="5598725">
                <a:moveTo>
                  <a:pt x="3273998" y="518550"/>
                </a:moveTo>
                <a:lnTo>
                  <a:pt x="2469377" y="5598725"/>
                </a:lnTo>
                <a:lnTo>
                  <a:pt x="0" y="5207614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r="-33000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8545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- Satell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89F31A-2A55-48C9-0BD5-B7F349D25A46}"/>
              </a:ext>
            </a:extLst>
          </p:cNvPr>
          <p:cNvSpPr/>
          <p:nvPr userDrawn="1"/>
        </p:nvSpPr>
        <p:spPr>
          <a:xfrm>
            <a:off x="0" y="4677056"/>
            <a:ext cx="5388429" cy="466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30B8D3-5163-447F-C674-FB43DE8FC6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582"/>
          <a:stretch/>
        </p:blipFill>
        <p:spPr>
          <a:xfrm flipH="1" flipV="1">
            <a:off x="0" y="-11530"/>
            <a:ext cx="9143999" cy="5155029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AF14DAA-BE9A-F2C3-42C6-1B3ABAE0AB9E}"/>
              </a:ext>
            </a:extLst>
          </p:cNvPr>
          <p:cNvSpPr/>
          <p:nvPr userDrawn="1"/>
        </p:nvSpPr>
        <p:spPr>
          <a:xfrm rot="600000">
            <a:off x="5992926" y="2219097"/>
            <a:ext cx="1448948" cy="3073553"/>
          </a:xfrm>
          <a:custGeom>
            <a:avLst/>
            <a:gdLst>
              <a:gd name="connsiteX0" fmla="*/ 0 w 1448948"/>
              <a:gd name="connsiteY0" fmla="*/ 0 h 3073553"/>
              <a:gd name="connsiteX1" fmla="*/ 1448948 w 1448948"/>
              <a:gd name="connsiteY1" fmla="*/ 0 h 3073553"/>
              <a:gd name="connsiteX2" fmla="*/ 1448948 w 1448948"/>
              <a:gd name="connsiteY2" fmla="*/ 2818065 h 3073553"/>
              <a:gd name="connsiteX3" fmla="*/ 0 w 1448948"/>
              <a:gd name="connsiteY3" fmla="*/ 3073553 h 307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48" h="3073553">
                <a:moveTo>
                  <a:pt x="0" y="0"/>
                </a:moveTo>
                <a:lnTo>
                  <a:pt x="1448948" y="0"/>
                </a:lnTo>
                <a:lnTo>
                  <a:pt x="1448948" y="2818065"/>
                </a:lnTo>
                <a:lnTo>
                  <a:pt x="0" y="3073553"/>
                </a:lnTo>
                <a:close/>
              </a:path>
            </a:pathLst>
          </a:custGeom>
          <a:gradFill>
            <a:gsLst>
              <a:gs pos="0">
                <a:srgbClr val="00B0A2"/>
              </a:gs>
              <a:gs pos="51000">
                <a:srgbClr val="1F76C9"/>
              </a:gs>
            </a:gsLst>
            <a:lin ang="180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BB4982-CD1A-2B64-F049-0B442CCB274D}"/>
              </a:ext>
            </a:extLst>
          </p:cNvPr>
          <p:cNvSpPr txBox="1"/>
          <p:nvPr userDrawn="1"/>
        </p:nvSpPr>
        <p:spPr>
          <a:xfrm>
            <a:off x="8285228" y="4914621"/>
            <a:ext cx="515877" cy="207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800" smtClean="0">
                <a:solidFill>
                  <a:schemeClr val="accent6"/>
                </a:solidFill>
              </a:rPr>
              <a:pPr lvl="0"/>
              <a:t>‹#›</a:t>
            </a:fld>
            <a:endParaRPr lang="en-US" sz="800">
              <a:solidFill>
                <a:schemeClr val="accent6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84F746C-D44D-10B2-C0A4-4DBC9FCD7D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417" y="2856861"/>
            <a:ext cx="5115159" cy="299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l">
              <a:buFontTx/>
              <a:buNone/>
              <a:defRPr lang="en-GB" sz="1600" b="0" dirty="0" smtClean="0">
                <a:solidFill>
                  <a:schemeClr val="accent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8ACEA7-C26F-B9DE-57FA-92A8B9405F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417" y="1580287"/>
            <a:ext cx="5115159" cy="1262514"/>
          </a:xfrm>
          <a:prstGeom prst="rect">
            <a:avLst/>
          </a:prstGeom>
        </p:spPr>
        <p:txBody>
          <a:bodyPr lIns="0" bIns="0" anchor="b" anchorCtr="0">
            <a:noAutofit/>
          </a:bodyPr>
          <a:lstStyle>
            <a:lvl1pPr algn="l">
              <a:lnSpc>
                <a:spcPts val="3800"/>
              </a:lnSpc>
              <a:buFontTx/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Transition Title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85E3F90-C410-C903-D8BA-97EFFD536808}"/>
              </a:ext>
            </a:extLst>
          </p:cNvPr>
          <p:cNvSpPr/>
          <p:nvPr userDrawn="1"/>
        </p:nvSpPr>
        <p:spPr>
          <a:xfrm rot="-540000">
            <a:off x="6252658" y="-292953"/>
            <a:ext cx="3273998" cy="5602805"/>
          </a:xfrm>
          <a:custGeom>
            <a:avLst/>
            <a:gdLst>
              <a:gd name="connsiteX0" fmla="*/ 3273998 w 3273998"/>
              <a:gd name="connsiteY0" fmla="*/ 518550 h 5598725"/>
              <a:gd name="connsiteX1" fmla="*/ 2469377 w 3273998"/>
              <a:gd name="connsiteY1" fmla="*/ 5598725 h 5598725"/>
              <a:gd name="connsiteX2" fmla="*/ 0 w 3273998"/>
              <a:gd name="connsiteY2" fmla="*/ 5207614 h 5598725"/>
              <a:gd name="connsiteX3" fmla="*/ 0 w 3273998"/>
              <a:gd name="connsiteY3" fmla="*/ 0 h 559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3998" h="5598725">
                <a:moveTo>
                  <a:pt x="3273998" y="518550"/>
                </a:moveTo>
                <a:lnTo>
                  <a:pt x="2469377" y="5598725"/>
                </a:lnTo>
                <a:lnTo>
                  <a:pt x="0" y="5207614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16000" t="-32" r="-106476" b="32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1402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Cell S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30791B-CEA9-0930-BF86-D6865E82DDD4}"/>
              </a:ext>
            </a:extLst>
          </p:cNvPr>
          <p:cNvSpPr/>
          <p:nvPr userDrawn="1"/>
        </p:nvSpPr>
        <p:spPr>
          <a:xfrm>
            <a:off x="0" y="4895850"/>
            <a:ext cx="9144000" cy="247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7" name="med blue to teal">
            <a:extLst>
              <a:ext uri="{FF2B5EF4-FFF2-40B4-BE49-F238E27FC236}">
                <a16:creationId xmlns:a16="http://schemas.microsoft.com/office/drawing/2014/main" id="{0543089F-538A-7897-0668-2892B159595C}"/>
              </a:ext>
            </a:extLst>
          </p:cNvPr>
          <p:cNvSpPr/>
          <p:nvPr userDrawn="1"/>
        </p:nvSpPr>
        <p:spPr>
          <a:xfrm rot="21000000" flipH="1">
            <a:off x="-396880" y="434591"/>
            <a:ext cx="9926765" cy="4304298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41092 h 3717604"/>
              <a:gd name="connsiteX1" fmla="*/ 2565716 w 9908546"/>
              <a:gd name="connsiteY1" fmla="*/ 0 h 3717604"/>
              <a:gd name="connsiteX2" fmla="*/ 9252056 w 9908546"/>
              <a:gd name="connsiteY2" fmla="*/ 2991 h 3717604"/>
              <a:gd name="connsiteX3" fmla="*/ 9908546 w 9908546"/>
              <a:gd name="connsiteY3" fmla="*/ 3716697 h 3717604"/>
              <a:gd name="connsiteX4" fmla="*/ 616760 w 9908546"/>
              <a:gd name="connsiteY4" fmla="*/ 3717604 h 3717604"/>
              <a:gd name="connsiteX5" fmla="*/ 0 w 9908546"/>
              <a:gd name="connsiteY5" fmla="*/ 241092 h 3717604"/>
              <a:gd name="connsiteX0" fmla="*/ 43522 w 9291786"/>
              <a:gd name="connsiteY0" fmla="*/ 334179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522 w 9291786"/>
              <a:gd name="connsiteY5" fmla="*/ 334179 h 3717604"/>
              <a:gd name="connsiteX0" fmla="*/ 43958 w 9291786"/>
              <a:gd name="connsiteY0" fmla="*/ 336657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958 w 9291786"/>
              <a:gd name="connsiteY5" fmla="*/ 336657 h 3717604"/>
              <a:gd name="connsiteX0" fmla="*/ 0 w 9247828"/>
              <a:gd name="connsiteY0" fmla="*/ 336657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7 h 3719150"/>
              <a:gd name="connsiteX0" fmla="*/ 0 w 9247828"/>
              <a:gd name="connsiteY0" fmla="*/ 336658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8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8596731 w 9253221"/>
              <a:gd name="connsiteY2" fmla="*/ 2991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6499523 w 9253221"/>
              <a:gd name="connsiteY4" fmla="*/ 3714974 h 3719150"/>
              <a:gd name="connsiteX5" fmla="*/ 590246 w 9253221"/>
              <a:gd name="connsiteY5" fmla="*/ 3719150 h 3719150"/>
              <a:gd name="connsiteX6" fmla="*/ 0 w 9253221"/>
              <a:gd name="connsiteY6" fmla="*/ 335054 h 3719150"/>
              <a:gd name="connsiteX0" fmla="*/ 0 w 8579699"/>
              <a:gd name="connsiteY0" fmla="*/ 335054 h 3719150"/>
              <a:gd name="connsiteX1" fmla="*/ 1910391 w 8579699"/>
              <a:gd name="connsiteY1" fmla="*/ 0 h 3719150"/>
              <a:gd name="connsiteX2" fmla="*/ 7966902 w 8579699"/>
              <a:gd name="connsiteY2" fmla="*/ 14649 h 3719150"/>
              <a:gd name="connsiteX3" fmla="*/ 8579699 w 8579699"/>
              <a:gd name="connsiteY3" fmla="*/ 3359769 h 3719150"/>
              <a:gd name="connsiteX4" fmla="*/ 6499523 w 8579699"/>
              <a:gd name="connsiteY4" fmla="*/ 3714974 h 3719150"/>
              <a:gd name="connsiteX5" fmla="*/ 590246 w 8579699"/>
              <a:gd name="connsiteY5" fmla="*/ 3719150 h 3719150"/>
              <a:gd name="connsiteX6" fmla="*/ 0 w 8579699"/>
              <a:gd name="connsiteY6" fmla="*/ 335054 h 3719150"/>
              <a:gd name="connsiteX0" fmla="*/ 0 w 8577270"/>
              <a:gd name="connsiteY0" fmla="*/ 335054 h 3719150"/>
              <a:gd name="connsiteX1" fmla="*/ 1910391 w 8577270"/>
              <a:gd name="connsiteY1" fmla="*/ 0 h 3719150"/>
              <a:gd name="connsiteX2" fmla="*/ 7966902 w 8577270"/>
              <a:gd name="connsiteY2" fmla="*/ 14649 h 3719150"/>
              <a:gd name="connsiteX3" fmla="*/ 8577270 w 8577270"/>
              <a:gd name="connsiteY3" fmla="*/ 3345996 h 3719150"/>
              <a:gd name="connsiteX4" fmla="*/ 6499523 w 8577270"/>
              <a:gd name="connsiteY4" fmla="*/ 3714974 h 3719150"/>
              <a:gd name="connsiteX5" fmla="*/ 590246 w 8577270"/>
              <a:gd name="connsiteY5" fmla="*/ 3719150 h 3719150"/>
              <a:gd name="connsiteX6" fmla="*/ 0 w 8577270"/>
              <a:gd name="connsiteY6" fmla="*/ 335054 h 37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7270" h="3719150">
                <a:moveTo>
                  <a:pt x="0" y="335054"/>
                </a:moveTo>
                <a:lnTo>
                  <a:pt x="1910391" y="0"/>
                </a:lnTo>
                <a:lnTo>
                  <a:pt x="7966902" y="14649"/>
                </a:lnTo>
                <a:lnTo>
                  <a:pt x="8577270" y="3345996"/>
                </a:lnTo>
                <a:lnTo>
                  <a:pt x="6499523" y="3714974"/>
                </a:lnTo>
                <a:lnTo>
                  <a:pt x="590246" y="3719150"/>
                </a:lnTo>
                <a:lnTo>
                  <a:pt x="0" y="335054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light blue to purple">
            <a:extLst>
              <a:ext uri="{FF2B5EF4-FFF2-40B4-BE49-F238E27FC236}">
                <a16:creationId xmlns:a16="http://schemas.microsoft.com/office/drawing/2014/main" id="{ABE4C3D6-50A2-8CB2-0B9E-C6D2446DC0A8}"/>
              </a:ext>
            </a:extLst>
          </p:cNvPr>
          <p:cNvSpPr>
            <a:spLocks/>
          </p:cNvSpPr>
          <p:nvPr userDrawn="1"/>
        </p:nvSpPr>
        <p:spPr>
          <a:xfrm rot="600000">
            <a:off x="-383931" y="442335"/>
            <a:ext cx="9913741" cy="4304025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38190 h 3714702"/>
              <a:gd name="connsiteX1" fmla="*/ 1325148 w 9908546"/>
              <a:gd name="connsiteY1" fmla="*/ 3776 h 3714702"/>
              <a:gd name="connsiteX2" fmla="*/ 8612723 w 9908546"/>
              <a:gd name="connsiteY2" fmla="*/ 0 h 3714702"/>
              <a:gd name="connsiteX3" fmla="*/ 9908546 w 9908546"/>
              <a:gd name="connsiteY3" fmla="*/ 3713795 h 3714702"/>
              <a:gd name="connsiteX4" fmla="*/ 616760 w 9908546"/>
              <a:gd name="connsiteY4" fmla="*/ 3714702 h 3714702"/>
              <a:gd name="connsiteX5" fmla="*/ 0 w 9908546"/>
              <a:gd name="connsiteY5" fmla="*/ 238190 h 3714702"/>
              <a:gd name="connsiteX0" fmla="*/ 0 w 9908546"/>
              <a:gd name="connsiteY0" fmla="*/ 239630 h 3716142"/>
              <a:gd name="connsiteX1" fmla="*/ 2532368 w 9908546"/>
              <a:gd name="connsiteY1" fmla="*/ 0 h 3716142"/>
              <a:gd name="connsiteX2" fmla="*/ 8612723 w 9908546"/>
              <a:gd name="connsiteY2" fmla="*/ 1440 h 3716142"/>
              <a:gd name="connsiteX3" fmla="*/ 9908546 w 9908546"/>
              <a:gd name="connsiteY3" fmla="*/ 3715235 h 3716142"/>
              <a:gd name="connsiteX4" fmla="*/ 616760 w 9908546"/>
              <a:gd name="connsiteY4" fmla="*/ 3716142 h 3716142"/>
              <a:gd name="connsiteX5" fmla="*/ 0 w 9908546"/>
              <a:gd name="connsiteY5" fmla="*/ 239630 h 3716142"/>
              <a:gd name="connsiteX0" fmla="*/ 51990 w 9291786"/>
              <a:gd name="connsiteY0" fmla="*/ 338800 h 3716142"/>
              <a:gd name="connsiteX1" fmla="*/ 1915608 w 9291786"/>
              <a:gd name="connsiteY1" fmla="*/ 0 h 3716142"/>
              <a:gd name="connsiteX2" fmla="*/ 7995963 w 9291786"/>
              <a:gd name="connsiteY2" fmla="*/ 1440 h 3716142"/>
              <a:gd name="connsiteX3" fmla="*/ 9291786 w 9291786"/>
              <a:gd name="connsiteY3" fmla="*/ 3715235 h 3716142"/>
              <a:gd name="connsiteX4" fmla="*/ 0 w 9291786"/>
              <a:gd name="connsiteY4" fmla="*/ 3716142 h 3716142"/>
              <a:gd name="connsiteX5" fmla="*/ 51990 w 9291786"/>
              <a:gd name="connsiteY5" fmla="*/ 338800 h 3716142"/>
              <a:gd name="connsiteX0" fmla="*/ 0 w 9239796"/>
              <a:gd name="connsiteY0" fmla="*/ 338800 h 3719460"/>
              <a:gd name="connsiteX1" fmla="*/ 1863618 w 9239796"/>
              <a:gd name="connsiteY1" fmla="*/ 0 h 3719460"/>
              <a:gd name="connsiteX2" fmla="*/ 7943973 w 9239796"/>
              <a:gd name="connsiteY2" fmla="*/ 1440 h 3719460"/>
              <a:gd name="connsiteX3" fmla="*/ 9239796 w 9239796"/>
              <a:gd name="connsiteY3" fmla="*/ 3715235 h 3719460"/>
              <a:gd name="connsiteX4" fmla="*/ 571542 w 9239796"/>
              <a:gd name="connsiteY4" fmla="*/ 3719460 h 3719460"/>
              <a:gd name="connsiteX5" fmla="*/ 0 w 9239796"/>
              <a:gd name="connsiteY5" fmla="*/ 338800 h 3719460"/>
              <a:gd name="connsiteX0" fmla="*/ 0 w 9262536"/>
              <a:gd name="connsiteY0" fmla="*/ 340255 h 3719460"/>
              <a:gd name="connsiteX1" fmla="*/ 1886358 w 9262536"/>
              <a:gd name="connsiteY1" fmla="*/ 0 h 3719460"/>
              <a:gd name="connsiteX2" fmla="*/ 7966713 w 9262536"/>
              <a:gd name="connsiteY2" fmla="*/ 1440 h 3719460"/>
              <a:gd name="connsiteX3" fmla="*/ 9262536 w 9262536"/>
              <a:gd name="connsiteY3" fmla="*/ 3715235 h 3719460"/>
              <a:gd name="connsiteX4" fmla="*/ 594282 w 9262536"/>
              <a:gd name="connsiteY4" fmla="*/ 3719460 h 3719460"/>
              <a:gd name="connsiteX5" fmla="*/ 0 w 9262536"/>
              <a:gd name="connsiteY5" fmla="*/ 340255 h 3719460"/>
              <a:gd name="connsiteX0" fmla="*/ 0 w 9262536"/>
              <a:gd name="connsiteY0" fmla="*/ 338815 h 3718020"/>
              <a:gd name="connsiteX1" fmla="*/ 1893061 w 9262536"/>
              <a:gd name="connsiteY1" fmla="*/ 7598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020"/>
              <a:gd name="connsiteX1" fmla="*/ 1892188 w 9262536"/>
              <a:gd name="connsiteY1" fmla="*/ 2643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914"/>
              <a:gd name="connsiteX1" fmla="*/ 1892188 w 9262536"/>
              <a:gd name="connsiteY1" fmla="*/ 2643 h 3718914"/>
              <a:gd name="connsiteX2" fmla="*/ 7966713 w 9262536"/>
              <a:gd name="connsiteY2" fmla="*/ 0 h 3718914"/>
              <a:gd name="connsiteX3" fmla="*/ 9262536 w 9262536"/>
              <a:gd name="connsiteY3" fmla="*/ 3713795 h 3718914"/>
              <a:gd name="connsiteX4" fmla="*/ 6414665 w 9262536"/>
              <a:gd name="connsiteY4" fmla="*/ 3718914 h 3718914"/>
              <a:gd name="connsiteX5" fmla="*/ 594282 w 9262536"/>
              <a:gd name="connsiteY5" fmla="*/ 3718020 h 3718914"/>
              <a:gd name="connsiteX6" fmla="*/ 0 w 9262536"/>
              <a:gd name="connsiteY6" fmla="*/ 338815 h 3718914"/>
              <a:gd name="connsiteX0" fmla="*/ 0 w 8565624"/>
              <a:gd name="connsiteY0" fmla="*/ 338815 h 3718914"/>
              <a:gd name="connsiteX1" fmla="*/ 1892188 w 8565624"/>
              <a:gd name="connsiteY1" fmla="*/ 2643 h 3718914"/>
              <a:gd name="connsiteX2" fmla="*/ 7966713 w 8565624"/>
              <a:gd name="connsiteY2" fmla="*/ 0 h 3718914"/>
              <a:gd name="connsiteX3" fmla="*/ 8565624 w 8565624"/>
              <a:gd name="connsiteY3" fmla="*/ 3341154 h 3718914"/>
              <a:gd name="connsiteX4" fmla="*/ 6414665 w 8565624"/>
              <a:gd name="connsiteY4" fmla="*/ 3718914 h 3718914"/>
              <a:gd name="connsiteX5" fmla="*/ 594282 w 8565624"/>
              <a:gd name="connsiteY5" fmla="*/ 3718020 h 3718914"/>
              <a:gd name="connsiteX6" fmla="*/ 0 w 8565624"/>
              <a:gd name="connsiteY6" fmla="*/ 338815 h 3718914"/>
              <a:gd name="connsiteX0" fmla="*/ 0 w 8566017"/>
              <a:gd name="connsiteY0" fmla="*/ 336585 h 3718914"/>
              <a:gd name="connsiteX1" fmla="*/ 1892581 w 8566017"/>
              <a:gd name="connsiteY1" fmla="*/ 2643 h 3718914"/>
              <a:gd name="connsiteX2" fmla="*/ 7967106 w 8566017"/>
              <a:gd name="connsiteY2" fmla="*/ 0 h 3718914"/>
              <a:gd name="connsiteX3" fmla="*/ 8566017 w 8566017"/>
              <a:gd name="connsiteY3" fmla="*/ 3341154 h 3718914"/>
              <a:gd name="connsiteX4" fmla="*/ 6415058 w 8566017"/>
              <a:gd name="connsiteY4" fmla="*/ 3718914 h 3718914"/>
              <a:gd name="connsiteX5" fmla="*/ 594675 w 8566017"/>
              <a:gd name="connsiteY5" fmla="*/ 3718020 h 3718914"/>
              <a:gd name="connsiteX6" fmla="*/ 0 w 8566017"/>
              <a:gd name="connsiteY6" fmla="*/ 336585 h 371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6017" h="3718914">
                <a:moveTo>
                  <a:pt x="0" y="336585"/>
                </a:moveTo>
                <a:lnTo>
                  <a:pt x="1892581" y="2643"/>
                </a:lnTo>
                <a:lnTo>
                  <a:pt x="7967106" y="0"/>
                </a:lnTo>
                <a:lnTo>
                  <a:pt x="8566017" y="3341154"/>
                </a:lnTo>
                <a:lnTo>
                  <a:pt x="6415058" y="3718914"/>
                </a:lnTo>
                <a:lnTo>
                  <a:pt x="594675" y="3718020"/>
                </a:lnTo>
                <a:lnTo>
                  <a:pt x="0" y="336585"/>
                </a:lnTo>
                <a:close/>
              </a:path>
            </a:pathLst>
          </a:custGeom>
          <a:gradFill>
            <a:gsLst>
              <a:gs pos="98000">
                <a:srgbClr val="00B5EF">
                  <a:alpha val="98000"/>
                </a:srgbClr>
              </a:gs>
              <a:gs pos="75000">
                <a:schemeClr val="accent4">
                  <a:alpha val="65000"/>
                </a:schemeClr>
              </a:gs>
              <a:gs pos="30000">
                <a:schemeClr val="accent1">
                  <a:alpha val="50000"/>
                </a:schemeClr>
              </a:gs>
              <a:gs pos="2000">
                <a:srgbClr val="4B2885"/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6" name="Subhead txt">
            <a:extLst>
              <a:ext uri="{FF2B5EF4-FFF2-40B4-BE49-F238E27FC236}">
                <a16:creationId xmlns:a16="http://schemas.microsoft.com/office/drawing/2014/main" id="{76418850-5F5F-CB7A-701C-2D2679C3A69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371600" y="2898198"/>
            <a:ext cx="6400800" cy="29900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8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9" name="Title txt">
            <a:extLst>
              <a:ext uri="{FF2B5EF4-FFF2-40B4-BE49-F238E27FC236}">
                <a16:creationId xmlns:a16="http://schemas.microsoft.com/office/drawing/2014/main" id="{0B623396-EE6B-8968-D455-D5D4E153F4C1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371600" y="1501991"/>
            <a:ext cx="6400800" cy="137542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lnSpc>
                <a:spcPts val="4000"/>
              </a:lnSpc>
              <a:buFontTx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cxnSp>
        <p:nvCxnSpPr>
          <p:cNvPr id="12" name="Straight Connector 11" hidden="1">
            <a:extLst>
              <a:ext uri="{FF2B5EF4-FFF2-40B4-BE49-F238E27FC236}">
                <a16:creationId xmlns:a16="http://schemas.microsoft.com/office/drawing/2014/main" id="{A8DF5675-6C66-FA05-1578-E5243CE99D4E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1712054" y="571712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hidden="1">
            <a:extLst>
              <a:ext uri="{FF2B5EF4-FFF2-40B4-BE49-F238E27FC236}">
                <a16:creationId xmlns:a16="http://schemas.microsoft.com/office/drawing/2014/main" id="{CE60ACEF-6E79-1C2D-8602-2AD6AA9B92DB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763786" y="4772566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3">
            <a:extLst>
              <a:ext uri="{FF2B5EF4-FFF2-40B4-BE49-F238E27FC236}">
                <a16:creationId xmlns:a16="http://schemas.microsoft.com/office/drawing/2014/main" id="{7642D1EE-2C6B-B425-8AC3-8C5736338E31}"/>
              </a:ext>
            </a:extLst>
          </p:cNvPr>
          <p:cNvSpPr/>
          <p:nvPr userDrawn="1"/>
        </p:nvSpPr>
        <p:spPr>
          <a:xfrm rot="600000" flipH="1">
            <a:off x="2143895" y="-597281"/>
            <a:ext cx="7166793" cy="1224441"/>
          </a:xfrm>
          <a:custGeom>
            <a:avLst/>
            <a:gdLst>
              <a:gd name="connsiteX0" fmla="*/ 0 w 7850459"/>
              <a:gd name="connsiteY0" fmla="*/ 0 h 1212423"/>
              <a:gd name="connsiteX1" fmla="*/ 7850459 w 7850459"/>
              <a:gd name="connsiteY1" fmla="*/ 0 h 1212423"/>
              <a:gd name="connsiteX2" fmla="*/ 7850459 w 7850459"/>
              <a:gd name="connsiteY2" fmla="*/ 1212423 h 1212423"/>
              <a:gd name="connsiteX3" fmla="*/ 0 w 7850459"/>
              <a:gd name="connsiteY3" fmla="*/ 1212423 h 1212423"/>
              <a:gd name="connsiteX4" fmla="*/ 0 w 7850459"/>
              <a:gd name="connsiteY4" fmla="*/ 0 h 1212423"/>
              <a:gd name="connsiteX0" fmla="*/ 942472 w 7850459"/>
              <a:gd name="connsiteY0" fmla="*/ 0 h 1227412"/>
              <a:gd name="connsiteX1" fmla="*/ 7850459 w 7850459"/>
              <a:gd name="connsiteY1" fmla="*/ 14989 h 1227412"/>
              <a:gd name="connsiteX2" fmla="*/ 7850459 w 7850459"/>
              <a:gd name="connsiteY2" fmla="*/ 1227412 h 1227412"/>
              <a:gd name="connsiteX3" fmla="*/ 0 w 7850459"/>
              <a:gd name="connsiteY3" fmla="*/ 1227412 h 1227412"/>
              <a:gd name="connsiteX4" fmla="*/ 942472 w 7850459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4989 h 1227412"/>
              <a:gd name="connsiteX2" fmla="*/ 7135368 w 7135368"/>
              <a:gd name="connsiteY2" fmla="*/ 1227412 h 1227412"/>
              <a:gd name="connsiteX3" fmla="*/ 0 w 7135368"/>
              <a:gd name="connsiteY3" fmla="*/ 1217622 h 1227412"/>
              <a:gd name="connsiteX4" fmla="*/ 227381 w 7135368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227412 h 1227412"/>
              <a:gd name="connsiteX2" fmla="*/ 0 w 7135368"/>
              <a:gd name="connsiteY2" fmla="*/ 1217622 h 1227412"/>
              <a:gd name="connsiteX3" fmla="*/ 227381 w 7135368"/>
              <a:gd name="connsiteY3" fmla="*/ 0 h 1227412"/>
              <a:gd name="connsiteX0" fmla="*/ 216708 w 7135368"/>
              <a:gd name="connsiteY0" fmla="*/ 0 h 1225829"/>
              <a:gd name="connsiteX1" fmla="*/ 7135368 w 7135368"/>
              <a:gd name="connsiteY1" fmla="*/ 1225829 h 1225829"/>
              <a:gd name="connsiteX2" fmla="*/ 0 w 7135368"/>
              <a:gd name="connsiteY2" fmla="*/ 1216039 h 1225829"/>
              <a:gd name="connsiteX3" fmla="*/ 216708 w 7135368"/>
              <a:gd name="connsiteY3" fmla="*/ 0 h 1225829"/>
              <a:gd name="connsiteX0" fmla="*/ 216708 w 7166793"/>
              <a:gd name="connsiteY0" fmla="*/ 0 h 1224441"/>
              <a:gd name="connsiteX1" fmla="*/ 7166793 w 7166793"/>
              <a:gd name="connsiteY1" fmla="*/ 1224441 h 1224441"/>
              <a:gd name="connsiteX2" fmla="*/ 0 w 7166793"/>
              <a:gd name="connsiteY2" fmla="*/ 1216039 h 1224441"/>
              <a:gd name="connsiteX3" fmla="*/ 216708 w 7166793"/>
              <a:gd name="connsiteY3" fmla="*/ 0 h 122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6793" h="1224441">
                <a:moveTo>
                  <a:pt x="216708" y="0"/>
                </a:moveTo>
                <a:lnTo>
                  <a:pt x="7166793" y="1224441"/>
                </a:lnTo>
                <a:lnTo>
                  <a:pt x="0" y="1216039"/>
                </a:lnTo>
                <a:lnTo>
                  <a:pt x="2167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381675B7-0936-8B26-7AF1-9B35B76003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01639" y="206536"/>
            <a:ext cx="1375322" cy="559977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2236ED0-4989-DB45-D1AE-674EBDF4BC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20748" y="3621100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US" sz="1400" b="0" dirty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Name</a:t>
            </a:r>
            <a:endParaRPr lang="en-US" dirty="0"/>
          </a:p>
        </p:txBody>
      </p:sp>
      <p:sp>
        <p:nvSpPr>
          <p:cNvPr id="10" name="Text Placeholder 38">
            <a:extLst>
              <a:ext uri="{FF2B5EF4-FFF2-40B4-BE49-F238E27FC236}">
                <a16:creationId xmlns:a16="http://schemas.microsoft.com/office/drawing/2014/main" id="{2CF34A68-ECAB-9336-5FD3-442F9E94E5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0748" y="3861097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Title</a:t>
            </a:r>
          </a:p>
        </p:txBody>
      </p:sp>
      <p:sp>
        <p:nvSpPr>
          <p:cNvPr id="11" name="Text Placeholder 40">
            <a:extLst>
              <a:ext uri="{FF2B5EF4-FFF2-40B4-BE49-F238E27FC236}">
                <a16:creationId xmlns:a16="http://schemas.microsoft.com/office/drawing/2014/main" id="{C129B495-F728-4253-F831-06255837E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20748" y="4093283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59438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>
          <p15:clr>
            <a:srgbClr val="FBAE40"/>
          </p15:clr>
        </p15:guide>
        <p15:guide id="3" pos="5760">
          <p15:clr>
            <a:srgbClr val="FBAE40"/>
          </p15:clr>
        </p15:guide>
        <p15:guide id="4" orient="horz" pos="1620">
          <p15:clr>
            <a:srgbClr val="FBAE40"/>
          </p15:clr>
        </p15:guide>
        <p15:guide id="5" orient="horz">
          <p15:clr>
            <a:srgbClr val="FBAE40"/>
          </p15:clr>
        </p15:guide>
        <p15:guide id="6" orient="horz" pos="32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- NT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89F31A-2A55-48C9-0BD5-B7F349D25A46}"/>
              </a:ext>
            </a:extLst>
          </p:cNvPr>
          <p:cNvSpPr/>
          <p:nvPr userDrawn="1"/>
        </p:nvSpPr>
        <p:spPr>
          <a:xfrm>
            <a:off x="0" y="4677056"/>
            <a:ext cx="5388429" cy="466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30B8D3-5163-447F-C674-FB43DE8FC6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582"/>
          <a:stretch/>
        </p:blipFill>
        <p:spPr>
          <a:xfrm flipH="1" flipV="1">
            <a:off x="0" y="-11530"/>
            <a:ext cx="9143999" cy="5155029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AF14DAA-BE9A-F2C3-42C6-1B3ABAE0AB9E}"/>
              </a:ext>
            </a:extLst>
          </p:cNvPr>
          <p:cNvSpPr/>
          <p:nvPr userDrawn="1"/>
        </p:nvSpPr>
        <p:spPr>
          <a:xfrm rot="600000">
            <a:off x="5992926" y="2219097"/>
            <a:ext cx="1448948" cy="3073553"/>
          </a:xfrm>
          <a:custGeom>
            <a:avLst/>
            <a:gdLst>
              <a:gd name="connsiteX0" fmla="*/ 0 w 1448948"/>
              <a:gd name="connsiteY0" fmla="*/ 0 h 3073553"/>
              <a:gd name="connsiteX1" fmla="*/ 1448948 w 1448948"/>
              <a:gd name="connsiteY1" fmla="*/ 0 h 3073553"/>
              <a:gd name="connsiteX2" fmla="*/ 1448948 w 1448948"/>
              <a:gd name="connsiteY2" fmla="*/ 2818065 h 3073553"/>
              <a:gd name="connsiteX3" fmla="*/ 0 w 1448948"/>
              <a:gd name="connsiteY3" fmla="*/ 3073553 h 307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48" h="3073553">
                <a:moveTo>
                  <a:pt x="0" y="0"/>
                </a:moveTo>
                <a:lnTo>
                  <a:pt x="1448948" y="0"/>
                </a:lnTo>
                <a:lnTo>
                  <a:pt x="1448948" y="2818065"/>
                </a:lnTo>
                <a:lnTo>
                  <a:pt x="0" y="3073553"/>
                </a:lnTo>
                <a:close/>
              </a:path>
            </a:pathLst>
          </a:custGeom>
          <a:gradFill>
            <a:gsLst>
              <a:gs pos="0">
                <a:srgbClr val="00B0A2"/>
              </a:gs>
              <a:gs pos="51000">
                <a:srgbClr val="1F76C9"/>
              </a:gs>
            </a:gsLst>
            <a:lin ang="180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BB4982-CD1A-2B64-F049-0B442CCB274D}"/>
              </a:ext>
            </a:extLst>
          </p:cNvPr>
          <p:cNvSpPr txBox="1"/>
          <p:nvPr userDrawn="1"/>
        </p:nvSpPr>
        <p:spPr>
          <a:xfrm>
            <a:off x="8285228" y="4914621"/>
            <a:ext cx="515877" cy="207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800" smtClean="0">
                <a:solidFill>
                  <a:schemeClr val="accent6"/>
                </a:solidFill>
              </a:rPr>
              <a:pPr lvl="0"/>
              <a:t>‹#›</a:t>
            </a:fld>
            <a:endParaRPr lang="en-US" sz="800">
              <a:solidFill>
                <a:schemeClr val="accent6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84F746C-D44D-10B2-C0A4-4DBC9FCD7D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417" y="2856861"/>
            <a:ext cx="5115159" cy="299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l">
              <a:buFontTx/>
              <a:buNone/>
              <a:defRPr lang="en-GB" sz="1600" b="0" dirty="0" smtClean="0">
                <a:solidFill>
                  <a:schemeClr val="accent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8ACEA7-C26F-B9DE-57FA-92A8B9405F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417" y="1580287"/>
            <a:ext cx="5115159" cy="1262514"/>
          </a:xfrm>
          <a:prstGeom prst="rect">
            <a:avLst/>
          </a:prstGeom>
        </p:spPr>
        <p:txBody>
          <a:bodyPr lIns="0" bIns="0" anchor="b" anchorCtr="0">
            <a:noAutofit/>
          </a:bodyPr>
          <a:lstStyle>
            <a:lvl1pPr algn="l">
              <a:lnSpc>
                <a:spcPts val="3800"/>
              </a:lnSpc>
              <a:buFontTx/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Transition Title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85E3F90-C410-C903-D8BA-97EFFD536808}"/>
              </a:ext>
            </a:extLst>
          </p:cNvPr>
          <p:cNvSpPr/>
          <p:nvPr userDrawn="1"/>
        </p:nvSpPr>
        <p:spPr>
          <a:xfrm rot="-540000">
            <a:off x="6252658" y="-292953"/>
            <a:ext cx="3273998" cy="5602805"/>
          </a:xfrm>
          <a:custGeom>
            <a:avLst/>
            <a:gdLst>
              <a:gd name="connsiteX0" fmla="*/ 3273998 w 3273998"/>
              <a:gd name="connsiteY0" fmla="*/ 518550 h 5598725"/>
              <a:gd name="connsiteX1" fmla="*/ 2469377 w 3273998"/>
              <a:gd name="connsiteY1" fmla="*/ 5598725 h 5598725"/>
              <a:gd name="connsiteX2" fmla="*/ 0 w 3273998"/>
              <a:gd name="connsiteY2" fmla="*/ 5207614 h 5598725"/>
              <a:gd name="connsiteX3" fmla="*/ 0 w 3273998"/>
              <a:gd name="connsiteY3" fmla="*/ 0 h 559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3998" h="5598725">
                <a:moveTo>
                  <a:pt x="3273998" y="518550"/>
                </a:moveTo>
                <a:lnTo>
                  <a:pt x="2469377" y="5598725"/>
                </a:lnTo>
                <a:lnTo>
                  <a:pt x="0" y="5207614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60479" t="-178" r="-72871" b="-4710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5450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- Stevenage Lo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89F31A-2A55-48C9-0BD5-B7F349D25A46}"/>
              </a:ext>
            </a:extLst>
          </p:cNvPr>
          <p:cNvSpPr/>
          <p:nvPr userDrawn="1"/>
        </p:nvSpPr>
        <p:spPr>
          <a:xfrm>
            <a:off x="0" y="4677056"/>
            <a:ext cx="5388429" cy="466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30B8D3-5163-447F-C674-FB43DE8FC6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582"/>
          <a:stretch/>
        </p:blipFill>
        <p:spPr>
          <a:xfrm flipH="1" flipV="1">
            <a:off x="0" y="-11530"/>
            <a:ext cx="9143999" cy="5155029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AF14DAA-BE9A-F2C3-42C6-1B3ABAE0AB9E}"/>
              </a:ext>
            </a:extLst>
          </p:cNvPr>
          <p:cNvSpPr/>
          <p:nvPr userDrawn="1"/>
        </p:nvSpPr>
        <p:spPr>
          <a:xfrm rot="600000">
            <a:off x="5992926" y="2219097"/>
            <a:ext cx="1448948" cy="3073553"/>
          </a:xfrm>
          <a:custGeom>
            <a:avLst/>
            <a:gdLst>
              <a:gd name="connsiteX0" fmla="*/ 0 w 1448948"/>
              <a:gd name="connsiteY0" fmla="*/ 0 h 3073553"/>
              <a:gd name="connsiteX1" fmla="*/ 1448948 w 1448948"/>
              <a:gd name="connsiteY1" fmla="*/ 0 h 3073553"/>
              <a:gd name="connsiteX2" fmla="*/ 1448948 w 1448948"/>
              <a:gd name="connsiteY2" fmla="*/ 2818065 h 3073553"/>
              <a:gd name="connsiteX3" fmla="*/ 0 w 1448948"/>
              <a:gd name="connsiteY3" fmla="*/ 3073553 h 307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948" h="3073553">
                <a:moveTo>
                  <a:pt x="0" y="0"/>
                </a:moveTo>
                <a:lnTo>
                  <a:pt x="1448948" y="0"/>
                </a:lnTo>
                <a:lnTo>
                  <a:pt x="1448948" y="2818065"/>
                </a:lnTo>
                <a:lnTo>
                  <a:pt x="0" y="3073553"/>
                </a:lnTo>
                <a:close/>
              </a:path>
            </a:pathLst>
          </a:custGeom>
          <a:gradFill>
            <a:gsLst>
              <a:gs pos="0">
                <a:srgbClr val="00B0A2"/>
              </a:gs>
              <a:gs pos="51000">
                <a:srgbClr val="1F76C9"/>
              </a:gs>
            </a:gsLst>
            <a:lin ang="180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BB4982-CD1A-2B64-F049-0B442CCB274D}"/>
              </a:ext>
            </a:extLst>
          </p:cNvPr>
          <p:cNvSpPr txBox="1"/>
          <p:nvPr userDrawn="1"/>
        </p:nvSpPr>
        <p:spPr>
          <a:xfrm>
            <a:off x="8285228" y="4914621"/>
            <a:ext cx="515877" cy="207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800" smtClean="0">
                <a:solidFill>
                  <a:schemeClr val="accent6"/>
                </a:solidFill>
              </a:rPr>
              <a:pPr lvl="0"/>
              <a:t>‹#›</a:t>
            </a:fld>
            <a:endParaRPr lang="en-US" sz="800">
              <a:solidFill>
                <a:schemeClr val="accent6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84F746C-D44D-10B2-C0A4-4DBC9FCD7D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417" y="2856861"/>
            <a:ext cx="5115159" cy="299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algn="l">
              <a:buFontTx/>
              <a:buNone/>
              <a:defRPr lang="en-GB" sz="1600" b="0" dirty="0" smtClean="0">
                <a:solidFill>
                  <a:schemeClr val="accent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48ACEA7-C26F-B9DE-57FA-92A8B9405F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417" y="1580287"/>
            <a:ext cx="5115159" cy="1262514"/>
          </a:xfrm>
          <a:prstGeom prst="rect">
            <a:avLst/>
          </a:prstGeom>
        </p:spPr>
        <p:txBody>
          <a:bodyPr lIns="0" bIns="0" anchor="b" anchorCtr="0">
            <a:noAutofit/>
          </a:bodyPr>
          <a:lstStyle>
            <a:lvl1pPr algn="l">
              <a:lnSpc>
                <a:spcPts val="3800"/>
              </a:lnSpc>
              <a:buFontTx/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Transition Title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85E3F90-C410-C903-D8BA-97EFFD536808}"/>
              </a:ext>
            </a:extLst>
          </p:cNvPr>
          <p:cNvSpPr/>
          <p:nvPr userDrawn="1"/>
        </p:nvSpPr>
        <p:spPr>
          <a:xfrm rot="-540000">
            <a:off x="6252658" y="-292953"/>
            <a:ext cx="3273998" cy="5602805"/>
          </a:xfrm>
          <a:custGeom>
            <a:avLst/>
            <a:gdLst>
              <a:gd name="connsiteX0" fmla="*/ 3273998 w 3273998"/>
              <a:gd name="connsiteY0" fmla="*/ 518550 h 5598725"/>
              <a:gd name="connsiteX1" fmla="*/ 2469377 w 3273998"/>
              <a:gd name="connsiteY1" fmla="*/ 5598725 h 5598725"/>
              <a:gd name="connsiteX2" fmla="*/ 0 w 3273998"/>
              <a:gd name="connsiteY2" fmla="*/ 5207614 h 5598725"/>
              <a:gd name="connsiteX3" fmla="*/ 0 w 3273998"/>
              <a:gd name="connsiteY3" fmla="*/ 0 h 559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3998" h="5598725">
                <a:moveTo>
                  <a:pt x="3273998" y="518550"/>
                </a:moveTo>
                <a:lnTo>
                  <a:pt x="2469377" y="5598725"/>
                </a:lnTo>
                <a:lnTo>
                  <a:pt x="0" y="5207614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22000" r="-95000" b="32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7491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head, 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4E6901C-0885-4B7F-97FC-012A67EBDA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68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gra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D255D2-7F6C-2704-845C-867BFAC07735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5" name="Picture 4" descr="A white and grey checkered floor&#10;&#10;Description automatically generated">
            <a:extLst>
              <a:ext uri="{FF2B5EF4-FFF2-40B4-BE49-F238E27FC236}">
                <a16:creationId xmlns:a16="http://schemas.microsoft.com/office/drawing/2014/main" id="{CB1A840E-1579-19FF-F94E-AB451C581D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59" y="166289"/>
            <a:ext cx="9119681" cy="497576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704B9D8-F042-5384-F27B-B09782BD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9FB716D-A0F2-A95C-44DF-2B8BACB383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BA40EFF-67B4-F579-A06A-1AD9A8B04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028173"/>
            <a:ext cx="8458200" cy="3699469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DC6C220-CD09-8AC4-9D71-A79C6D2BE7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92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gra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EC8A61-EDCD-1218-ABF3-0A038C7D85E3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A275A6-4410-E2F4-1AD4-EC0FFF07F2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0"/>
          </a:blip>
          <a:srcRect b="26951"/>
          <a:stretch/>
        </p:blipFill>
        <p:spPr>
          <a:xfrm>
            <a:off x="0" y="0"/>
            <a:ext cx="9153524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62486B-652B-BCA3-5801-481B2730D9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2249"/>
          <a:stretch/>
        </p:blipFill>
        <p:spPr>
          <a:xfrm flipH="1">
            <a:off x="1" y="0"/>
            <a:ext cx="9143999" cy="2456085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577A366-59DF-6696-611D-747DD60C6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59F730AC-CF18-3395-9D6B-A3D3CFC494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A6E764-0FE3-D989-F261-2E9CD281A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028173"/>
            <a:ext cx="8458200" cy="3699469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B7A447E-E0C8-0C6F-6260-8EC97B7193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01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gra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EC8A61-EDCD-1218-ABF3-0A038C7D85E3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3872E0-872C-417F-D952-596AC4E22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838" y="-2617"/>
            <a:ext cx="9134161" cy="5146117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577A366-59DF-6696-611D-747DD60C6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59F730AC-CF18-3395-9D6B-A3D3CFC494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A6E764-0FE3-D989-F261-2E9CD281A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028173"/>
            <a:ext cx="8458200" cy="3699469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B7A447E-E0C8-0C6F-6260-8EC97B7193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08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gra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0C22DD7-ED3A-B4BB-7896-A63E7395EA30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ABC9EE-571B-0441-95C9-3AA495ACE5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3999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3388D7-CB8E-C64A-D508-AE3664C8F3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2249"/>
          <a:stretch/>
        </p:blipFill>
        <p:spPr>
          <a:xfrm flipH="1">
            <a:off x="1858" y="0"/>
            <a:ext cx="9143999" cy="245608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995BCF9-D84F-6E53-AF19-93143251C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3276890-C130-84A8-DD09-8A0799495A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BAF4D5F-DD7E-FD36-1C91-46CEA1918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028173"/>
            <a:ext cx="8458200" cy="3699469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34139A5-AF79-5CE0-7261-E9BAEA3A58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85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ubhead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0E904-56FF-0228-14D9-832BC74D5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653343"/>
            <a:ext cx="8458200" cy="4134255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51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76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ubhead - gra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D255D2-7F6C-2704-845C-867BFAC07735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5" name="Picture 4" descr="A white and grey checkered floor&#10;&#10;Description automatically generated">
            <a:extLst>
              <a:ext uri="{FF2B5EF4-FFF2-40B4-BE49-F238E27FC236}">
                <a16:creationId xmlns:a16="http://schemas.microsoft.com/office/drawing/2014/main" id="{CB1A840E-1579-19FF-F94E-AB451C581D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59" y="166289"/>
            <a:ext cx="9119681" cy="497576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704B9D8-F042-5384-F27B-B09782BD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E113695-5F8B-1D5E-39BA-5956DC1F6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653343"/>
            <a:ext cx="8458200" cy="4134255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E6F9E87-5202-D71A-DE80-DB65F353B2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6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To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30791B-CEA9-0930-BF86-D6865E82DDD4}"/>
              </a:ext>
            </a:extLst>
          </p:cNvPr>
          <p:cNvSpPr/>
          <p:nvPr userDrawn="1"/>
        </p:nvSpPr>
        <p:spPr>
          <a:xfrm>
            <a:off x="0" y="4895850"/>
            <a:ext cx="9144000" cy="247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7" name="med blue to teal">
            <a:extLst>
              <a:ext uri="{FF2B5EF4-FFF2-40B4-BE49-F238E27FC236}">
                <a16:creationId xmlns:a16="http://schemas.microsoft.com/office/drawing/2014/main" id="{0543089F-538A-7897-0668-2892B159595C}"/>
              </a:ext>
            </a:extLst>
          </p:cNvPr>
          <p:cNvSpPr/>
          <p:nvPr userDrawn="1"/>
        </p:nvSpPr>
        <p:spPr>
          <a:xfrm rot="21000000" flipH="1">
            <a:off x="-396879" y="443464"/>
            <a:ext cx="9926765" cy="4304298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41092 h 3717604"/>
              <a:gd name="connsiteX1" fmla="*/ 2565716 w 9908546"/>
              <a:gd name="connsiteY1" fmla="*/ 0 h 3717604"/>
              <a:gd name="connsiteX2" fmla="*/ 9252056 w 9908546"/>
              <a:gd name="connsiteY2" fmla="*/ 2991 h 3717604"/>
              <a:gd name="connsiteX3" fmla="*/ 9908546 w 9908546"/>
              <a:gd name="connsiteY3" fmla="*/ 3716697 h 3717604"/>
              <a:gd name="connsiteX4" fmla="*/ 616760 w 9908546"/>
              <a:gd name="connsiteY4" fmla="*/ 3717604 h 3717604"/>
              <a:gd name="connsiteX5" fmla="*/ 0 w 9908546"/>
              <a:gd name="connsiteY5" fmla="*/ 241092 h 3717604"/>
              <a:gd name="connsiteX0" fmla="*/ 43522 w 9291786"/>
              <a:gd name="connsiteY0" fmla="*/ 334179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522 w 9291786"/>
              <a:gd name="connsiteY5" fmla="*/ 334179 h 3717604"/>
              <a:gd name="connsiteX0" fmla="*/ 43958 w 9291786"/>
              <a:gd name="connsiteY0" fmla="*/ 336657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958 w 9291786"/>
              <a:gd name="connsiteY5" fmla="*/ 336657 h 3717604"/>
              <a:gd name="connsiteX0" fmla="*/ 0 w 9247828"/>
              <a:gd name="connsiteY0" fmla="*/ 336657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7 h 3719150"/>
              <a:gd name="connsiteX0" fmla="*/ 0 w 9247828"/>
              <a:gd name="connsiteY0" fmla="*/ 336658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8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8596731 w 9253221"/>
              <a:gd name="connsiteY2" fmla="*/ 2991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6499523 w 9253221"/>
              <a:gd name="connsiteY4" fmla="*/ 3714974 h 3719150"/>
              <a:gd name="connsiteX5" fmla="*/ 590246 w 9253221"/>
              <a:gd name="connsiteY5" fmla="*/ 3719150 h 3719150"/>
              <a:gd name="connsiteX6" fmla="*/ 0 w 9253221"/>
              <a:gd name="connsiteY6" fmla="*/ 335054 h 3719150"/>
              <a:gd name="connsiteX0" fmla="*/ 0 w 8579699"/>
              <a:gd name="connsiteY0" fmla="*/ 335054 h 3719150"/>
              <a:gd name="connsiteX1" fmla="*/ 1910391 w 8579699"/>
              <a:gd name="connsiteY1" fmla="*/ 0 h 3719150"/>
              <a:gd name="connsiteX2" fmla="*/ 7966902 w 8579699"/>
              <a:gd name="connsiteY2" fmla="*/ 14649 h 3719150"/>
              <a:gd name="connsiteX3" fmla="*/ 8579699 w 8579699"/>
              <a:gd name="connsiteY3" fmla="*/ 3359769 h 3719150"/>
              <a:gd name="connsiteX4" fmla="*/ 6499523 w 8579699"/>
              <a:gd name="connsiteY4" fmla="*/ 3714974 h 3719150"/>
              <a:gd name="connsiteX5" fmla="*/ 590246 w 8579699"/>
              <a:gd name="connsiteY5" fmla="*/ 3719150 h 3719150"/>
              <a:gd name="connsiteX6" fmla="*/ 0 w 8579699"/>
              <a:gd name="connsiteY6" fmla="*/ 335054 h 3719150"/>
              <a:gd name="connsiteX0" fmla="*/ 0 w 8577270"/>
              <a:gd name="connsiteY0" fmla="*/ 335054 h 3719150"/>
              <a:gd name="connsiteX1" fmla="*/ 1910391 w 8577270"/>
              <a:gd name="connsiteY1" fmla="*/ 0 h 3719150"/>
              <a:gd name="connsiteX2" fmla="*/ 7966902 w 8577270"/>
              <a:gd name="connsiteY2" fmla="*/ 14649 h 3719150"/>
              <a:gd name="connsiteX3" fmla="*/ 8577270 w 8577270"/>
              <a:gd name="connsiteY3" fmla="*/ 3345996 h 3719150"/>
              <a:gd name="connsiteX4" fmla="*/ 6499523 w 8577270"/>
              <a:gd name="connsiteY4" fmla="*/ 3714974 h 3719150"/>
              <a:gd name="connsiteX5" fmla="*/ 590246 w 8577270"/>
              <a:gd name="connsiteY5" fmla="*/ 3719150 h 3719150"/>
              <a:gd name="connsiteX6" fmla="*/ 0 w 8577270"/>
              <a:gd name="connsiteY6" fmla="*/ 335054 h 37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7270" h="3719150">
                <a:moveTo>
                  <a:pt x="0" y="335054"/>
                </a:moveTo>
                <a:lnTo>
                  <a:pt x="1910391" y="0"/>
                </a:lnTo>
                <a:lnTo>
                  <a:pt x="7966902" y="14649"/>
                </a:lnTo>
                <a:lnTo>
                  <a:pt x="8577270" y="3345996"/>
                </a:lnTo>
                <a:lnTo>
                  <a:pt x="6499523" y="3714974"/>
                </a:lnTo>
                <a:lnTo>
                  <a:pt x="590246" y="3719150"/>
                </a:lnTo>
                <a:lnTo>
                  <a:pt x="0" y="335054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216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light blue to purple">
            <a:extLst>
              <a:ext uri="{FF2B5EF4-FFF2-40B4-BE49-F238E27FC236}">
                <a16:creationId xmlns:a16="http://schemas.microsoft.com/office/drawing/2014/main" id="{ABE4C3D6-50A2-8CB2-0B9E-C6D2446DC0A8}"/>
              </a:ext>
            </a:extLst>
          </p:cNvPr>
          <p:cNvSpPr>
            <a:spLocks/>
          </p:cNvSpPr>
          <p:nvPr userDrawn="1"/>
        </p:nvSpPr>
        <p:spPr>
          <a:xfrm rot="600000">
            <a:off x="-383931" y="442335"/>
            <a:ext cx="9913741" cy="4304025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38190 h 3714702"/>
              <a:gd name="connsiteX1" fmla="*/ 1325148 w 9908546"/>
              <a:gd name="connsiteY1" fmla="*/ 3776 h 3714702"/>
              <a:gd name="connsiteX2" fmla="*/ 8612723 w 9908546"/>
              <a:gd name="connsiteY2" fmla="*/ 0 h 3714702"/>
              <a:gd name="connsiteX3" fmla="*/ 9908546 w 9908546"/>
              <a:gd name="connsiteY3" fmla="*/ 3713795 h 3714702"/>
              <a:gd name="connsiteX4" fmla="*/ 616760 w 9908546"/>
              <a:gd name="connsiteY4" fmla="*/ 3714702 h 3714702"/>
              <a:gd name="connsiteX5" fmla="*/ 0 w 9908546"/>
              <a:gd name="connsiteY5" fmla="*/ 238190 h 3714702"/>
              <a:gd name="connsiteX0" fmla="*/ 0 w 9908546"/>
              <a:gd name="connsiteY0" fmla="*/ 239630 h 3716142"/>
              <a:gd name="connsiteX1" fmla="*/ 2532368 w 9908546"/>
              <a:gd name="connsiteY1" fmla="*/ 0 h 3716142"/>
              <a:gd name="connsiteX2" fmla="*/ 8612723 w 9908546"/>
              <a:gd name="connsiteY2" fmla="*/ 1440 h 3716142"/>
              <a:gd name="connsiteX3" fmla="*/ 9908546 w 9908546"/>
              <a:gd name="connsiteY3" fmla="*/ 3715235 h 3716142"/>
              <a:gd name="connsiteX4" fmla="*/ 616760 w 9908546"/>
              <a:gd name="connsiteY4" fmla="*/ 3716142 h 3716142"/>
              <a:gd name="connsiteX5" fmla="*/ 0 w 9908546"/>
              <a:gd name="connsiteY5" fmla="*/ 239630 h 3716142"/>
              <a:gd name="connsiteX0" fmla="*/ 51990 w 9291786"/>
              <a:gd name="connsiteY0" fmla="*/ 338800 h 3716142"/>
              <a:gd name="connsiteX1" fmla="*/ 1915608 w 9291786"/>
              <a:gd name="connsiteY1" fmla="*/ 0 h 3716142"/>
              <a:gd name="connsiteX2" fmla="*/ 7995963 w 9291786"/>
              <a:gd name="connsiteY2" fmla="*/ 1440 h 3716142"/>
              <a:gd name="connsiteX3" fmla="*/ 9291786 w 9291786"/>
              <a:gd name="connsiteY3" fmla="*/ 3715235 h 3716142"/>
              <a:gd name="connsiteX4" fmla="*/ 0 w 9291786"/>
              <a:gd name="connsiteY4" fmla="*/ 3716142 h 3716142"/>
              <a:gd name="connsiteX5" fmla="*/ 51990 w 9291786"/>
              <a:gd name="connsiteY5" fmla="*/ 338800 h 3716142"/>
              <a:gd name="connsiteX0" fmla="*/ 0 w 9239796"/>
              <a:gd name="connsiteY0" fmla="*/ 338800 h 3719460"/>
              <a:gd name="connsiteX1" fmla="*/ 1863618 w 9239796"/>
              <a:gd name="connsiteY1" fmla="*/ 0 h 3719460"/>
              <a:gd name="connsiteX2" fmla="*/ 7943973 w 9239796"/>
              <a:gd name="connsiteY2" fmla="*/ 1440 h 3719460"/>
              <a:gd name="connsiteX3" fmla="*/ 9239796 w 9239796"/>
              <a:gd name="connsiteY3" fmla="*/ 3715235 h 3719460"/>
              <a:gd name="connsiteX4" fmla="*/ 571542 w 9239796"/>
              <a:gd name="connsiteY4" fmla="*/ 3719460 h 3719460"/>
              <a:gd name="connsiteX5" fmla="*/ 0 w 9239796"/>
              <a:gd name="connsiteY5" fmla="*/ 338800 h 3719460"/>
              <a:gd name="connsiteX0" fmla="*/ 0 w 9262536"/>
              <a:gd name="connsiteY0" fmla="*/ 340255 h 3719460"/>
              <a:gd name="connsiteX1" fmla="*/ 1886358 w 9262536"/>
              <a:gd name="connsiteY1" fmla="*/ 0 h 3719460"/>
              <a:gd name="connsiteX2" fmla="*/ 7966713 w 9262536"/>
              <a:gd name="connsiteY2" fmla="*/ 1440 h 3719460"/>
              <a:gd name="connsiteX3" fmla="*/ 9262536 w 9262536"/>
              <a:gd name="connsiteY3" fmla="*/ 3715235 h 3719460"/>
              <a:gd name="connsiteX4" fmla="*/ 594282 w 9262536"/>
              <a:gd name="connsiteY4" fmla="*/ 3719460 h 3719460"/>
              <a:gd name="connsiteX5" fmla="*/ 0 w 9262536"/>
              <a:gd name="connsiteY5" fmla="*/ 340255 h 3719460"/>
              <a:gd name="connsiteX0" fmla="*/ 0 w 9262536"/>
              <a:gd name="connsiteY0" fmla="*/ 338815 h 3718020"/>
              <a:gd name="connsiteX1" fmla="*/ 1893061 w 9262536"/>
              <a:gd name="connsiteY1" fmla="*/ 7598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020"/>
              <a:gd name="connsiteX1" fmla="*/ 1892188 w 9262536"/>
              <a:gd name="connsiteY1" fmla="*/ 2643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914"/>
              <a:gd name="connsiteX1" fmla="*/ 1892188 w 9262536"/>
              <a:gd name="connsiteY1" fmla="*/ 2643 h 3718914"/>
              <a:gd name="connsiteX2" fmla="*/ 7966713 w 9262536"/>
              <a:gd name="connsiteY2" fmla="*/ 0 h 3718914"/>
              <a:gd name="connsiteX3" fmla="*/ 9262536 w 9262536"/>
              <a:gd name="connsiteY3" fmla="*/ 3713795 h 3718914"/>
              <a:gd name="connsiteX4" fmla="*/ 6414665 w 9262536"/>
              <a:gd name="connsiteY4" fmla="*/ 3718914 h 3718914"/>
              <a:gd name="connsiteX5" fmla="*/ 594282 w 9262536"/>
              <a:gd name="connsiteY5" fmla="*/ 3718020 h 3718914"/>
              <a:gd name="connsiteX6" fmla="*/ 0 w 9262536"/>
              <a:gd name="connsiteY6" fmla="*/ 338815 h 3718914"/>
              <a:gd name="connsiteX0" fmla="*/ 0 w 8565624"/>
              <a:gd name="connsiteY0" fmla="*/ 338815 h 3718914"/>
              <a:gd name="connsiteX1" fmla="*/ 1892188 w 8565624"/>
              <a:gd name="connsiteY1" fmla="*/ 2643 h 3718914"/>
              <a:gd name="connsiteX2" fmla="*/ 7966713 w 8565624"/>
              <a:gd name="connsiteY2" fmla="*/ 0 h 3718914"/>
              <a:gd name="connsiteX3" fmla="*/ 8565624 w 8565624"/>
              <a:gd name="connsiteY3" fmla="*/ 3341154 h 3718914"/>
              <a:gd name="connsiteX4" fmla="*/ 6414665 w 8565624"/>
              <a:gd name="connsiteY4" fmla="*/ 3718914 h 3718914"/>
              <a:gd name="connsiteX5" fmla="*/ 594282 w 8565624"/>
              <a:gd name="connsiteY5" fmla="*/ 3718020 h 3718914"/>
              <a:gd name="connsiteX6" fmla="*/ 0 w 8565624"/>
              <a:gd name="connsiteY6" fmla="*/ 338815 h 3718914"/>
              <a:gd name="connsiteX0" fmla="*/ 0 w 8566017"/>
              <a:gd name="connsiteY0" fmla="*/ 336585 h 3718914"/>
              <a:gd name="connsiteX1" fmla="*/ 1892581 w 8566017"/>
              <a:gd name="connsiteY1" fmla="*/ 2643 h 3718914"/>
              <a:gd name="connsiteX2" fmla="*/ 7967106 w 8566017"/>
              <a:gd name="connsiteY2" fmla="*/ 0 h 3718914"/>
              <a:gd name="connsiteX3" fmla="*/ 8566017 w 8566017"/>
              <a:gd name="connsiteY3" fmla="*/ 3341154 h 3718914"/>
              <a:gd name="connsiteX4" fmla="*/ 6415058 w 8566017"/>
              <a:gd name="connsiteY4" fmla="*/ 3718914 h 3718914"/>
              <a:gd name="connsiteX5" fmla="*/ 594675 w 8566017"/>
              <a:gd name="connsiteY5" fmla="*/ 3718020 h 3718914"/>
              <a:gd name="connsiteX6" fmla="*/ 0 w 8566017"/>
              <a:gd name="connsiteY6" fmla="*/ 336585 h 371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6017" h="3718914">
                <a:moveTo>
                  <a:pt x="0" y="336585"/>
                </a:moveTo>
                <a:lnTo>
                  <a:pt x="1892581" y="2643"/>
                </a:lnTo>
                <a:lnTo>
                  <a:pt x="7967106" y="0"/>
                </a:lnTo>
                <a:lnTo>
                  <a:pt x="8566017" y="3341154"/>
                </a:lnTo>
                <a:lnTo>
                  <a:pt x="6415058" y="3718914"/>
                </a:lnTo>
                <a:lnTo>
                  <a:pt x="594675" y="3718020"/>
                </a:lnTo>
                <a:lnTo>
                  <a:pt x="0" y="336585"/>
                </a:lnTo>
                <a:close/>
              </a:path>
            </a:pathLst>
          </a:custGeom>
          <a:gradFill>
            <a:gsLst>
              <a:gs pos="98000">
                <a:srgbClr val="00B5EF">
                  <a:alpha val="98000"/>
                </a:srgbClr>
              </a:gs>
              <a:gs pos="75000">
                <a:schemeClr val="accent4">
                  <a:alpha val="75000"/>
                </a:schemeClr>
              </a:gs>
              <a:gs pos="40000">
                <a:schemeClr val="accent1">
                  <a:alpha val="65000"/>
                </a:schemeClr>
              </a:gs>
              <a:gs pos="0">
                <a:srgbClr val="4B2885"/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6" name="Subhead txt">
            <a:extLst>
              <a:ext uri="{FF2B5EF4-FFF2-40B4-BE49-F238E27FC236}">
                <a16:creationId xmlns:a16="http://schemas.microsoft.com/office/drawing/2014/main" id="{76418850-5F5F-CB7A-701C-2D2679C3A69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371600" y="2898198"/>
            <a:ext cx="6400800" cy="29900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8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9" name="Title txt">
            <a:extLst>
              <a:ext uri="{FF2B5EF4-FFF2-40B4-BE49-F238E27FC236}">
                <a16:creationId xmlns:a16="http://schemas.microsoft.com/office/drawing/2014/main" id="{0B623396-EE6B-8968-D455-D5D4E153F4C1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371600" y="1501991"/>
            <a:ext cx="6400800" cy="137542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lnSpc>
                <a:spcPts val="4000"/>
              </a:lnSpc>
              <a:buFontTx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cxnSp>
        <p:nvCxnSpPr>
          <p:cNvPr id="12" name="Straight Connector 11" hidden="1">
            <a:extLst>
              <a:ext uri="{FF2B5EF4-FFF2-40B4-BE49-F238E27FC236}">
                <a16:creationId xmlns:a16="http://schemas.microsoft.com/office/drawing/2014/main" id="{A8DF5675-6C66-FA05-1578-E5243CE99D4E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1712054" y="571712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hidden="1">
            <a:extLst>
              <a:ext uri="{FF2B5EF4-FFF2-40B4-BE49-F238E27FC236}">
                <a16:creationId xmlns:a16="http://schemas.microsoft.com/office/drawing/2014/main" id="{CE60ACEF-6E79-1C2D-8602-2AD6AA9B92DB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763786" y="4772566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3">
            <a:extLst>
              <a:ext uri="{FF2B5EF4-FFF2-40B4-BE49-F238E27FC236}">
                <a16:creationId xmlns:a16="http://schemas.microsoft.com/office/drawing/2014/main" id="{7642D1EE-2C6B-B425-8AC3-8C5736338E31}"/>
              </a:ext>
            </a:extLst>
          </p:cNvPr>
          <p:cNvSpPr/>
          <p:nvPr userDrawn="1"/>
        </p:nvSpPr>
        <p:spPr>
          <a:xfrm rot="600000" flipH="1">
            <a:off x="2143895" y="-597281"/>
            <a:ext cx="7166793" cy="1224441"/>
          </a:xfrm>
          <a:custGeom>
            <a:avLst/>
            <a:gdLst>
              <a:gd name="connsiteX0" fmla="*/ 0 w 7850459"/>
              <a:gd name="connsiteY0" fmla="*/ 0 h 1212423"/>
              <a:gd name="connsiteX1" fmla="*/ 7850459 w 7850459"/>
              <a:gd name="connsiteY1" fmla="*/ 0 h 1212423"/>
              <a:gd name="connsiteX2" fmla="*/ 7850459 w 7850459"/>
              <a:gd name="connsiteY2" fmla="*/ 1212423 h 1212423"/>
              <a:gd name="connsiteX3" fmla="*/ 0 w 7850459"/>
              <a:gd name="connsiteY3" fmla="*/ 1212423 h 1212423"/>
              <a:gd name="connsiteX4" fmla="*/ 0 w 7850459"/>
              <a:gd name="connsiteY4" fmla="*/ 0 h 1212423"/>
              <a:gd name="connsiteX0" fmla="*/ 942472 w 7850459"/>
              <a:gd name="connsiteY0" fmla="*/ 0 h 1227412"/>
              <a:gd name="connsiteX1" fmla="*/ 7850459 w 7850459"/>
              <a:gd name="connsiteY1" fmla="*/ 14989 h 1227412"/>
              <a:gd name="connsiteX2" fmla="*/ 7850459 w 7850459"/>
              <a:gd name="connsiteY2" fmla="*/ 1227412 h 1227412"/>
              <a:gd name="connsiteX3" fmla="*/ 0 w 7850459"/>
              <a:gd name="connsiteY3" fmla="*/ 1227412 h 1227412"/>
              <a:gd name="connsiteX4" fmla="*/ 942472 w 7850459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4989 h 1227412"/>
              <a:gd name="connsiteX2" fmla="*/ 7135368 w 7135368"/>
              <a:gd name="connsiteY2" fmla="*/ 1227412 h 1227412"/>
              <a:gd name="connsiteX3" fmla="*/ 0 w 7135368"/>
              <a:gd name="connsiteY3" fmla="*/ 1217622 h 1227412"/>
              <a:gd name="connsiteX4" fmla="*/ 227381 w 7135368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227412 h 1227412"/>
              <a:gd name="connsiteX2" fmla="*/ 0 w 7135368"/>
              <a:gd name="connsiteY2" fmla="*/ 1217622 h 1227412"/>
              <a:gd name="connsiteX3" fmla="*/ 227381 w 7135368"/>
              <a:gd name="connsiteY3" fmla="*/ 0 h 1227412"/>
              <a:gd name="connsiteX0" fmla="*/ 216708 w 7135368"/>
              <a:gd name="connsiteY0" fmla="*/ 0 h 1225829"/>
              <a:gd name="connsiteX1" fmla="*/ 7135368 w 7135368"/>
              <a:gd name="connsiteY1" fmla="*/ 1225829 h 1225829"/>
              <a:gd name="connsiteX2" fmla="*/ 0 w 7135368"/>
              <a:gd name="connsiteY2" fmla="*/ 1216039 h 1225829"/>
              <a:gd name="connsiteX3" fmla="*/ 216708 w 7135368"/>
              <a:gd name="connsiteY3" fmla="*/ 0 h 1225829"/>
              <a:gd name="connsiteX0" fmla="*/ 216708 w 7166793"/>
              <a:gd name="connsiteY0" fmla="*/ 0 h 1224441"/>
              <a:gd name="connsiteX1" fmla="*/ 7166793 w 7166793"/>
              <a:gd name="connsiteY1" fmla="*/ 1224441 h 1224441"/>
              <a:gd name="connsiteX2" fmla="*/ 0 w 7166793"/>
              <a:gd name="connsiteY2" fmla="*/ 1216039 h 1224441"/>
              <a:gd name="connsiteX3" fmla="*/ 216708 w 7166793"/>
              <a:gd name="connsiteY3" fmla="*/ 0 h 122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6793" h="1224441">
                <a:moveTo>
                  <a:pt x="216708" y="0"/>
                </a:moveTo>
                <a:lnTo>
                  <a:pt x="7166793" y="1224441"/>
                </a:lnTo>
                <a:lnTo>
                  <a:pt x="0" y="1216039"/>
                </a:lnTo>
                <a:lnTo>
                  <a:pt x="2167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381675B7-0936-8B26-7AF1-9B35B76003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01639" y="206536"/>
            <a:ext cx="1375322" cy="559977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2236ED0-4989-DB45-D1AE-674EBDF4BC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20748" y="3621100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US" sz="1400" b="0" dirty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Name</a:t>
            </a:r>
            <a:endParaRPr lang="en-US" dirty="0"/>
          </a:p>
        </p:txBody>
      </p:sp>
      <p:sp>
        <p:nvSpPr>
          <p:cNvPr id="10" name="Text Placeholder 38">
            <a:extLst>
              <a:ext uri="{FF2B5EF4-FFF2-40B4-BE49-F238E27FC236}">
                <a16:creationId xmlns:a16="http://schemas.microsoft.com/office/drawing/2014/main" id="{2CF34A68-ECAB-9336-5FD3-442F9E94E5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0748" y="3861097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Title</a:t>
            </a:r>
          </a:p>
        </p:txBody>
      </p:sp>
      <p:sp>
        <p:nvSpPr>
          <p:cNvPr id="11" name="Text Placeholder 40">
            <a:extLst>
              <a:ext uri="{FF2B5EF4-FFF2-40B4-BE49-F238E27FC236}">
                <a16:creationId xmlns:a16="http://schemas.microsoft.com/office/drawing/2014/main" id="{C129B495-F728-4253-F831-06255837E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20748" y="4093283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5461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>
          <p15:clr>
            <a:srgbClr val="FBAE40"/>
          </p15:clr>
        </p15:guide>
        <p15:guide id="3" pos="5760">
          <p15:clr>
            <a:srgbClr val="FBAE40"/>
          </p15:clr>
        </p15:guide>
        <p15:guide id="4" orient="horz" pos="1620">
          <p15:clr>
            <a:srgbClr val="FBAE40"/>
          </p15:clr>
        </p15:guide>
        <p15:guide id="5" orient="horz">
          <p15:clr>
            <a:srgbClr val="FBAE40"/>
          </p15:clr>
        </p15:guide>
        <p15:guide id="6" orient="horz" pos="32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ubhead - gra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EC8A61-EDCD-1218-ABF3-0A038C7D85E3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2B49C3-A6DA-AB7E-B4A6-44295544CC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0"/>
          </a:blip>
          <a:srcRect b="26951"/>
          <a:stretch/>
        </p:blipFill>
        <p:spPr>
          <a:xfrm>
            <a:off x="0" y="0"/>
            <a:ext cx="9153524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62486B-652B-BCA3-5801-481B2730D9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2249"/>
          <a:stretch/>
        </p:blipFill>
        <p:spPr>
          <a:xfrm flipH="1">
            <a:off x="1" y="0"/>
            <a:ext cx="9143999" cy="2456085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577A366-59DF-6696-611D-747DD60C6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4359C54-CCD1-8A13-165F-8D624FC51D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653343"/>
            <a:ext cx="8458200" cy="4134255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2B569F0-88A0-673D-4303-7C8D1976DE6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44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ubhead - gra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AEC8A61-EDCD-1218-ABF3-0A038C7D85E3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4DE6EB-7DEB-C70F-3C66-E498FA97BB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839" y="-2617"/>
            <a:ext cx="9124320" cy="51461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62486B-652B-BCA3-5801-481B2730D9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2249"/>
          <a:stretch/>
        </p:blipFill>
        <p:spPr>
          <a:xfrm flipH="1">
            <a:off x="1" y="0"/>
            <a:ext cx="9143999" cy="2456085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577A366-59DF-6696-611D-747DD60C6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4359C54-CCD1-8A13-165F-8D624FC51D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653343"/>
            <a:ext cx="8458200" cy="4134255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2B569F0-88A0-673D-4303-7C8D1976DE6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ubhead - gra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0C22DD7-ED3A-B4BB-7896-A63E7395EA30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ABC9EE-571B-0441-95C9-3AA495ACE5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3999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3388D7-CB8E-C64A-D508-AE3664C8F3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2249"/>
          <a:stretch/>
        </p:blipFill>
        <p:spPr>
          <a:xfrm flipH="1">
            <a:off x="1858" y="0"/>
            <a:ext cx="9143999" cy="245608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995BCF9-D84F-6E53-AF19-93143251C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6417065-34BD-B328-D5C2-06FF8C9184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653343"/>
            <a:ext cx="8458200" cy="4134255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AC2EEC2B-2BB0-C7E2-C596-E3B20E7EE59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7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0C22DD7-ED3A-B4BB-7896-A63E7395EA30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C93AE7-05BF-97CE-B706-9C81EC4AD8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5000"/>
          </a:blip>
          <a:srcRect b="26951"/>
          <a:stretch/>
        </p:blipFill>
        <p:spPr>
          <a:xfrm>
            <a:off x="-11382" y="0"/>
            <a:ext cx="9153524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3388D7-CB8E-C64A-D508-AE3664C8F3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4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2249"/>
          <a:stretch/>
        </p:blipFill>
        <p:spPr>
          <a:xfrm flipH="1">
            <a:off x="1858" y="478471"/>
            <a:ext cx="9143999" cy="24560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0E398C-6952-806B-5BDC-BABB4A317D53}"/>
              </a:ext>
            </a:extLst>
          </p:cNvPr>
          <p:cNvSpPr/>
          <p:nvPr userDrawn="1"/>
        </p:nvSpPr>
        <p:spPr>
          <a:xfrm>
            <a:off x="-3672" y="0"/>
            <a:ext cx="9145814" cy="685800"/>
          </a:xfrm>
          <a:prstGeom prst="rect">
            <a:avLst/>
          </a:prstGeom>
          <a:gradFill>
            <a:gsLst>
              <a:gs pos="100000">
                <a:schemeClr val="accent1"/>
              </a:gs>
              <a:gs pos="2000">
                <a:schemeClr val="accent4"/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995BCF9-D84F-6E53-AF19-93143251C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1CBCD46-CF8A-5609-6D10-845873BFF3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807655"/>
            <a:ext cx="8458200" cy="4025789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A4445A25-25FF-DF8C-0FD0-7A3E5916341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4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gradient - w/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0C22DD7-ED3A-B4BB-7896-A63E7395EA30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55D4F5-BFDA-FBDE-12A9-7173E27354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5000"/>
          </a:blip>
          <a:srcRect b="26951"/>
          <a:stretch/>
        </p:blipFill>
        <p:spPr>
          <a:xfrm>
            <a:off x="0" y="0"/>
            <a:ext cx="9153524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3388D7-CB8E-C64A-D508-AE3664C8F3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4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2249"/>
          <a:stretch/>
        </p:blipFill>
        <p:spPr>
          <a:xfrm flipH="1">
            <a:off x="1858" y="478471"/>
            <a:ext cx="9143999" cy="24560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0E398C-6952-806B-5BDC-BABB4A317D53}"/>
              </a:ext>
            </a:extLst>
          </p:cNvPr>
          <p:cNvSpPr/>
          <p:nvPr userDrawn="1"/>
        </p:nvSpPr>
        <p:spPr>
          <a:xfrm>
            <a:off x="-3672" y="0"/>
            <a:ext cx="9145814" cy="914400"/>
          </a:xfrm>
          <a:prstGeom prst="rect">
            <a:avLst/>
          </a:prstGeom>
          <a:gradFill>
            <a:gsLst>
              <a:gs pos="100000">
                <a:schemeClr val="accent1"/>
              </a:gs>
              <a:gs pos="2000">
                <a:schemeClr val="accent4"/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995BCF9-D84F-6E53-AF19-93143251C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1CBCD46-CF8A-5609-6D10-845873BFF3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080689"/>
            <a:ext cx="8458200" cy="3752755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A4445A25-25FF-DF8C-0FD0-7A3E5916341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12816AC-AA5A-F72A-7550-7DF048D2D7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187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tm Content - call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and grey checkered floor&#10;&#10;Description automatically generated">
            <a:extLst>
              <a:ext uri="{FF2B5EF4-FFF2-40B4-BE49-F238E27FC236}">
                <a16:creationId xmlns:a16="http://schemas.microsoft.com/office/drawing/2014/main" id="{CB1A840E-1579-19FF-F94E-AB451C581D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06"/>
          <a:stretch/>
        </p:blipFill>
        <p:spPr>
          <a:xfrm flipV="1">
            <a:off x="-1814" y="-2"/>
            <a:ext cx="9145814" cy="489585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13755E7-5290-7626-9284-0526CB7D0D96}"/>
              </a:ext>
            </a:extLst>
          </p:cNvPr>
          <p:cNvSpPr/>
          <p:nvPr userDrawn="1"/>
        </p:nvSpPr>
        <p:spPr>
          <a:xfrm>
            <a:off x="0" y="3202132"/>
            <a:ext cx="9145814" cy="1693718"/>
          </a:xfrm>
          <a:prstGeom prst="rect">
            <a:avLst/>
          </a:prstGeom>
          <a:gradFill>
            <a:gsLst>
              <a:gs pos="80000">
                <a:schemeClr val="accent3"/>
              </a:gs>
              <a:gs pos="0">
                <a:srgbClr val="00B0A2"/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1F868ED-0A52-E364-4A70-8831FF28E4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2900" y="3317719"/>
            <a:ext cx="8458200" cy="1449500"/>
          </a:xfrm>
          <a:prstGeom prst="rect">
            <a:avLst/>
          </a:prstGeom>
        </p:spPr>
        <p:txBody>
          <a:bodyPr lIns="0" tIns="0" bIns="0" anchor="t" anchorCtr="0">
            <a:noAutofit/>
          </a:bodyPr>
          <a:lstStyle>
            <a:lvl1pPr marL="173736" indent="-173736">
              <a:buFont typeface="Wingdings" panose="05000000000000000000" pitchFamily="2" charset="2"/>
              <a:buChar char="§"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key takeaway / callout / statement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B4B1DA3-B997-757D-A00C-CFD45E0E3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783E8B7-A5AE-900A-7E8E-DD6D658182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C6D56BF-DA1D-EFEC-CA18-1D366DCD6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950349"/>
            <a:ext cx="8458200" cy="2189725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78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tm Content - call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and grey checkered floor&#10;&#10;Description automatically generated">
            <a:extLst>
              <a:ext uri="{FF2B5EF4-FFF2-40B4-BE49-F238E27FC236}">
                <a16:creationId xmlns:a16="http://schemas.microsoft.com/office/drawing/2014/main" id="{CB1A840E-1579-19FF-F94E-AB451C581D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06"/>
          <a:stretch/>
        </p:blipFill>
        <p:spPr>
          <a:xfrm flipV="1">
            <a:off x="-1814" y="-2"/>
            <a:ext cx="9145814" cy="489585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13755E7-5290-7626-9284-0526CB7D0D96}"/>
              </a:ext>
            </a:extLst>
          </p:cNvPr>
          <p:cNvSpPr/>
          <p:nvPr userDrawn="1"/>
        </p:nvSpPr>
        <p:spPr>
          <a:xfrm>
            <a:off x="0" y="4110582"/>
            <a:ext cx="9145814" cy="785268"/>
          </a:xfrm>
          <a:prstGeom prst="rect">
            <a:avLst/>
          </a:prstGeom>
          <a:gradFill>
            <a:gsLst>
              <a:gs pos="80000">
                <a:schemeClr val="accent3"/>
              </a:gs>
              <a:gs pos="0">
                <a:srgbClr val="00B0A2"/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1F868ED-0A52-E364-4A70-8831FF28E4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2900" y="4212077"/>
            <a:ext cx="8458200" cy="575166"/>
          </a:xfrm>
          <a:prstGeom prst="rect">
            <a:avLst/>
          </a:prstGeom>
        </p:spPr>
        <p:txBody>
          <a:bodyPr lIns="0" tIns="0" bIns="0" anchor="t" anchorCtr="0">
            <a:noAutofit/>
          </a:bodyPr>
          <a:lstStyle>
            <a:lvl1pPr marL="173736" indent="-173736">
              <a:buFont typeface="Wingdings" panose="05000000000000000000" pitchFamily="2" charset="2"/>
              <a:buChar char="§"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key takeaway / callout / statement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ED8282A-CE9F-8E6B-5640-7CBF56697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A0023935-EBA6-A349-4299-6157787DA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3E649A4-F8A7-FD6B-3382-AB9EB53ED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950349"/>
            <a:ext cx="8458200" cy="3089814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91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Gradien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B09E47F-7BCA-57B1-4368-670B95F0D1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8" name="Picture 7" hidden="1">
            <a:extLst>
              <a:ext uri="{FF2B5EF4-FFF2-40B4-BE49-F238E27FC236}">
                <a16:creationId xmlns:a16="http://schemas.microsoft.com/office/drawing/2014/main" id="{D26F0E6A-CDEA-FA7D-82B5-5CF8955C2E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5" y="0"/>
            <a:ext cx="2740032" cy="51435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154CF41-4423-CB2E-2948-C1D8E207EBF5}"/>
              </a:ext>
            </a:extLst>
          </p:cNvPr>
          <p:cNvSpPr/>
          <p:nvPr userDrawn="1"/>
        </p:nvSpPr>
        <p:spPr>
          <a:xfrm>
            <a:off x="-1814" y="0"/>
            <a:ext cx="2743200" cy="5143500"/>
          </a:xfrm>
          <a:prstGeom prst="rect">
            <a:avLst/>
          </a:prstGeom>
          <a:gradFill>
            <a:gsLst>
              <a:gs pos="100000">
                <a:schemeClr val="accent1"/>
              </a:gs>
              <a:gs pos="2000">
                <a:schemeClr val="accent4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8C50AC-1F4E-8969-FEA7-65D10BEBEB14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161472" y="1140101"/>
            <a:ext cx="2420256" cy="3556341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71446" indent="-17144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bg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bg1"/>
                </a:solidFill>
              </a:defRPr>
            </a:lvl2pPr>
            <a:lvl3pPr marL="548640" indent="-17144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bg1"/>
                </a:solidFill>
              </a:defRPr>
            </a:lvl3pPr>
            <a:lvl4pPr marL="731520" indent="-173034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bg1"/>
                </a:solidFill>
              </a:defRPr>
            </a:lvl4pPr>
            <a:lvl5pPr marL="914400" indent="-173034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 or image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205A4FB-25DE-A90B-744E-15C3279BA2C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9184" y="4928616"/>
            <a:ext cx="547616" cy="13966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F4E37EF6-F3E5-2E95-6F3D-8DF53061D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7792" y="166289"/>
            <a:ext cx="5887866" cy="5236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74AAFBDB-6CA7-3CB5-5339-772C6C862E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07792" y="594360"/>
            <a:ext cx="5887866" cy="3081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E902631-949D-6C7C-503D-40BCB6BDC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792" y="1140101"/>
            <a:ext cx="5898242" cy="3556341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40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Gradi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1C258DA-57B2-8ED8-4791-2598935521C7}"/>
              </a:ext>
            </a:extLst>
          </p:cNvPr>
          <p:cNvSpPr/>
          <p:nvPr userDrawn="1"/>
        </p:nvSpPr>
        <p:spPr>
          <a:xfrm>
            <a:off x="0" y="4914621"/>
            <a:ext cx="2434281" cy="207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4F7D51-4C31-B830-FF8E-1525DBE5DE4A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2A5433-21D5-6009-472D-D2D3577BEB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3999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2247A2-8FB0-5860-BF4F-AAAD91A72D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5862"/>
          <a:stretch/>
        </p:blipFill>
        <p:spPr>
          <a:xfrm flipH="1">
            <a:off x="0" y="0"/>
            <a:ext cx="9143999" cy="227023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088EEB7-CC23-1F3E-81B5-40F50FF17D77}"/>
              </a:ext>
            </a:extLst>
          </p:cNvPr>
          <p:cNvSpPr/>
          <p:nvPr userDrawn="1"/>
        </p:nvSpPr>
        <p:spPr>
          <a:xfrm>
            <a:off x="6400800" y="0"/>
            <a:ext cx="2743200" cy="51435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4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D6B48DF-17F7-C88B-0204-986F0F4C9C6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562272" y="1138895"/>
            <a:ext cx="2420256" cy="3623604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71446" indent="-17144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bg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bg1"/>
                </a:solidFill>
              </a:defRPr>
            </a:lvl2pPr>
            <a:lvl3pPr marL="548640" indent="-17144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bg1"/>
                </a:solidFill>
              </a:defRPr>
            </a:lvl3pPr>
            <a:lvl4pPr marL="731520" indent="-173034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bg1"/>
                </a:solidFill>
              </a:defRPr>
            </a:lvl4pPr>
            <a:lvl5pPr marL="914400" indent="-173034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 or image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5EDFCBE-7424-6124-331B-ABAD441D5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82789"/>
            <a:ext cx="5904104" cy="2492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68BB468B-76C1-95D8-D016-8E93BA5852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94326"/>
            <a:ext cx="5904104" cy="247434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B0D41B66-74D2-67C2-1D3C-519902DCF669}"/>
              </a:ext>
            </a:extLst>
          </p:cNvPr>
          <p:cNvSpPr txBox="1">
            <a:spLocks/>
          </p:cNvSpPr>
          <p:nvPr userDrawn="1"/>
        </p:nvSpPr>
        <p:spPr>
          <a:xfrm>
            <a:off x="6754258" y="4942899"/>
            <a:ext cx="1815841" cy="13716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dirty="0">
                <a:solidFill>
                  <a:schemeClr val="bg1"/>
                </a:solidFill>
              </a:rPr>
              <a:t>VIAVI Solutions Inc.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BF8750-52EB-C54E-A6B3-D386C55665B6}"/>
              </a:ext>
            </a:extLst>
          </p:cNvPr>
          <p:cNvSpPr txBox="1"/>
          <p:nvPr userDrawn="1"/>
        </p:nvSpPr>
        <p:spPr>
          <a:xfrm>
            <a:off x="8285228" y="4909667"/>
            <a:ext cx="515877" cy="207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800" smtClean="0">
                <a:solidFill>
                  <a:schemeClr val="bg1"/>
                </a:solidFill>
              </a:rPr>
              <a:pPr lvl="0"/>
              <a:t>‹#›</a:t>
            </a:fld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F7FC2F-631E-B9C6-B89A-1E2946EB2B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472" y="1140101"/>
            <a:ext cx="5898242" cy="3556341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56372D-6494-AA62-FCD0-7BD4E15CA23E}"/>
              </a:ext>
            </a:extLst>
          </p:cNvPr>
          <p:cNvSpPr txBox="1"/>
          <p:nvPr userDrawn="1"/>
        </p:nvSpPr>
        <p:spPr>
          <a:xfrm>
            <a:off x="7190664" y="4951986"/>
            <a:ext cx="40615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 2025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DD846B3-72A4-C62D-AEEB-4B9CB5B721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24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Criss-Cro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E55E04-7DE0-A850-47EB-5E87155BFC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840" y="-2617"/>
            <a:ext cx="9134160" cy="5146117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FED573C-D533-AC18-40E8-B15A8105D390}"/>
              </a:ext>
            </a:extLst>
          </p:cNvPr>
          <p:cNvSpPr/>
          <p:nvPr userDrawn="1"/>
        </p:nvSpPr>
        <p:spPr>
          <a:xfrm flipV="1">
            <a:off x="-3974" y="-24473"/>
            <a:ext cx="2210510" cy="5173374"/>
          </a:xfrm>
          <a:custGeom>
            <a:avLst/>
            <a:gdLst>
              <a:gd name="connsiteX0" fmla="*/ 683664 w 3777241"/>
              <a:gd name="connsiteY0" fmla="*/ 0 h 5161660"/>
              <a:gd name="connsiteX1" fmla="*/ 3777241 w 3777241"/>
              <a:gd name="connsiteY1" fmla="*/ 8546 h 5161660"/>
              <a:gd name="connsiteX2" fmla="*/ 2683380 w 3777241"/>
              <a:gd name="connsiteY2" fmla="*/ 5161660 h 5161660"/>
              <a:gd name="connsiteX3" fmla="*/ 8546 w 3777241"/>
              <a:gd name="connsiteY3" fmla="*/ 5144568 h 5161660"/>
              <a:gd name="connsiteX4" fmla="*/ 0 w 3777241"/>
              <a:gd name="connsiteY4" fmla="*/ 3760150 h 5161660"/>
              <a:gd name="connsiteX5" fmla="*/ 683664 w 3777241"/>
              <a:gd name="connsiteY5" fmla="*/ 0 h 5161660"/>
              <a:gd name="connsiteX0" fmla="*/ 683664 w 3777241"/>
              <a:gd name="connsiteY0" fmla="*/ 0 h 5161660"/>
              <a:gd name="connsiteX1" fmla="*/ 3777241 w 3777241"/>
              <a:gd name="connsiteY1" fmla="*/ 8546 h 5161660"/>
              <a:gd name="connsiteX2" fmla="*/ 2683380 w 3777241"/>
              <a:gd name="connsiteY2" fmla="*/ 5161660 h 5161660"/>
              <a:gd name="connsiteX3" fmla="*/ 8546 w 3777241"/>
              <a:gd name="connsiteY3" fmla="*/ 5161659 h 5161660"/>
              <a:gd name="connsiteX4" fmla="*/ 0 w 3777241"/>
              <a:gd name="connsiteY4" fmla="*/ 3760150 h 5161660"/>
              <a:gd name="connsiteX5" fmla="*/ 683664 w 3777241"/>
              <a:gd name="connsiteY5" fmla="*/ 0 h 5161660"/>
              <a:gd name="connsiteX0" fmla="*/ 679331 w 3772908"/>
              <a:gd name="connsiteY0" fmla="*/ 0 h 5161660"/>
              <a:gd name="connsiteX1" fmla="*/ 3772908 w 3772908"/>
              <a:gd name="connsiteY1" fmla="*/ 8546 h 5161660"/>
              <a:gd name="connsiteX2" fmla="*/ 2679047 w 3772908"/>
              <a:gd name="connsiteY2" fmla="*/ 5161660 h 5161660"/>
              <a:gd name="connsiteX3" fmla="*/ 4213 w 3772908"/>
              <a:gd name="connsiteY3" fmla="*/ 5161659 h 5161660"/>
              <a:gd name="connsiteX4" fmla="*/ 0 w 3772908"/>
              <a:gd name="connsiteY4" fmla="*/ 3391790 h 5161660"/>
              <a:gd name="connsiteX5" fmla="*/ 679331 w 3772908"/>
              <a:gd name="connsiteY5" fmla="*/ 0 h 5161660"/>
              <a:gd name="connsiteX0" fmla="*/ 592658 w 3772908"/>
              <a:gd name="connsiteY0" fmla="*/ 0 h 5165993"/>
              <a:gd name="connsiteX1" fmla="*/ 3772908 w 3772908"/>
              <a:gd name="connsiteY1" fmla="*/ 12879 h 5165993"/>
              <a:gd name="connsiteX2" fmla="*/ 2679047 w 3772908"/>
              <a:gd name="connsiteY2" fmla="*/ 5165993 h 5165993"/>
              <a:gd name="connsiteX3" fmla="*/ 4213 w 3772908"/>
              <a:gd name="connsiteY3" fmla="*/ 5165992 h 5165993"/>
              <a:gd name="connsiteX4" fmla="*/ 0 w 3772908"/>
              <a:gd name="connsiteY4" fmla="*/ 3396123 h 5165993"/>
              <a:gd name="connsiteX5" fmla="*/ 592658 w 3772908"/>
              <a:gd name="connsiteY5" fmla="*/ 0 h 5165993"/>
              <a:gd name="connsiteX0" fmla="*/ 592658 w 3772908"/>
              <a:gd name="connsiteY0" fmla="*/ 4455 h 5153114"/>
              <a:gd name="connsiteX1" fmla="*/ 3772908 w 3772908"/>
              <a:gd name="connsiteY1" fmla="*/ 0 h 5153114"/>
              <a:gd name="connsiteX2" fmla="*/ 2679047 w 3772908"/>
              <a:gd name="connsiteY2" fmla="*/ 5153114 h 5153114"/>
              <a:gd name="connsiteX3" fmla="*/ 4213 w 3772908"/>
              <a:gd name="connsiteY3" fmla="*/ 5153113 h 5153114"/>
              <a:gd name="connsiteX4" fmla="*/ 0 w 3772908"/>
              <a:gd name="connsiteY4" fmla="*/ 3383244 h 5153114"/>
              <a:gd name="connsiteX5" fmla="*/ 592658 w 3772908"/>
              <a:gd name="connsiteY5" fmla="*/ 4455 h 5153114"/>
              <a:gd name="connsiteX0" fmla="*/ 596992 w 3772908"/>
              <a:gd name="connsiteY0" fmla="*/ 0 h 5157326"/>
              <a:gd name="connsiteX1" fmla="*/ 3772908 w 3772908"/>
              <a:gd name="connsiteY1" fmla="*/ 4212 h 5157326"/>
              <a:gd name="connsiteX2" fmla="*/ 2679047 w 3772908"/>
              <a:gd name="connsiteY2" fmla="*/ 5157326 h 5157326"/>
              <a:gd name="connsiteX3" fmla="*/ 4213 w 3772908"/>
              <a:gd name="connsiteY3" fmla="*/ 5157325 h 5157326"/>
              <a:gd name="connsiteX4" fmla="*/ 0 w 3772908"/>
              <a:gd name="connsiteY4" fmla="*/ 3387456 h 5157326"/>
              <a:gd name="connsiteX5" fmla="*/ 596992 w 3772908"/>
              <a:gd name="connsiteY5" fmla="*/ 0 h 5157326"/>
              <a:gd name="connsiteX0" fmla="*/ 596992 w 3772908"/>
              <a:gd name="connsiteY0" fmla="*/ 0 h 5172823"/>
              <a:gd name="connsiteX1" fmla="*/ 3772908 w 3772908"/>
              <a:gd name="connsiteY1" fmla="*/ 4212 h 5172823"/>
              <a:gd name="connsiteX2" fmla="*/ 2679047 w 3772908"/>
              <a:gd name="connsiteY2" fmla="*/ 5157326 h 5172823"/>
              <a:gd name="connsiteX3" fmla="*/ 1569542 w 3772908"/>
              <a:gd name="connsiteY3" fmla="*/ 5172823 h 5172823"/>
              <a:gd name="connsiteX4" fmla="*/ 0 w 3772908"/>
              <a:gd name="connsiteY4" fmla="*/ 3387456 h 5172823"/>
              <a:gd name="connsiteX5" fmla="*/ 596992 w 3772908"/>
              <a:gd name="connsiteY5" fmla="*/ 0 h 5172823"/>
              <a:gd name="connsiteX0" fmla="*/ 599821 w 3775737"/>
              <a:gd name="connsiteY0" fmla="*/ 0 h 5172823"/>
              <a:gd name="connsiteX1" fmla="*/ 3775737 w 3775737"/>
              <a:gd name="connsiteY1" fmla="*/ 4212 h 5172823"/>
              <a:gd name="connsiteX2" fmla="*/ 2681876 w 3775737"/>
              <a:gd name="connsiteY2" fmla="*/ 5157326 h 5172823"/>
              <a:gd name="connsiteX3" fmla="*/ 1572371 w 3775737"/>
              <a:gd name="connsiteY3" fmla="*/ 5172823 h 5172823"/>
              <a:gd name="connsiteX4" fmla="*/ 2829 w 3775737"/>
              <a:gd name="connsiteY4" fmla="*/ 3387456 h 5172823"/>
              <a:gd name="connsiteX5" fmla="*/ 599821 w 3775737"/>
              <a:gd name="connsiteY5" fmla="*/ 0 h 5172823"/>
              <a:gd name="connsiteX0" fmla="*/ 80236 w 3256152"/>
              <a:gd name="connsiteY0" fmla="*/ 0 h 5172823"/>
              <a:gd name="connsiteX1" fmla="*/ 3256152 w 3256152"/>
              <a:gd name="connsiteY1" fmla="*/ 4212 h 5172823"/>
              <a:gd name="connsiteX2" fmla="*/ 2162291 w 3256152"/>
              <a:gd name="connsiteY2" fmla="*/ 5157326 h 5172823"/>
              <a:gd name="connsiteX3" fmla="*/ 1052786 w 3256152"/>
              <a:gd name="connsiteY3" fmla="*/ 5172823 h 5172823"/>
              <a:gd name="connsiteX4" fmla="*/ 80236 w 3256152"/>
              <a:gd name="connsiteY4" fmla="*/ 0 h 5172823"/>
              <a:gd name="connsiteX0" fmla="*/ 0 w 3175916"/>
              <a:gd name="connsiteY0" fmla="*/ 0 h 5172823"/>
              <a:gd name="connsiteX1" fmla="*/ 3175916 w 3175916"/>
              <a:gd name="connsiteY1" fmla="*/ 4212 h 5172823"/>
              <a:gd name="connsiteX2" fmla="*/ 2082055 w 3175916"/>
              <a:gd name="connsiteY2" fmla="*/ 5157326 h 5172823"/>
              <a:gd name="connsiteX3" fmla="*/ 972550 w 3175916"/>
              <a:gd name="connsiteY3" fmla="*/ 5172823 h 5172823"/>
              <a:gd name="connsiteX4" fmla="*/ 0 w 3175916"/>
              <a:gd name="connsiteY4" fmla="*/ 0 h 5172823"/>
              <a:gd name="connsiteX0" fmla="*/ 0 w 3175916"/>
              <a:gd name="connsiteY0" fmla="*/ 0 h 5172824"/>
              <a:gd name="connsiteX1" fmla="*/ 3175916 w 3175916"/>
              <a:gd name="connsiteY1" fmla="*/ 4212 h 5172824"/>
              <a:gd name="connsiteX2" fmla="*/ 2074306 w 3175916"/>
              <a:gd name="connsiteY2" fmla="*/ 5172824 h 5172824"/>
              <a:gd name="connsiteX3" fmla="*/ 972550 w 3175916"/>
              <a:gd name="connsiteY3" fmla="*/ 5172823 h 5172824"/>
              <a:gd name="connsiteX4" fmla="*/ 0 w 3175916"/>
              <a:gd name="connsiteY4" fmla="*/ 0 h 5172824"/>
              <a:gd name="connsiteX0" fmla="*/ 0 w 2207272"/>
              <a:gd name="connsiteY0" fmla="*/ 3537 h 5168612"/>
              <a:gd name="connsiteX1" fmla="*/ 2207272 w 2207272"/>
              <a:gd name="connsiteY1" fmla="*/ 0 h 5168612"/>
              <a:gd name="connsiteX2" fmla="*/ 1105662 w 2207272"/>
              <a:gd name="connsiteY2" fmla="*/ 5168612 h 5168612"/>
              <a:gd name="connsiteX3" fmla="*/ 3906 w 2207272"/>
              <a:gd name="connsiteY3" fmla="*/ 5168611 h 5168612"/>
              <a:gd name="connsiteX4" fmla="*/ 0 w 2207272"/>
              <a:gd name="connsiteY4" fmla="*/ 3537 h 5168612"/>
              <a:gd name="connsiteX0" fmla="*/ 3238 w 2210510"/>
              <a:gd name="connsiteY0" fmla="*/ 3537 h 5173373"/>
              <a:gd name="connsiteX1" fmla="*/ 2210510 w 2210510"/>
              <a:gd name="connsiteY1" fmla="*/ 0 h 5173373"/>
              <a:gd name="connsiteX2" fmla="*/ 1108900 w 2210510"/>
              <a:gd name="connsiteY2" fmla="*/ 5168612 h 5173373"/>
              <a:gd name="connsiteX3" fmla="*/ 0 w 2210510"/>
              <a:gd name="connsiteY3" fmla="*/ 5173373 h 5173373"/>
              <a:gd name="connsiteX4" fmla="*/ 3238 w 2210510"/>
              <a:gd name="connsiteY4" fmla="*/ 3537 h 5173373"/>
              <a:gd name="connsiteX0" fmla="*/ 3238 w 2210510"/>
              <a:gd name="connsiteY0" fmla="*/ 3537 h 5178137"/>
              <a:gd name="connsiteX1" fmla="*/ 2210510 w 2210510"/>
              <a:gd name="connsiteY1" fmla="*/ 0 h 5178137"/>
              <a:gd name="connsiteX2" fmla="*/ 1108900 w 2210510"/>
              <a:gd name="connsiteY2" fmla="*/ 5178137 h 5178137"/>
              <a:gd name="connsiteX3" fmla="*/ 0 w 2210510"/>
              <a:gd name="connsiteY3" fmla="*/ 5173373 h 5178137"/>
              <a:gd name="connsiteX4" fmla="*/ 3238 w 2210510"/>
              <a:gd name="connsiteY4" fmla="*/ 3537 h 5178137"/>
              <a:gd name="connsiteX0" fmla="*/ 3238 w 2210510"/>
              <a:gd name="connsiteY0" fmla="*/ 3537 h 5178137"/>
              <a:gd name="connsiteX1" fmla="*/ 2210510 w 2210510"/>
              <a:gd name="connsiteY1" fmla="*/ 0 h 5178137"/>
              <a:gd name="connsiteX2" fmla="*/ 1108900 w 2210510"/>
              <a:gd name="connsiteY2" fmla="*/ 5178137 h 5178137"/>
              <a:gd name="connsiteX3" fmla="*/ 0 w 2210510"/>
              <a:gd name="connsiteY3" fmla="*/ 5173373 h 5178137"/>
              <a:gd name="connsiteX4" fmla="*/ 3238 w 2210510"/>
              <a:gd name="connsiteY4" fmla="*/ 3537 h 5178137"/>
              <a:gd name="connsiteX0" fmla="*/ 3238 w 2210510"/>
              <a:gd name="connsiteY0" fmla="*/ 3537 h 5173374"/>
              <a:gd name="connsiteX1" fmla="*/ 2210510 w 2210510"/>
              <a:gd name="connsiteY1" fmla="*/ 0 h 5173374"/>
              <a:gd name="connsiteX2" fmla="*/ 1108900 w 2210510"/>
              <a:gd name="connsiteY2" fmla="*/ 5173374 h 5173374"/>
              <a:gd name="connsiteX3" fmla="*/ 0 w 2210510"/>
              <a:gd name="connsiteY3" fmla="*/ 5173373 h 5173374"/>
              <a:gd name="connsiteX4" fmla="*/ 3238 w 2210510"/>
              <a:gd name="connsiteY4" fmla="*/ 3537 h 5173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0510" h="5173374">
                <a:moveTo>
                  <a:pt x="3238" y="3537"/>
                </a:moveTo>
                <a:lnTo>
                  <a:pt x="2210510" y="0"/>
                </a:lnTo>
                <a:lnTo>
                  <a:pt x="1108900" y="5173374"/>
                </a:lnTo>
                <a:lnTo>
                  <a:pt x="0" y="5173373"/>
                </a:lnTo>
                <a:cubicBezTo>
                  <a:pt x="1079" y="3450094"/>
                  <a:pt x="2159" y="1726816"/>
                  <a:pt x="3238" y="3537"/>
                </a:cubicBezTo>
                <a:close/>
              </a:path>
            </a:pathLst>
          </a:custGeom>
          <a:gradFill>
            <a:gsLst>
              <a:gs pos="4000">
                <a:srgbClr val="00B0A2"/>
              </a:gs>
              <a:gs pos="55000">
                <a:schemeClr val="accent3"/>
              </a:gs>
            </a:gsLst>
            <a:lin ang="7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B0922C-716E-2D69-495E-6C694A994610}"/>
              </a:ext>
            </a:extLst>
          </p:cNvPr>
          <p:cNvSpPr/>
          <p:nvPr userDrawn="1"/>
        </p:nvSpPr>
        <p:spPr>
          <a:xfrm flipV="1">
            <a:off x="-6673" y="-27084"/>
            <a:ext cx="2042602" cy="5171022"/>
          </a:xfrm>
          <a:custGeom>
            <a:avLst/>
            <a:gdLst>
              <a:gd name="connsiteX0" fmla="*/ 17092 w 3486684"/>
              <a:gd name="connsiteY0" fmla="*/ 0 h 5178751"/>
              <a:gd name="connsiteX1" fmla="*/ 2392823 w 3486684"/>
              <a:gd name="connsiteY1" fmla="*/ 17091 h 5178751"/>
              <a:gd name="connsiteX2" fmla="*/ 3486684 w 3486684"/>
              <a:gd name="connsiteY2" fmla="*/ 5178751 h 5178751"/>
              <a:gd name="connsiteX3" fmla="*/ 341832 w 3486684"/>
              <a:gd name="connsiteY3" fmla="*/ 5170205 h 5178751"/>
              <a:gd name="connsiteX4" fmla="*/ 0 w 3486684"/>
              <a:gd name="connsiteY4" fmla="*/ 3597779 h 5178751"/>
              <a:gd name="connsiteX5" fmla="*/ 17092 w 3486684"/>
              <a:gd name="connsiteY5" fmla="*/ 0 h 5178751"/>
              <a:gd name="connsiteX0" fmla="*/ 17092 w 3486684"/>
              <a:gd name="connsiteY0" fmla="*/ 0 h 5178751"/>
              <a:gd name="connsiteX1" fmla="*/ 2392823 w 3486684"/>
              <a:gd name="connsiteY1" fmla="*/ 1096 h 5178751"/>
              <a:gd name="connsiteX2" fmla="*/ 3486684 w 3486684"/>
              <a:gd name="connsiteY2" fmla="*/ 5178751 h 5178751"/>
              <a:gd name="connsiteX3" fmla="*/ 341832 w 3486684"/>
              <a:gd name="connsiteY3" fmla="*/ 5170205 h 5178751"/>
              <a:gd name="connsiteX4" fmla="*/ 0 w 3486684"/>
              <a:gd name="connsiteY4" fmla="*/ 3597779 h 5178751"/>
              <a:gd name="connsiteX5" fmla="*/ 17092 w 3486684"/>
              <a:gd name="connsiteY5" fmla="*/ 0 h 5178751"/>
              <a:gd name="connsiteX0" fmla="*/ 3762 w 3473354"/>
              <a:gd name="connsiteY0" fmla="*/ 0 h 5178751"/>
              <a:gd name="connsiteX1" fmla="*/ 2379493 w 3473354"/>
              <a:gd name="connsiteY1" fmla="*/ 1096 h 5178751"/>
              <a:gd name="connsiteX2" fmla="*/ 3473354 w 3473354"/>
              <a:gd name="connsiteY2" fmla="*/ 5178751 h 5178751"/>
              <a:gd name="connsiteX3" fmla="*/ 328502 w 3473354"/>
              <a:gd name="connsiteY3" fmla="*/ 5170205 h 5178751"/>
              <a:gd name="connsiteX4" fmla="*/ 0 w 3473354"/>
              <a:gd name="connsiteY4" fmla="*/ 3597779 h 5178751"/>
              <a:gd name="connsiteX5" fmla="*/ 3762 w 3473354"/>
              <a:gd name="connsiteY5" fmla="*/ 0 h 5178751"/>
              <a:gd name="connsiteX0" fmla="*/ 1482 w 3476406"/>
              <a:gd name="connsiteY0" fmla="*/ 0 h 5178751"/>
              <a:gd name="connsiteX1" fmla="*/ 2382545 w 3476406"/>
              <a:gd name="connsiteY1" fmla="*/ 1096 h 5178751"/>
              <a:gd name="connsiteX2" fmla="*/ 3476406 w 3476406"/>
              <a:gd name="connsiteY2" fmla="*/ 5178751 h 5178751"/>
              <a:gd name="connsiteX3" fmla="*/ 331554 w 3476406"/>
              <a:gd name="connsiteY3" fmla="*/ 5170205 h 5178751"/>
              <a:gd name="connsiteX4" fmla="*/ 3052 w 3476406"/>
              <a:gd name="connsiteY4" fmla="*/ 3597779 h 5178751"/>
              <a:gd name="connsiteX5" fmla="*/ 1482 w 3476406"/>
              <a:gd name="connsiteY5" fmla="*/ 0 h 5178751"/>
              <a:gd name="connsiteX0" fmla="*/ 1482 w 3476406"/>
              <a:gd name="connsiteY0" fmla="*/ 1570 h 5180321"/>
              <a:gd name="connsiteX1" fmla="*/ 2382545 w 3476406"/>
              <a:gd name="connsiteY1" fmla="*/ 0 h 5180321"/>
              <a:gd name="connsiteX2" fmla="*/ 3476406 w 3476406"/>
              <a:gd name="connsiteY2" fmla="*/ 5180321 h 5180321"/>
              <a:gd name="connsiteX3" fmla="*/ 331554 w 3476406"/>
              <a:gd name="connsiteY3" fmla="*/ 5171775 h 5180321"/>
              <a:gd name="connsiteX4" fmla="*/ 3052 w 3476406"/>
              <a:gd name="connsiteY4" fmla="*/ 3599349 h 5180321"/>
              <a:gd name="connsiteX5" fmla="*/ 1482 w 3476406"/>
              <a:gd name="connsiteY5" fmla="*/ 1570 h 5180321"/>
              <a:gd name="connsiteX0" fmla="*/ 894 w 3475818"/>
              <a:gd name="connsiteY0" fmla="*/ 1570 h 5180321"/>
              <a:gd name="connsiteX1" fmla="*/ 2381957 w 3475818"/>
              <a:gd name="connsiteY1" fmla="*/ 0 h 5180321"/>
              <a:gd name="connsiteX2" fmla="*/ 3475818 w 3475818"/>
              <a:gd name="connsiteY2" fmla="*/ 5180321 h 5180321"/>
              <a:gd name="connsiteX3" fmla="*/ 330966 w 3475818"/>
              <a:gd name="connsiteY3" fmla="*/ 5171775 h 5180321"/>
              <a:gd name="connsiteX4" fmla="*/ 13127 w 3475818"/>
              <a:gd name="connsiteY4" fmla="*/ 3599349 h 5180321"/>
              <a:gd name="connsiteX5" fmla="*/ 894 w 3475818"/>
              <a:gd name="connsiteY5" fmla="*/ 1570 h 5180321"/>
              <a:gd name="connsiteX0" fmla="*/ 894 w 3475818"/>
              <a:gd name="connsiteY0" fmla="*/ 1570 h 5180321"/>
              <a:gd name="connsiteX1" fmla="*/ 2381957 w 3475818"/>
              <a:gd name="connsiteY1" fmla="*/ 0 h 5180321"/>
              <a:gd name="connsiteX2" fmla="*/ 3475818 w 3475818"/>
              <a:gd name="connsiteY2" fmla="*/ 5180321 h 5180321"/>
              <a:gd name="connsiteX3" fmla="*/ 328300 w 3475818"/>
              <a:gd name="connsiteY3" fmla="*/ 5145116 h 5180321"/>
              <a:gd name="connsiteX4" fmla="*/ 13127 w 3475818"/>
              <a:gd name="connsiteY4" fmla="*/ 3599349 h 5180321"/>
              <a:gd name="connsiteX5" fmla="*/ 894 w 3475818"/>
              <a:gd name="connsiteY5" fmla="*/ 1570 h 5180321"/>
              <a:gd name="connsiteX0" fmla="*/ 894 w 3470487"/>
              <a:gd name="connsiteY0" fmla="*/ 1570 h 5150996"/>
              <a:gd name="connsiteX1" fmla="*/ 2381957 w 3470487"/>
              <a:gd name="connsiteY1" fmla="*/ 0 h 5150996"/>
              <a:gd name="connsiteX2" fmla="*/ 3470487 w 3470487"/>
              <a:gd name="connsiteY2" fmla="*/ 5150996 h 5150996"/>
              <a:gd name="connsiteX3" fmla="*/ 328300 w 3470487"/>
              <a:gd name="connsiteY3" fmla="*/ 5145116 h 5150996"/>
              <a:gd name="connsiteX4" fmla="*/ 13127 w 3470487"/>
              <a:gd name="connsiteY4" fmla="*/ 3599349 h 5150996"/>
              <a:gd name="connsiteX5" fmla="*/ 894 w 3470487"/>
              <a:gd name="connsiteY5" fmla="*/ 1570 h 5150996"/>
              <a:gd name="connsiteX0" fmla="*/ 894 w 3470487"/>
              <a:gd name="connsiteY0" fmla="*/ 1570 h 5145116"/>
              <a:gd name="connsiteX1" fmla="*/ 2381957 w 3470487"/>
              <a:gd name="connsiteY1" fmla="*/ 0 h 5145116"/>
              <a:gd name="connsiteX2" fmla="*/ 3470487 w 3470487"/>
              <a:gd name="connsiteY2" fmla="*/ 5142998 h 5145116"/>
              <a:gd name="connsiteX3" fmla="*/ 328300 w 3470487"/>
              <a:gd name="connsiteY3" fmla="*/ 5145116 h 5145116"/>
              <a:gd name="connsiteX4" fmla="*/ 13127 w 3470487"/>
              <a:gd name="connsiteY4" fmla="*/ 3599349 h 5145116"/>
              <a:gd name="connsiteX5" fmla="*/ 894 w 3470487"/>
              <a:gd name="connsiteY5" fmla="*/ 1570 h 5145116"/>
              <a:gd name="connsiteX0" fmla="*/ 894 w 3470487"/>
              <a:gd name="connsiteY0" fmla="*/ 1570 h 5145664"/>
              <a:gd name="connsiteX1" fmla="*/ 2381957 w 3470487"/>
              <a:gd name="connsiteY1" fmla="*/ 0 h 5145664"/>
              <a:gd name="connsiteX2" fmla="*/ 3470487 w 3470487"/>
              <a:gd name="connsiteY2" fmla="*/ 5145664 h 5145664"/>
              <a:gd name="connsiteX3" fmla="*/ 328300 w 3470487"/>
              <a:gd name="connsiteY3" fmla="*/ 5145116 h 5145664"/>
              <a:gd name="connsiteX4" fmla="*/ 13127 w 3470487"/>
              <a:gd name="connsiteY4" fmla="*/ 3599349 h 5145664"/>
              <a:gd name="connsiteX5" fmla="*/ 894 w 3470487"/>
              <a:gd name="connsiteY5" fmla="*/ 1570 h 5145664"/>
              <a:gd name="connsiteX0" fmla="*/ 814 w 3470407"/>
              <a:gd name="connsiteY0" fmla="*/ 1570 h 5145664"/>
              <a:gd name="connsiteX1" fmla="*/ 2381877 w 3470407"/>
              <a:gd name="connsiteY1" fmla="*/ 0 h 5145664"/>
              <a:gd name="connsiteX2" fmla="*/ 3470407 w 3470407"/>
              <a:gd name="connsiteY2" fmla="*/ 5145664 h 5145664"/>
              <a:gd name="connsiteX3" fmla="*/ 328220 w 3470407"/>
              <a:gd name="connsiteY3" fmla="*/ 5145116 h 5145664"/>
              <a:gd name="connsiteX4" fmla="*/ 15713 w 3470407"/>
              <a:gd name="connsiteY4" fmla="*/ 3599349 h 5145664"/>
              <a:gd name="connsiteX5" fmla="*/ 814 w 3470407"/>
              <a:gd name="connsiteY5" fmla="*/ 1570 h 5145664"/>
              <a:gd name="connsiteX0" fmla="*/ 992 w 3465253"/>
              <a:gd name="connsiteY0" fmla="*/ 0 h 5146760"/>
              <a:gd name="connsiteX1" fmla="*/ 2376723 w 3465253"/>
              <a:gd name="connsiteY1" fmla="*/ 1096 h 5146760"/>
              <a:gd name="connsiteX2" fmla="*/ 3465253 w 3465253"/>
              <a:gd name="connsiteY2" fmla="*/ 5146760 h 5146760"/>
              <a:gd name="connsiteX3" fmla="*/ 323066 w 3465253"/>
              <a:gd name="connsiteY3" fmla="*/ 5146212 h 5146760"/>
              <a:gd name="connsiteX4" fmla="*/ 10559 w 3465253"/>
              <a:gd name="connsiteY4" fmla="*/ 3600445 h 5146760"/>
              <a:gd name="connsiteX5" fmla="*/ 992 w 3465253"/>
              <a:gd name="connsiteY5" fmla="*/ 0 h 5146760"/>
              <a:gd name="connsiteX0" fmla="*/ 992 w 3467966"/>
              <a:gd name="connsiteY0" fmla="*/ 0 h 5149473"/>
              <a:gd name="connsiteX1" fmla="*/ 2376723 w 3467966"/>
              <a:gd name="connsiteY1" fmla="*/ 1096 h 5149473"/>
              <a:gd name="connsiteX2" fmla="*/ 3467966 w 3467966"/>
              <a:gd name="connsiteY2" fmla="*/ 5149473 h 5149473"/>
              <a:gd name="connsiteX3" fmla="*/ 323066 w 3467966"/>
              <a:gd name="connsiteY3" fmla="*/ 5146212 h 5149473"/>
              <a:gd name="connsiteX4" fmla="*/ 10559 w 3467966"/>
              <a:gd name="connsiteY4" fmla="*/ 3600445 h 5149473"/>
              <a:gd name="connsiteX5" fmla="*/ 992 w 3467966"/>
              <a:gd name="connsiteY5" fmla="*/ 0 h 5149473"/>
              <a:gd name="connsiteX0" fmla="*/ 992 w 3467966"/>
              <a:gd name="connsiteY0" fmla="*/ 0 h 5157066"/>
              <a:gd name="connsiteX1" fmla="*/ 2376723 w 3467966"/>
              <a:gd name="connsiteY1" fmla="*/ 1096 h 5157066"/>
              <a:gd name="connsiteX2" fmla="*/ 3467966 w 3467966"/>
              <a:gd name="connsiteY2" fmla="*/ 5149473 h 5157066"/>
              <a:gd name="connsiteX3" fmla="*/ 325779 w 3467966"/>
              <a:gd name="connsiteY3" fmla="*/ 5157066 h 5157066"/>
              <a:gd name="connsiteX4" fmla="*/ 10559 w 3467966"/>
              <a:gd name="connsiteY4" fmla="*/ 3600445 h 5157066"/>
              <a:gd name="connsiteX5" fmla="*/ 992 w 3467966"/>
              <a:gd name="connsiteY5" fmla="*/ 0 h 5157066"/>
              <a:gd name="connsiteX0" fmla="*/ 992 w 3467966"/>
              <a:gd name="connsiteY0" fmla="*/ 0 h 5154353"/>
              <a:gd name="connsiteX1" fmla="*/ 2376723 w 3467966"/>
              <a:gd name="connsiteY1" fmla="*/ 1096 h 5154353"/>
              <a:gd name="connsiteX2" fmla="*/ 3467966 w 3467966"/>
              <a:gd name="connsiteY2" fmla="*/ 5149473 h 5154353"/>
              <a:gd name="connsiteX3" fmla="*/ 325779 w 3467966"/>
              <a:gd name="connsiteY3" fmla="*/ 5154353 h 5154353"/>
              <a:gd name="connsiteX4" fmla="*/ 10559 w 3467966"/>
              <a:gd name="connsiteY4" fmla="*/ 3600445 h 5154353"/>
              <a:gd name="connsiteX5" fmla="*/ 992 w 3467966"/>
              <a:gd name="connsiteY5" fmla="*/ 0 h 5154353"/>
              <a:gd name="connsiteX0" fmla="*/ 992 w 3467966"/>
              <a:gd name="connsiteY0" fmla="*/ 0 h 5154353"/>
              <a:gd name="connsiteX1" fmla="*/ 2376723 w 3467966"/>
              <a:gd name="connsiteY1" fmla="*/ 1096 h 5154353"/>
              <a:gd name="connsiteX2" fmla="*/ 3467966 w 3467966"/>
              <a:gd name="connsiteY2" fmla="*/ 5152187 h 5154353"/>
              <a:gd name="connsiteX3" fmla="*/ 325779 w 3467966"/>
              <a:gd name="connsiteY3" fmla="*/ 5154353 h 5154353"/>
              <a:gd name="connsiteX4" fmla="*/ 10559 w 3467966"/>
              <a:gd name="connsiteY4" fmla="*/ 3600445 h 5154353"/>
              <a:gd name="connsiteX5" fmla="*/ 992 w 3467966"/>
              <a:gd name="connsiteY5" fmla="*/ 0 h 5154353"/>
              <a:gd name="connsiteX0" fmla="*/ 992 w 3467966"/>
              <a:gd name="connsiteY0" fmla="*/ 0 h 5154353"/>
              <a:gd name="connsiteX1" fmla="*/ 2376723 w 3467966"/>
              <a:gd name="connsiteY1" fmla="*/ 1096 h 5154353"/>
              <a:gd name="connsiteX2" fmla="*/ 3467966 w 3467966"/>
              <a:gd name="connsiteY2" fmla="*/ 5152187 h 5154353"/>
              <a:gd name="connsiteX3" fmla="*/ 1767121 w 3467966"/>
              <a:gd name="connsiteY3" fmla="*/ 5154353 h 5154353"/>
              <a:gd name="connsiteX4" fmla="*/ 10559 w 3467966"/>
              <a:gd name="connsiteY4" fmla="*/ 3600445 h 5154353"/>
              <a:gd name="connsiteX5" fmla="*/ 992 w 3467966"/>
              <a:gd name="connsiteY5" fmla="*/ 0 h 5154353"/>
              <a:gd name="connsiteX0" fmla="*/ 5670 w 3472644"/>
              <a:gd name="connsiteY0" fmla="*/ 0 h 5154353"/>
              <a:gd name="connsiteX1" fmla="*/ 2381401 w 3472644"/>
              <a:gd name="connsiteY1" fmla="*/ 1096 h 5154353"/>
              <a:gd name="connsiteX2" fmla="*/ 3472644 w 3472644"/>
              <a:gd name="connsiteY2" fmla="*/ 5152187 h 5154353"/>
              <a:gd name="connsiteX3" fmla="*/ 1771799 w 3472644"/>
              <a:gd name="connsiteY3" fmla="*/ 5154353 h 5154353"/>
              <a:gd name="connsiteX4" fmla="*/ 5670 w 3472644"/>
              <a:gd name="connsiteY4" fmla="*/ 0 h 5154353"/>
              <a:gd name="connsiteX0" fmla="*/ 96767 w 2122399"/>
              <a:gd name="connsiteY0" fmla="*/ 0 h 5154353"/>
              <a:gd name="connsiteX1" fmla="*/ 1031156 w 2122399"/>
              <a:gd name="connsiteY1" fmla="*/ 1096 h 5154353"/>
              <a:gd name="connsiteX2" fmla="*/ 2122399 w 2122399"/>
              <a:gd name="connsiteY2" fmla="*/ 5152187 h 5154353"/>
              <a:gd name="connsiteX3" fmla="*/ 421554 w 2122399"/>
              <a:gd name="connsiteY3" fmla="*/ 5154353 h 5154353"/>
              <a:gd name="connsiteX4" fmla="*/ 96767 w 2122399"/>
              <a:gd name="connsiteY4" fmla="*/ 0 h 5154353"/>
              <a:gd name="connsiteX0" fmla="*/ 0 w 2025632"/>
              <a:gd name="connsiteY0" fmla="*/ 0 h 5154353"/>
              <a:gd name="connsiteX1" fmla="*/ 934389 w 2025632"/>
              <a:gd name="connsiteY1" fmla="*/ 1096 h 5154353"/>
              <a:gd name="connsiteX2" fmla="*/ 2025632 w 2025632"/>
              <a:gd name="connsiteY2" fmla="*/ 5152187 h 5154353"/>
              <a:gd name="connsiteX3" fmla="*/ 324787 w 2025632"/>
              <a:gd name="connsiteY3" fmla="*/ 5154353 h 5154353"/>
              <a:gd name="connsiteX4" fmla="*/ 0 w 2025632"/>
              <a:gd name="connsiteY4" fmla="*/ 0 h 5154353"/>
              <a:gd name="connsiteX0" fmla="*/ 0 w 2025632"/>
              <a:gd name="connsiteY0" fmla="*/ 0 h 5154353"/>
              <a:gd name="connsiteX1" fmla="*/ 934389 w 2025632"/>
              <a:gd name="connsiteY1" fmla="*/ 1096 h 5154353"/>
              <a:gd name="connsiteX2" fmla="*/ 2025632 w 2025632"/>
              <a:gd name="connsiteY2" fmla="*/ 5152187 h 5154353"/>
              <a:gd name="connsiteX3" fmla="*/ 324787 w 2025632"/>
              <a:gd name="connsiteY3" fmla="*/ 5154353 h 5154353"/>
              <a:gd name="connsiteX4" fmla="*/ 190107 w 2025632"/>
              <a:gd name="connsiteY4" fmla="*/ 3253145 h 5154353"/>
              <a:gd name="connsiteX5" fmla="*/ 0 w 2025632"/>
              <a:gd name="connsiteY5" fmla="*/ 0 h 5154353"/>
              <a:gd name="connsiteX0" fmla="*/ 0 w 2025632"/>
              <a:gd name="connsiteY0" fmla="*/ 0 h 5154353"/>
              <a:gd name="connsiteX1" fmla="*/ 934389 w 2025632"/>
              <a:gd name="connsiteY1" fmla="*/ 1096 h 5154353"/>
              <a:gd name="connsiteX2" fmla="*/ 2025632 w 2025632"/>
              <a:gd name="connsiteY2" fmla="*/ 5152187 h 5154353"/>
              <a:gd name="connsiteX3" fmla="*/ 324787 w 2025632"/>
              <a:gd name="connsiteY3" fmla="*/ 5154353 h 5154353"/>
              <a:gd name="connsiteX4" fmla="*/ 4127 w 2025632"/>
              <a:gd name="connsiteY4" fmla="*/ 3291891 h 5154353"/>
              <a:gd name="connsiteX5" fmla="*/ 0 w 2025632"/>
              <a:gd name="connsiteY5" fmla="*/ 0 h 5154353"/>
              <a:gd name="connsiteX0" fmla="*/ 0 w 2025632"/>
              <a:gd name="connsiteY0" fmla="*/ 0 h 5159936"/>
              <a:gd name="connsiteX1" fmla="*/ 934389 w 2025632"/>
              <a:gd name="connsiteY1" fmla="*/ 1096 h 5159936"/>
              <a:gd name="connsiteX2" fmla="*/ 2025632 w 2025632"/>
              <a:gd name="connsiteY2" fmla="*/ 5159936 h 5159936"/>
              <a:gd name="connsiteX3" fmla="*/ 324787 w 2025632"/>
              <a:gd name="connsiteY3" fmla="*/ 5154353 h 5159936"/>
              <a:gd name="connsiteX4" fmla="*/ 4127 w 2025632"/>
              <a:gd name="connsiteY4" fmla="*/ 3291891 h 5159936"/>
              <a:gd name="connsiteX5" fmla="*/ 0 w 2025632"/>
              <a:gd name="connsiteY5" fmla="*/ 0 h 5159936"/>
              <a:gd name="connsiteX0" fmla="*/ 0 w 2025632"/>
              <a:gd name="connsiteY0" fmla="*/ 0 h 5169852"/>
              <a:gd name="connsiteX1" fmla="*/ 934389 w 2025632"/>
              <a:gd name="connsiteY1" fmla="*/ 1096 h 5169852"/>
              <a:gd name="connsiteX2" fmla="*/ 2025632 w 2025632"/>
              <a:gd name="connsiteY2" fmla="*/ 5159936 h 5169852"/>
              <a:gd name="connsiteX3" fmla="*/ 324787 w 2025632"/>
              <a:gd name="connsiteY3" fmla="*/ 5169852 h 5169852"/>
              <a:gd name="connsiteX4" fmla="*/ 4127 w 2025632"/>
              <a:gd name="connsiteY4" fmla="*/ 3291891 h 5169852"/>
              <a:gd name="connsiteX5" fmla="*/ 0 w 2025632"/>
              <a:gd name="connsiteY5" fmla="*/ 0 h 5169852"/>
              <a:gd name="connsiteX0" fmla="*/ 0 w 2025632"/>
              <a:gd name="connsiteY0" fmla="*/ 0 h 5169852"/>
              <a:gd name="connsiteX1" fmla="*/ 934389 w 2025632"/>
              <a:gd name="connsiteY1" fmla="*/ 1096 h 5169852"/>
              <a:gd name="connsiteX2" fmla="*/ 2025632 w 2025632"/>
              <a:gd name="connsiteY2" fmla="*/ 5167685 h 5169852"/>
              <a:gd name="connsiteX3" fmla="*/ 324787 w 2025632"/>
              <a:gd name="connsiteY3" fmla="*/ 5169852 h 5169852"/>
              <a:gd name="connsiteX4" fmla="*/ 4127 w 2025632"/>
              <a:gd name="connsiteY4" fmla="*/ 3291891 h 5169852"/>
              <a:gd name="connsiteX5" fmla="*/ 0 w 2025632"/>
              <a:gd name="connsiteY5" fmla="*/ 0 h 5169852"/>
              <a:gd name="connsiteX0" fmla="*/ 7904 w 2033536"/>
              <a:gd name="connsiteY0" fmla="*/ 0 h 5169852"/>
              <a:gd name="connsiteX1" fmla="*/ 942293 w 2033536"/>
              <a:gd name="connsiteY1" fmla="*/ 1096 h 5169852"/>
              <a:gd name="connsiteX2" fmla="*/ 2033536 w 2033536"/>
              <a:gd name="connsiteY2" fmla="*/ 5167685 h 5169852"/>
              <a:gd name="connsiteX3" fmla="*/ 332691 w 2033536"/>
              <a:gd name="connsiteY3" fmla="*/ 5169852 h 5169852"/>
              <a:gd name="connsiteX4" fmla="*/ 124 w 2033536"/>
              <a:gd name="connsiteY4" fmla="*/ 3258553 h 5169852"/>
              <a:gd name="connsiteX5" fmla="*/ 7904 w 2033536"/>
              <a:gd name="connsiteY5" fmla="*/ 0 h 5169852"/>
              <a:gd name="connsiteX0" fmla="*/ 34911 w 2060543"/>
              <a:gd name="connsiteY0" fmla="*/ 0 h 5169852"/>
              <a:gd name="connsiteX1" fmla="*/ 969300 w 2060543"/>
              <a:gd name="connsiteY1" fmla="*/ 1096 h 5169852"/>
              <a:gd name="connsiteX2" fmla="*/ 2060543 w 2060543"/>
              <a:gd name="connsiteY2" fmla="*/ 5167685 h 5169852"/>
              <a:gd name="connsiteX3" fmla="*/ 32650 w 2060543"/>
              <a:gd name="connsiteY3" fmla="*/ 5169852 h 5169852"/>
              <a:gd name="connsiteX4" fmla="*/ 27131 w 2060543"/>
              <a:gd name="connsiteY4" fmla="*/ 3258553 h 5169852"/>
              <a:gd name="connsiteX5" fmla="*/ 34911 w 2060543"/>
              <a:gd name="connsiteY5" fmla="*/ 0 h 5169852"/>
              <a:gd name="connsiteX0" fmla="*/ 7905 w 2033537"/>
              <a:gd name="connsiteY0" fmla="*/ 0 h 5167685"/>
              <a:gd name="connsiteX1" fmla="*/ 942294 w 2033537"/>
              <a:gd name="connsiteY1" fmla="*/ 1096 h 5167685"/>
              <a:gd name="connsiteX2" fmla="*/ 2033537 w 2033537"/>
              <a:gd name="connsiteY2" fmla="*/ 5167685 h 5167685"/>
              <a:gd name="connsiteX3" fmla="*/ 125 w 2033537"/>
              <a:gd name="connsiteY3" fmla="*/ 3258553 h 5167685"/>
              <a:gd name="connsiteX4" fmla="*/ 7905 w 2033537"/>
              <a:gd name="connsiteY4" fmla="*/ 0 h 5167685"/>
              <a:gd name="connsiteX0" fmla="*/ 7905 w 2033537"/>
              <a:gd name="connsiteY0" fmla="*/ 0 h 5167685"/>
              <a:gd name="connsiteX1" fmla="*/ 942294 w 2033537"/>
              <a:gd name="connsiteY1" fmla="*/ 1096 h 5167685"/>
              <a:gd name="connsiteX2" fmla="*/ 2033537 w 2033537"/>
              <a:gd name="connsiteY2" fmla="*/ 5167685 h 5167685"/>
              <a:gd name="connsiteX3" fmla="*/ 1152290 w 2033537"/>
              <a:gd name="connsiteY3" fmla="*/ 4343004 h 5167685"/>
              <a:gd name="connsiteX4" fmla="*/ 125 w 2033537"/>
              <a:gd name="connsiteY4" fmla="*/ 3258553 h 5167685"/>
              <a:gd name="connsiteX5" fmla="*/ 7905 w 2033537"/>
              <a:gd name="connsiteY5" fmla="*/ 0 h 5167685"/>
              <a:gd name="connsiteX0" fmla="*/ 10295 w 2035927"/>
              <a:gd name="connsiteY0" fmla="*/ 0 h 5167685"/>
              <a:gd name="connsiteX1" fmla="*/ 944684 w 2035927"/>
              <a:gd name="connsiteY1" fmla="*/ 1096 h 5167685"/>
              <a:gd name="connsiteX2" fmla="*/ 2035927 w 2035927"/>
              <a:gd name="connsiteY2" fmla="*/ 5167685 h 5167685"/>
              <a:gd name="connsiteX3" fmla="*/ 0 w 2035927"/>
              <a:gd name="connsiteY3" fmla="*/ 5130589 h 5167685"/>
              <a:gd name="connsiteX4" fmla="*/ 2515 w 2035927"/>
              <a:gd name="connsiteY4" fmla="*/ 3258553 h 5167685"/>
              <a:gd name="connsiteX5" fmla="*/ 10295 w 2035927"/>
              <a:gd name="connsiteY5" fmla="*/ 0 h 5167685"/>
              <a:gd name="connsiteX0" fmla="*/ 10295 w 2032590"/>
              <a:gd name="connsiteY0" fmla="*/ 0 h 5144324"/>
              <a:gd name="connsiteX1" fmla="*/ 944684 w 2032590"/>
              <a:gd name="connsiteY1" fmla="*/ 1096 h 5144324"/>
              <a:gd name="connsiteX2" fmla="*/ 2032590 w 2032590"/>
              <a:gd name="connsiteY2" fmla="*/ 5144324 h 5144324"/>
              <a:gd name="connsiteX3" fmla="*/ 0 w 2032590"/>
              <a:gd name="connsiteY3" fmla="*/ 5130589 h 5144324"/>
              <a:gd name="connsiteX4" fmla="*/ 2515 w 2032590"/>
              <a:gd name="connsiteY4" fmla="*/ 3258553 h 5144324"/>
              <a:gd name="connsiteX5" fmla="*/ 10295 w 2032590"/>
              <a:gd name="connsiteY5" fmla="*/ 0 h 5144324"/>
              <a:gd name="connsiteX0" fmla="*/ 10295 w 2032590"/>
              <a:gd name="connsiteY0" fmla="*/ 0 h 5144324"/>
              <a:gd name="connsiteX1" fmla="*/ 944684 w 2032590"/>
              <a:gd name="connsiteY1" fmla="*/ 1096 h 5144324"/>
              <a:gd name="connsiteX2" fmla="*/ 2032590 w 2032590"/>
              <a:gd name="connsiteY2" fmla="*/ 5144324 h 5144324"/>
              <a:gd name="connsiteX3" fmla="*/ 0 w 2032590"/>
              <a:gd name="connsiteY3" fmla="*/ 5137264 h 5144324"/>
              <a:gd name="connsiteX4" fmla="*/ 2515 w 2032590"/>
              <a:gd name="connsiteY4" fmla="*/ 3258553 h 5144324"/>
              <a:gd name="connsiteX5" fmla="*/ 10295 w 2032590"/>
              <a:gd name="connsiteY5" fmla="*/ 0 h 5144324"/>
              <a:gd name="connsiteX0" fmla="*/ 10295 w 2032590"/>
              <a:gd name="connsiteY0" fmla="*/ 0 h 5167299"/>
              <a:gd name="connsiteX1" fmla="*/ 944684 w 2032590"/>
              <a:gd name="connsiteY1" fmla="*/ 1096 h 5167299"/>
              <a:gd name="connsiteX2" fmla="*/ 2032590 w 2032590"/>
              <a:gd name="connsiteY2" fmla="*/ 5144324 h 5167299"/>
              <a:gd name="connsiteX3" fmla="*/ 0 w 2032590"/>
              <a:gd name="connsiteY3" fmla="*/ 5167299 h 5167299"/>
              <a:gd name="connsiteX4" fmla="*/ 2515 w 2032590"/>
              <a:gd name="connsiteY4" fmla="*/ 3258553 h 5167299"/>
              <a:gd name="connsiteX5" fmla="*/ 10295 w 2032590"/>
              <a:gd name="connsiteY5" fmla="*/ 0 h 5167299"/>
              <a:gd name="connsiteX0" fmla="*/ 10295 w 2032590"/>
              <a:gd name="connsiteY0" fmla="*/ 0 h 5167299"/>
              <a:gd name="connsiteX1" fmla="*/ 944684 w 2032590"/>
              <a:gd name="connsiteY1" fmla="*/ 1096 h 5167299"/>
              <a:gd name="connsiteX2" fmla="*/ 2032590 w 2032590"/>
              <a:gd name="connsiteY2" fmla="*/ 5144324 h 5167299"/>
              <a:gd name="connsiteX3" fmla="*/ 0 w 2032590"/>
              <a:gd name="connsiteY3" fmla="*/ 5167299 h 5167299"/>
              <a:gd name="connsiteX4" fmla="*/ 2515 w 2032590"/>
              <a:gd name="connsiteY4" fmla="*/ 3258553 h 5167299"/>
              <a:gd name="connsiteX5" fmla="*/ 10295 w 2032590"/>
              <a:gd name="connsiteY5" fmla="*/ 0 h 5167299"/>
              <a:gd name="connsiteX0" fmla="*/ 10295 w 2039265"/>
              <a:gd name="connsiteY0" fmla="*/ 0 h 5167299"/>
              <a:gd name="connsiteX1" fmla="*/ 944684 w 2039265"/>
              <a:gd name="connsiteY1" fmla="*/ 1096 h 5167299"/>
              <a:gd name="connsiteX2" fmla="*/ 2039265 w 2039265"/>
              <a:gd name="connsiteY2" fmla="*/ 5161010 h 5167299"/>
              <a:gd name="connsiteX3" fmla="*/ 0 w 2039265"/>
              <a:gd name="connsiteY3" fmla="*/ 5167299 h 5167299"/>
              <a:gd name="connsiteX4" fmla="*/ 2515 w 2039265"/>
              <a:gd name="connsiteY4" fmla="*/ 3258553 h 5167299"/>
              <a:gd name="connsiteX5" fmla="*/ 10295 w 2039265"/>
              <a:gd name="connsiteY5" fmla="*/ 0 h 5167299"/>
              <a:gd name="connsiteX0" fmla="*/ 10295 w 2042602"/>
              <a:gd name="connsiteY0" fmla="*/ 0 h 5171022"/>
              <a:gd name="connsiteX1" fmla="*/ 944684 w 2042602"/>
              <a:gd name="connsiteY1" fmla="*/ 1096 h 5171022"/>
              <a:gd name="connsiteX2" fmla="*/ 2042602 w 2042602"/>
              <a:gd name="connsiteY2" fmla="*/ 5171022 h 5171022"/>
              <a:gd name="connsiteX3" fmla="*/ 0 w 2042602"/>
              <a:gd name="connsiteY3" fmla="*/ 5167299 h 5171022"/>
              <a:gd name="connsiteX4" fmla="*/ 2515 w 2042602"/>
              <a:gd name="connsiteY4" fmla="*/ 3258553 h 5171022"/>
              <a:gd name="connsiteX5" fmla="*/ 10295 w 2042602"/>
              <a:gd name="connsiteY5" fmla="*/ 0 h 5171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42602" h="5171022">
                <a:moveTo>
                  <a:pt x="10295" y="0"/>
                </a:moveTo>
                <a:lnTo>
                  <a:pt x="944684" y="1096"/>
                </a:lnTo>
                <a:lnTo>
                  <a:pt x="2042602" y="5171022"/>
                </a:lnTo>
                <a:lnTo>
                  <a:pt x="0" y="5167299"/>
                </a:lnTo>
                <a:cubicBezTo>
                  <a:pt x="838" y="4543287"/>
                  <a:pt x="1677" y="3882565"/>
                  <a:pt x="2515" y="3258553"/>
                </a:cubicBezTo>
                <a:cubicBezTo>
                  <a:pt x="1139" y="2161256"/>
                  <a:pt x="11671" y="1097297"/>
                  <a:pt x="10295" y="0"/>
                </a:cubicBezTo>
                <a:close/>
              </a:path>
            </a:pathLst>
          </a:custGeom>
          <a:gradFill>
            <a:gsLst>
              <a:gs pos="85000">
                <a:schemeClr val="accent1"/>
              </a:gs>
              <a:gs pos="3000">
                <a:schemeClr val="accent4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3" name="Picture 2" descr="A white background with triangles&#10;&#10;Description automatically generated" hidden="1">
            <a:extLst>
              <a:ext uri="{FF2B5EF4-FFF2-40B4-BE49-F238E27FC236}">
                <a16:creationId xmlns:a16="http://schemas.microsoft.com/office/drawing/2014/main" id="{7DEB7D4C-D95B-FE65-7482-CFB840A98F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1"/>
          <a:stretch/>
        </p:blipFill>
        <p:spPr>
          <a:xfrm>
            <a:off x="11081" y="-4213"/>
            <a:ext cx="9144000" cy="4961519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76214E7E-B141-F037-F846-167A2AF8DF1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9184" y="4928616"/>
            <a:ext cx="547616" cy="13966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96D51A6-3484-734A-C1F6-57FCFA59937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5345" y="164592"/>
            <a:ext cx="1588909" cy="90392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lnSpc>
                <a:spcPts val="2500"/>
              </a:lnSpc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Heading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B099EE49-9B19-DA8B-E6C2-2819DBF9B61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64977" y="164592"/>
            <a:ext cx="6536120" cy="36308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Heading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B3E003E-049E-21AD-689E-2D6DEAB05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0407" y="622570"/>
            <a:ext cx="6536120" cy="4124528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99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Anten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30791B-CEA9-0930-BF86-D6865E82DDD4}"/>
              </a:ext>
            </a:extLst>
          </p:cNvPr>
          <p:cNvSpPr/>
          <p:nvPr userDrawn="1"/>
        </p:nvSpPr>
        <p:spPr>
          <a:xfrm>
            <a:off x="0" y="4895850"/>
            <a:ext cx="9144000" cy="247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7" name="med blue to teal">
            <a:extLst>
              <a:ext uri="{FF2B5EF4-FFF2-40B4-BE49-F238E27FC236}">
                <a16:creationId xmlns:a16="http://schemas.microsoft.com/office/drawing/2014/main" id="{0543089F-538A-7897-0668-2892B159595C}"/>
              </a:ext>
            </a:extLst>
          </p:cNvPr>
          <p:cNvSpPr/>
          <p:nvPr userDrawn="1"/>
        </p:nvSpPr>
        <p:spPr>
          <a:xfrm rot="21000000" flipH="1">
            <a:off x="-396879" y="443464"/>
            <a:ext cx="9926765" cy="4304298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41092 h 3717604"/>
              <a:gd name="connsiteX1" fmla="*/ 2565716 w 9908546"/>
              <a:gd name="connsiteY1" fmla="*/ 0 h 3717604"/>
              <a:gd name="connsiteX2" fmla="*/ 9252056 w 9908546"/>
              <a:gd name="connsiteY2" fmla="*/ 2991 h 3717604"/>
              <a:gd name="connsiteX3" fmla="*/ 9908546 w 9908546"/>
              <a:gd name="connsiteY3" fmla="*/ 3716697 h 3717604"/>
              <a:gd name="connsiteX4" fmla="*/ 616760 w 9908546"/>
              <a:gd name="connsiteY4" fmla="*/ 3717604 h 3717604"/>
              <a:gd name="connsiteX5" fmla="*/ 0 w 9908546"/>
              <a:gd name="connsiteY5" fmla="*/ 241092 h 3717604"/>
              <a:gd name="connsiteX0" fmla="*/ 43522 w 9291786"/>
              <a:gd name="connsiteY0" fmla="*/ 334179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522 w 9291786"/>
              <a:gd name="connsiteY5" fmla="*/ 334179 h 3717604"/>
              <a:gd name="connsiteX0" fmla="*/ 43958 w 9291786"/>
              <a:gd name="connsiteY0" fmla="*/ 336657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958 w 9291786"/>
              <a:gd name="connsiteY5" fmla="*/ 336657 h 3717604"/>
              <a:gd name="connsiteX0" fmla="*/ 0 w 9247828"/>
              <a:gd name="connsiteY0" fmla="*/ 336657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7 h 3719150"/>
              <a:gd name="connsiteX0" fmla="*/ 0 w 9247828"/>
              <a:gd name="connsiteY0" fmla="*/ 336658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8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8596731 w 9253221"/>
              <a:gd name="connsiteY2" fmla="*/ 2991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6499523 w 9253221"/>
              <a:gd name="connsiteY4" fmla="*/ 3714974 h 3719150"/>
              <a:gd name="connsiteX5" fmla="*/ 590246 w 9253221"/>
              <a:gd name="connsiteY5" fmla="*/ 3719150 h 3719150"/>
              <a:gd name="connsiteX6" fmla="*/ 0 w 9253221"/>
              <a:gd name="connsiteY6" fmla="*/ 335054 h 3719150"/>
              <a:gd name="connsiteX0" fmla="*/ 0 w 8579699"/>
              <a:gd name="connsiteY0" fmla="*/ 335054 h 3719150"/>
              <a:gd name="connsiteX1" fmla="*/ 1910391 w 8579699"/>
              <a:gd name="connsiteY1" fmla="*/ 0 h 3719150"/>
              <a:gd name="connsiteX2" fmla="*/ 7966902 w 8579699"/>
              <a:gd name="connsiteY2" fmla="*/ 14649 h 3719150"/>
              <a:gd name="connsiteX3" fmla="*/ 8579699 w 8579699"/>
              <a:gd name="connsiteY3" fmla="*/ 3359769 h 3719150"/>
              <a:gd name="connsiteX4" fmla="*/ 6499523 w 8579699"/>
              <a:gd name="connsiteY4" fmla="*/ 3714974 h 3719150"/>
              <a:gd name="connsiteX5" fmla="*/ 590246 w 8579699"/>
              <a:gd name="connsiteY5" fmla="*/ 3719150 h 3719150"/>
              <a:gd name="connsiteX6" fmla="*/ 0 w 8579699"/>
              <a:gd name="connsiteY6" fmla="*/ 335054 h 3719150"/>
              <a:gd name="connsiteX0" fmla="*/ 0 w 8577270"/>
              <a:gd name="connsiteY0" fmla="*/ 335054 h 3719150"/>
              <a:gd name="connsiteX1" fmla="*/ 1910391 w 8577270"/>
              <a:gd name="connsiteY1" fmla="*/ 0 h 3719150"/>
              <a:gd name="connsiteX2" fmla="*/ 7966902 w 8577270"/>
              <a:gd name="connsiteY2" fmla="*/ 14649 h 3719150"/>
              <a:gd name="connsiteX3" fmla="*/ 8577270 w 8577270"/>
              <a:gd name="connsiteY3" fmla="*/ 3345996 h 3719150"/>
              <a:gd name="connsiteX4" fmla="*/ 6499523 w 8577270"/>
              <a:gd name="connsiteY4" fmla="*/ 3714974 h 3719150"/>
              <a:gd name="connsiteX5" fmla="*/ 590246 w 8577270"/>
              <a:gd name="connsiteY5" fmla="*/ 3719150 h 3719150"/>
              <a:gd name="connsiteX6" fmla="*/ 0 w 8577270"/>
              <a:gd name="connsiteY6" fmla="*/ 335054 h 37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7270" h="3719150">
                <a:moveTo>
                  <a:pt x="0" y="335054"/>
                </a:moveTo>
                <a:lnTo>
                  <a:pt x="1910391" y="0"/>
                </a:lnTo>
                <a:lnTo>
                  <a:pt x="7966902" y="14649"/>
                </a:lnTo>
                <a:lnTo>
                  <a:pt x="8577270" y="3345996"/>
                </a:lnTo>
                <a:lnTo>
                  <a:pt x="6499523" y="3714974"/>
                </a:lnTo>
                <a:lnTo>
                  <a:pt x="590246" y="3719150"/>
                </a:lnTo>
                <a:lnTo>
                  <a:pt x="0" y="335054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-6612" t="-9082" r="-2257" b="216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light blue to purple">
            <a:extLst>
              <a:ext uri="{FF2B5EF4-FFF2-40B4-BE49-F238E27FC236}">
                <a16:creationId xmlns:a16="http://schemas.microsoft.com/office/drawing/2014/main" id="{ABE4C3D6-50A2-8CB2-0B9E-C6D2446DC0A8}"/>
              </a:ext>
            </a:extLst>
          </p:cNvPr>
          <p:cNvSpPr>
            <a:spLocks/>
          </p:cNvSpPr>
          <p:nvPr userDrawn="1"/>
        </p:nvSpPr>
        <p:spPr>
          <a:xfrm rot="600000">
            <a:off x="-383931" y="442335"/>
            <a:ext cx="9913741" cy="4304025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38190 h 3714702"/>
              <a:gd name="connsiteX1" fmla="*/ 1325148 w 9908546"/>
              <a:gd name="connsiteY1" fmla="*/ 3776 h 3714702"/>
              <a:gd name="connsiteX2" fmla="*/ 8612723 w 9908546"/>
              <a:gd name="connsiteY2" fmla="*/ 0 h 3714702"/>
              <a:gd name="connsiteX3" fmla="*/ 9908546 w 9908546"/>
              <a:gd name="connsiteY3" fmla="*/ 3713795 h 3714702"/>
              <a:gd name="connsiteX4" fmla="*/ 616760 w 9908546"/>
              <a:gd name="connsiteY4" fmla="*/ 3714702 h 3714702"/>
              <a:gd name="connsiteX5" fmla="*/ 0 w 9908546"/>
              <a:gd name="connsiteY5" fmla="*/ 238190 h 3714702"/>
              <a:gd name="connsiteX0" fmla="*/ 0 w 9908546"/>
              <a:gd name="connsiteY0" fmla="*/ 239630 h 3716142"/>
              <a:gd name="connsiteX1" fmla="*/ 2532368 w 9908546"/>
              <a:gd name="connsiteY1" fmla="*/ 0 h 3716142"/>
              <a:gd name="connsiteX2" fmla="*/ 8612723 w 9908546"/>
              <a:gd name="connsiteY2" fmla="*/ 1440 h 3716142"/>
              <a:gd name="connsiteX3" fmla="*/ 9908546 w 9908546"/>
              <a:gd name="connsiteY3" fmla="*/ 3715235 h 3716142"/>
              <a:gd name="connsiteX4" fmla="*/ 616760 w 9908546"/>
              <a:gd name="connsiteY4" fmla="*/ 3716142 h 3716142"/>
              <a:gd name="connsiteX5" fmla="*/ 0 w 9908546"/>
              <a:gd name="connsiteY5" fmla="*/ 239630 h 3716142"/>
              <a:gd name="connsiteX0" fmla="*/ 51990 w 9291786"/>
              <a:gd name="connsiteY0" fmla="*/ 338800 h 3716142"/>
              <a:gd name="connsiteX1" fmla="*/ 1915608 w 9291786"/>
              <a:gd name="connsiteY1" fmla="*/ 0 h 3716142"/>
              <a:gd name="connsiteX2" fmla="*/ 7995963 w 9291786"/>
              <a:gd name="connsiteY2" fmla="*/ 1440 h 3716142"/>
              <a:gd name="connsiteX3" fmla="*/ 9291786 w 9291786"/>
              <a:gd name="connsiteY3" fmla="*/ 3715235 h 3716142"/>
              <a:gd name="connsiteX4" fmla="*/ 0 w 9291786"/>
              <a:gd name="connsiteY4" fmla="*/ 3716142 h 3716142"/>
              <a:gd name="connsiteX5" fmla="*/ 51990 w 9291786"/>
              <a:gd name="connsiteY5" fmla="*/ 338800 h 3716142"/>
              <a:gd name="connsiteX0" fmla="*/ 0 w 9239796"/>
              <a:gd name="connsiteY0" fmla="*/ 338800 h 3719460"/>
              <a:gd name="connsiteX1" fmla="*/ 1863618 w 9239796"/>
              <a:gd name="connsiteY1" fmla="*/ 0 h 3719460"/>
              <a:gd name="connsiteX2" fmla="*/ 7943973 w 9239796"/>
              <a:gd name="connsiteY2" fmla="*/ 1440 h 3719460"/>
              <a:gd name="connsiteX3" fmla="*/ 9239796 w 9239796"/>
              <a:gd name="connsiteY3" fmla="*/ 3715235 h 3719460"/>
              <a:gd name="connsiteX4" fmla="*/ 571542 w 9239796"/>
              <a:gd name="connsiteY4" fmla="*/ 3719460 h 3719460"/>
              <a:gd name="connsiteX5" fmla="*/ 0 w 9239796"/>
              <a:gd name="connsiteY5" fmla="*/ 338800 h 3719460"/>
              <a:gd name="connsiteX0" fmla="*/ 0 w 9262536"/>
              <a:gd name="connsiteY0" fmla="*/ 340255 h 3719460"/>
              <a:gd name="connsiteX1" fmla="*/ 1886358 w 9262536"/>
              <a:gd name="connsiteY1" fmla="*/ 0 h 3719460"/>
              <a:gd name="connsiteX2" fmla="*/ 7966713 w 9262536"/>
              <a:gd name="connsiteY2" fmla="*/ 1440 h 3719460"/>
              <a:gd name="connsiteX3" fmla="*/ 9262536 w 9262536"/>
              <a:gd name="connsiteY3" fmla="*/ 3715235 h 3719460"/>
              <a:gd name="connsiteX4" fmla="*/ 594282 w 9262536"/>
              <a:gd name="connsiteY4" fmla="*/ 3719460 h 3719460"/>
              <a:gd name="connsiteX5" fmla="*/ 0 w 9262536"/>
              <a:gd name="connsiteY5" fmla="*/ 340255 h 3719460"/>
              <a:gd name="connsiteX0" fmla="*/ 0 w 9262536"/>
              <a:gd name="connsiteY0" fmla="*/ 338815 h 3718020"/>
              <a:gd name="connsiteX1" fmla="*/ 1893061 w 9262536"/>
              <a:gd name="connsiteY1" fmla="*/ 7598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020"/>
              <a:gd name="connsiteX1" fmla="*/ 1892188 w 9262536"/>
              <a:gd name="connsiteY1" fmla="*/ 2643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914"/>
              <a:gd name="connsiteX1" fmla="*/ 1892188 w 9262536"/>
              <a:gd name="connsiteY1" fmla="*/ 2643 h 3718914"/>
              <a:gd name="connsiteX2" fmla="*/ 7966713 w 9262536"/>
              <a:gd name="connsiteY2" fmla="*/ 0 h 3718914"/>
              <a:gd name="connsiteX3" fmla="*/ 9262536 w 9262536"/>
              <a:gd name="connsiteY3" fmla="*/ 3713795 h 3718914"/>
              <a:gd name="connsiteX4" fmla="*/ 6414665 w 9262536"/>
              <a:gd name="connsiteY4" fmla="*/ 3718914 h 3718914"/>
              <a:gd name="connsiteX5" fmla="*/ 594282 w 9262536"/>
              <a:gd name="connsiteY5" fmla="*/ 3718020 h 3718914"/>
              <a:gd name="connsiteX6" fmla="*/ 0 w 9262536"/>
              <a:gd name="connsiteY6" fmla="*/ 338815 h 3718914"/>
              <a:gd name="connsiteX0" fmla="*/ 0 w 8565624"/>
              <a:gd name="connsiteY0" fmla="*/ 338815 h 3718914"/>
              <a:gd name="connsiteX1" fmla="*/ 1892188 w 8565624"/>
              <a:gd name="connsiteY1" fmla="*/ 2643 h 3718914"/>
              <a:gd name="connsiteX2" fmla="*/ 7966713 w 8565624"/>
              <a:gd name="connsiteY2" fmla="*/ 0 h 3718914"/>
              <a:gd name="connsiteX3" fmla="*/ 8565624 w 8565624"/>
              <a:gd name="connsiteY3" fmla="*/ 3341154 h 3718914"/>
              <a:gd name="connsiteX4" fmla="*/ 6414665 w 8565624"/>
              <a:gd name="connsiteY4" fmla="*/ 3718914 h 3718914"/>
              <a:gd name="connsiteX5" fmla="*/ 594282 w 8565624"/>
              <a:gd name="connsiteY5" fmla="*/ 3718020 h 3718914"/>
              <a:gd name="connsiteX6" fmla="*/ 0 w 8565624"/>
              <a:gd name="connsiteY6" fmla="*/ 338815 h 3718914"/>
              <a:gd name="connsiteX0" fmla="*/ 0 w 8566017"/>
              <a:gd name="connsiteY0" fmla="*/ 336585 h 3718914"/>
              <a:gd name="connsiteX1" fmla="*/ 1892581 w 8566017"/>
              <a:gd name="connsiteY1" fmla="*/ 2643 h 3718914"/>
              <a:gd name="connsiteX2" fmla="*/ 7967106 w 8566017"/>
              <a:gd name="connsiteY2" fmla="*/ 0 h 3718914"/>
              <a:gd name="connsiteX3" fmla="*/ 8566017 w 8566017"/>
              <a:gd name="connsiteY3" fmla="*/ 3341154 h 3718914"/>
              <a:gd name="connsiteX4" fmla="*/ 6415058 w 8566017"/>
              <a:gd name="connsiteY4" fmla="*/ 3718914 h 3718914"/>
              <a:gd name="connsiteX5" fmla="*/ 594675 w 8566017"/>
              <a:gd name="connsiteY5" fmla="*/ 3718020 h 3718914"/>
              <a:gd name="connsiteX6" fmla="*/ 0 w 8566017"/>
              <a:gd name="connsiteY6" fmla="*/ 336585 h 371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6017" h="3718914">
                <a:moveTo>
                  <a:pt x="0" y="336585"/>
                </a:moveTo>
                <a:lnTo>
                  <a:pt x="1892581" y="2643"/>
                </a:lnTo>
                <a:lnTo>
                  <a:pt x="7967106" y="0"/>
                </a:lnTo>
                <a:lnTo>
                  <a:pt x="8566017" y="3341154"/>
                </a:lnTo>
                <a:lnTo>
                  <a:pt x="6415058" y="3718914"/>
                </a:lnTo>
                <a:lnTo>
                  <a:pt x="594675" y="3718020"/>
                </a:lnTo>
                <a:lnTo>
                  <a:pt x="0" y="336585"/>
                </a:lnTo>
                <a:close/>
              </a:path>
            </a:pathLst>
          </a:custGeom>
          <a:gradFill>
            <a:gsLst>
              <a:gs pos="100000">
                <a:srgbClr val="00B5EF">
                  <a:alpha val="98000"/>
                </a:srgbClr>
              </a:gs>
              <a:gs pos="75000">
                <a:schemeClr val="accent4">
                  <a:alpha val="90000"/>
                </a:schemeClr>
              </a:gs>
              <a:gs pos="40000">
                <a:schemeClr val="accent1">
                  <a:alpha val="75000"/>
                </a:schemeClr>
              </a:gs>
              <a:gs pos="0">
                <a:srgbClr val="4B2885"/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6" name="Subhead txt">
            <a:extLst>
              <a:ext uri="{FF2B5EF4-FFF2-40B4-BE49-F238E27FC236}">
                <a16:creationId xmlns:a16="http://schemas.microsoft.com/office/drawing/2014/main" id="{76418850-5F5F-CB7A-701C-2D2679C3A69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371600" y="2898198"/>
            <a:ext cx="6400800" cy="29900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8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9" name="Title txt">
            <a:extLst>
              <a:ext uri="{FF2B5EF4-FFF2-40B4-BE49-F238E27FC236}">
                <a16:creationId xmlns:a16="http://schemas.microsoft.com/office/drawing/2014/main" id="{0B623396-EE6B-8968-D455-D5D4E153F4C1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371600" y="1501991"/>
            <a:ext cx="6400800" cy="137542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lnSpc>
                <a:spcPts val="4000"/>
              </a:lnSpc>
              <a:buFontTx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cxnSp>
        <p:nvCxnSpPr>
          <p:cNvPr id="12" name="Straight Connector 11" hidden="1">
            <a:extLst>
              <a:ext uri="{FF2B5EF4-FFF2-40B4-BE49-F238E27FC236}">
                <a16:creationId xmlns:a16="http://schemas.microsoft.com/office/drawing/2014/main" id="{A8DF5675-6C66-FA05-1578-E5243CE99D4E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1712054" y="571712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hidden="1">
            <a:extLst>
              <a:ext uri="{FF2B5EF4-FFF2-40B4-BE49-F238E27FC236}">
                <a16:creationId xmlns:a16="http://schemas.microsoft.com/office/drawing/2014/main" id="{CE60ACEF-6E79-1C2D-8602-2AD6AA9B92DB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763786" y="4772566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3">
            <a:extLst>
              <a:ext uri="{FF2B5EF4-FFF2-40B4-BE49-F238E27FC236}">
                <a16:creationId xmlns:a16="http://schemas.microsoft.com/office/drawing/2014/main" id="{7642D1EE-2C6B-B425-8AC3-8C5736338E31}"/>
              </a:ext>
            </a:extLst>
          </p:cNvPr>
          <p:cNvSpPr/>
          <p:nvPr userDrawn="1"/>
        </p:nvSpPr>
        <p:spPr>
          <a:xfrm rot="600000" flipH="1">
            <a:off x="2143895" y="-597281"/>
            <a:ext cx="7166793" cy="1224441"/>
          </a:xfrm>
          <a:custGeom>
            <a:avLst/>
            <a:gdLst>
              <a:gd name="connsiteX0" fmla="*/ 0 w 7850459"/>
              <a:gd name="connsiteY0" fmla="*/ 0 h 1212423"/>
              <a:gd name="connsiteX1" fmla="*/ 7850459 w 7850459"/>
              <a:gd name="connsiteY1" fmla="*/ 0 h 1212423"/>
              <a:gd name="connsiteX2" fmla="*/ 7850459 w 7850459"/>
              <a:gd name="connsiteY2" fmla="*/ 1212423 h 1212423"/>
              <a:gd name="connsiteX3" fmla="*/ 0 w 7850459"/>
              <a:gd name="connsiteY3" fmla="*/ 1212423 h 1212423"/>
              <a:gd name="connsiteX4" fmla="*/ 0 w 7850459"/>
              <a:gd name="connsiteY4" fmla="*/ 0 h 1212423"/>
              <a:gd name="connsiteX0" fmla="*/ 942472 w 7850459"/>
              <a:gd name="connsiteY0" fmla="*/ 0 h 1227412"/>
              <a:gd name="connsiteX1" fmla="*/ 7850459 w 7850459"/>
              <a:gd name="connsiteY1" fmla="*/ 14989 h 1227412"/>
              <a:gd name="connsiteX2" fmla="*/ 7850459 w 7850459"/>
              <a:gd name="connsiteY2" fmla="*/ 1227412 h 1227412"/>
              <a:gd name="connsiteX3" fmla="*/ 0 w 7850459"/>
              <a:gd name="connsiteY3" fmla="*/ 1227412 h 1227412"/>
              <a:gd name="connsiteX4" fmla="*/ 942472 w 7850459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4989 h 1227412"/>
              <a:gd name="connsiteX2" fmla="*/ 7135368 w 7135368"/>
              <a:gd name="connsiteY2" fmla="*/ 1227412 h 1227412"/>
              <a:gd name="connsiteX3" fmla="*/ 0 w 7135368"/>
              <a:gd name="connsiteY3" fmla="*/ 1217622 h 1227412"/>
              <a:gd name="connsiteX4" fmla="*/ 227381 w 7135368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227412 h 1227412"/>
              <a:gd name="connsiteX2" fmla="*/ 0 w 7135368"/>
              <a:gd name="connsiteY2" fmla="*/ 1217622 h 1227412"/>
              <a:gd name="connsiteX3" fmla="*/ 227381 w 7135368"/>
              <a:gd name="connsiteY3" fmla="*/ 0 h 1227412"/>
              <a:gd name="connsiteX0" fmla="*/ 216708 w 7135368"/>
              <a:gd name="connsiteY0" fmla="*/ 0 h 1225829"/>
              <a:gd name="connsiteX1" fmla="*/ 7135368 w 7135368"/>
              <a:gd name="connsiteY1" fmla="*/ 1225829 h 1225829"/>
              <a:gd name="connsiteX2" fmla="*/ 0 w 7135368"/>
              <a:gd name="connsiteY2" fmla="*/ 1216039 h 1225829"/>
              <a:gd name="connsiteX3" fmla="*/ 216708 w 7135368"/>
              <a:gd name="connsiteY3" fmla="*/ 0 h 1225829"/>
              <a:gd name="connsiteX0" fmla="*/ 216708 w 7166793"/>
              <a:gd name="connsiteY0" fmla="*/ 0 h 1224441"/>
              <a:gd name="connsiteX1" fmla="*/ 7166793 w 7166793"/>
              <a:gd name="connsiteY1" fmla="*/ 1224441 h 1224441"/>
              <a:gd name="connsiteX2" fmla="*/ 0 w 7166793"/>
              <a:gd name="connsiteY2" fmla="*/ 1216039 h 1224441"/>
              <a:gd name="connsiteX3" fmla="*/ 216708 w 7166793"/>
              <a:gd name="connsiteY3" fmla="*/ 0 h 122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6793" h="1224441">
                <a:moveTo>
                  <a:pt x="216708" y="0"/>
                </a:moveTo>
                <a:lnTo>
                  <a:pt x="7166793" y="1224441"/>
                </a:lnTo>
                <a:lnTo>
                  <a:pt x="0" y="1216039"/>
                </a:lnTo>
                <a:lnTo>
                  <a:pt x="2167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381675B7-0936-8B26-7AF1-9B35B76003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01639" y="206536"/>
            <a:ext cx="1375322" cy="559977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2236ED0-4989-DB45-D1AE-674EBDF4BC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20748" y="3621100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US" sz="1400" b="0" dirty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Name</a:t>
            </a:r>
            <a:endParaRPr lang="en-US" dirty="0"/>
          </a:p>
        </p:txBody>
      </p:sp>
      <p:sp>
        <p:nvSpPr>
          <p:cNvPr id="10" name="Text Placeholder 38">
            <a:extLst>
              <a:ext uri="{FF2B5EF4-FFF2-40B4-BE49-F238E27FC236}">
                <a16:creationId xmlns:a16="http://schemas.microsoft.com/office/drawing/2014/main" id="{2CF34A68-ECAB-9336-5FD3-442F9E94E5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0748" y="3861097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Title</a:t>
            </a:r>
          </a:p>
        </p:txBody>
      </p:sp>
      <p:sp>
        <p:nvSpPr>
          <p:cNvPr id="11" name="Text Placeholder 40">
            <a:extLst>
              <a:ext uri="{FF2B5EF4-FFF2-40B4-BE49-F238E27FC236}">
                <a16:creationId xmlns:a16="http://schemas.microsoft.com/office/drawing/2014/main" id="{C129B495-F728-4253-F831-06255837E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20748" y="4093283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20015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>
          <p15:clr>
            <a:srgbClr val="FBAE40"/>
          </p15:clr>
        </p15:guide>
        <p15:guide id="3" pos="5760">
          <p15:clr>
            <a:srgbClr val="FBAE40"/>
          </p15:clr>
        </p15:guide>
        <p15:guide id="4" orient="horz" pos="1620">
          <p15:clr>
            <a:srgbClr val="FBAE40"/>
          </p15:clr>
        </p15:guide>
        <p15:guide id="5" orient="horz">
          <p15:clr>
            <a:srgbClr val="FBAE40"/>
          </p15:clr>
        </p15:guide>
        <p15:guide id="6" orient="horz" pos="32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lor corner">
            <a:extLst>
              <a:ext uri="{FF2B5EF4-FFF2-40B4-BE49-F238E27FC236}">
                <a16:creationId xmlns:a16="http://schemas.microsoft.com/office/drawing/2014/main" id="{DEB2E8A5-27E1-5A08-08BD-3470EEE4702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58165" y="1009760"/>
            <a:ext cx="1645920" cy="1645920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8E0FD-6B3E-A939-D15F-E32649716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1" y="959806"/>
            <a:ext cx="5136708" cy="3867676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882EDA-9468-E3F1-20DF-614D6EBD3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E314CF-FB80-CEA0-CE94-A38D9B7978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9B889F0-E512-094E-4789-AC1660854B0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742432" y="1124712"/>
            <a:ext cx="2944368" cy="3703320"/>
          </a:xfr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08425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orient="horz" pos="258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tm color corner">
            <a:extLst>
              <a:ext uri="{FF2B5EF4-FFF2-40B4-BE49-F238E27FC236}">
                <a16:creationId xmlns:a16="http://schemas.microsoft.com/office/drawing/2014/main" id="{22F02E25-3E63-654A-0F7E-E5DCAEB2DA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757" y="2751042"/>
            <a:ext cx="1645920" cy="1719072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8E0FD-6B3E-A939-D15F-E32649716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1" y="959806"/>
            <a:ext cx="5136708" cy="3867676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254158-1B2E-16FC-07FE-BDD4FAE6A20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796990" y="4968848"/>
            <a:ext cx="1550020" cy="14119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DA0730-3CEE-47D8-53E5-4789817FB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7A857B9-9EFC-0273-611F-2F3C1F236B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8C8D07BA-9733-956F-22D6-3EC8C725FF4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57784" y="1335024"/>
            <a:ext cx="2889504" cy="3008376"/>
          </a:xfrm>
          <a:solidFill>
            <a:schemeClr val="bg1"/>
          </a:solidFill>
        </p:spPr>
        <p:txBody>
          <a:bodyPr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39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orient="horz" pos="258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Right 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tm color corner">
            <a:extLst>
              <a:ext uri="{FF2B5EF4-FFF2-40B4-BE49-F238E27FC236}">
                <a16:creationId xmlns:a16="http://schemas.microsoft.com/office/drawing/2014/main" id="{22F02E25-3E63-654A-0F7E-E5DCAEB2DA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7828" y="959806"/>
            <a:ext cx="1157906" cy="120936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8E0FD-6B3E-A939-D15F-E32649716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6707" y="959806"/>
            <a:ext cx="5819360" cy="3827734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btm color corner">
            <a:extLst>
              <a:ext uri="{FF2B5EF4-FFF2-40B4-BE49-F238E27FC236}">
                <a16:creationId xmlns:a16="http://schemas.microsoft.com/office/drawing/2014/main" id="{D19E43C7-694F-082A-035F-3A4717EB45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9021" y="2914213"/>
            <a:ext cx="1161288" cy="120700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Content Placeholder 11">
            <a:extLst>
              <a:ext uri="{FF2B5EF4-FFF2-40B4-BE49-F238E27FC236}">
                <a16:creationId xmlns:a16="http://schemas.microsoft.com/office/drawing/2014/main" id="{D749C350-26EC-BED3-6F39-197FB7E40F50}"/>
              </a:ext>
            </a:extLst>
          </p:cNvPr>
          <p:cNvSpPr>
            <a:spLocks noGrp="1" noChangeAspect="1"/>
          </p:cNvSpPr>
          <p:nvPr>
            <p:ph sz="quarter" idx="14" hasCustomPrompt="1"/>
          </p:nvPr>
        </p:nvSpPr>
        <p:spPr>
          <a:xfrm>
            <a:off x="469140" y="3013604"/>
            <a:ext cx="2157984" cy="177393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022C01-0590-D25C-6FC6-618019A2A6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796990" y="4968848"/>
            <a:ext cx="1550020" cy="14119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D3A62B-3511-ED95-B97E-035CF3E15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A7D155D-AD58-B43D-5C46-D1873D8C83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30B864E9-FEA0-C7EC-6075-81552C7AF18B}"/>
              </a:ext>
            </a:extLst>
          </p:cNvPr>
          <p:cNvSpPr>
            <a:spLocks noGrp="1" noChangeAspect="1"/>
          </p:cNvSpPr>
          <p:nvPr>
            <p:ph sz="quarter" idx="15" hasCustomPrompt="1"/>
          </p:nvPr>
        </p:nvSpPr>
        <p:spPr>
          <a:xfrm>
            <a:off x="469140" y="1061978"/>
            <a:ext cx="2157984" cy="177393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Click to add image</a:t>
            </a:r>
          </a:p>
        </p:txBody>
      </p:sp>
    </p:spTree>
    <p:extLst>
      <p:ext uri="{BB962C8B-B14F-4D97-AF65-F5344CB8AC3E}">
        <p14:creationId xmlns:p14="http://schemas.microsoft.com/office/powerpoint/2010/main" val="341111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orient="horz" pos="258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Left 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tm color corner">
            <a:extLst>
              <a:ext uri="{FF2B5EF4-FFF2-40B4-BE49-F238E27FC236}">
                <a16:creationId xmlns:a16="http://schemas.microsoft.com/office/drawing/2014/main" id="{22F02E25-3E63-654A-0F7E-E5DCAEB2DA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43191" y="959806"/>
            <a:ext cx="1157906" cy="120936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8E0FD-6B3E-A939-D15F-E32649716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1" y="959806"/>
            <a:ext cx="5819360" cy="3867676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7B7C8B2-9059-E4E4-9BCD-BF6BA30C08C4}"/>
              </a:ext>
            </a:extLst>
          </p:cNvPr>
          <p:cNvSpPr>
            <a:spLocks noGrp="1" noChangeAspect="1"/>
          </p:cNvSpPr>
          <p:nvPr>
            <p:ph sz="quarter" idx="11" hasCustomPrompt="1"/>
          </p:nvPr>
        </p:nvSpPr>
        <p:spPr>
          <a:xfrm>
            <a:off x="6546715" y="1059196"/>
            <a:ext cx="2154992" cy="177767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  <a:lvl2pPr marL="283464" indent="0">
              <a:buNone/>
              <a:defRPr/>
            </a:lvl2pPr>
            <a:lvl3pPr marL="468634" indent="0">
              <a:buNone/>
              <a:defRPr/>
            </a:lvl3pPr>
            <a:lvl4pPr marL="659070" indent="0">
              <a:buNone/>
              <a:defRPr/>
            </a:lvl4pPr>
            <a:lvl5pPr marL="832806" indent="0">
              <a:buNone/>
              <a:defRPr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4" name="btm color corner">
            <a:extLst>
              <a:ext uri="{FF2B5EF4-FFF2-40B4-BE49-F238E27FC236}">
                <a16:creationId xmlns:a16="http://schemas.microsoft.com/office/drawing/2014/main" id="{D19E43C7-694F-082A-035F-3A4717EB45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44384" y="2953125"/>
            <a:ext cx="1161288" cy="120700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Content Placeholder 11">
            <a:extLst>
              <a:ext uri="{FF2B5EF4-FFF2-40B4-BE49-F238E27FC236}">
                <a16:creationId xmlns:a16="http://schemas.microsoft.com/office/drawing/2014/main" id="{D749C350-26EC-BED3-6F39-197FB7E40F50}"/>
              </a:ext>
            </a:extLst>
          </p:cNvPr>
          <p:cNvSpPr>
            <a:spLocks noGrp="1" noChangeAspect="1"/>
          </p:cNvSpPr>
          <p:nvPr>
            <p:ph sz="quarter" idx="14" hasCustomPrompt="1"/>
          </p:nvPr>
        </p:nvSpPr>
        <p:spPr>
          <a:xfrm>
            <a:off x="6546715" y="3052515"/>
            <a:ext cx="2154992" cy="177767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  <a:lvl2pPr marL="283464" indent="0">
              <a:buNone/>
              <a:defRPr/>
            </a:lvl2pPr>
            <a:lvl3pPr marL="468634" indent="0">
              <a:buNone/>
              <a:defRPr/>
            </a:lvl3pPr>
            <a:lvl4pPr marL="659070" indent="0">
              <a:buNone/>
              <a:defRPr/>
            </a:lvl4pPr>
            <a:lvl5pPr marL="832806" indent="0">
              <a:buNone/>
              <a:defRPr/>
            </a:lvl5pPr>
          </a:lstStyle>
          <a:p>
            <a:pPr lvl="0"/>
            <a:r>
              <a:rPr lang="en-US" dirty="0"/>
              <a:t>Click to add image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30CE27-7B31-B326-AF9A-040981E35D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796990" y="4968848"/>
            <a:ext cx="1550020" cy="14119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43CA44-73DF-3653-724D-A51DAEA26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C96DCE63-C921-003A-0DDD-318A124B31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470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orient="horz" pos="258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3B306D2-CD1B-14E1-EF5A-70D78C52D7FD}"/>
              </a:ext>
            </a:extLst>
          </p:cNvPr>
          <p:cNvSpPr/>
          <p:nvPr userDrawn="1"/>
        </p:nvSpPr>
        <p:spPr>
          <a:xfrm>
            <a:off x="0" y="4802272"/>
            <a:ext cx="2286000" cy="3345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F8941D-C3DA-CD93-C4C3-51A989E985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3999" cy="51435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8ECDA-A0B0-10D7-E180-8A51AE4480E5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42900" y="1323190"/>
            <a:ext cx="4069079" cy="3408500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4796928-C282-D55B-C5C2-4C66D06C5EF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720298" y="1323190"/>
            <a:ext cx="4069079" cy="3408500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text, image, or table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7C6E82-4CBA-7299-F045-4787D4875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9C23BC0C-6819-F363-6299-246A2669F6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5EB859D-25D9-756B-E557-FC8BFC8EDF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6DD702-8A61-6832-1C10-9A62E6F6AC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700" y="1030176"/>
            <a:ext cx="4084279" cy="28262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heading text styles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6373443-1FBE-B68A-7D7B-A772809B53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05098" y="1030176"/>
            <a:ext cx="4084279" cy="28262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heading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09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no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3B306D2-CD1B-14E1-EF5A-70D78C52D7FD}"/>
              </a:ext>
            </a:extLst>
          </p:cNvPr>
          <p:cNvSpPr/>
          <p:nvPr userDrawn="1"/>
        </p:nvSpPr>
        <p:spPr>
          <a:xfrm>
            <a:off x="0" y="4802272"/>
            <a:ext cx="2286000" cy="3345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F8941D-C3DA-CD93-C4C3-51A989E985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3999" cy="51435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8ECDA-A0B0-10D7-E180-8A51AE4480E5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42900" y="1032728"/>
            <a:ext cx="4069079" cy="3769543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4796928-C282-D55B-C5C2-4C66D06C5EF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720298" y="1032728"/>
            <a:ext cx="4069079" cy="3769543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text, image, or table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7C6E82-4CBA-7299-F045-4787D4875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5EB859D-25D9-756B-E557-FC8BFC8EDF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6DD702-8A61-6832-1C10-9A62E6F6AC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700" y="739715"/>
            <a:ext cx="4084279" cy="28262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heading text styles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6373443-1FBE-B68A-7D7B-A772809B53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05098" y="739715"/>
            <a:ext cx="4084279" cy="28262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heading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924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989E489-71F0-9596-33B8-D7CA4CCDE5D6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228DDF-A399-416D-FB65-BCCEDBD91D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3999" cy="51435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8E0FD-6B3E-A939-D15F-E32649716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1" y="1360058"/>
            <a:ext cx="2618960" cy="3262233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2D6EC8-229B-0B90-39C7-0D124A51C119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268318" y="1363929"/>
            <a:ext cx="2618960" cy="3259357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4C9BA73-A9B8-C8CE-2917-2611FFF2E9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2137" y="1360058"/>
            <a:ext cx="2618960" cy="3262234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94B44D8-52ED-BE20-E9C7-9D95D05F8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7110E6F-6F3A-DDAD-E8A9-6300AFD7C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7573ED-84FD-D8EC-F853-31FFF4BC6A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B316575B-41B4-E70F-AB65-4519BBEFA1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2486" y="1074879"/>
            <a:ext cx="2609374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320D0152-3AD1-C5EA-2C5B-BCF9214925A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91723" y="1074879"/>
            <a:ext cx="2609374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A01DAD5-A08A-2CCB-7794-7D8C8E1335E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76897" y="1074879"/>
            <a:ext cx="2609374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68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orient="horz" pos="2580">
          <p15:clr>
            <a:srgbClr val="FBAE40"/>
          </p15:clr>
        </p15:guide>
        <p15:guide id="3" pos="2880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/ Icon/pic +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989E489-71F0-9596-33B8-D7CA4CCDE5D6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228DDF-A399-416D-FB65-BCCEDBD91D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3999" cy="51435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8E0FD-6B3E-A939-D15F-E32649716E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1" y="2130614"/>
            <a:ext cx="2618960" cy="2590035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2D6EC8-229B-0B90-39C7-0D124A51C119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268318" y="2134486"/>
            <a:ext cx="2618960" cy="2587752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4C9BA73-A9B8-C8CE-2917-2611FFF2E9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2137" y="2130614"/>
            <a:ext cx="2618960" cy="2590036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40FC74FE-4729-630C-C1B9-04AB9722D321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1157724" y="1115425"/>
            <a:ext cx="987552" cy="98755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Click to add icon</a:t>
            </a:r>
          </a:p>
        </p:txBody>
      </p:sp>
      <p:sp>
        <p:nvSpPr>
          <p:cNvPr id="20" name="Content Placeholder 17">
            <a:extLst>
              <a:ext uri="{FF2B5EF4-FFF2-40B4-BE49-F238E27FC236}">
                <a16:creationId xmlns:a16="http://schemas.microsoft.com/office/drawing/2014/main" id="{B233D813-9E12-AAD5-2C8E-C9D06DA91A9C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073305" y="1084677"/>
            <a:ext cx="987552" cy="98755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Click to add icon</a:t>
            </a:r>
          </a:p>
        </p:txBody>
      </p:sp>
      <p:sp>
        <p:nvSpPr>
          <p:cNvPr id="21" name="Content Placeholder 17">
            <a:extLst>
              <a:ext uri="{FF2B5EF4-FFF2-40B4-BE49-F238E27FC236}">
                <a16:creationId xmlns:a16="http://schemas.microsoft.com/office/drawing/2014/main" id="{6D060CEE-BC98-4862-BBE2-236F6CC804A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973691" y="1095911"/>
            <a:ext cx="987552" cy="98755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Click to add icon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94B44D8-52ED-BE20-E9C7-9D95D05F8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7110E6F-6F3A-DDAD-E8A9-6300AFD7C6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7573ED-84FD-D8EC-F853-31FFF4BC6A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7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orient="horz" pos="2580">
          <p15:clr>
            <a:srgbClr val="FBAE40"/>
          </p15:clr>
        </p15:guide>
        <p15:guide id="3" pos="2880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/ Pic-Subhead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EE8BA669-1448-34AF-228F-E28658ED54C6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228DDF-A399-416D-FB65-BCCEDBD91D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3999" cy="5143500"/>
          </a:xfrm>
          <a:prstGeom prst="rect">
            <a:avLst/>
          </a:prstGeo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7B7C8B2-9059-E4E4-9BCD-BF6BA30C08C4}"/>
              </a:ext>
            </a:extLst>
          </p:cNvPr>
          <p:cNvSpPr>
            <a:spLocks noGrp="1" noChangeAspect="1"/>
          </p:cNvSpPr>
          <p:nvPr>
            <p:ph sz="quarter" idx="11" hasCustomPrompt="1"/>
          </p:nvPr>
        </p:nvSpPr>
        <p:spPr>
          <a:xfrm>
            <a:off x="352487" y="1081950"/>
            <a:ext cx="2609374" cy="1410287"/>
          </a:xfrm>
          <a:prstGeom prst="rect">
            <a:avLst/>
          </a:prstGeom>
          <a:solidFill>
            <a:schemeClr val="bg1"/>
          </a:solidFill>
        </p:spPr>
        <p:txBody>
          <a:bodyPr lIns="0" tIns="0">
            <a:noAutofit/>
          </a:bodyPr>
          <a:lstStyle>
            <a:lvl1pPr algn="l">
              <a:defRPr/>
            </a:lvl1pPr>
          </a:lstStyle>
          <a:p>
            <a:pPr lvl="0"/>
            <a:r>
              <a:rPr lang="en-US" dirty="0"/>
              <a:t>Click to add image or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3078DB1-1300-9878-5412-A51C338C81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2486" y="2626266"/>
            <a:ext cx="2609374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Content Placeholder 11">
            <a:extLst>
              <a:ext uri="{FF2B5EF4-FFF2-40B4-BE49-F238E27FC236}">
                <a16:creationId xmlns:a16="http://schemas.microsoft.com/office/drawing/2014/main" id="{D7579783-2C71-7D1F-2615-00DC9E5BE84B}"/>
              </a:ext>
            </a:extLst>
          </p:cNvPr>
          <p:cNvSpPr>
            <a:spLocks noGrp="1" noChangeAspect="1"/>
          </p:cNvSpPr>
          <p:nvPr>
            <p:ph sz="quarter" idx="15" hasCustomPrompt="1"/>
          </p:nvPr>
        </p:nvSpPr>
        <p:spPr>
          <a:xfrm>
            <a:off x="6191724" y="1081950"/>
            <a:ext cx="2609374" cy="1410287"/>
          </a:xfrm>
          <a:prstGeom prst="rect">
            <a:avLst/>
          </a:prstGeom>
          <a:solidFill>
            <a:schemeClr val="bg1"/>
          </a:solidFill>
        </p:spPr>
        <p:txBody>
          <a:bodyPr lIns="0" tIns="0">
            <a:noAutofit/>
          </a:bodyPr>
          <a:lstStyle>
            <a:lvl1pPr algn="l">
              <a:defRPr/>
            </a:lvl1pPr>
          </a:lstStyle>
          <a:p>
            <a:pPr lvl="0"/>
            <a:r>
              <a:rPr lang="en-US" dirty="0"/>
              <a:t>Click to add image or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55E5D9A5-99A3-DF8C-9D00-A45DD65A80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91723" y="2626266"/>
            <a:ext cx="2609374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Content Placeholder 11">
            <a:extLst>
              <a:ext uri="{FF2B5EF4-FFF2-40B4-BE49-F238E27FC236}">
                <a16:creationId xmlns:a16="http://schemas.microsoft.com/office/drawing/2014/main" id="{88C04DCC-624E-294D-11CA-55FD7CD3B960}"/>
              </a:ext>
            </a:extLst>
          </p:cNvPr>
          <p:cNvSpPr>
            <a:spLocks noGrp="1" noChangeAspect="1"/>
          </p:cNvSpPr>
          <p:nvPr>
            <p:ph sz="quarter" idx="18" hasCustomPrompt="1"/>
          </p:nvPr>
        </p:nvSpPr>
        <p:spPr>
          <a:xfrm>
            <a:off x="3276898" y="1081950"/>
            <a:ext cx="2609374" cy="1410287"/>
          </a:xfrm>
          <a:prstGeom prst="rect">
            <a:avLst/>
          </a:prstGeom>
          <a:solidFill>
            <a:schemeClr val="bg1"/>
          </a:solidFill>
        </p:spPr>
        <p:txBody>
          <a:bodyPr lIns="0" tIns="0">
            <a:noAutofit/>
          </a:bodyPr>
          <a:lstStyle>
            <a:lvl1pPr algn="l">
              <a:defRPr/>
            </a:lvl1pPr>
          </a:lstStyle>
          <a:p>
            <a:pPr lvl="0"/>
            <a:r>
              <a:rPr lang="en-US" dirty="0"/>
              <a:t>Click to add image or text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CE715356-0D1D-9B13-9211-1C8D905320B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76897" y="2626266"/>
            <a:ext cx="2609374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4C06188A-E339-C903-E172-072D24B5ADC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2425" y="2874963"/>
            <a:ext cx="2609850" cy="1885950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spcAft>
                <a:spcPts val="300"/>
              </a:spcAft>
              <a:defRPr sz="1400"/>
            </a:lvl1pPr>
            <a:lvl2pPr>
              <a:spcAft>
                <a:spcPts val="300"/>
              </a:spcAft>
              <a:defRPr sz="1200"/>
            </a:lvl2pPr>
            <a:lvl3pPr>
              <a:spcAft>
                <a:spcPts val="300"/>
              </a:spcAft>
              <a:defRPr sz="1050"/>
            </a:lvl3pPr>
            <a:lvl4pPr>
              <a:spcAft>
                <a:spcPts val="300"/>
              </a:spcAft>
              <a:defRPr sz="1050"/>
            </a:lvl4pPr>
            <a:lvl5pPr>
              <a:spcAft>
                <a:spcPts val="300"/>
              </a:spcAft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F29C8A8B-A407-D901-9100-A1098CE118D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276896" y="2874963"/>
            <a:ext cx="2609850" cy="1885950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spcAft>
                <a:spcPts val="300"/>
              </a:spcAft>
              <a:defRPr sz="1400"/>
            </a:lvl1pPr>
            <a:lvl2pPr>
              <a:spcAft>
                <a:spcPts val="300"/>
              </a:spcAft>
              <a:defRPr sz="1200"/>
            </a:lvl2pPr>
            <a:lvl3pPr>
              <a:spcAft>
                <a:spcPts val="300"/>
              </a:spcAft>
              <a:defRPr sz="1050"/>
            </a:lvl3pPr>
            <a:lvl4pPr>
              <a:spcAft>
                <a:spcPts val="300"/>
              </a:spcAft>
              <a:defRPr sz="1050"/>
            </a:lvl4pPr>
            <a:lvl5pPr>
              <a:spcAft>
                <a:spcPts val="300"/>
              </a:spcAft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89FB7A8C-9520-8FF2-EE3E-B0358D21A2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81725" y="2881703"/>
            <a:ext cx="2609850" cy="1885950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spcAft>
                <a:spcPts val="300"/>
              </a:spcAft>
              <a:defRPr sz="1400"/>
            </a:lvl1pPr>
            <a:lvl2pPr>
              <a:spcAft>
                <a:spcPts val="300"/>
              </a:spcAft>
              <a:defRPr sz="1200"/>
            </a:lvl2pPr>
            <a:lvl3pPr>
              <a:spcAft>
                <a:spcPts val="300"/>
              </a:spcAft>
              <a:defRPr sz="1050"/>
            </a:lvl3pPr>
            <a:lvl4pPr>
              <a:spcAft>
                <a:spcPts val="300"/>
              </a:spcAft>
              <a:defRPr sz="1050"/>
            </a:lvl4pPr>
            <a:lvl5pPr>
              <a:spcAft>
                <a:spcPts val="300"/>
              </a:spcAft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B008A4-99CF-630E-A535-C4836353A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6B154175-4844-E62C-171E-230A1F670B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5CFED78-EC1B-669E-E3A3-36CA410D74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28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orient="horz" pos="2580">
          <p15:clr>
            <a:srgbClr val="FBAE40"/>
          </p15:clr>
        </p15:guide>
        <p15:guide id="3" pos="2880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EE8BA669-1448-34AF-228F-E28658ED54C6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228DDF-A399-416D-FB65-BCCEDBD91D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3999" cy="51435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3078DB1-1300-9878-5412-A51C338C818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486" y="1074872"/>
            <a:ext cx="2036526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4C06188A-E339-C903-E172-072D24B5ADC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2425" y="1323569"/>
            <a:ext cx="2036897" cy="3298974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spcAft>
                <a:spcPts val="300"/>
              </a:spcAft>
              <a:defRPr sz="1400"/>
            </a:lvl1pPr>
            <a:lvl2pPr marL="182880" indent="-182880">
              <a:spcAft>
                <a:spcPts val="300"/>
              </a:spcAft>
              <a:defRPr sz="1200"/>
            </a:lvl2pPr>
            <a:lvl3pPr marL="365760" indent="-182880">
              <a:spcAft>
                <a:spcPts val="300"/>
              </a:spcAft>
              <a:defRPr sz="1050"/>
            </a:lvl3pPr>
            <a:lvl4pPr marL="548640" indent="-182880">
              <a:spcAft>
                <a:spcPts val="300"/>
              </a:spcAft>
              <a:defRPr sz="1050"/>
            </a:lvl4pPr>
            <a:lvl5pPr marL="731520" indent="-182880">
              <a:spcAft>
                <a:spcPts val="300"/>
              </a:spcAft>
              <a:defRPr sz="1050"/>
            </a:lvl5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61B9B5DA-AE07-E3FB-0453-151F95D9160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88670" y="1074872"/>
            <a:ext cx="2036526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8D147C52-32D4-61CC-E88B-80B8C0126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88609" y="1323569"/>
            <a:ext cx="2036897" cy="3298974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spcAft>
                <a:spcPts val="300"/>
              </a:spcAft>
              <a:defRPr sz="1400"/>
            </a:lvl1pPr>
            <a:lvl2pPr marL="182880" indent="-182880">
              <a:spcAft>
                <a:spcPts val="300"/>
              </a:spcAft>
              <a:defRPr sz="1200"/>
            </a:lvl2pPr>
            <a:lvl3pPr marL="365760" indent="-182880">
              <a:spcAft>
                <a:spcPts val="300"/>
              </a:spcAft>
              <a:defRPr sz="1050"/>
            </a:lvl3pPr>
            <a:lvl4pPr marL="548640" indent="-182880">
              <a:spcAft>
                <a:spcPts val="300"/>
              </a:spcAft>
              <a:defRPr sz="1050"/>
            </a:lvl4pPr>
            <a:lvl5pPr marL="731520" indent="-182880">
              <a:spcAft>
                <a:spcPts val="300"/>
              </a:spcAft>
              <a:defRPr sz="1050"/>
            </a:lvl5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BACE51E6-62F0-280A-8C1F-E52BB578E70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24856" y="1074872"/>
            <a:ext cx="2036526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5" name="Text Placeholder 26">
            <a:extLst>
              <a:ext uri="{FF2B5EF4-FFF2-40B4-BE49-F238E27FC236}">
                <a16:creationId xmlns:a16="http://schemas.microsoft.com/office/drawing/2014/main" id="{C37BDF3B-DB1A-F914-6273-CE53CE31E10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32544" y="1323569"/>
            <a:ext cx="2036897" cy="3298974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spcAft>
                <a:spcPts val="300"/>
              </a:spcAft>
              <a:defRPr sz="1400"/>
            </a:lvl1pPr>
            <a:lvl2pPr marL="182880" indent="-182880">
              <a:spcAft>
                <a:spcPts val="300"/>
              </a:spcAft>
              <a:defRPr sz="1200"/>
            </a:lvl2pPr>
            <a:lvl3pPr marL="365760" indent="-182880">
              <a:spcAft>
                <a:spcPts val="300"/>
              </a:spcAft>
              <a:defRPr sz="1050"/>
            </a:lvl3pPr>
            <a:lvl4pPr marL="548640" indent="-182880">
              <a:spcAft>
                <a:spcPts val="300"/>
              </a:spcAft>
              <a:defRPr sz="1050"/>
            </a:lvl4pPr>
            <a:lvl5pPr marL="731520" indent="-182880">
              <a:spcAft>
                <a:spcPts val="300"/>
              </a:spcAft>
              <a:defRPr sz="1050"/>
            </a:lvl5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85E66C1E-DB49-49FF-F93F-5F07C16AE57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68414" y="1074621"/>
            <a:ext cx="2036526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52A365D6-B3DD-2C1A-E14F-9DB0AA0DB4E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68353" y="1323318"/>
            <a:ext cx="2036897" cy="3298974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spcAft>
                <a:spcPts val="300"/>
              </a:spcAft>
              <a:defRPr sz="1400"/>
            </a:lvl1pPr>
            <a:lvl2pPr marL="182880" indent="-182880">
              <a:spcAft>
                <a:spcPts val="300"/>
              </a:spcAft>
              <a:defRPr sz="1200"/>
            </a:lvl2pPr>
            <a:lvl3pPr marL="365760" indent="-182880">
              <a:spcAft>
                <a:spcPts val="300"/>
              </a:spcAft>
              <a:defRPr sz="1050"/>
            </a:lvl3pPr>
            <a:lvl4pPr marL="548640" indent="-182880">
              <a:spcAft>
                <a:spcPts val="300"/>
              </a:spcAft>
              <a:defRPr sz="1050"/>
            </a:lvl4pPr>
            <a:lvl5pPr marL="731520" indent="-182880">
              <a:spcAft>
                <a:spcPts val="300"/>
              </a:spcAft>
              <a:defRPr sz="1050"/>
            </a:lvl5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717648-FCD0-39B4-CE0D-8BD0A1154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267AE785-8C34-FDFA-FDD7-DE63FC3F46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EB9E1F1-BA22-8F64-B1C9-199B6D27C0C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74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orient="horz" pos="2580">
          <p15:clr>
            <a:srgbClr val="FBAE40"/>
          </p15:clr>
        </p15:guide>
        <p15:guide id="3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VALOR L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30791B-CEA9-0930-BF86-D6865E82DDD4}"/>
              </a:ext>
            </a:extLst>
          </p:cNvPr>
          <p:cNvSpPr/>
          <p:nvPr userDrawn="1"/>
        </p:nvSpPr>
        <p:spPr>
          <a:xfrm>
            <a:off x="0" y="4895850"/>
            <a:ext cx="9144000" cy="247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7" name="med blue to teal">
            <a:extLst>
              <a:ext uri="{FF2B5EF4-FFF2-40B4-BE49-F238E27FC236}">
                <a16:creationId xmlns:a16="http://schemas.microsoft.com/office/drawing/2014/main" id="{0543089F-538A-7897-0668-2892B159595C}"/>
              </a:ext>
            </a:extLst>
          </p:cNvPr>
          <p:cNvSpPr/>
          <p:nvPr userDrawn="1"/>
        </p:nvSpPr>
        <p:spPr>
          <a:xfrm rot="21000000" flipH="1">
            <a:off x="-396879" y="443464"/>
            <a:ext cx="9926765" cy="4304298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41092 h 3717604"/>
              <a:gd name="connsiteX1" fmla="*/ 2565716 w 9908546"/>
              <a:gd name="connsiteY1" fmla="*/ 0 h 3717604"/>
              <a:gd name="connsiteX2" fmla="*/ 9252056 w 9908546"/>
              <a:gd name="connsiteY2" fmla="*/ 2991 h 3717604"/>
              <a:gd name="connsiteX3" fmla="*/ 9908546 w 9908546"/>
              <a:gd name="connsiteY3" fmla="*/ 3716697 h 3717604"/>
              <a:gd name="connsiteX4" fmla="*/ 616760 w 9908546"/>
              <a:gd name="connsiteY4" fmla="*/ 3717604 h 3717604"/>
              <a:gd name="connsiteX5" fmla="*/ 0 w 9908546"/>
              <a:gd name="connsiteY5" fmla="*/ 241092 h 3717604"/>
              <a:gd name="connsiteX0" fmla="*/ 43522 w 9291786"/>
              <a:gd name="connsiteY0" fmla="*/ 334179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522 w 9291786"/>
              <a:gd name="connsiteY5" fmla="*/ 334179 h 3717604"/>
              <a:gd name="connsiteX0" fmla="*/ 43958 w 9291786"/>
              <a:gd name="connsiteY0" fmla="*/ 336657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958 w 9291786"/>
              <a:gd name="connsiteY5" fmla="*/ 336657 h 3717604"/>
              <a:gd name="connsiteX0" fmla="*/ 0 w 9247828"/>
              <a:gd name="connsiteY0" fmla="*/ 336657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7 h 3719150"/>
              <a:gd name="connsiteX0" fmla="*/ 0 w 9247828"/>
              <a:gd name="connsiteY0" fmla="*/ 336658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8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8596731 w 9253221"/>
              <a:gd name="connsiteY2" fmla="*/ 2991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6499523 w 9253221"/>
              <a:gd name="connsiteY4" fmla="*/ 3714974 h 3719150"/>
              <a:gd name="connsiteX5" fmla="*/ 590246 w 9253221"/>
              <a:gd name="connsiteY5" fmla="*/ 3719150 h 3719150"/>
              <a:gd name="connsiteX6" fmla="*/ 0 w 9253221"/>
              <a:gd name="connsiteY6" fmla="*/ 335054 h 3719150"/>
              <a:gd name="connsiteX0" fmla="*/ 0 w 8579699"/>
              <a:gd name="connsiteY0" fmla="*/ 335054 h 3719150"/>
              <a:gd name="connsiteX1" fmla="*/ 1910391 w 8579699"/>
              <a:gd name="connsiteY1" fmla="*/ 0 h 3719150"/>
              <a:gd name="connsiteX2" fmla="*/ 7966902 w 8579699"/>
              <a:gd name="connsiteY2" fmla="*/ 14649 h 3719150"/>
              <a:gd name="connsiteX3" fmla="*/ 8579699 w 8579699"/>
              <a:gd name="connsiteY3" fmla="*/ 3359769 h 3719150"/>
              <a:gd name="connsiteX4" fmla="*/ 6499523 w 8579699"/>
              <a:gd name="connsiteY4" fmla="*/ 3714974 h 3719150"/>
              <a:gd name="connsiteX5" fmla="*/ 590246 w 8579699"/>
              <a:gd name="connsiteY5" fmla="*/ 3719150 h 3719150"/>
              <a:gd name="connsiteX6" fmla="*/ 0 w 8579699"/>
              <a:gd name="connsiteY6" fmla="*/ 335054 h 3719150"/>
              <a:gd name="connsiteX0" fmla="*/ 0 w 8577270"/>
              <a:gd name="connsiteY0" fmla="*/ 335054 h 3719150"/>
              <a:gd name="connsiteX1" fmla="*/ 1910391 w 8577270"/>
              <a:gd name="connsiteY1" fmla="*/ 0 h 3719150"/>
              <a:gd name="connsiteX2" fmla="*/ 7966902 w 8577270"/>
              <a:gd name="connsiteY2" fmla="*/ 14649 h 3719150"/>
              <a:gd name="connsiteX3" fmla="*/ 8577270 w 8577270"/>
              <a:gd name="connsiteY3" fmla="*/ 3345996 h 3719150"/>
              <a:gd name="connsiteX4" fmla="*/ 6499523 w 8577270"/>
              <a:gd name="connsiteY4" fmla="*/ 3714974 h 3719150"/>
              <a:gd name="connsiteX5" fmla="*/ 590246 w 8577270"/>
              <a:gd name="connsiteY5" fmla="*/ 3719150 h 3719150"/>
              <a:gd name="connsiteX6" fmla="*/ 0 w 8577270"/>
              <a:gd name="connsiteY6" fmla="*/ 335054 h 37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7270" h="3719150">
                <a:moveTo>
                  <a:pt x="0" y="335054"/>
                </a:moveTo>
                <a:lnTo>
                  <a:pt x="1910391" y="0"/>
                </a:lnTo>
                <a:lnTo>
                  <a:pt x="7966902" y="14649"/>
                </a:lnTo>
                <a:lnTo>
                  <a:pt x="8577270" y="3345996"/>
                </a:lnTo>
                <a:lnTo>
                  <a:pt x="6499523" y="3714974"/>
                </a:lnTo>
                <a:lnTo>
                  <a:pt x="590246" y="3719150"/>
                </a:lnTo>
                <a:lnTo>
                  <a:pt x="0" y="335054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light blue to purple">
            <a:extLst>
              <a:ext uri="{FF2B5EF4-FFF2-40B4-BE49-F238E27FC236}">
                <a16:creationId xmlns:a16="http://schemas.microsoft.com/office/drawing/2014/main" id="{ABE4C3D6-50A2-8CB2-0B9E-C6D2446DC0A8}"/>
              </a:ext>
            </a:extLst>
          </p:cNvPr>
          <p:cNvSpPr>
            <a:spLocks/>
          </p:cNvSpPr>
          <p:nvPr userDrawn="1"/>
        </p:nvSpPr>
        <p:spPr>
          <a:xfrm rot="600000">
            <a:off x="-383931" y="442335"/>
            <a:ext cx="9913741" cy="4304025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38190 h 3714702"/>
              <a:gd name="connsiteX1" fmla="*/ 1325148 w 9908546"/>
              <a:gd name="connsiteY1" fmla="*/ 3776 h 3714702"/>
              <a:gd name="connsiteX2" fmla="*/ 8612723 w 9908546"/>
              <a:gd name="connsiteY2" fmla="*/ 0 h 3714702"/>
              <a:gd name="connsiteX3" fmla="*/ 9908546 w 9908546"/>
              <a:gd name="connsiteY3" fmla="*/ 3713795 h 3714702"/>
              <a:gd name="connsiteX4" fmla="*/ 616760 w 9908546"/>
              <a:gd name="connsiteY4" fmla="*/ 3714702 h 3714702"/>
              <a:gd name="connsiteX5" fmla="*/ 0 w 9908546"/>
              <a:gd name="connsiteY5" fmla="*/ 238190 h 3714702"/>
              <a:gd name="connsiteX0" fmla="*/ 0 w 9908546"/>
              <a:gd name="connsiteY0" fmla="*/ 239630 h 3716142"/>
              <a:gd name="connsiteX1" fmla="*/ 2532368 w 9908546"/>
              <a:gd name="connsiteY1" fmla="*/ 0 h 3716142"/>
              <a:gd name="connsiteX2" fmla="*/ 8612723 w 9908546"/>
              <a:gd name="connsiteY2" fmla="*/ 1440 h 3716142"/>
              <a:gd name="connsiteX3" fmla="*/ 9908546 w 9908546"/>
              <a:gd name="connsiteY3" fmla="*/ 3715235 h 3716142"/>
              <a:gd name="connsiteX4" fmla="*/ 616760 w 9908546"/>
              <a:gd name="connsiteY4" fmla="*/ 3716142 h 3716142"/>
              <a:gd name="connsiteX5" fmla="*/ 0 w 9908546"/>
              <a:gd name="connsiteY5" fmla="*/ 239630 h 3716142"/>
              <a:gd name="connsiteX0" fmla="*/ 51990 w 9291786"/>
              <a:gd name="connsiteY0" fmla="*/ 338800 h 3716142"/>
              <a:gd name="connsiteX1" fmla="*/ 1915608 w 9291786"/>
              <a:gd name="connsiteY1" fmla="*/ 0 h 3716142"/>
              <a:gd name="connsiteX2" fmla="*/ 7995963 w 9291786"/>
              <a:gd name="connsiteY2" fmla="*/ 1440 h 3716142"/>
              <a:gd name="connsiteX3" fmla="*/ 9291786 w 9291786"/>
              <a:gd name="connsiteY3" fmla="*/ 3715235 h 3716142"/>
              <a:gd name="connsiteX4" fmla="*/ 0 w 9291786"/>
              <a:gd name="connsiteY4" fmla="*/ 3716142 h 3716142"/>
              <a:gd name="connsiteX5" fmla="*/ 51990 w 9291786"/>
              <a:gd name="connsiteY5" fmla="*/ 338800 h 3716142"/>
              <a:gd name="connsiteX0" fmla="*/ 0 w 9239796"/>
              <a:gd name="connsiteY0" fmla="*/ 338800 h 3719460"/>
              <a:gd name="connsiteX1" fmla="*/ 1863618 w 9239796"/>
              <a:gd name="connsiteY1" fmla="*/ 0 h 3719460"/>
              <a:gd name="connsiteX2" fmla="*/ 7943973 w 9239796"/>
              <a:gd name="connsiteY2" fmla="*/ 1440 h 3719460"/>
              <a:gd name="connsiteX3" fmla="*/ 9239796 w 9239796"/>
              <a:gd name="connsiteY3" fmla="*/ 3715235 h 3719460"/>
              <a:gd name="connsiteX4" fmla="*/ 571542 w 9239796"/>
              <a:gd name="connsiteY4" fmla="*/ 3719460 h 3719460"/>
              <a:gd name="connsiteX5" fmla="*/ 0 w 9239796"/>
              <a:gd name="connsiteY5" fmla="*/ 338800 h 3719460"/>
              <a:gd name="connsiteX0" fmla="*/ 0 w 9262536"/>
              <a:gd name="connsiteY0" fmla="*/ 340255 h 3719460"/>
              <a:gd name="connsiteX1" fmla="*/ 1886358 w 9262536"/>
              <a:gd name="connsiteY1" fmla="*/ 0 h 3719460"/>
              <a:gd name="connsiteX2" fmla="*/ 7966713 w 9262536"/>
              <a:gd name="connsiteY2" fmla="*/ 1440 h 3719460"/>
              <a:gd name="connsiteX3" fmla="*/ 9262536 w 9262536"/>
              <a:gd name="connsiteY3" fmla="*/ 3715235 h 3719460"/>
              <a:gd name="connsiteX4" fmla="*/ 594282 w 9262536"/>
              <a:gd name="connsiteY4" fmla="*/ 3719460 h 3719460"/>
              <a:gd name="connsiteX5" fmla="*/ 0 w 9262536"/>
              <a:gd name="connsiteY5" fmla="*/ 340255 h 3719460"/>
              <a:gd name="connsiteX0" fmla="*/ 0 w 9262536"/>
              <a:gd name="connsiteY0" fmla="*/ 338815 h 3718020"/>
              <a:gd name="connsiteX1" fmla="*/ 1893061 w 9262536"/>
              <a:gd name="connsiteY1" fmla="*/ 7598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020"/>
              <a:gd name="connsiteX1" fmla="*/ 1892188 w 9262536"/>
              <a:gd name="connsiteY1" fmla="*/ 2643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914"/>
              <a:gd name="connsiteX1" fmla="*/ 1892188 w 9262536"/>
              <a:gd name="connsiteY1" fmla="*/ 2643 h 3718914"/>
              <a:gd name="connsiteX2" fmla="*/ 7966713 w 9262536"/>
              <a:gd name="connsiteY2" fmla="*/ 0 h 3718914"/>
              <a:gd name="connsiteX3" fmla="*/ 9262536 w 9262536"/>
              <a:gd name="connsiteY3" fmla="*/ 3713795 h 3718914"/>
              <a:gd name="connsiteX4" fmla="*/ 6414665 w 9262536"/>
              <a:gd name="connsiteY4" fmla="*/ 3718914 h 3718914"/>
              <a:gd name="connsiteX5" fmla="*/ 594282 w 9262536"/>
              <a:gd name="connsiteY5" fmla="*/ 3718020 h 3718914"/>
              <a:gd name="connsiteX6" fmla="*/ 0 w 9262536"/>
              <a:gd name="connsiteY6" fmla="*/ 338815 h 3718914"/>
              <a:gd name="connsiteX0" fmla="*/ 0 w 8565624"/>
              <a:gd name="connsiteY0" fmla="*/ 338815 h 3718914"/>
              <a:gd name="connsiteX1" fmla="*/ 1892188 w 8565624"/>
              <a:gd name="connsiteY1" fmla="*/ 2643 h 3718914"/>
              <a:gd name="connsiteX2" fmla="*/ 7966713 w 8565624"/>
              <a:gd name="connsiteY2" fmla="*/ 0 h 3718914"/>
              <a:gd name="connsiteX3" fmla="*/ 8565624 w 8565624"/>
              <a:gd name="connsiteY3" fmla="*/ 3341154 h 3718914"/>
              <a:gd name="connsiteX4" fmla="*/ 6414665 w 8565624"/>
              <a:gd name="connsiteY4" fmla="*/ 3718914 h 3718914"/>
              <a:gd name="connsiteX5" fmla="*/ 594282 w 8565624"/>
              <a:gd name="connsiteY5" fmla="*/ 3718020 h 3718914"/>
              <a:gd name="connsiteX6" fmla="*/ 0 w 8565624"/>
              <a:gd name="connsiteY6" fmla="*/ 338815 h 3718914"/>
              <a:gd name="connsiteX0" fmla="*/ 0 w 8566017"/>
              <a:gd name="connsiteY0" fmla="*/ 336585 h 3718914"/>
              <a:gd name="connsiteX1" fmla="*/ 1892581 w 8566017"/>
              <a:gd name="connsiteY1" fmla="*/ 2643 h 3718914"/>
              <a:gd name="connsiteX2" fmla="*/ 7967106 w 8566017"/>
              <a:gd name="connsiteY2" fmla="*/ 0 h 3718914"/>
              <a:gd name="connsiteX3" fmla="*/ 8566017 w 8566017"/>
              <a:gd name="connsiteY3" fmla="*/ 3341154 h 3718914"/>
              <a:gd name="connsiteX4" fmla="*/ 6415058 w 8566017"/>
              <a:gd name="connsiteY4" fmla="*/ 3718914 h 3718914"/>
              <a:gd name="connsiteX5" fmla="*/ 594675 w 8566017"/>
              <a:gd name="connsiteY5" fmla="*/ 3718020 h 3718914"/>
              <a:gd name="connsiteX6" fmla="*/ 0 w 8566017"/>
              <a:gd name="connsiteY6" fmla="*/ 336585 h 371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6017" h="3718914">
                <a:moveTo>
                  <a:pt x="0" y="336585"/>
                </a:moveTo>
                <a:lnTo>
                  <a:pt x="1892581" y="2643"/>
                </a:lnTo>
                <a:lnTo>
                  <a:pt x="7967106" y="0"/>
                </a:lnTo>
                <a:lnTo>
                  <a:pt x="8566017" y="3341154"/>
                </a:lnTo>
                <a:lnTo>
                  <a:pt x="6415058" y="3718914"/>
                </a:lnTo>
                <a:lnTo>
                  <a:pt x="594675" y="3718020"/>
                </a:lnTo>
                <a:lnTo>
                  <a:pt x="0" y="336585"/>
                </a:lnTo>
                <a:close/>
              </a:path>
            </a:pathLst>
          </a:custGeom>
          <a:gradFill>
            <a:gsLst>
              <a:gs pos="100000">
                <a:srgbClr val="00B5EF">
                  <a:alpha val="98000"/>
                </a:srgbClr>
              </a:gs>
              <a:gs pos="75000">
                <a:schemeClr val="accent4">
                  <a:alpha val="75000"/>
                </a:schemeClr>
              </a:gs>
              <a:gs pos="40000">
                <a:schemeClr val="accent1">
                  <a:alpha val="65000"/>
                </a:schemeClr>
              </a:gs>
              <a:gs pos="0">
                <a:srgbClr val="4B2885"/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6" name="Subhead txt">
            <a:extLst>
              <a:ext uri="{FF2B5EF4-FFF2-40B4-BE49-F238E27FC236}">
                <a16:creationId xmlns:a16="http://schemas.microsoft.com/office/drawing/2014/main" id="{76418850-5F5F-CB7A-701C-2D2679C3A69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371600" y="2898198"/>
            <a:ext cx="6400800" cy="29900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8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9" name="Title txt">
            <a:extLst>
              <a:ext uri="{FF2B5EF4-FFF2-40B4-BE49-F238E27FC236}">
                <a16:creationId xmlns:a16="http://schemas.microsoft.com/office/drawing/2014/main" id="{0B623396-EE6B-8968-D455-D5D4E153F4C1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371600" y="1501991"/>
            <a:ext cx="6400800" cy="137542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lnSpc>
                <a:spcPts val="4000"/>
              </a:lnSpc>
              <a:buFontTx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cxnSp>
        <p:nvCxnSpPr>
          <p:cNvPr id="12" name="Straight Connector 11" hidden="1">
            <a:extLst>
              <a:ext uri="{FF2B5EF4-FFF2-40B4-BE49-F238E27FC236}">
                <a16:creationId xmlns:a16="http://schemas.microsoft.com/office/drawing/2014/main" id="{A8DF5675-6C66-FA05-1578-E5243CE99D4E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1712054" y="571712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hidden="1">
            <a:extLst>
              <a:ext uri="{FF2B5EF4-FFF2-40B4-BE49-F238E27FC236}">
                <a16:creationId xmlns:a16="http://schemas.microsoft.com/office/drawing/2014/main" id="{CE60ACEF-6E79-1C2D-8602-2AD6AA9B92DB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763786" y="4772566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3">
            <a:extLst>
              <a:ext uri="{FF2B5EF4-FFF2-40B4-BE49-F238E27FC236}">
                <a16:creationId xmlns:a16="http://schemas.microsoft.com/office/drawing/2014/main" id="{7642D1EE-2C6B-B425-8AC3-8C5736338E31}"/>
              </a:ext>
            </a:extLst>
          </p:cNvPr>
          <p:cNvSpPr/>
          <p:nvPr userDrawn="1"/>
        </p:nvSpPr>
        <p:spPr>
          <a:xfrm rot="600000" flipH="1">
            <a:off x="2143895" y="-597281"/>
            <a:ext cx="7166793" cy="1224441"/>
          </a:xfrm>
          <a:custGeom>
            <a:avLst/>
            <a:gdLst>
              <a:gd name="connsiteX0" fmla="*/ 0 w 7850459"/>
              <a:gd name="connsiteY0" fmla="*/ 0 h 1212423"/>
              <a:gd name="connsiteX1" fmla="*/ 7850459 w 7850459"/>
              <a:gd name="connsiteY1" fmla="*/ 0 h 1212423"/>
              <a:gd name="connsiteX2" fmla="*/ 7850459 w 7850459"/>
              <a:gd name="connsiteY2" fmla="*/ 1212423 h 1212423"/>
              <a:gd name="connsiteX3" fmla="*/ 0 w 7850459"/>
              <a:gd name="connsiteY3" fmla="*/ 1212423 h 1212423"/>
              <a:gd name="connsiteX4" fmla="*/ 0 w 7850459"/>
              <a:gd name="connsiteY4" fmla="*/ 0 h 1212423"/>
              <a:gd name="connsiteX0" fmla="*/ 942472 w 7850459"/>
              <a:gd name="connsiteY0" fmla="*/ 0 h 1227412"/>
              <a:gd name="connsiteX1" fmla="*/ 7850459 w 7850459"/>
              <a:gd name="connsiteY1" fmla="*/ 14989 h 1227412"/>
              <a:gd name="connsiteX2" fmla="*/ 7850459 w 7850459"/>
              <a:gd name="connsiteY2" fmla="*/ 1227412 h 1227412"/>
              <a:gd name="connsiteX3" fmla="*/ 0 w 7850459"/>
              <a:gd name="connsiteY3" fmla="*/ 1227412 h 1227412"/>
              <a:gd name="connsiteX4" fmla="*/ 942472 w 7850459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4989 h 1227412"/>
              <a:gd name="connsiteX2" fmla="*/ 7135368 w 7135368"/>
              <a:gd name="connsiteY2" fmla="*/ 1227412 h 1227412"/>
              <a:gd name="connsiteX3" fmla="*/ 0 w 7135368"/>
              <a:gd name="connsiteY3" fmla="*/ 1217622 h 1227412"/>
              <a:gd name="connsiteX4" fmla="*/ 227381 w 7135368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227412 h 1227412"/>
              <a:gd name="connsiteX2" fmla="*/ 0 w 7135368"/>
              <a:gd name="connsiteY2" fmla="*/ 1217622 h 1227412"/>
              <a:gd name="connsiteX3" fmla="*/ 227381 w 7135368"/>
              <a:gd name="connsiteY3" fmla="*/ 0 h 1227412"/>
              <a:gd name="connsiteX0" fmla="*/ 216708 w 7135368"/>
              <a:gd name="connsiteY0" fmla="*/ 0 h 1225829"/>
              <a:gd name="connsiteX1" fmla="*/ 7135368 w 7135368"/>
              <a:gd name="connsiteY1" fmla="*/ 1225829 h 1225829"/>
              <a:gd name="connsiteX2" fmla="*/ 0 w 7135368"/>
              <a:gd name="connsiteY2" fmla="*/ 1216039 h 1225829"/>
              <a:gd name="connsiteX3" fmla="*/ 216708 w 7135368"/>
              <a:gd name="connsiteY3" fmla="*/ 0 h 1225829"/>
              <a:gd name="connsiteX0" fmla="*/ 216708 w 7166793"/>
              <a:gd name="connsiteY0" fmla="*/ 0 h 1224441"/>
              <a:gd name="connsiteX1" fmla="*/ 7166793 w 7166793"/>
              <a:gd name="connsiteY1" fmla="*/ 1224441 h 1224441"/>
              <a:gd name="connsiteX2" fmla="*/ 0 w 7166793"/>
              <a:gd name="connsiteY2" fmla="*/ 1216039 h 1224441"/>
              <a:gd name="connsiteX3" fmla="*/ 216708 w 7166793"/>
              <a:gd name="connsiteY3" fmla="*/ 0 h 122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6793" h="1224441">
                <a:moveTo>
                  <a:pt x="216708" y="0"/>
                </a:moveTo>
                <a:lnTo>
                  <a:pt x="7166793" y="1224441"/>
                </a:lnTo>
                <a:lnTo>
                  <a:pt x="0" y="1216039"/>
                </a:lnTo>
                <a:lnTo>
                  <a:pt x="2167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381675B7-0936-8B26-7AF1-9B35B76003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01639" y="206536"/>
            <a:ext cx="1375322" cy="559977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2236ED0-4989-DB45-D1AE-674EBDF4BC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20748" y="3621100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US" sz="1400" b="0" dirty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Name</a:t>
            </a:r>
            <a:endParaRPr lang="en-US" dirty="0"/>
          </a:p>
        </p:txBody>
      </p:sp>
      <p:sp>
        <p:nvSpPr>
          <p:cNvPr id="10" name="Text Placeholder 38">
            <a:extLst>
              <a:ext uri="{FF2B5EF4-FFF2-40B4-BE49-F238E27FC236}">
                <a16:creationId xmlns:a16="http://schemas.microsoft.com/office/drawing/2014/main" id="{2CF34A68-ECAB-9336-5FD3-442F9E94E5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0748" y="3861097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Title</a:t>
            </a:r>
          </a:p>
        </p:txBody>
      </p:sp>
      <p:sp>
        <p:nvSpPr>
          <p:cNvPr id="11" name="Text Placeholder 40">
            <a:extLst>
              <a:ext uri="{FF2B5EF4-FFF2-40B4-BE49-F238E27FC236}">
                <a16:creationId xmlns:a16="http://schemas.microsoft.com/office/drawing/2014/main" id="{C129B495-F728-4253-F831-06255837E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20748" y="4093283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0651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>
          <p15:clr>
            <a:srgbClr val="FBAE40"/>
          </p15:clr>
        </p15:guide>
        <p15:guide id="3" pos="5760">
          <p15:clr>
            <a:srgbClr val="FBAE40"/>
          </p15:clr>
        </p15:guide>
        <p15:guide id="4" orient="horz" pos="1620">
          <p15:clr>
            <a:srgbClr val="FBAE40"/>
          </p15:clr>
        </p15:guide>
        <p15:guide id="5" orient="horz">
          <p15:clr>
            <a:srgbClr val="FBAE40"/>
          </p15:clr>
        </p15:guide>
        <p15:guide id="6" orient="horz" pos="32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umn / Pic-Subhead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EE8BA669-1448-34AF-228F-E28658ED54C6}"/>
              </a:ext>
            </a:extLst>
          </p:cNvPr>
          <p:cNvSpPr/>
          <p:nvPr userDrawn="1"/>
        </p:nvSpPr>
        <p:spPr>
          <a:xfrm>
            <a:off x="0" y="4895850"/>
            <a:ext cx="2405270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228DDF-A399-416D-FB65-BCCEDBD91D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3999" cy="5143500"/>
          </a:xfrm>
          <a:prstGeom prst="rect">
            <a:avLst/>
          </a:prstGeo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7B7C8B2-9059-E4E4-9BCD-BF6BA30C08C4}"/>
              </a:ext>
            </a:extLst>
          </p:cNvPr>
          <p:cNvSpPr>
            <a:spLocks noGrp="1" noChangeAspect="1"/>
          </p:cNvSpPr>
          <p:nvPr>
            <p:ph sz="quarter" idx="11" hasCustomPrompt="1"/>
          </p:nvPr>
        </p:nvSpPr>
        <p:spPr>
          <a:xfrm>
            <a:off x="352487" y="1081950"/>
            <a:ext cx="2036526" cy="1410287"/>
          </a:xfrm>
          <a:prstGeom prst="rect">
            <a:avLst/>
          </a:prstGeom>
          <a:solidFill>
            <a:schemeClr val="bg1"/>
          </a:solidFill>
        </p:spPr>
        <p:txBody>
          <a:bodyPr lIns="0" tIns="0">
            <a:noAutofit/>
          </a:bodyPr>
          <a:lstStyle>
            <a:lvl1pPr algn="l">
              <a:defRPr/>
            </a:lvl1pPr>
          </a:lstStyle>
          <a:p>
            <a:pPr lvl="0"/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text or image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3078DB1-1300-9878-5412-A51C338C818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486" y="2626266"/>
            <a:ext cx="2036526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4C06188A-E339-C903-E172-072D24B5ADC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2425" y="2874963"/>
            <a:ext cx="2036897" cy="1885950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spcAft>
                <a:spcPts val="300"/>
              </a:spcAft>
              <a:defRPr sz="1400"/>
            </a:lvl1pPr>
            <a:lvl2pPr marL="182880" indent="-182880">
              <a:spcAft>
                <a:spcPts val="300"/>
              </a:spcAft>
              <a:defRPr sz="1200"/>
            </a:lvl2pPr>
            <a:lvl3pPr marL="365760" indent="-182880">
              <a:spcAft>
                <a:spcPts val="300"/>
              </a:spcAft>
              <a:defRPr sz="1050"/>
            </a:lvl3pPr>
            <a:lvl4pPr marL="548640" indent="-182880">
              <a:spcAft>
                <a:spcPts val="300"/>
              </a:spcAft>
              <a:defRPr sz="1050"/>
            </a:lvl4pPr>
            <a:lvl5pPr marL="731520" indent="-182880">
              <a:spcAft>
                <a:spcPts val="300"/>
              </a:spcAft>
              <a:defRPr sz="1050"/>
            </a:lvl5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0" name="Content Placeholder 11">
            <a:extLst>
              <a:ext uri="{FF2B5EF4-FFF2-40B4-BE49-F238E27FC236}">
                <a16:creationId xmlns:a16="http://schemas.microsoft.com/office/drawing/2014/main" id="{EA23E80C-38B4-E305-A900-B0DC26E0A1D7}"/>
              </a:ext>
            </a:extLst>
          </p:cNvPr>
          <p:cNvSpPr>
            <a:spLocks noGrp="1" noChangeAspect="1"/>
          </p:cNvSpPr>
          <p:nvPr>
            <p:ph sz="quarter" idx="21" hasCustomPrompt="1"/>
          </p:nvPr>
        </p:nvSpPr>
        <p:spPr>
          <a:xfrm>
            <a:off x="2488671" y="1081950"/>
            <a:ext cx="2036526" cy="1410287"/>
          </a:xfrm>
          <a:prstGeom prst="rect">
            <a:avLst/>
          </a:prstGeom>
          <a:solidFill>
            <a:schemeClr val="bg1"/>
          </a:solidFill>
        </p:spPr>
        <p:txBody>
          <a:bodyPr lIns="0" tIns="0">
            <a:noAutofit/>
          </a:bodyPr>
          <a:lstStyle>
            <a:lvl1pPr algn="l">
              <a:defRPr/>
            </a:lvl1pPr>
          </a:lstStyle>
          <a:p>
            <a:pPr lvl="0"/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text or image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61B9B5DA-AE07-E3FB-0453-151F95D9160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88670" y="2626266"/>
            <a:ext cx="2036526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8D147C52-32D4-61CC-E88B-80B8C0126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88609" y="2874963"/>
            <a:ext cx="2036897" cy="1885950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spcAft>
                <a:spcPts val="300"/>
              </a:spcAft>
              <a:defRPr sz="1400"/>
            </a:lvl1pPr>
            <a:lvl2pPr marL="182880" indent="-182880">
              <a:spcAft>
                <a:spcPts val="300"/>
              </a:spcAft>
              <a:defRPr sz="1200"/>
            </a:lvl2pPr>
            <a:lvl3pPr marL="365760" indent="-182880">
              <a:spcAft>
                <a:spcPts val="300"/>
              </a:spcAft>
              <a:defRPr sz="1050"/>
            </a:lvl3pPr>
            <a:lvl4pPr marL="548640" indent="-182880">
              <a:spcAft>
                <a:spcPts val="300"/>
              </a:spcAft>
              <a:defRPr sz="1050"/>
            </a:lvl4pPr>
            <a:lvl5pPr marL="731520" indent="-182880">
              <a:spcAft>
                <a:spcPts val="300"/>
              </a:spcAft>
              <a:defRPr sz="1050"/>
            </a:lvl5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Content Placeholder 11">
            <a:extLst>
              <a:ext uri="{FF2B5EF4-FFF2-40B4-BE49-F238E27FC236}">
                <a16:creationId xmlns:a16="http://schemas.microsoft.com/office/drawing/2014/main" id="{65A04BD4-C2E0-0AD8-EBF8-D4A03D49A6B0}"/>
              </a:ext>
            </a:extLst>
          </p:cNvPr>
          <p:cNvSpPr>
            <a:spLocks noGrp="1" noChangeAspect="1"/>
          </p:cNvSpPr>
          <p:nvPr>
            <p:ph sz="quarter" idx="24" hasCustomPrompt="1"/>
          </p:nvPr>
        </p:nvSpPr>
        <p:spPr>
          <a:xfrm>
            <a:off x="4632606" y="1081950"/>
            <a:ext cx="2036526" cy="1410287"/>
          </a:xfrm>
          <a:prstGeom prst="rect">
            <a:avLst/>
          </a:prstGeom>
          <a:solidFill>
            <a:schemeClr val="bg1"/>
          </a:solidFill>
        </p:spPr>
        <p:txBody>
          <a:bodyPr lIns="0" tIns="0">
            <a:noAutofit/>
          </a:bodyPr>
          <a:lstStyle>
            <a:lvl1pPr algn="l">
              <a:defRPr/>
            </a:lvl1pPr>
          </a:lstStyle>
          <a:p>
            <a:pPr lvl="0"/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text or image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BACE51E6-62F0-280A-8C1F-E52BB578E70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24856" y="2626266"/>
            <a:ext cx="2036526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5" name="Text Placeholder 26">
            <a:extLst>
              <a:ext uri="{FF2B5EF4-FFF2-40B4-BE49-F238E27FC236}">
                <a16:creationId xmlns:a16="http://schemas.microsoft.com/office/drawing/2014/main" id="{C37BDF3B-DB1A-F914-6273-CE53CE31E10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32544" y="2874963"/>
            <a:ext cx="2036897" cy="1885950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spcAft>
                <a:spcPts val="300"/>
              </a:spcAft>
              <a:defRPr sz="1400"/>
            </a:lvl1pPr>
            <a:lvl2pPr marL="182880" indent="-182880">
              <a:spcAft>
                <a:spcPts val="300"/>
              </a:spcAft>
              <a:defRPr sz="1200"/>
            </a:lvl2pPr>
            <a:lvl3pPr marL="365760" indent="-182880">
              <a:spcAft>
                <a:spcPts val="300"/>
              </a:spcAft>
              <a:defRPr sz="1050"/>
            </a:lvl3pPr>
            <a:lvl4pPr marL="548640" indent="-182880">
              <a:spcAft>
                <a:spcPts val="300"/>
              </a:spcAft>
              <a:defRPr sz="1050"/>
            </a:lvl4pPr>
            <a:lvl5pPr marL="731520" indent="-182880">
              <a:spcAft>
                <a:spcPts val="300"/>
              </a:spcAft>
              <a:defRPr sz="1050"/>
            </a:lvl5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Content Placeholder 11">
            <a:extLst>
              <a:ext uri="{FF2B5EF4-FFF2-40B4-BE49-F238E27FC236}">
                <a16:creationId xmlns:a16="http://schemas.microsoft.com/office/drawing/2014/main" id="{83476A90-8903-8015-4CC8-3E35567F72F9}"/>
              </a:ext>
            </a:extLst>
          </p:cNvPr>
          <p:cNvSpPr>
            <a:spLocks noGrp="1" noChangeAspect="1"/>
          </p:cNvSpPr>
          <p:nvPr>
            <p:ph sz="quarter" idx="27" hasCustomPrompt="1"/>
          </p:nvPr>
        </p:nvSpPr>
        <p:spPr>
          <a:xfrm>
            <a:off x="6768415" y="1081699"/>
            <a:ext cx="2036526" cy="1410287"/>
          </a:xfrm>
          <a:prstGeom prst="rect">
            <a:avLst/>
          </a:prstGeom>
          <a:solidFill>
            <a:schemeClr val="bg1"/>
          </a:solidFill>
        </p:spPr>
        <p:txBody>
          <a:bodyPr lIns="0" tIns="0">
            <a:noAutofit/>
          </a:bodyPr>
          <a:lstStyle>
            <a:lvl1pPr algn="l">
              <a:defRPr/>
            </a:lvl1pPr>
          </a:lstStyle>
          <a:p>
            <a:pPr lvl="0"/>
            <a:r>
              <a:rPr lang="en-US" dirty="0"/>
              <a:t>Click to add </a:t>
            </a:r>
            <a:br>
              <a:rPr lang="en-US" dirty="0"/>
            </a:br>
            <a:r>
              <a:rPr lang="en-US" dirty="0"/>
              <a:t>text or image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85E66C1E-DB49-49FF-F93F-5F07C16AE57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68414" y="2626015"/>
            <a:ext cx="2036526" cy="266022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defRPr sz="1400" b="1">
                <a:solidFill>
                  <a:srgbClr val="0070B8"/>
                </a:solidFill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52A365D6-B3DD-2C1A-E14F-9DB0AA0DB4E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68353" y="2874712"/>
            <a:ext cx="2036897" cy="1885950"/>
          </a:xfrm>
          <a:prstGeom prst="rect">
            <a:avLst/>
          </a:prstGeom>
        </p:spPr>
        <p:txBody>
          <a:bodyPr lIns="0" tIns="0">
            <a:noAutofit/>
          </a:bodyPr>
          <a:lstStyle>
            <a:lvl1pPr>
              <a:spcAft>
                <a:spcPts val="300"/>
              </a:spcAft>
              <a:defRPr sz="1400"/>
            </a:lvl1pPr>
            <a:lvl2pPr marL="182880" indent="-182880">
              <a:spcAft>
                <a:spcPts val="300"/>
              </a:spcAft>
              <a:defRPr sz="1200"/>
            </a:lvl2pPr>
            <a:lvl3pPr marL="365760" indent="-182880">
              <a:spcAft>
                <a:spcPts val="300"/>
              </a:spcAft>
              <a:defRPr sz="1050"/>
            </a:lvl3pPr>
            <a:lvl4pPr marL="548640" indent="-182880">
              <a:spcAft>
                <a:spcPts val="300"/>
              </a:spcAft>
              <a:defRPr sz="1050"/>
            </a:lvl4pPr>
            <a:lvl5pPr marL="731520" indent="-182880">
              <a:spcAft>
                <a:spcPts val="300"/>
              </a:spcAft>
              <a:defRPr sz="1050"/>
            </a:lvl5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717648-FCD0-39B4-CE0D-8BD0A1154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267AE785-8C34-FDFA-FDD7-DE63FC3F46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EB9E1F1-BA22-8F64-B1C9-199B6D27C0C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30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orient="horz" pos="2580">
          <p15:clr>
            <a:srgbClr val="FBAE40"/>
          </p15:clr>
        </p15:guide>
        <p15:guide id="3" pos="2880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DBE78A-C886-9AEC-3BF9-47A8796D33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0"/>
          </a:blip>
          <a:srcRect b="26951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B89C6E3-C6C3-30D9-B2BD-2F4556754CEA}"/>
              </a:ext>
            </a:extLst>
          </p:cNvPr>
          <p:cNvSpPr/>
          <p:nvPr userDrawn="1"/>
        </p:nvSpPr>
        <p:spPr>
          <a:xfrm>
            <a:off x="0" y="4802272"/>
            <a:ext cx="2286000" cy="3345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49B8ECE5-DF01-7DA3-8110-3CA807EE2172}"/>
              </a:ext>
            </a:extLst>
          </p:cNvPr>
          <p:cNvSpPr>
            <a:spLocks noGrp="1"/>
          </p:cNvSpPr>
          <p:nvPr>
            <p:ph type="tbl" sz="quarter" idx="11" hasCustomPrompt="1"/>
          </p:nvPr>
        </p:nvSpPr>
        <p:spPr>
          <a:xfrm>
            <a:off x="342900" y="1038225"/>
            <a:ext cx="8458200" cy="3608388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Table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9742FC8-9264-DFFF-792A-EBC591EFE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66289"/>
            <a:ext cx="8458200" cy="36576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74C71840-E308-8D67-E173-0909436786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2900" y="521208"/>
            <a:ext cx="8458200" cy="363080"/>
          </a:xfrm>
          <a:prstGeom prst="rect">
            <a:avLst/>
          </a:prstGeom>
        </p:spPr>
        <p:txBody>
          <a:bodyPr lIns="0" tIns="0" bIns="0">
            <a:noAutofit/>
          </a:bodyPr>
          <a:lstStyle>
            <a:lvl1pPr marL="0" indent="0">
              <a:buNone/>
              <a:defRPr sz="1800">
                <a:solidFill>
                  <a:srgbClr val="595959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845DEE-2AB0-6629-689D-ECBD69BF91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98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82CDC03-E60E-46EA-B6CF-CE1403E1E9C1}"/>
              </a:ext>
            </a:extLst>
          </p:cNvPr>
          <p:cNvSpPr/>
          <p:nvPr userDrawn="1"/>
        </p:nvSpPr>
        <p:spPr>
          <a:xfrm>
            <a:off x="0" y="4598126"/>
            <a:ext cx="9144000" cy="54537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63689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897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57BEF5C-8F40-3C92-DA04-2B5F3A2450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840" y="-2617"/>
            <a:ext cx="9134160" cy="5146117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FED573C-D533-AC18-40E8-B15A8105D390}"/>
              </a:ext>
            </a:extLst>
          </p:cNvPr>
          <p:cNvSpPr/>
          <p:nvPr userDrawn="1"/>
        </p:nvSpPr>
        <p:spPr>
          <a:xfrm flipV="1">
            <a:off x="-3974" y="-24473"/>
            <a:ext cx="2210510" cy="5173374"/>
          </a:xfrm>
          <a:custGeom>
            <a:avLst/>
            <a:gdLst>
              <a:gd name="connsiteX0" fmla="*/ 683664 w 3777241"/>
              <a:gd name="connsiteY0" fmla="*/ 0 h 5161660"/>
              <a:gd name="connsiteX1" fmla="*/ 3777241 w 3777241"/>
              <a:gd name="connsiteY1" fmla="*/ 8546 h 5161660"/>
              <a:gd name="connsiteX2" fmla="*/ 2683380 w 3777241"/>
              <a:gd name="connsiteY2" fmla="*/ 5161660 h 5161660"/>
              <a:gd name="connsiteX3" fmla="*/ 8546 w 3777241"/>
              <a:gd name="connsiteY3" fmla="*/ 5144568 h 5161660"/>
              <a:gd name="connsiteX4" fmla="*/ 0 w 3777241"/>
              <a:gd name="connsiteY4" fmla="*/ 3760150 h 5161660"/>
              <a:gd name="connsiteX5" fmla="*/ 683664 w 3777241"/>
              <a:gd name="connsiteY5" fmla="*/ 0 h 5161660"/>
              <a:gd name="connsiteX0" fmla="*/ 683664 w 3777241"/>
              <a:gd name="connsiteY0" fmla="*/ 0 h 5161660"/>
              <a:gd name="connsiteX1" fmla="*/ 3777241 w 3777241"/>
              <a:gd name="connsiteY1" fmla="*/ 8546 h 5161660"/>
              <a:gd name="connsiteX2" fmla="*/ 2683380 w 3777241"/>
              <a:gd name="connsiteY2" fmla="*/ 5161660 h 5161660"/>
              <a:gd name="connsiteX3" fmla="*/ 8546 w 3777241"/>
              <a:gd name="connsiteY3" fmla="*/ 5161659 h 5161660"/>
              <a:gd name="connsiteX4" fmla="*/ 0 w 3777241"/>
              <a:gd name="connsiteY4" fmla="*/ 3760150 h 5161660"/>
              <a:gd name="connsiteX5" fmla="*/ 683664 w 3777241"/>
              <a:gd name="connsiteY5" fmla="*/ 0 h 5161660"/>
              <a:gd name="connsiteX0" fmla="*/ 679331 w 3772908"/>
              <a:gd name="connsiteY0" fmla="*/ 0 h 5161660"/>
              <a:gd name="connsiteX1" fmla="*/ 3772908 w 3772908"/>
              <a:gd name="connsiteY1" fmla="*/ 8546 h 5161660"/>
              <a:gd name="connsiteX2" fmla="*/ 2679047 w 3772908"/>
              <a:gd name="connsiteY2" fmla="*/ 5161660 h 5161660"/>
              <a:gd name="connsiteX3" fmla="*/ 4213 w 3772908"/>
              <a:gd name="connsiteY3" fmla="*/ 5161659 h 5161660"/>
              <a:gd name="connsiteX4" fmla="*/ 0 w 3772908"/>
              <a:gd name="connsiteY4" fmla="*/ 3391790 h 5161660"/>
              <a:gd name="connsiteX5" fmla="*/ 679331 w 3772908"/>
              <a:gd name="connsiteY5" fmla="*/ 0 h 5161660"/>
              <a:gd name="connsiteX0" fmla="*/ 592658 w 3772908"/>
              <a:gd name="connsiteY0" fmla="*/ 0 h 5165993"/>
              <a:gd name="connsiteX1" fmla="*/ 3772908 w 3772908"/>
              <a:gd name="connsiteY1" fmla="*/ 12879 h 5165993"/>
              <a:gd name="connsiteX2" fmla="*/ 2679047 w 3772908"/>
              <a:gd name="connsiteY2" fmla="*/ 5165993 h 5165993"/>
              <a:gd name="connsiteX3" fmla="*/ 4213 w 3772908"/>
              <a:gd name="connsiteY3" fmla="*/ 5165992 h 5165993"/>
              <a:gd name="connsiteX4" fmla="*/ 0 w 3772908"/>
              <a:gd name="connsiteY4" fmla="*/ 3396123 h 5165993"/>
              <a:gd name="connsiteX5" fmla="*/ 592658 w 3772908"/>
              <a:gd name="connsiteY5" fmla="*/ 0 h 5165993"/>
              <a:gd name="connsiteX0" fmla="*/ 592658 w 3772908"/>
              <a:gd name="connsiteY0" fmla="*/ 4455 h 5153114"/>
              <a:gd name="connsiteX1" fmla="*/ 3772908 w 3772908"/>
              <a:gd name="connsiteY1" fmla="*/ 0 h 5153114"/>
              <a:gd name="connsiteX2" fmla="*/ 2679047 w 3772908"/>
              <a:gd name="connsiteY2" fmla="*/ 5153114 h 5153114"/>
              <a:gd name="connsiteX3" fmla="*/ 4213 w 3772908"/>
              <a:gd name="connsiteY3" fmla="*/ 5153113 h 5153114"/>
              <a:gd name="connsiteX4" fmla="*/ 0 w 3772908"/>
              <a:gd name="connsiteY4" fmla="*/ 3383244 h 5153114"/>
              <a:gd name="connsiteX5" fmla="*/ 592658 w 3772908"/>
              <a:gd name="connsiteY5" fmla="*/ 4455 h 5153114"/>
              <a:gd name="connsiteX0" fmla="*/ 596992 w 3772908"/>
              <a:gd name="connsiteY0" fmla="*/ 0 h 5157326"/>
              <a:gd name="connsiteX1" fmla="*/ 3772908 w 3772908"/>
              <a:gd name="connsiteY1" fmla="*/ 4212 h 5157326"/>
              <a:gd name="connsiteX2" fmla="*/ 2679047 w 3772908"/>
              <a:gd name="connsiteY2" fmla="*/ 5157326 h 5157326"/>
              <a:gd name="connsiteX3" fmla="*/ 4213 w 3772908"/>
              <a:gd name="connsiteY3" fmla="*/ 5157325 h 5157326"/>
              <a:gd name="connsiteX4" fmla="*/ 0 w 3772908"/>
              <a:gd name="connsiteY4" fmla="*/ 3387456 h 5157326"/>
              <a:gd name="connsiteX5" fmla="*/ 596992 w 3772908"/>
              <a:gd name="connsiteY5" fmla="*/ 0 h 5157326"/>
              <a:gd name="connsiteX0" fmla="*/ 596992 w 3772908"/>
              <a:gd name="connsiteY0" fmla="*/ 0 h 5172823"/>
              <a:gd name="connsiteX1" fmla="*/ 3772908 w 3772908"/>
              <a:gd name="connsiteY1" fmla="*/ 4212 h 5172823"/>
              <a:gd name="connsiteX2" fmla="*/ 2679047 w 3772908"/>
              <a:gd name="connsiteY2" fmla="*/ 5157326 h 5172823"/>
              <a:gd name="connsiteX3" fmla="*/ 1569542 w 3772908"/>
              <a:gd name="connsiteY3" fmla="*/ 5172823 h 5172823"/>
              <a:gd name="connsiteX4" fmla="*/ 0 w 3772908"/>
              <a:gd name="connsiteY4" fmla="*/ 3387456 h 5172823"/>
              <a:gd name="connsiteX5" fmla="*/ 596992 w 3772908"/>
              <a:gd name="connsiteY5" fmla="*/ 0 h 5172823"/>
              <a:gd name="connsiteX0" fmla="*/ 599821 w 3775737"/>
              <a:gd name="connsiteY0" fmla="*/ 0 h 5172823"/>
              <a:gd name="connsiteX1" fmla="*/ 3775737 w 3775737"/>
              <a:gd name="connsiteY1" fmla="*/ 4212 h 5172823"/>
              <a:gd name="connsiteX2" fmla="*/ 2681876 w 3775737"/>
              <a:gd name="connsiteY2" fmla="*/ 5157326 h 5172823"/>
              <a:gd name="connsiteX3" fmla="*/ 1572371 w 3775737"/>
              <a:gd name="connsiteY3" fmla="*/ 5172823 h 5172823"/>
              <a:gd name="connsiteX4" fmla="*/ 2829 w 3775737"/>
              <a:gd name="connsiteY4" fmla="*/ 3387456 h 5172823"/>
              <a:gd name="connsiteX5" fmla="*/ 599821 w 3775737"/>
              <a:gd name="connsiteY5" fmla="*/ 0 h 5172823"/>
              <a:gd name="connsiteX0" fmla="*/ 80236 w 3256152"/>
              <a:gd name="connsiteY0" fmla="*/ 0 h 5172823"/>
              <a:gd name="connsiteX1" fmla="*/ 3256152 w 3256152"/>
              <a:gd name="connsiteY1" fmla="*/ 4212 h 5172823"/>
              <a:gd name="connsiteX2" fmla="*/ 2162291 w 3256152"/>
              <a:gd name="connsiteY2" fmla="*/ 5157326 h 5172823"/>
              <a:gd name="connsiteX3" fmla="*/ 1052786 w 3256152"/>
              <a:gd name="connsiteY3" fmla="*/ 5172823 h 5172823"/>
              <a:gd name="connsiteX4" fmla="*/ 80236 w 3256152"/>
              <a:gd name="connsiteY4" fmla="*/ 0 h 5172823"/>
              <a:gd name="connsiteX0" fmla="*/ 0 w 3175916"/>
              <a:gd name="connsiteY0" fmla="*/ 0 h 5172823"/>
              <a:gd name="connsiteX1" fmla="*/ 3175916 w 3175916"/>
              <a:gd name="connsiteY1" fmla="*/ 4212 h 5172823"/>
              <a:gd name="connsiteX2" fmla="*/ 2082055 w 3175916"/>
              <a:gd name="connsiteY2" fmla="*/ 5157326 h 5172823"/>
              <a:gd name="connsiteX3" fmla="*/ 972550 w 3175916"/>
              <a:gd name="connsiteY3" fmla="*/ 5172823 h 5172823"/>
              <a:gd name="connsiteX4" fmla="*/ 0 w 3175916"/>
              <a:gd name="connsiteY4" fmla="*/ 0 h 5172823"/>
              <a:gd name="connsiteX0" fmla="*/ 0 w 3175916"/>
              <a:gd name="connsiteY0" fmla="*/ 0 h 5172824"/>
              <a:gd name="connsiteX1" fmla="*/ 3175916 w 3175916"/>
              <a:gd name="connsiteY1" fmla="*/ 4212 h 5172824"/>
              <a:gd name="connsiteX2" fmla="*/ 2074306 w 3175916"/>
              <a:gd name="connsiteY2" fmla="*/ 5172824 h 5172824"/>
              <a:gd name="connsiteX3" fmla="*/ 972550 w 3175916"/>
              <a:gd name="connsiteY3" fmla="*/ 5172823 h 5172824"/>
              <a:gd name="connsiteX4" fmla="*/ 0 w 3175916"/>
              <a:gd name="connsiteY4" fmla="*/ 0 h 5172824"/>
              <a:gd name="connsiteX0" fmla="*/ 0 w 2207272"/>
              <a:gd name="connsiteY0" fmla="*/ 3537 h 5168612"/>
              <a:gd name="connsiteX1" fmla="*/ 2207272 w 2207272"/>
              <a:gd name="connsiteY1" fmla="*/ 0 h 5168612"/>
              <a:gd name="connsiteX2" fmla="*/ 1105662 w 2207272"/>
              <a:gd name="connsiteY2" fmla="*/ 5168612 h 5168612"/>
              <a:gd name="connsiteX3" fmla="*/ 3906 w 2207272"/>
              <a:gd name="connsiteY3" fmla="*/ 5168611 h 5168612"/>
              <a:gd name="connsiteX4" fmla="*/ 0 w 2207272"/>
              <a:gd name="connsiteY4" fmla="*/ 3537 h 5168612"/>
              <a:gd name="connsiteX0" fmla="*/ 3238 w 2210510"/>
              <a:gd name="connsiteY0" fmla="*/ 3537 h 5173373"/>
              <a:gd name="connsiteX1" fmla="*/ 2210510 w 2210510"/>
              <a:gd name="connsiteY1" fmla="*/ 0 h 5173373"/>
              <a:gd name="connsiteX2" fmla="*/ 1108900 w 2210510"/>
              <a:gd name="connsiteY2" fmla="*/ 5168612 h 5173373"/>
              <a:gd name="connsiteX3" fmla="*/ 0 w 2210510"/>
              <a:gd name="connsiteY3" fmla="*/ 5173373 h 5173373"/>
              <a:gd name="connsiteX4" fmla="*/ 3238 w 2210510"/>
              <a:gd name="connsiteY4" fmla="*/ 3537 h 5173373"/>
              <a:gd name="connsiteX0" fmla="*/ 3238 w 2210510"/>
              <a:gd name="connsiteY0" fmla="*/ 3537 h 5178137"/>
              <a:gd name="connsiteX1" fmla="*/ 2210510 w 2210510"/>
              <a:gd name="connsiteY1" fmla="*/ 0 h 5178137"/>
              <a:gd name="connsiteX2" fmla="*/ 1108900 w 2210510"/>
              <a:gd name="connsiteY2" fmla="*/ 5178137 h 5178137"/>
              <a:gd name="connsiteX3" fmla="*/ 0 w 2210510"/>
              <a:gd name="connsiteY3" fmla="*/ 5173373 h 5178137"/>
              <a:gd name="connsiteX4" fmla="*/ 3238 w 2210510"/>
              <a:gd name="connsiteY4" fmla="*/ 3537 h 5178137"/>
              <a:gd name="connsiteX0" fmla="*/ 3238 w 2210510"/>
              <a:gd name="connsiteY0" fmla="*/ 3537 h 5178137"/>
              <a:gd name="connsiteX1" fmla="*/ 2210510 w 2210510"/>
              <a:gd name="connsiteY1" fmla="*/ 0 h 5178137"/>
              <a:gd name="connsiteX2" fmla="*/ 1108900 w 2210510"/>
              <a:gd name="connsiteY2" fmla="*/ 5178137 h 5178137"/>
              <a:gd name="connsiteX3" fmla="*/ 0 w 2210510"/>
              <a:gd name="connsiteY3" fmla="*/ 5173373 h 5178137"/>
              <a:gd name="connsiteX4" fmla="*/ 3238 w 2210510"/>
              <a:gd name="connsiteY4" fmla="*/ 3537 h 5178137"/>
              <a:gd name="connsiteX0" fmla="*/ 3238 w 2210510"/>
              <a:gd name="connsiteY0" fmla="*/ 3537 h 5173374"/>
              <a:gd name="connsiteX1" fmla="*/ 2210510 w 2210510"/>
              <a:gd name="connsiteY1" fmla="*/ 0 h 5173374"/>
              <a:gd name="connsiteX2" fmla="*/ 1108900 w 2210510"/>
              <a:gd name="connsiteY2" fmla="*/ 5173374 h 5173374"/>
              <a:gd name="connsiteX3" fmla="*/ 0 w 2210510"/>
              <a:gd name="connsiteY3" fmla="*/ 5173373 h 5173374"/>
              <a:gd name="connsiteX4" fmla="*/ 3238 w 2210510"/>
              <a:gd name="connsiteY4" fmla="*/ 3537 h 5173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0510" h="5173374">
                <a:moveTo>
                  <a:pt x="3238" y="3537"/>
                </a:moveTo>
                <a:lnTo>
                  <a:pt x="2210510" y="0"/>
                </a:lnTo>
                <a:lnTo>
                  <a:pt x="1108900" y="5173374"/>
                </a:lnTo>
                <a:lnTo>
                  <a:pt x="0" y="5173373"/>
                </a:lnTo>
                <a:cubicBezTo>
                  <a:pt x="1079" y="3450094"/>
                  <a:pt x="2159" y="1726816"/>
                  <a:pt x="3238" y="3537"/>
                </a:cubicBezTo>
                <a:close/>
              </a:path>
            </a:pathLst>
          </a:custGeom>
          <a:gradFill>
            <a:gsLst>
              <a:gs pos="4000">
                <a:srgbClr val="00B0A2"/>
              </a:gs>
              <a:gs pos="55000">
                <a:schemeClr val="accent3"/>
              </a:gs>
            </a:gsLst>
            <a:lin ang="7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B0922C-716E-2D69-495E-6C694A994610}"/>
              </a:ext>
            </a:extLst>
          </p:cNvPr>
          <p:cNvSpPr/>
          <p:nvPr userDrawn="1"/>
        </p:nvSpPr>
        <p:spPr>
          <a:xfrm flipV="1">
            <a:off x="-6286" y="-25139"/>
            <a:ext cx="2035539" cy="5169077"/>
          </a:xfrm>
          <a:custGeom>
            <a:avLst/>
            <a:gdLst>
              <a:gd name="connsiteX0" fmla="*/ 17092 w 3486684"/>
              <a:gd name="connsiteY0" fmla="*/ 0 h 5178751"/>
              <a:gd name="connsiteX1" fmla="*/ 2392823 w 3486684"/>
              <a:gd name="connsiteY1" fmla="*/ 17091 h 5178751"/>
              <a:gd name="connsiteX2" fmla="*/ 3486684 w 3486684"/>
              <a:gd name="connsiteY2" fmla="*/ 5178751 h 5178751"/>
              <a:gd name="connsiteX3" fmla="*/ 341832 w 3486684"/>
              <a:gd name="connsiteY3" fmla="*/ 5170205 h 5178751"/>
              <a:gd name="connsiteX4" fmla="*/ 0 w 3486684"/>
              <a:gd name="connsiteY4" fmla="*/ 3597779 h 5178751"/>
              <a:gd name="connsiteX5" fmla="*/ 17092 w 3486684"/>
              <a:gd name="connsiteY5" fmla="*/ 0 h 5178751"/>
              <a:gd name="connsiteX0" fmla="*/ 17092 w 3486684"/>
              <a:gd name="connsiteY0" fmla="*/ 0 h 5178751"/>
              <a:gd name="connsiteX1" fmla="*/ 2392823 w 3486684"/>
              <a:gd name="connsiteY1" fmla="*/ 1096 h 5178751"/>
              <a:gd name="connsiteX2" fmla="*/ 3486684 w 3486684"/>
              <a:gd name="connsiteY2" fmla="*/ 5178751 h 5178751"/>
              <a:gd name="connsiteX3" fmla="*/ 341832 w 3486684"/>
              <a:gd name="connsiteY3" fmla="*/ 5170205 h 5178751"/>
              <a:gd name="connsiteX4" fmla="*/ 0 w 3486684"/>
              <a:gd name="connsiteY4" fmla="*/ 3597779 h 5178751"/>
              <a:gd name="connsiteX5" fmla="*/ 17092 w 3486684"/>
              <a:gd name="connsiteY5" fmla="*/ 0 h 5178751"/>
              <a:gd name="connsiteX0" fmla="*/ 3762 w 3473354"/>
              <a:gd name="connsiteY0" fmla="*/ 0 h 5178751"/>
              <a:gd name="connsiteX1" fmla="*/ 2379493 w 3473354"/>
              <a:gd name="connsiteY1" fmla="*/ 1096 h 5178751"/>
              <a:gd name="connsiteX2" fmla="*/ 3473354 w 3473354"/>
              <a:gd name="connsiteY2" fmla="*/ 5178751 h 5178751"/>
              <a:gd name="connsiteX3" fmla="*/ 328502 w 3473354"/>
              <a:gd name="connsiteY3" fmla="*/ 5170205 h 5178751"/>
              <a:gd name="connsiteX4" fmla="*/ 0 w 3473354"/>
              <a:gd name="connsiteY4" fmla="*/ 3597779 h 5178751"/>
              <a:gd name="connsiteX5" fmla="*/ 3762 w 3473354"/>
              <a:gd name="connsiteY5" fmla="*/ 0 h 5178751"/>
              <a:gd name="connsiteX0" fmla="*/ 1482 w 3476406"/>
              <a:gd name="connsiteY0" fmla="*/ 0 h 5178751"/>
              <a:gd name="connsiteX1" fmla="*/ 2382545 w 3476406"/>
              <a:gd name="connsiteY1" fmla="*/ 1096 h 5178751"/>
              <a:gd name="connsiteX2" fmla="*/ 3476406 w 3476406"/>
              <a:gd name="connsiteY2" fmla="*/ 5178751 h 5178751"/>
              <a:gd name="connsiteX3" fmla="*/ 331554 w 3476406"/>
              <a:gd name="connsiteY3" fmla="*/ 5170205 h 5178751"/>
              <a:gd name="connsiteX4" fmla="*/ 3052 w 3476406"/>
              <a:gd name="connsiteY4" fmla="*/ 3597779 h 5178751"/>
              <a:gd name="connsiteX5" fmla="*/ 1482 w 3476406"/>
              <a:gd name="connsiteY5" fmla="*/ 0 h 5178751"/>
              <a:gd name="connsiteX0" fmla="*/ 1482 w 3476406"/>
              <a:gd name="connsiteY0" fmla="*/ 1570 h 5180321"/>
              <a:gd name="connsiteX1" fmla="*/ 2382545 w 3476406"/>
              <a:gd name="connsiteY1" fmla="*/ 0 h 5180321"/>
              <a:gd name="connsiteX2" fmla="*/ 3476406 w 3476406"/>
              <a:gd name="connsiteY2" fmla="*/ 5180321 h 5180321"/>
              <a:gd name="connsiteX3" fmla="*/ 331554 w 3476406"/>
              <a:gd name="connsiteY3" fmla="*/ 5171775 h 5180321"/>
              <a:gd name="connsiteX4" fmla="*/ 3052 w 3476406"/>
              <a:gd name="connsiteY4" fmla="*/ 3599349 h 5180321"/>
              <a:gd name="connsiteX5" fmla="*/ 1482 w 3476406"/>
              <a:gd name="connsiteY5" fmla="*/ 1570 h 5180321"/>
              <a:gd name="connsiteX0" fmla="*/ 894 w 3475818"/>
              <a:gd name="connsiteY0" fmla="*/ 1570 h 5180321"/>
              <a:gd name="connsiteX1" fmla="*/ 2381957 w 3475818"/>
              <a:gd name="connsiteY1" fmla="*/ 0 h 5180321"/>
              <a:gd name="connsiteX2" fmla="*/ 3475818 w 3475818"/>
              <a:gd name="connsiteY2" fmla="*/ 5180321 h 5180321"/>
              <a:gd name="connsiteX3" fmla="*/ 330966 w 3475818"/>
              <a:gd name="connsiteY3" fmla="*/ 5171775 h 5180321"/>
              <a:gd name="connsiteX4" fmla="*/ 13127 w 3475818"/>
              <a:gd name="connsiteY4" fmla="*/ 3599349 h 5180321"/>
              <a:gd name="connsiteX5" fmla="*/ 894 w 3475818"/>
              <a:gd name="connsiteY5" fmla="*/ 1570 h 5180321"/>
              <a:gd name="connsiteX0" fmla="*/ 894 w 3475818"/>
              <a:gd name="connsiteY0" fmla="*/ 1570 h 5180321"/>
              <a:gd name="connsiteX1" fmla="*/ 2381957 w 3475818"/>
              <a:gd name="connsiteY1" fmla="*/ 0 h 5180321"/>
              <a:gd name="connsiteX2" fmla="*/ 3475818 w 3475818"/>
              <a:gd name="connsiteY2" fmla="*/ 5180321 h 5180321"/>
              <a:gd name="connsiteX3" fmla="*/ 328300 w 3475818"/>
              <a:gd name="connsiteY3" fmla="*/ 5145116 h 5180321"/>
              <a:gd name="connsiteX4" fmla="*/ 13127 w 3475818"/>
              <a:gd name="connsiteY4" fmla="*/ 3599349 h 5180321"/>
              <a:gd name="connsiteX5" fmla="*/ 894 w 3475818"/>
              <a:gd name="connsiteY5" fmla="*/ 1570 h 5180321"/>
              <a:gd name="connsiteX0" fmla="*/ 894 w 3470487"/>
              <a:gd name="connsiteY0" fmla="*/ 1570 h 5150996"/>
              <a:gd name="connsiteX1" fmla="*/ 2381957 w 3470487"/>
              <a:gd name="connsiteY1" fmla="*/ 0 h 5150996"/>
              <a:gd name="connsiteX2" fmla="*/ 3470487 w 3470487"/>
              <a:gd name="connsiteY2" fmla="*/ 5150996 h 5150996"/>
              <a:gd name="connsiteX3" fmla="*/ 328300 w 3470487"/>
              <a:gd name="connsiteY3" fmla="*/ 5145116 h 5150996"/>
              <a:gd name="connsiteX4" fmla="*/ 13127 w 3470487"/>
              <a:gd name="connsiteY4" fmla="*/ 3599349 h 5150996"/>
              <a:gd name="connsiteX5" fmla="*/ 894 w 3470487"/>
              <a:gd name="connsiteY5" fmla="*/ 1570 h 5150996"/>
              <a:gd name="connsiteX0" fmla="*/ 894 w 3470487"/>
              <a:gd name="connsiteY0" fmla="*/ 1570 h 5145116"/>
              <a:gd name="connsiteX1" fmla="*/ 2381957 w 3470487"/>
              <a:gd name="connsiteY1" fmla="*/ 0 h 5145116"/>
              <a:gd name="connsiteX2" fmla="*/ 3470487 w 3470487"/>
              <a:gd name="connsiteY2" fmla="*/ 5142998 h 5145116"/>
              <a:gd name="connsiteX3" fmla="*/ 328300 w 3470487"/>
              <a:gd name="connsiteY3" fmla="*/ 5145116 h 5145116"/>
              <a:gd name="connsiteX4" fmla="*/ 13127 w 3470487"/>
              <a:gd name="connsiteY4" fmla="*/ 3599349 h 5145116"/>
              <a:gd name="connsiteX5" fmla="*/ 894 w 3470487"/>
              <a:gd name="connsiteY5" fmla="*/ 1570 h 5145116"/>
              <a:gd name="connsiteX0" fmla="*/ 894 w 3470487"/>
              <a:gd name="connsiteY0" fmla="*/ 1570 h 5145664"/>
              <a:gd name="connsiteX1" fmla="*/ 2381957 w 3470487"/>
              <a:gd name="connsiteY1" fmla="*/ 0 h 5145664"/>
              <a:gd name="connsiteX2" fmla="*/ 3470487 w 3470487"/>
              <a:gd name="connsiteY2" fmla="*/ 5145664 h 5145664"/>
              <a:gd name="connsiteX3" fmla="*/ 328300 w 3470487"/>
              <a:gd name="connsiteY3" fmla="*/ 5145116 h 5145664"/>
              <a:gd name="connsiteX4" fmla="*/ 13127 w 3470487"/>
              <a:gd name="connsiteY4" fmla="*/ 3599349 h 5145664"/>
              <a:gd name="connsiteX5" fmla="*/ 894 w 3470487"/>
              <a:gd name="connsiteY5" fmla="*/ 1570 h 5145664"/>
              <a:gd name="connsiteX0" fmla="*/ 814 w 3470407"/>
              <a:gd name="connsiteY0" fmla="*/ 1570 h 5145664"/>
              <a:gd name="connsiteX1" fmla="*/ 2381877 w 3470407"/>
              <a:gd name="connsiteY1" fmla="*/ 0 h 5145664"/>
              <a:gd name="connsiteX2" fmla="*/ 3470407 w 3470407"/>
              <a:gd name="connsiteY2" fmla="*/ 5145664 h 5145664"/>
              <a:gd name="connsiteX3" fmla="*/ 328220 w 3470407"/>
              <a:gd name="connsiteY3" fmla="*/ 5145116 h 5145664"/>
              <a:gd name="connsiteX4" fmla="*/ 15713 w 3470407"/>
              <a:gd name="connsiteY4" fmla="*/ 3599349 h 5145664"/>
              <a:gd name="connsiteX5" fmla="*/ 814 w 3470407"/>
              <a:gd name="connsiteY5" fmla="*/ 1570 h 5145664"/>
              <a:gd name="connsiteX0" fmla="*/ 992 w 3465253"/>
              <a:gd name="connsiteY0" fmla="*/ 0 h 5146760"/>
              <a:gd name="connsiteX1" fmla="*/ 2376723 w 3465253"/>
              <a:gd name="connsiteY1" fmla="*/ 1096 h 5146760"/>
              <a:gd name="connsiteX2" fmla="*/ 3465253 w 3465253"/>
              <a:gd name="connsiteY2" fmla="*/ 5146760 h 5146760"/>
              <a:gd name="connsiteX3" fmla="*/ 323066 w 3465253"/>
              <a:gd name="connsiteY3" fmla="*/ 5146212 h 5146760"/>
              <a:gd name="connsiteX4" fmla="*/ 10559 w 3465253"/>
              <a:gd name="connsiteY4" fmla="*/ 3600445 h 5146760"/>
              <a:gd name="connsiteX5" fmla="*/ 992 w 3465253"/>
              <a:gd name="connsiteY5" fmla="*/ 0 h 5146760"/>
              <a:gd name="connsiteX0" fmla="*/ 992 w 3467966"/>
              <a:gd name="connsiteY0" fmla="*/ 0 h 5149473"/>
              <a:gd name="connsiteX1" fmla="*/ 2376723 w 3467966"/>
              <a:gd name="connsiteY1" fmla="*/ 1096 h 5149473"/>
              <a:gd name="connsiteX2" fmla="*/ 3467966 w 3467966"/>
              <a:gd name="connsiteY2" fmla="*/ 5149473 h 5149473"/>
              <a:gd name="connsiteX3" fmla="*/ 323066 w 3467966"/>
              <a:gd name="connsiteY3" fmla="*/ 5146212 h 5149473"/>
              <a:gd name="connsiteX4" fmla="*/ 10559 w 3467966"/>
              <a:gd name="connsiteY4" fmla="*/ 3600445 h 5149473"/>
              <a:gd name="connsiteX5" fmla="*/ 992 w 3467966"/>
              <a:gd name="connsiteY5" fmla="*/ 0 h 5149473"/>
              <a:gd name="connsiteX0" fmla="*/ 992 w 3467966"/>
              <a:gd name="connsiteY0" fmla="*/ 0 h 5157066"/>
              <a:gd name="connsiteX1" fmla="*/ 2376723 w 3467966"/>
              <a:gd name="connsiteY1" fmla="*/ 1096 h 5157066"/>
              <a:gd name="connsiteX2" fmla="*/ 3467966 w 3467966"/>
              <a:gd name="connsiteY2" fmla="*/ 5149473 h 5157066"/>
              <a:gd name="connsiteX3" fmla="*/ 325779 w 3467966"/>
              <a:gd name="connsiteY3" fmla="*/ 5157066 h 5157066"/>
              <a:gd name="connsiteX4" fmla="*/ 10559 w 3467966"/>
              <a:gd name="connsiteY4" fmla="*/ 3600445 h 5157066"/>
              <a:gd name="connsiteX5" fmla="*/ 992 w 3467966"/>
              <a:gd name="connsiteY5" fmla="*/ 0 h 5157066"/>
              <a:gd name="connsiteX0" fmla="*/ 992 w 3467966"/>
              <a:gd name="connsiteY0" fmla="*/ 0 h 5154353"/>
              <a:gd name="connsiteX1" fmla="*/ 2376723 w 3467966"/>
              <a:gd name="connsiteY1" fmla="*/ 1096 h 5154353"/>
              <a:gd name="connsiteX2" fmla="*/ 3467966 w 3467966"/>
              <a:gd name="connsiteY2" fmla="*/ 5149473 h 5154353"/>
              <a:gd name="connsiteX3" fmla="*/ 325779 w 3467966"/>
              <a:gd name="connsiteY3" fmla="*/ 5154353 h 5154353"/>
              <a:gd name="connsiteX4" fmla="*/ 10559 w 3467966"/>
              <a:gd name="connsiteY4" fmla="*/ 3600445 h 5154353"/>
              <a:gd name="connsiteX5" fmla="*/ 992 w 3467966"/>
              <a:gd name="connsiteY5" fmla="*/ 0 h 5154353"/>
              <a:gd name="connsiteX0" fmla="*/ 992 w 3467966"/>
              <a:gd name="connsiteY0" fmla="*/ 0 h 5154353"/>
              <a:gd name="connsiteX1" fmla="*/ 2376723 w 3467966"/>
              <a:gd name="connsiteY1" fmla="*/ 1096 h 5154353"/>
              <a:gd name="connsiteX2" fmla="*/ 3467966 w 3467966"/>
              <a:gd name="connsiteY2" fmla="*/ 5152187 h 5154353"/>
              <a:gd name="connsiteX3" fmla="*/ 325779 w 3467966"/>
              <a:gd name="connsiteY3" fmla="*/ 5154353 h 5154353"/>
              <a:gd name="connsiteX4" fmla="*/ 10559 w 3467966"/>
              <a:gd name="connsiteY4" fmla="*/ 3600445 h 5154353"/>
              <a:gd name="connsiteX5" fmla="*/ 992 w 3467966"/>
              <a:gd name="connsiteY5" fmla="*/ 0 h 5154353"/>
              <a:gd name="connsiteX0" fmla="*/ 992 w 3467966"/>
              <a:gd name="connsiteY0" fmla="*/ 0 h 5154353"/>
              <a:gd name="connsiteX1" fmla="*/ 2376723 w 3467966"/>
              <a:gd name="connsiteY1" fmla="*/ 1096 h 5154353"/>
              <a:gd name="connsiteX2" fmla="*/ 3467966 w 3467966"/>
              <a:gd name="connsiteY2" fmla="*/ 5152187 h 5154353"/>
              <a:gd name="connsiteX3" fmla="*/ 1767121 w 3467966"/>
              <a:gd name="connsiteY3" fmla="*/ 5154353 h 5154353"/>
              <a:gd name="connsiteX4" fmla="*/ 10559 w 3467966"/>
              <a:gd name="connsiteY4" fmla="*/ 3600445 h 5154353"/>
              <a:gd name="connsiteX5" fmla="*/ 992 w 3467966"/>
              <a:gd name="connsiteY5" fmla="*/ 0 h 5154353"/>
              <a:gd name="connsiteX0" fmla="*/ 5670 w 3472644"/>
              <a:gd name="connsiteY0" fmla="*/ 0 h 5154353"/>
              <a:gd name="connsiteX1" fmla="*/ 2381401 w 3472644"/>
              <a:gd name="connsiteY1" fmla="*/ 1096 h 5154353"/>
              <a:gd name="connsiteX2" fmla="*/ 3472644 w 3472644"/>
              <a:gd name="connsiteY2" fmla="*/ 5152187 h 5154353"/>
              <a:gd name="connsiteX3" fmla="*/ 1771799 w 3472644"/>
              <a:gd name="connsiteY3" fmla="*/ 5154353 h 5154353"/>
              <a:gd name="connsiteX4" fmla="*/ 5670 w 3472644"/>
              <a:gd name="connsiteY4" fmla="*/ 0 h 5154353"/>
              <a:gd name="connsiteX0" fmla="*/ 96767 w 2122399"/>
              <a:gd name="connsiteY0" fmla="*/ 0 h 5154353"/>
              <a:gd name="connsiteX1" fmla="*/ 1031156 w 2122399"/>
              <a:gd name="connsiteY1" fmla="*/ 1096 h 5154353"/>
              <a:gd name="connsiteX2" fmla="*/ 2122399 w 2122399"/>
              <a:gd name="connsiteY2" fmla="*/ 5152187 h 5154353"/>
              <a:gd name="connsiteX3" fmla="*/ 421554 w 2122399"/>
              <a:gd name="connsiteY3" fmla="*/ 5154353 h 5154353"/>
              <a:gd name="connsiteX4" fmla="*/ 96767 w 2122399"/>
              <a:gd name="connsiteY4" fmla="*/ 0 h 5154353"/>
              <a:gd name="connsiteX0" fmla="*/ 0 w 2025632"/>
              <a:gd name="connsiteY0" fmla="*/ 0 h 5154353"/>
              <a:gd name="connsiteX1" fmla="*/ 934389 w 2025632"/>
              <a:gd name="connsiteY1" fmla="*/ 1096 h 5154353"/>
              <a:gd name="connsiteX2" fmla="*/ 2025632 w 2025632"/>
              <a:gd name="connsiteY2" fmla="*/ 5152187 h 5154353"/>
              <a:gd name="connsiteX3" fmla="*/ 324787 w 2025632"/>
              <a:gd name="connsiteY3" fmla="*/ 5154353 h 5154353"/>
              <a:gd name="connsiteX4" fmla="*/ 0 w 2025632"/>
              <a:gd name="connsiteY4" fmla="*/ 0 h 5154353"/>
              <a:gd name="connsiteX0" fmla="*/ 0 w 2025632"/>
              <a:gd name="connsiteY0" fmla="*/ 0 h 5154353"/>
              <a:gd name="connsiteX1" fmla="*/ 934389 w 2025632"/>
              <a:gd name="connsiteY1" fmla="*/ 1096 h 5154353"/>
              <a:gd name="connsiteX2" fmla="*/ 2025632 w 2025632"/>
              <a:gd name="connsiteY2" fmla="*/ 5152187 h 5154353"/>
              <a:gd name="connsiteX3" fmla="*/ 324787 w 2025632"/>
              <a:gd name="connsiteY3" fmla="*/ 5154353 h 5154353"/>
              <a:gd name="connsiteX4" fmla="*/ 190107 w 2025632"/>
              <a:gd name="connsiteY4" fmla="*/ 3253145 h 5154353"/>
              <a:gd name="connsiteX5" fmla="*/ 0 w 2025632"/>
              <a:gd name="connsiteY5" fmla="*/ 0 h 5154353"/>
              <a:gd name="connsiteX0" fmla="*/ 0 w 2025632"/>
              <a:gd name="connsiteY0" fmla="*/ 0 h 5154353"/>
              <a:gd name="connsiteX1" fmla="*/ 934389 w 2025632"/>
              <a:gd name="connsiteY1" fmla="*/ 1096 h 5154353"/>
              <a:gd name="connsiteX2" fmla="*/ 2025632 w 2025632"/>
              <a:gd name="connsiteY2" fmla="*/ 5152187 h 5154353"/>
              <a:gd name="connsiteX3" fmla="*/ 324787 w 2025632"/>
              <a:gd name="connsiteY3" fmla="*/ 5154353 h 5154353"/>
              <a:gd name="connsiteX4" fmla="*/ 4127 w 2025632"/>
              <a:gd name="connsiteY4" fmla="*/ 3291891 h 5154353"/>
              <a:gd name="connsiteX5" fmla="*/ 0 w 2025632"/>
              <a:gd name="connsiteY5" fmla="*/ 0 h 5154353"/>
              <a:gd name="connsiteX0" fmla="*/ 0 w 2025632"/>
              <a:gd name="connsiteY0" fmla="*/ 0 h 5159936"/>
              <a:gd name="connsiteX1" fmla="*/ 934389 w 2025632"/>
              <a:gd name="connsiteY1" fmla="*/ 1096 h 5159936"/>
              <a:gd name="connsiteX2" fmla="*/ 2025632 w 2025632"/>
              <a:gd name="connsiteY2" fmla="*/ 5159936 h 5159936"/>
              <a:gd name="connsiteX3" fmla="*/ 324787 w 2025632"/>
              <a:gd name="connsiteY3" fmla="*/ 5154353 h 5159936"/>
              <a:gd name="connsiteX4" fmla="*/ 4127 w 2025632"/>
              <a:gd name="connsiteY4" fmla="*/ 3291891 h 5159936"/>
              <a:gd name="connsiteX5" fmla="*/ 0 w 2025632"/>
              <a:gd name="connsiteY5" fmla="*/ 0 h 5159936"/>
              <a:gd name="connsiteX0" fmla="*/ 0 w 2025632"/>
              <a:gd name="connsiteY0" fmla="*/ 0 h 5169852"/>
              <a:gd name="connsiteX1" fmla="*/ 934389 w 2025632"/>
              <a:gd name="connsiteY1" fmla="*/ 1096 h 5169852"/>
              <a:gd name="connsiteX2" fmla="*/ 2025632 w 2025632"/>
              <a:gd name="connsiteY2" fmla="*/ 5159936 h 5169852"/>
              <a:gd name="connsiteX3" fmla="*/ 324787 w 2025632"/>
              <a:gd name="connsiteY3" fmla="*/ 5169852 h 5169852"/>
              <a:gd name="connsiteX4" fmla="*/ 4127 w 2025632"/>
              <a:gd name="connsiteY4" fmla="*/ 3291891 h 5169852"/>
              <a:gd name="connsiteX5" fmla="*/ 0 w 2025632"/>
              <a:gd name="connsiteY5" fmla="*/ 0 h 5169852"/>
              <a:gd name="connsiteX0" fmla="*/ 0 w 2025632"/>
              <a:gd name="connsiteY0" fmla="*/ 0 h 5169852"/>
              <a:gd name="connsiteX1" fmla="*/ 934389 w 2025632"/>
              <a:gd name="connsiteY1" fmla="*/ 1096 h 5169852"/>
              <a:gd name="connsiteX2" fmla="*/ 2025632 w 2025632"/>
              <a:gd name="connsiteY2" fmla="*/ 5167685 h 5169852"/>
              <a:gd name="connsiteX3" fmla="*/ 324787 w 2025632"/>
              <a:gd name="connsiteY3" fmla="*/ 5169852 h 5169852"/>
              <a:gd name="connsiteX4" fmla="*/ 4127 w 2025632"/>
              <a:gd name="connsiteY4" fmla="*/ 3291891 h 5169852"/>
              <a:gd name="connsiteX5" fmla="*/ 0 w 2025632"/>
              <a:gd name="connsiteY5" fmla="*/ 0 h 5169852"/>
              <a:gd name="connsiteX0" fmla="*/ 7904 w 2033536"/>
              <a:gd name="connsiteY0" fmla="*/ 0 h 5169852"/>
              <a:gd name="connsiteX1" fmla="*/ 942293 w 2033536"/>
              <a:gd name="connsiteY1" fmla="*/ 1096 h 5169852"/>
              <a:gd name="connsiteX2" fmla="*/ 2033536 w 2033536"/>
              <a:gd name="connsiteY2" fmla="*/ 5167685 h 5169852"/>
              <a:gd name="connsiteX3" fmla="*/ 332691 w 2033536"/>
              <a:gd name="connsiteY3" fmla="*/ 5169852 h 5169852"/>
              <a:gd name="connsiteX4" fmla="*/ 124 w 2033536"/>
              <a:gd name="connsiteY4" fmla="*/ 3258553 h 5169852"/>
              <a:gd name="connsiteX5" fmla="*/ 7904 w 2033536"/>
              <a:gd name="connsiteY5" fmla="*/ 0 h 5169852"/>
              <a:gd name="connsiteX0" fmla="*/ 7904 w 2033536"/>
              <a:gd name="connsiteY0" fmla="*/ 0 h 5169852"/>
              <a:gd name="connsiteX1" fmla="*/ 942293 w 2033536"/>
              <a:gd name="connsiteY1" fmla="*/ 1096 h 5169852"/>
              <a:gd name="connsiteX2" fmla="*/ 2033536 w 2033536"/>
              <a:gd name="connsiteY2" fmla="*/ 5167685 h 5169852"/>
              <a:gd name="connsiteX3" fmla="*/ 332691 w 2033536"/>
              <a:gd name="connsiteY3" fmla="*/ 5169852 h 5169852"/>
              <a:gd name="connsiteX4" fmla="*/ 258806 w 2033536"/>
              <a:gd name="connsiteY4" fmla="*/ 4754297 h 5169852"/>
              <a:gd name="connsiteX5" fmla="*/ 124 w 2033536"/>
              <a:gd name="connsiteY5" fmla="*/ 3258553 h 5169852"/>
              <a:gd name="connsiteX6" fmla="*/ 7904 w 2033536"/>
              <a:gd name="connsiteY6" fmla="*/ 0 h 5169852"/>
              <a:gd name="connsiteX0" fmla="*/ 7904 w 2033536"/>
              <a:gd name="connsiteY0" fmla="*/ 0 h 5175361"/>
              <a:gd name="connsiteX1" fmla="*/ 942293 w 2033536"/>
              <a:gd name="connsiteY1" fmla="*/ 1096 h 5175361"/>
              <a:gd name="connsiteX2" fmla="*/ 2033536 w 2033536"/>
              <a:gd name="connsiteY2" fmla="*/ 5167685 h 5175361"/>
              <a:gd name="connsiteX3" fmla="*/ 332691 w 2033536"/>
              <a:gd name="connsiteY3" fmla="*/ 5169852 h 5175361"/>
              <a:gd name="connsiteX4" fmla="*/ 4282 w 2033536"/>
              <a:gd name="connsiteY4" fmla="*/ 5175361 h 5175361"/>
              <a:gd name="connsiteX5" fmla="*/ 124 w 2033536"/>
              <a:gd name="connsiteY5" fmla="*/ 3258553 h 5175361"/>
              <a:gd name="connsiteX6" fmla="*/ 7904 w 2033536"/>
              <a:gd name="connsiteY6" fmla="*/ 0 h 5175361"/>
              <a:gd name="connsiteX0" fmla="*/ 9907 w 2035539"/>
              <a:gd name="connsiteY0" fmla="*/ 0 h 5169852"/>
              <a:gd name="connsiteX1" fmla="*/ 944296 w 2035539"/>
              <a:gd name="connsiteY1" fmla="*/ 1096 h 5169852"/>
              <a:gd name="connsiteX2" fmla="*/ 2035539 w 2035539"/>
              <a:gd name="connsiteY2" fmla="*/ 5167685 h 5169852"/>
              <a:gd name="connsiteX3" fmla="*/ 334694 w 2035539"/>
              <a:gd name="connsiteY3" fmla="*/ 5169852 h 5169852"/>
              <a:gd name="connsiteX4" fmla="*/ 0 w 2035539"/>
              <a:gd name="connsiteY4" fmla="*/ 5169077 h 5169852"/>
              <a:gd name="connsiteX5" fmla="*/ 2127 w 2035539"/>
              <a:gd name="connsiteY5" fmla="*/ 3258553 h 5169852"/>
              <a:gd name="connsiteX6" fmla="*/ 9907 w 2035539"/>
              <a:gd name="connsiteY6" fmla="*/ 0 h 5169852"/>
              <a:gd name="connsiteX0" fmla="*/ 9907 w 2035539"/>
              <a:gd name="connsiteY0" fmla="*/ 0 h 5169077"/>
              <a:gd name="connsiteX1" fmla="*/ 944296 w 2035539"/>
              <a:gd name="connsiteY1" fmla="*/ 1096 h 5169077"/>
              <a:gd name="connsiteX2" fmla="*/ 2035539 w 2035539"/>
              <a:gd name="connsiteY2" fmla="*/ 5167685 h 5169077"/>
              <a:gd name="connsiteX3" fmla="*/ 0 w 2035539"/>
              <a:gd name="connsiteY3" fmla="*/ 5169077 h 5169077"/>
              <a:gd name="connsiteX4" fmla="*/ 2127 w 2035539"/>
              <a:gd name="connsiteY4" fmla="*/ 3258553 h 5169077"/>
              <a:gd name="connsiteX5" fmla="*/ 9907 w 2035539"/>
              <a:gd name="connsiteY5" fmla="*/ 0 h 5169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5539" h="5169077">
                <a:moveTo>
                  <a:pt x="9907" y="0"/>
                </a:moveTo>
                <a:lnTo>
                  <a:pt x="944296" y="1096"/>
                </a:lnTo>
                <a:lnTo>
                  <a:pt x="2035539" y="5167685"/>
                </a:lnTo>
                <a:lnTo>
                  <a:pt x="0" y="5169077"/>
                </a:lnTo>
                <a:lnTo>
                  <a:pt x="2127" y="3258553"/>
                </a:lnTo>
                <a:cubicBezTo>
                  <a:pt x="751" y="2161256"/>
                  <a:pt x="11283" y="1097297"/>
                  <a:pt x="9907" y="0"/>
                </a:cubicBezTo>
                <a:close/>
              </a:path>
            </a:pathLst>
          </a:custGeom>
          <a:gradFill>
            <a:gsLst>
              <a:gs pos="85000">
                <a:schemeClr val="accent1"/>
              </a:gs>
              <a:gs pos="3000">
                <a:schemeClr val="accent4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3" name="Picture 2" descr="A white background with triangles&#10;&#10;Description automatically generated" hidden="1">
            <a:extLst>
              <a:ext uri="{FF2B5EF4-FFF2-40B4-BE49-F238E27FC236}">
                <a16:creationId xmlns:a16="http://schemas.microsoft.com/office/drawing/2014/main" id="{7DEB7D4C-D95B-FE65-7482-CFB840A98F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1"/>
          <a:stretch/>
        </p:blipFill>
        <p:spPr>
          <a:xfrm>
            <a:off x="11081" y="-4213"/>
            <a:ext cx="9144000" cy="4961519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5C2FD53-3CBE-BAF2-F873-5B7864323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7965" y="1152340"/>
            <a:ext cx="6299985" cy="3042913"/>
          </a:xfrm>
          <a:prstGeom prst="rect">
            <a:avLst/>
          </a:prstGeom>
        </p:spPr>
        <p:txBody>
          <a:bodyPr lIns="0" tIns="0">
            <a:noAutofit/>
          </a:bodyPr>
          <a:lstStyle>
            <a:lvl1pPr marL="182880" indent="-182880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</a:defRPr>
            </a:lvl1pPr>
            <a:lvl2pPr marL="36576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2pPr>
            <a:lvl3pPr marL="54864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3pPr>
            <a:lvl4pPr marL="731520" indent="-173736">
              <a:spcAft>
                <a:spcPts val="300"/>
              </a:spcAft>
              <a:buClrTx/>
              <a:buSzPct val="80000"/>
              <a:buFont typeface="Arial" panose="020B0604020202020204" pitchFamily="34" charset="0"/>
              <a:buChar char="–"/>
              <a:defRPr sz="1050">
                <a:solidFill>
                  <a:schemeClr val="tx1"/>
                </a:solidFill>
              </a:defRPr>
            </a:lvl4pPr>
            <a:lvl5pPr marL="914400" indent="-173736">
              <a:spcAft>
                <a:spcPts val="300"/>
              </a:spcAft>
              <a:buClrTx/>
              <a:buSzPct val="80000"/>
              <a:buFont typeface="Wingdings" panose="05000000000000000000" pitchFamily="2" charset="2"/>
              <a:buChar char="§"/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76214E7E-B141-F037-F846-167A2AF8DF1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9184" y="4928616"/>
            <a:ext cx="547616" cy="13966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F417FD-C00D-1BDB-0C8D-BC4D037434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98327" y="413740"/>
            <a:ext cx="6299985" cy="623323"/>
          </a:xfrm>
          <a:prstGeom prst="rect">
            <a:avLst/>
          </a:prstGeom>
        </p:spPr>
        <p:txBody>
          <a:bodyPr lIns="0" bIns="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heading text styles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E06EFB4D-7042-9E65-D7CE-CBFC201849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97964" y="4291992"/>
            <a:ext cx="6299985" cy="611479"/>
          </a:xfrm>
          <a:prstGeom prst="rect">
            <a:avLst/>
          </a:prstGeom>
        </p:spPr>
        <p:txBody>
          <a:bodyPr lIns="0" tIns="0" bIns="0" anchor="t" anchorCtr="0">
            <a:no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footer statement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3E477F-FCB5-60BE-5265-2B526C2CF366}"/>
              </a:ext>
            </a:extLst>
          </p:cNvPr>
          <p:cNvSpPr txBox="1"/>
          <p:nvPr userDrawn="1"/>
        </p:nvSpPr>
        <p:spPr>
          <a:xfrm>
            <a:off x="243960" y="164592"/>
            <a:ext cx="1496564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360394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30791B-CEA9-0930-BF86-D6865E82DDD4}"/>
              </a:ext>
            </a:extLst>
          </p:cNvPr>
          <p:cNvSpPr/>
          <p:nvPr userDrawn="1"/>
        </p:nvSpPr>
        <p:spPr>
          <a:xfrm>
            <a:off x="0" y="4895850"/>
            <a:ext cx="9144000" cy="247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6" name="Picture 5" descr="A white background with triangles&#10;&#10;Description automatically generated">
            <a:extLst>
              <a:ext uri="{FF2B5EF4-FFF2-40B4-BE49-F238E27FC236}">
                <a16:creationId xmlns:a16="http://schemas.microsoft.com/office/drawing/2014/main" id="{8174F9CE-59A4-9D8B-71E6-BE6ADAD5B6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2" t="14183" r="-202" b="35817"/>
          <a:stretch/>
        </p:blipFill>
        <p:spPr>
          <a:xfrm flipV="1">
            <a:off x="-6111" y="2571750"/>
            <a:ext cx="9144000" cy="2571750"/>
          </a:xfrm>
          <a:prstGeom prst="rect">
            <a:avLst/>
          </a:prstGeom>
        </p:spPr>
      </p:pic>
      <p:pic>
        <p:nvPicPr>
          <p:cNvPr id="2" name="Picture 1" descr="A white background with triangles&#10;&#10;Description automatically generated">
            <a:extLst>
              <a:ext uri="{FF2B5EF4-FFF2-40B4-BE49-F238E27FC236}">
                <a16:creationId xmlns:a16="http://schemas.microsoft.com/office/drawing/2014/main" id="{ED6AE798-F1C9-B7FF-16C1-131FA5108B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000"/>
          <a:stretch/>
        </p:blipFill>
        <p:spPr>
          <a:xfrm>
            <a:off x="-6111" y="0"/>
            <a:ext cx="9144000" cy="2571750"/>
          </a:xfrm>
          <a:prstGeom prst="rect">
            <a:avLst/>
          </a:prstGeom>
        </p:spPr>
      </p:pic>
      <p:sp>
        <p:nvSpPr>
          <p:cNvPr id="7" name="med blue to teal">
            <a:extLst>
              <a:ext uri="{FF2B5EF4-FFF2-40B4-BE49-F238E27FC236}">
                <a16:creationId xmlns:a16="http://schemas.microsoft.com/office/drawing/2014/main" id="{0543089F-538A-7897-0668-2892B159595C}"/>
              </a:ext>
            </a:extLst>
          </p:cNvPr>
          <p:cNvSpPr/>
          <p:nvPr userDrawn="1"/>
        </p:nvSpPr>
        <p:spPr>
          <a:xfrm rot="21000000" flipH="1">
            <a:off x="-404153" y="596803"/>
            <a:ext cx="9908546" cy="3714613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08546" h="3714613">
                <a:moveTo>
                  <a:pt x="0" y="238101"/>
                </a:moveTo>
                <a:lnTo>
                  <a:pt x="1325148" y="3687"/>
                </a:lnTo>
                <a:lnTo>
                  <a:pt x="9252056" y="0"/>
                </a:lnTo>
                <a:lnTo>
                  <a:pt x="9908546" y="3713706"/>
                </a:lnTo>
                <a:lnTo>
                  <a:pt x="616760" y="3714613"/>
                </a:lnTo>
                <a:lnTo>
                  <a:pt x="0" y="238101"/>
                </a:lnTo>
                <a:close/>
              </a:path>
            </a:pathLst>
          </a:custGeom>
          <a:gradFill>
            <a:gsLst>
              <a:gs pos="100000">
                <a:schemeClr val="accent3"/>
              </a:gs>
              <a:gs pos="78000">
                <a:schemeClr val="accent3"/>
              </a:gs>
              <a:gs pos="17000">
                <a:srgbClr val="00B0A2"/>
              </a:gs>
            </a:gsLst>
            <a:lin ang="18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light blue to purple">
            <a:extLst>
              <a:ext uri="{FF2B5EF4-FFF2-40B4-BE49-F238E27FC236}">
                <a16:creationId xmlns:a16="http://schemas.microsoft.com/office/drawing/2014/main" id="{ABE4C3D6-50A2-8CB2-0B9E-C6D2446DC0A8}"/>
              </a:ext>
            </a:extLst>
          </p:cNvPr>
          <p:cNvSpPr/>
          <p:nvPr userDrawn="1"/>
        </p:nvSpPr>
        <p:spPr>
          <a:xfrm rot="600000">
            <a:off x="-362818" y="596803"/>
            <a:ext cx="9908546" cy="3714613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08546" h="3714613">
                <a:moveTo>
                  <a:pt x="0" y="238101"/>
                </a:moveTo>
                <a:lnTo>
                  <a:pt x="1325148" y="3687"/>
                </a:lnTo>
                <a:lnTo>
                  <a:pt x="9252056" y="0"/>
                </a:lnTo>
                <a:lnTo>
                  <a:pt x="9908546" y="3713706"/>
                </a:lnTo>
                <a:lnTo>
                  <a:pt x="616760" y="3714613"/>
                </a:lnTo>
                <a:lnTo>
                  <a:pt x="0" y="238101"/>
                </a:lnTo>
                <a:close/>
              </a:path>
            </a:pathLst>
          </a:custGeom>
          <a:gradFill>
            <a:gsLst>
              <a:gs pos="0">
                <a:srgbClr val="00B5EF">
                  <a:alpha val="86000"/>
                </a:srgbClr>
              </a:gs>
              <a:gs pos="66000">
                <a:srgbClr val="4B2885"/>
              </a:gs>
            </a:gsLst>
            <a:lin ang="18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3" name="TextBox 2">
            <a:hlinkClick r:id="rId3"/>
            <a:extLst>
              <a:ext uri="{FF2B5EF4-FFF2-40B4-BE49-F238E27FC236}">
                <a16:creationId xmlns:a16="http://schemas.microsoft.com/office/drawing/2014/main" id="{D125E0F8-29F7-6724-DB25-1EEF305C4A87}"/>
              </a:ext>
            </a:extLst>
          </p:cNvPr>
          <p:cNvSpPr txBox="1"/>
          <p:nvPr userDrawn="1"/>
        </p:nvSpPr>
        <p:spPr>
          <a:xfrm>
            <a:off x="1781697" y="3676199"/>
            <a:ext cx="560070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viavisolutions.com</a:t>
            </a:r>
          </a:p>
        </p:txBody>
      </p:sp>
      <p:pic>
        <p:nvPicPr>
          <p:cNvPr id="4" name="Picture 21">
            <a:extLst>
              <a:ext uri="{FF2B5EF4-FFF2-40B4-BE49-F238E27FC236}">
                <a16:creationId xmlns:a16="http://schemas.microsoft.com/office/drawing/2014/main" id="{46D5165D-25AB-A0DC-71DB-E883DCBE2B8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997949" y="1688552"/>
            <a:ext cx="3168197" cy="128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2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864">
          <p15:clr>
            <a:srgbClr val="FBAE40"/>
          </p15:clr>
        </p15:guide>
        <p15:guide id="3" pos="489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atell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30791B-CEA9-0930-BF86-D6865E82DDD4}"/>
              </a:ext>
            </a:extLst>
          </p:cNvPr>
          <p:cNvSpPr/>
          <p:nvPr userDrawn="1"/>
        </p:nvSpPr>
        <p:spPr>
          <a:xfrm>
            <a:off x="0" y="4895850"/>
            <a:ext cx="9144000" cy="247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7" name="med blue to teal">
            <a:extLst>
              <a:ext uri="{FF2B5EF4-FFF2-40B4-BE49-F238E27FC236}">
                <a16:creationId xmlns:a16="http://schemas.microsoft.com/office/drawing/2014/main" id="{0543089F-538A-7897-0668-2892B159595C}"/>
              </a:ext>
            </a:extLst>
          </p:cNvPr>
          <p:cNvSpPr/>
          <p:nvPr userDrawn="1"/>
        </p:nvSpPr>
        <p:spPr>
          <a:xfrm rot="21000000" flipH="1">
            <a:off x="-396879" y="443464"/>
            <a:ext cx="9926765" cy="4304298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41092 h 3717604"/>
              <a:gd name="connsiteX1" fmla="*/ 2565716 w 9908546"/>
              <a:gd name="connsiteY1" fmla="*/ 0 h 3717604"/>
              <a:gd name="connsiteX2" fmla="*/ 9252056 w 9908546"/>
              <a:gd name="connsiteY2" fmla="*/ 2991 h 3717604"/>
              <a:gd name="connsiteX3" fmla="*/ 9908546 w 9908546"/>
              <a:gd name="connsiteY3" fmla="*/ 3716697 h 3717604"/>
              <a:gd name="connsiteX4" fmla="*/ 616760 w 9908546"/>
              <a:gd name="connsiteY4" fmla="*/ 3717604 h 3717604"/>
              <a:gd name="connsiteX5" fmla="*/ 0 w 9908546"/>
              <a:gd name="connsiteY5" fmla="*/ 241092 h 3717604"/>
              <a:gd name="connsiteX0" fmla="*/ 43522 w 9291786"/>
              <a:gd name="connsiteY0" fmla="*/ 334179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522 w 9291786"/>
              <a:gd name="connsiteY5" fmla="*/ 334179 h 3717604"/>
              <a:gd name="connsiteX0" fmla="*/ 43958 w 9291786"/>
              <a:gd name="connsiteY0" fmla="*/ 336657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958 w 9291786"/>
              <a:gd name="connsiteY5" fmla="*/ 336657 h 3717604"/>
              <a:gd name="connsiteX0" fmla="*/ 0 w 9247828"/>
              <a:gd name="connsiteY0" fmla="*/ 336657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7 h 3719150"/>
              <a:gd name="connsiteX0" fmla="*/ 0 w 9247828"/>
              <a:gd name="connsiteY0" fmla="*/ 336658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8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8596731 w 9253221"/>
              <a:gd name="connsiteY2" fmla="*/ 2991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6499523 w 9253221"/>
              <a:gd name="connsiteY4" fmla="*/ 3714974 h 3719150"/>
              <a:gd name="connsiteX5" fmla="*/ 590246 w 9253221"/>
              <a:gd name="connsiteY5" fmla="*/ 3719150 h 3719150"/>
              <a:gd name="connsiteX6" fmla="*/ 0 w 9253221"/>
              <a:gd name="connsiteY6" fmla="*/ 335054 h 3719150"/>
              <a:gd name="connsiteX0" fmla="*/ 0 w 8579699"/>
              <a:gd name="connsiteY0" fmla="*/ 335054 h 3719150"/>
              <a:gd name="connsiteX1" fmla="*/ 1910391 w 8579699"/>
              <a:gd name="connsiteY1" fmla="*/ 0 h 3719150"/>
              <a:gd name="connsiteX2" fmla="*/ 7966902 w 8579699"/>
              <a:gd name="connsiteY2" fmla="*/ 14649 h 3719150"/>
              <a:gd name="connsiteX3" fmla="*/ 8579699 w 8579699"/>
              <a:gd name="connsiteY3" fmla="*/ 3359769 h 3719150"/>
              <a:gd name="connsiteX4" fmla="*/ 6499523 w 8579699"/>
              <a:gd name="connsiteY4" fmla="*/ 3714974 h 3719150"/>
              <a:gd name="connsiteX5" fmla="*/ 590246 w 8579699"/>
              <a:gd name="connsiteY5" fmla="*/ 3719150 h 3719150"/>
              <a:gd name="connsiteX6" fmla="*/ 0 w 8579699"/>
              <a:gd name="connsiteY6" fmla="*/ 335054 h 3719150"/>
              <a:gd name="connsiteX0" fmla="*/ 0 w 8577270"/>
              <a:gd name="connsiteY0" fmla="*/ 335054 h 3719150"/>
              <a:gd name="connsiteX1" fmla="*/ 1910391 w 8577270"/>
              <a:gd name="connsiteY1" fmla="*/ 0 h 3719150"/>
              <a:gd name="connsiteX2" fmla="*/ 7966902 w 8577270"/>
              <a:gd name="connsiteY2" fmla="*/ 14649 h 3719150"/>
              <a:gd name="connsiteX3" fmla="*/ 8577270 w 8577270"/>
              <a:gd name="connsiteY3" fmla="*/ 3345996 h 3719150"/>
              <a:gd name="connsiteX4" fmla="*/ 6499523 w 8577270"/>
              <a:gd name="connsiteY4" fmla="*/ 3714974 h 3719150"/>
              <a:gd name="connsiteX5" fmla="*/ 590246 w 8577270"/>
              <a:gd name="connsiteY5" fmla="*/ 3719150 h 3719150"/>
              <a:gd name="connsiteX6" fmla="*/ 0 w 8577270"/>
              <a:gd name="connsiteY6" fmla="*/ 335054 h 37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7270" h="3719150">
                <a:moveTo>
                  <a:pt x="0" y="335054"/>
                </a:moveTo>
                <a:lnTo>
                  <a:pt x="1910391" y="0"/>
                </a:lnTo>
                <a:lnTo>
                  <a:pt x="7966902" y="14649"/>
                </a:lnTo>
                <a:lnTo>
                  <a:pt x="8577270" y="3345996"/>
                </a:lnTo>
                <a:lnTo>
                  <a:pt x="6499523" y="3714974"/>
                </a:lnTo>
                <a:lnTo>
                  <a:pt x="590246" y="3719150"/>
                </a:lnTo>
                <a:lnTo>
                  <a:pt x="0" y="335054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248" t="-7403" r="-5248" b="-597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light blue to purple">
            <a:extLst>
              <a:ext uri="{FF2B5EF4-FFF2-40B4-BE49-F238E27FC236}">
                <a16:creationId xmlns:a16="http://schemas.microsoft.com/office/drawing/2014/main" id="{ABE4C3D6-50A2-8CB2-0B9E-C6D2446DC0A8}"/>
              </a:ext>
            </a:extLst>
          </p:cNvPr>
          <p:cNvSpPr>
            <a:spLocks/>
          </p:cNvSpPr>
          <p:nvPr userDrawn="1"/>
        </p:nvSpPr>
        <p:spPr>
          <a:xfrm rot="600000">
            <a:off x="-383931" y="442335"/>
            <a:ext cx="9913741" cy="4304025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38190 h 3714702"/>
              <a:gd name="connsiteX1" fmla="*/ 1325148 w 9908546"/>
              <a:gd name="connsiteY1" fmla="*/ 3776 h 3714702"/>
              <a:gd name="connsiteX2" fmla="*/ 8612723 w 9908546"/>
              <a:gd name="connsiteY2" fmla="*/ 0 h 3714702"/>
              <a:gd name="connsiteX3" fmla="*/ 9908546 w 9908546"/>
              <a:gd name="connsiteY3" fmla="*/ 3713795 h 3714702"/>
              <a:gd name="connsiteX4" fmla="*/ 616760 w 9908546"/>
              <a:gd name="connsiteY4" fmla="*/ 3714702 h 3714702"/>
              <a:gd name="connsiteX5" fmla="*/ 0 w 9908546"/>
              <a:gd name="connsiteY5" fmla="*/ 238190 h 3714702"/>
              <a:gd name="connsiteX0" fmla="*/ 0 w 9908546"/>
              <a:gd name="connsiteY0" fmla="*/ 239630 h 3716142"/>
              <a:gd name="connsiteX1" fmla="*/ 2532368 w 9908546"/>
              <a:gd name="connsiteY1" fmla="*/ 0 h 3716142"/>
              <a:gd name="connsiteX2" fmla="*/ 8612723 w 9908546"/>
              <a:gd name="connsiteY2" fmla="*/ 1440 h 3716142"/>
              <a:gd name="connsiteX3" fmla="*/ 9908546 w 9908546"/>
              <a:gd name="connsiteY3" fmla="*/ 3715235 h 3716142"/>
              <a:gd name="connsiteX4" fmla="*/ 616760 w 9908546"/>
              <a:gd name="connsiteY4" fmla="*/ 3716142 h 3716142"/>
              <a:gd name="connsiteX5" fmla="*/ 0 w 9908546"/>
              <a:gd name="connsiteY5" fmla="*/ 239630 h 3716142"/>
              <a:gd name="connsiteX0" fmla="*/ 51990 w 9291786"/>
              <a:gd name="connsiteY0" fmla="*/ 338800 h 3716142"/>
              <a:gd name="connsiteX1" fmla="*/ 1915608 w 9291786"/>
              <a:gd name="connsiteY1" fmla="*/ 0 h 3716142"/>
              <a:gd name="connsiteX2" fmla="*/ 7995963 w 9291786"/>
              <a:gd name="connsiteY2" fmla="*/ 1440 h 3716142"/>
              <a:gd name="connsiteX3" fmla="*/ 9291786 w 9291786"/>
              <a:gd name="connsiteY3" fmla="*/ 3715235 h 3716142"/>
              <a:gd name="connsiteX4" fmla="*/ 0 w 9291786"/>
              <a:gd name="connsiteY4" fmla="*/ 3716142 h 3716142"/>
              <a:gd name="connsiteX5" fmla="*/ 51990 w 9291786"/>
              <a:gd name="connsiteY5" fmla="*/ 338800 h 3716142"/>
              <a:gd name="connsiteX0" fmla="*/ 0 w 9239796"/>
              <a:gd name="connsiteY0" fmla="*/ 338800 h 3719460"/>
              <a:gd name="connsiteX1" fmla="*/ 1863618 w 9239796"/>
              <a:gd name="connsiteY1" fmla="*/ 0 h 3719460"/>
              <a:gd name="connsiteX2" fmla="*/ 7943973 w 9239796"/>
              <a:gd name="connsiteY2" fmla="*/ 1440 h 3719460"/>
              <a:gd name="connsiteX3" fmla="*/ 9239796 w 9239796"/>
              <a:gd name="connsiteY3" fmla="*/ 3715235 h 3719460"/>
              <a:gd name="connsiteX4" fmla="*/ 571542 w 9239796"/>
              <a:gd name="connsiteY4" fmla="*/ 3719460 h 3719460"/>
              <a:gd name="connsiteX5" fmla="*/ 0 w 9239796"/>
              <a:gd name="connsiteY5" fmla="*/ 338800 h 3719460"/>
              <a:gd name="connsiteX0" fmla="*/ 0 w 9262536"/>
              <a:gd name="connsiteY0" fmla="*/ 340255 h 3719460"/>
              <a:gd name="connsiteX1" fmla="*/ 1886358 w 9262536"/>
              <a:gd name="connsiteY1" fmla="*/ 0 h 3719460"/>
              <a:gd name="connsiteX2" fmla="*/ 7966713 w 9262536"/>
              <a:gd name="connsiteY2" fmla="*/ 1440 h 3719460"/>
              <a:gd name="connsiteX3" fmla="*/ 9262536 w 9262536"/>
              <a:gd name="connsiteY3" fmla="*/ 3715235 h 3719460"/>
              <a:gd name="connsiteX4" fmla="*/ 594282 w 9262536"/>
              <a:gd name="connsiteY4" fmla="*/ 3719460 h 3719460"/>
              <a:gd name="connsiteX5" fmla="*/ 0 w 9262536"/>
              <a:gd name="connsiteY5" fmla="*/ 340255 h 3719460"/>
              <a:gd name="connsiteX0" fmla="*/ 0 w 9262536"/>
              <a:gd name="connsiteY0" fmla="*/ 338815 h 3718020"/>
              <a:gd name="connsiteX1" fmla="*/ 1893061 w 9262536"/>
              <a:gd name="connsiteY1" fmla="*/ 7598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020"/>
              <a:gd name="connsiteX1" fmla="*/ 1892188 w 9262536"/>
              <a:gd name="connsiteY1" fmla="*/ 2643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914"/>
              <a:gd name="connsiteX1" fmla="*/ 1892188 w 9262536"/>
              <a:gd name="connsiteY1" fmla="*/ 2643 h 3718914"/>
              <a:gd name="connsiteX2" fmla="*/ 7966713 w 9262536"/>
              <a:gd name="connsiteY2" fmla="*/ 0 h 3718914"/>
              <a:gd name="connsiteX3" fmla="*/ 9262536 w 9262536"/>
              <a:gd name="connsiteY3" fmla="*/ 3713795 h 3718914"/>
              <a:gd name="connsiteX4" fmla="*/ 6414665 w 9262536"/>
              <a:gd name="connsiteY4" fmla="*/ 3718914 h 3718914"/>
              <a:gd name="connsiteX5" fmla="*/ 594282 w 9262536"/>
              <a:gd name="connsiteY5" fmla="*/ 3718020 h 3718914"/>
              <a:gd name="connsiteX6" fmla="*/ 0 w 9262536"/>
              <a:gd name="connsiteY6" fmla="*/ 338815 h 3718914"/>
              <a:gd name="connsiteX0" fmla="*/ 0 w 8565624"/>
              <a:gd name="connsiteY0" fmla="*/ 338815 h 3718914"/>
              <a:gd name="connsiteX1" fmla="*/ 1892188 w 8565624"/>
              <a:gd name="connsiteY1" fmla="*/ 2643 h 3718914"/>
              <a:gd name="connsiteX2" fmla="*/ 7966713 w 8565624"/>
              <a:gd name="connsiteY2" fmla="*/ 0 h 3718914"/>
              <a:gd name="connsiteX3" fmla="*/ 8565624 w 8565624"/>
              <a:gd name="connsiteY3" fmla="*/ 3341154 h 3718914"/>
              <a:gd name="connsiteX4" fmla="*/ 6414665 w 8565624"/>
              <a:gd name="connsiteY4" fmla="*/ 3718914 h 3718914"/>
              <a:gd name="connsiteX5" fmla="*/ 594282 w 8565624"/>
              <a:gd name="connsiteY5" fmla="*/ 3718020 h 3718914"/>
              <a:gd name="connsiteX6" fmla="*/ 0 w 8565624"/>
              <a:gd name="connsiteY6" fmla="*/ 338815 h 3718914"/>
              <a:gd name="connsiteX0" fmla="*/ 0 w 8566017"/>
              <a:gd name="connsiteY0" fmla="*/ 336585 h 3718914"/>
              <a:gd name="connsiteX1" fmla="*/ 1892581 w 8566017"/>
              <a:gd name="connsiteY1" fmla="*/ 2643 h 3718914"/>
              <a:gd name="connsiteX2" fmla="*/ 7967106 w 8566017"/>
              <a:gd name="connsiteY2" fmla="*/ 0 h 3718914"/>
              <a:gd name="connsiteX3" fmla="*/ 8566017 w 8566017"/>
              <a:gd name="connsiteY3" fmla="*/ 3341154 h 3718914"/>
              <a:gd name="connsiteX4" fmla="*/ 6415058 w 8566017"/>
              <a:gd name="connsiteY4" fmla="*/ 3718914 h 3718914"/>
              <a:gd name="connsiteX5" fmla="*/ 594675 w 8566017"/>
              <a:gd name="connsiteY5" fmla="*/ 3718020 h 3718914"/>
              <a:gd name="connsiteX6" fmla="*/ 0 w 8566017"/>
              <a:gd name="connsiteY6" fmla="*/ 336585 h 371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6017" h="3718914">
                <a:moveTo>
                  <a:pt x="0" y="336585"/>
                </a:moveTo>
                <a:lnTo>
                  <a:pt x="1892581" y="2643"/>
                </a:lnTo>
                <a:lnTo>
                  <a:pt x="7967106" y="0"/>
                </a:lnTo>
                <a:lnTo>
                  <a:pt x="8566017" y="3341154"/>
                </a:lnTo>
                <a:lnTo>
                  <a:pt x="6415058" y="3718914"/>
                </a:lnTo>
                <a:lnTo>
                  <a:pt x="594675" y="3718020"/>
                </a:lnTo>
                <a:lnTo>
                  <a:pt x="0" y="336585"/>
                </a:lnTo>
                <a:close/>
              </a:path>
            </a:pathLst>
          </a:custGeom>
          <a:gradFill>
            <a:gsLst>
              <a:gs pos="100000">
                <a:srgbClr val="00B5EF">
                  <a:alpha val="98000"/>
                </a:srgbClr>
              </a:gs>
              <a:gs pos="75000">
                <a:schemeClr val="accent4">
                  <a:alpha val="75000"/>
                </a:schemeClr>
              </a:gs>
              <a:gs pos="34000">
                <a:schemeClr val="accent1">
                  <a:alpha val="65000"/>
                </a:schemeClr>
              </a:gs>
              <a:gs pos="0">
                <a:srgbClr val="4B2885"/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6" name="Subhead txt">
            <a:extLst>
              <a:ext uri="{FF2B5EF4-FFF2-40B4-BE49-F238E27FC236}">
                <a16:creationId xmlns:a16="http://schemas.microsoft.com/office/drawing/2014/main" id="{76418850-5F5F-CB7A-701C-2D2679C3A69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371600" y="2898198"/>
            <a:ext cx="6400800" cy="29900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8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9" name="Title txt">
            <a:extLst>
              <a:ext uri="{FF2B5EF4-FFF2-40B4-BE49-F238E27FC236}">
                <a16:creationId xmlns:a16="http://schemas.microsoft.com/office/drawing/2014/main" id="{0B623396-EE6B-8968-D455-D5D4E153F4C1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371600" y="1501991"/>
            <a:ext cx="6400800" cy="137542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lnSpc>
                <a:spcPts val="4000"/>
              </a:lnSpc>
              <a:buFontTx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cxnSp>
        <p:nvCxnSpPr>
          <p:cNvPr id="12" name="Straight Connector 11" hidden="1">
            <a:extLst>
              <a:ext uri="{FF2B5EF4-FFF2-40B4-BE49-F238E27FC236}">
                <a16:creationId xmlns:a16="http://schemas.microsoft.com/office/drawing/2014/main" id="{A8DF5675-6C66-FA05-1578-E5243CE99D4E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1712054" y="571712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hidden="1">
            <a:extLst>
              <a:ext uri="{FF2B5EF4-FFF2-40B4-BE49-F238E27FC236}">
                <a16:creationId xmlns:a16="http://schemas.microsoft.com/office/drawing/2014/main" id="{CE60ACEF-6E79-1C2D-8602-2AD6AA9B92DB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763786" y="4772566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3">
            <a:extLst>
              <a:ext uri="{FF2B5EF4-FFF2-40B4-BE49-F238E27FC236}">
                <a16:creationId xmlns:a16="http://schemas.microsoft.com/office/drawing/2014/main" id="{7642D1EE-2C6B-B425-8AC3-8C5736338E31}"/>
              </a:ext>
            </a:extLst>
          </p:cNvPr>
          <p:cNvSpPr/>
          <p:nvPr userDrawn="1"/>
        </p:nvSpPr>
        <p:spPr>
          <a:xfrm rot="600000" flipH="1">
            <a:off x="2143895" y="-597281"/>
            <a:ext cx="7166793" cy="1224441"/>
          </a:xfrm>
          <a:custGeom>
            <a:avLst/>
            <a:gdLst>
              <a:gd name="connsiteX0" fmla="*/ 0 w 7850459"/>
              <a:gd name="connsiteY0" fmla="*/ 0 h 1212423"/>
              <a:gd name="connsiteX1" fmla="*/ 7850459 w 7850459"/>
              <a:gd name="connsiteY1" fmla="*/ 0 h 1212423"/>
              <a:gd name="connsiteX2" fmla="*/ 7850459 w 7850459"/>
              <a:gd name="connsiteY2" fmla="*/ 1212423 h 1212423"/>
              <a:gd name="connsiteX3" fmla="*/ 0 w 7850459"/>
              <a:gd name="connsiteY3" fmla="*/ 1212423 h 1212423"/>
              <a:gd name="connsiteX4" fmla="*/ 0 w 7850459"/>
              <a:gd name="connsiteY4" fmla="*/ 0 h 1212423"/>
              <a:gd name="connsiteX0" fmla="*/ 942472 w 7850459"/>
              <a:gd name="connsiteY0" fmla="*/ 0 h 1227412"/>
              <a:gd name="connsiteX1" fmla="*/ 7850459 w 7850459"/>
              <a:gd name="connsiteY1" fmla="*/ 14989 h 1227412"/>
              <a:gd name="connsiteX2" fmla="*/ 7850459 w 7850459"/>
              <a:gd name="connsiteY2" fmla="*/ 1227412 h 1227412"/>
              <a:gd name="connsiteX3" fmla="*/ 0 w 7850459"/>
              <a:gd name="connsiteY3" fmla="*/ 1227412 h 1227412"/>
              <a:gd name="connsiteX4" fmla="*/ 942472 w 7850459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4989 h 1227412"/>
              <a:gd name="connsiteX2" fmla="*/ 7135368 w 7135368"/>
              <a:gd name="connsiteY2" fmla="*/ 1227412 h 1227412"/>
              <a:gd name="connsiteX3" fmla="*/ 0 w 7135368"/>
              <a:gd name="connsiteY3" fmla="*/ 1217622 h 1227412"/>
              <a:gd name="connsiteX4" fmla="*/ 227381 w 7135368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227412 h 1227412"/>
              <a:gd name="connsiteX2" fmla="*/ 0 w 7135368"/>
              <a:gd name="connsiteY2" fmla="*/ 1217622 h 1227412"/>
              <a:gd name="connsiteX3" fmla="*/ 227381 w 7135368"/>
              <a:gd name="connsiteY3" fmla="*/ 0 h 1227412"/>
              <a:gd name="connsiteX0" fmla="*/ 216708 w 7135368"/>
              <a:gd name="connsiteY0" fmla="*/ 0 h 1225829"/>
              <a:gd name="connsiteX1" fmla="*/ 7135368 w 7135368"/>
              <a:gd name="connsiteY1" fmla="*/ 1225829 h 1225829"/>
              <a:gd name="connsiteX2" fmla="*/ 0 w 7135368"/>
              <a:gd name="connsiteY2" fmla="*/ 1216039 h 1225829"/>
              <a:gd name="connsiteX3" fmla="*/ 216708 w 7135368"/>
              <a:gd name="connsiteY3" fmla="*/ 0 h 1225829"/>
              <a:gd name="connsiteX0" fmla="*/ 216708 w 7166793"/>
              <a:gd name="connsiteY0" fmla="*/ 0 h 1224441"/>
              <a:gd name="connsiteX1" fmla="*/ 7166793 w 7166793"/>
              <a:gd name="connsiteY1" fmla="*/ 1224441 h 1224441"/>
              <a:gd name="connsiteX2" fmla="*/ 0 w 7166793"/>
              <a:gd name="connsiteY2" fmla="*/ 1216039 h 1224441"/>
              <a:gd name="connsiteX3" fmla="*/ 216708 w 7166793"/>
              <a:gd name="connsiteY3" fmla="*/ 0 h 122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6793" h="1224441">
                <a:moveTo>
                  <a:pt x="216708" y="0"/>
                </a:moveTo>
                <a:lnTo>
                  <a:pt x="7166793" y="1224441"/>
                </a:lnTo>
                <a:lnTo>
                  <a:pt x="0" y="1216039"/>
                </a:lnTo>
                <a:lnTo>
                  <a:pt x="2167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381675B7-0936-8B26-7AF1-9B35B76003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01639" y="206536"/>
            <a:ext cx="1375322" cy="559977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2236ED0-4989-DB45-D1AE-674EBDF4BC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20748" y="3621100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US" sz="1400" b="0" dirty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Name</a:t>
            </a:r>
            <a:endParaRPr lang="en-US" dirty="0"/>
          </a:p>
        </p:txBody>
      </p:sp>
      <p:sp>
        <p:nvSpPr>
          <p:cNvPr id="10" name="Text Placeholder 38">
            <a:extLst>
              <a:ext uri="{FF2B5EF4-FFF2-40B4-BE49-F238E27FC236}">
                <a16:creationId xmlns:a16="http://schemas.microsoft.com/office/drawing/2014/main" id="{2CF34A68-ECAB-9336-5FD3-442F9E94E5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0748" y="3861097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Title</a:t>
            </a:r>
          </a:p>
        </p:txBody>
      </p:sp>
      <p:sp>
        <p:nvSpPr>
          <p:cNvPr id="11" name="Text Placeholder 40">
            <a:extLst>
              <a:ext uri="{FF2B5EF4-FFF2-40B4-BE49-F238E27FC236}">
                <a16:creationId xmlns:a16="http://schemas.microsoft.com/office/drawing/2014/main" id="{C129B495-F728-4253-F831-06255837E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20748" y="4093283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863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>
          <p15:clr>
            <a:srgbClr val="FBAE40"/>
          </p15:clr>
        </p15:guide>
        <p15:guide id="3" pos="5760">
          <p15:clr>
            <a:srgbClr val="FBAE40"/>
          </p15:clr>
        </p15:guide>
        <p15:guide id="4" orient="horz" pos="1620">
          <p15:clr>
            <a:srgbClr val="FBAE40"/>
          </p15:clr>
        </p15:guide>
        <p15:guide id="5" orient="horz">
          <p15:clr>
            <a:srgbClr val="FBAE40"/>
          </p15:clr>
        </p15:guide>
        <p15:guide id="6" orient="horz" pos="32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NT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30791B-CEA9-0930-BF86-D6865E82DDD4}"/>
              </a:ext>
            </a:extLst>
          </p:cNvPr>
          <p:cNvSpPr/>
          <p:nvPr userDrawn="1"/>
        </p:nvSpPr>
        <p:spPr>
          <a:xfrm>
            <a:off x="0" y="4895850"/>
            <a:ext cx="9144000" cy="247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7" name="med blue to teal">
            <a:extLst>
              <a:ext uri="{FF2B5EF4-FFF2-40B4-BE49-F238E27FC236}">
                <a16:creationId xmlns:a16="http://schemas.microsoft.com/office/drawing/2014/main" id="{0543089F-538A-7897-0668-2892B159595C}"/>
              </a:ext>
            </a:extLst>
          </p:cNvPr>
          <p:cNvSpPr/>
          <p:nvPr userDrawn="1"/>
        </p:nvSpPr>
        <p:spPr>
          <a:xfrm rot="21000000" flipH="1">
            <a:off x="-396879" y="443464"/>
            <a:ext cx="9926765" cy="4304298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41092 h 3717604"/>
              <a:gd name="connsiteX1" fmla="*/ 2565716 w 9908546"/>
              <a:gd name="connsiteY1" fmla="*/ 0 h 3717604"/>
              <a:gd name="connsiteX2" fmla="*/ 9252056 w 9908546"/>
              <a:gd name="connsiteY2" fmla="*/ 2991 h 3717604"/>
              <a:gd name="connsiteX3" fmla="*/ 9908546 w 9908546"/>
              <a:gd name="connsiteY3" fmla="*/ 3716697 h 3717604"/>
              <a:gd name="connsiteX4" fmla="*/ 616760 w 9908546"/>
              <a:gd name="connsiteY4" fmla="*/ 3717604 h 3717604"/>
              <a:gd name="connsiteX5" fmla="*/ 0 w 9908546"/>
              <a:gd name="connsiteY5" fmla="*/ 241092 h 3717604"/>
              <a:gd name="connsiteX0" fmla="*/ 43522 w 9291786"/>
              <a:gd name="connsiteY0" fmla="*/ 334179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522 w 9291786"/>
              <a:gd name="connsiteY5" fmla="*/ 334179 h 3717604"/>
              <a:gd name="connsiteX0" fmla="*/ 43958 w 9291786"/>
              <a:gd name="connsiteY0" fmla="*/ 336657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958 w 9291786"/>
              <a:gd name="connsiteY5" fmla="*/ 336657 h 3717604"/>
              <a:gd name="connsiteX0" fmla="*/ 0 w 9247828"/>
              <a:gd name="connsiteY0" fmla="*/ 336657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7 h 3719150"/>
              <a:gd name="connsiteX0" fmla="*/ 0 w 9247828"/>
              <a:gd name="connsiteY0" fmla="*/ 336658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8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8596731 w 9253221"/>
              <a:gd name="connsiteY2" fmla="*/ 2991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6499523 w 9253221"/>
              <a:gd name="connsiteY4" fmla="*/ 3714974 h 3719150"/>
              <a:gd name="connsiteX5" fmla="*/ 590246 w 9253221"/>
              <a:gd name="connsiteY5" fmla="*/ 3719150 h 3719150"/>
              <a:gd name="connsiteX6" fmla="*/ 0 w 9253221"/>
              <a:gd name="connsiteY6" fmla="*/ 335054 h 3719150"/>
              <a:gd name="connsiteX0" fmla="*/ 0 w 8579699"/>
              <a:gd name="connsiteY0" fmla="*/ 335054 h 3719150"/>
              <a:gd name="connsiteX1" fmla="*/ 1910391 w 8579699"/>
              <a:gd name="connsiteY1" fmla="*/ 0 h 3719150"/>
              <a:gd name="connsiteX2" fmla="*/ 7966902 w 8579699"/>
              <a:gd name="connsiteY2" fmla="*/ 14649 h 3719150"/>
              <a:gd name="connsiteX3" fmla="*/ 8579699 w 8579699"/>
              <a:gd name="connsiteY3" fmla="*/ 3359769 h 3719150"/>
              <a:gd name="connsiteX4" fmla="*/ 6499523 w 8579699"/>
              <a:gd name="connsiteY4" fmla="*/ 3714974 h 3719150"/>
              <a:gd name="connsiteX5" fmla="*/ 590246 w 8579699"/>
              <a:gd name="connsiteY5" fmla="*/ 3719150 h 3719150"/>
              <a:gd name="connsiteX6" fmla="*/ 0 w 8579699"/>
              <a:gd name="connsiteY6" fmla="*/ 335054 h 3719150"/>
              <a:gd name="connsiteX0" fmla="*/ 0 w 8577270"/>
              <a:gd name="connsiteY0" fmla="*/ 335054 h 3719150"/>
              <a:gd name="connsiteX1" fmla="*/ 1910391 w 8577270"/>
              <a:gd name="connsiteY1" fmla="*/ 0 h 3719150"/>
              <a:gd name="connsiteX2" fmla="*/ 7966902 w 8577270"/>
              <a:gd name="connsiteY2" fmla="*/ 14649 h 3719150"/>
              <a:gd name="connsiteX3" fmla="*/ 8577270 w 8577270"/>
              <a:gd name="connsiteY3" fmla="*/ 3345996 h 3719150"/>
              <a:gd name="connsiteX4" fmla="*/ 6499523 w 8577270"/>
              <a:gd name="connsiteY4" fmla="*/ 3714974 h 3719150"/>
              <a:gd name="connsiteX5" fmla="*/ 590246 w 8577270"/>
              <a:gd name="connsiteY5" fmla="*/ 3719150 h 3719150"/>
              <a:gd name="connsiteX6" fmla="*/ 0 w 8577270"/>
              <a:gd name="connsiteY6" fmla="*/ 335054 h 37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7270" h="3719150">
                <a:moveTo>
                  <a:pt x="0" y="335054"/>
                </a:moveTo>
                <a:lnTo>
                  <a:pt x="1910391" y="0"/>
                </a:lnTo>
                <a:lnTo>
                  <a:pt x="7966902" y="14649"/>
                </a:lnTo>
                <a:lnTo>
                  <a:pt x="8577270" y="3345996"/>
                </a:lnTo>
                <a:lnTo>
                  <a:pt x="6499523" y="3714974"/>
                </a:lnTo>
                <a:lnTo>
                  <a:pt x="590246" y="3719150"/>
                </a:lnTo>
                <a:lnTo>
                  <a:pt x="0" y="335054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248" t="-7403" r="-5248" b="-597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light blue to purple">
            <a:extLst>
              <a:ext uri="{FF2B5EF4-FFF2-40B4-BE49-F238E27FC236}">
                <a16:creationId xmlns:a16="http://schemas.microsoft.com/office/drawing/2014/main" id="{ABE4C3D6-50A2-8CB2-0B9E-C6D2446DC0A8}"/>
              </a:ext>
            </a:extLst>
          </p:cNvPr>
          <p:cNvSpPr>
            <a:spLocks/>
          </p:cNvSpPr>
          <p:nvPr userDrawn="1"/>
        </p:nvSpPr>
        <p:spPr>
          <a:xfrm rot="600000">
            <a:off x="-383931" y="442335"/>
            <a:ext cx="9913741" cy="4304025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38190 h 3714702"/>
              <a:gd name="connsiteX1" fmla="*/ 1325148 w 9908546"/>
              <a:gd name="connsiteY1" fmla="*/ 3776 h 3714702"/>
              <a:gd name="connsiteX2" fmla="*/ 8612723 w 9908546"/>
              <a:gd name="connsiteY2" fmla="*/ 0 h 3714702"/>
              <a:gd name="connsiteX3" fmla="*/ 9908546 w 9908546"/>
              <a:gd name="connsiteY3" fmla="*/ 3713795 h 3714702"/>
              <a:gd name="connsiteX4" fmla="*/ 616760 w 9908546"/>
              <a:gd name="connsiteY4" fmla="*/ 3714702 h 3714702"/>
              <a:gd name="connsiteX5" fmla="*/ 0 w 9908546"/>
              <a:gd name="connsiteY5" fmla="*/ 238190 h 3714702"/>
              <a:gd name="connsiteX0" fmla="*/ 0 w 9908546"/>
              <a:gd name="connsiteY0" fmla="*/ 239630 h 3716142"/>
              <a:gd name="connsiteX1" fmla="*/ 2532368 w 9908546"/>
              <a:gd name="connsiteY1" fmla="*/ 0 h 3716142"/>
              <a:gd name="connsiteX2" fmla="*/ 8612723 w 9908546"/>
              <a:gd name="connsiteY2" fmla="*/ 1440 h 3716142"/>
              <a:gd name="connsiteX3" fmla="*/ 9908546 w 9908546"/>
              <a:gd name="connsiteY3" fmla="*/ 3715235 h 3716142"/>
              <a:gd name="connsiteX4" fmla="*/ 616760 w 9908546"/>
              <a:gd name="connsiteY4" fmla="*/ 3716142 h 3716142"/>
              <a:gd name="connsiteX5" fmla="*/ 0 w 9908546"/>
              <a:gd name="connsiteY5" fmla="*/ 239630 h 3716142"/>
              <a:gd name="connsiteX0" fmla="*/ 51990 w 9291786"/>
              <a:gd name="connsiteY0" fmla="*/ 338800 h 3716142"/>
              <a:gd name="connsiteX1" fmla="*/ 1915608 w 9291786"/>
              <a:gd name="connsiteY1" fmla="*/ 0 h 3716142"/>
              <a:gd name="connsiteX2" fmla="*/ 7995963 w 9291786"/>
              <a:gd name="connsiteY2" fmla="*/ 1440 h 3716142"/>
              <a:gd name="connsiteX3" fmla="*/ 9291786 w 9291786"/>
              <a:gd name="connsiteY3" fmla="*/ 3715235 h 3716142"/>
              <a:gd name="connsiteX4" fmla="*/ 0 w 9291786"/>
              <a:gd name="connsiteY4" fmla="*/ 3716142 h 3716142"/>
              <a:gd name="connsiteX5" fmla="*/ 51990 w 9291786"/>
              <a:gd name="connsiteY5" fmla="*/ 338800 h 3716142"/>
              <a:gd name="connsiteX0" fmla="*/ 0 w 9239796"/>
              <a:gd name="connsiteY0" fmla="*/ 338800 h 3719460"/>
              <a:gd name="connsiteX1" fmla="*/ 1863618 w 9239796"/>
              <a:gd name="connsiteY1" fmla="*/ 0 h 3719460"/>
              <a:gd name="connsiteX2" fmla="*/ 7943973 w 9239796"/>
              <a:gd name="connsiteY2" fmla="*/ 1440 h 3719460"/>
              <a:gd name="connsiteX3" fmla="*/ 9239796 w 9239796"/>
              <a:gd name="connsiteY3" fmla="*/ 3715235 h 3719460"/>
              <a:gd name="connsiteX4" fmla="*/ 571542 w 9239796"/>
              <a:gd name="connsiteY4" fmla="*/ 3719460 h 3719460"/>
              <a:gd name="connsiteX5" fmla="*/ 0 w 9239796"/>
              <a:gd name="connsiteY5" fmla="*/ 338800 h 3719460"/>
              <a:gd name="connsiteX0" fmla="*/ 0 w 9262536"/>
              <a:gd name="connsiteY0" fmla="*/ 340255 h 3719460"/>
              <a:gd name="connsiteX1" fmla="*/ 1886358 w 9262536"/>
              <a:gd name="connsiteY1" fmla="*/ 0 h 3719460"/>
              <a:gd name="connsiteX2" fmla="*/ 7966713 w 9262536"/>
              <a:gd name="connsiteY2" fmla="*/ 1440 h 3719460"/>
              <a:gd name="connsiteX3" fmla="*/ 9262536 w 9262536"/>
              <a:gd name="connsiteY3" fmla="*/ 3715235 h 3719460"/>
              <a:gd name="connsiteX4" fmla="*/ 594282 w 9262536"/>
              <a:gd name="connsiteY4" fmla="*/ 3719460 h 3719460"/>
              <a:gd name="connsiteX5" fmla="*/ 0 w 9262536"/>
              <a:gd name="connsiteY5" fmla="*/ 340255 h 3719460"/>
              <a:gd name="connsiteX0" fmla="*/ 0 w 9262536"/>
              <a:gd name="connsiteY0" fmla="*/ 338815 h 3718020"/>
              <a:gd name="connsiteX1" fmla="*/ 1893061 w 9262536"/>
              <a:gd name="connsiteY1" fmla="*/ 7598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020"/>
              <a:gd name="connsiteX1" fmla="*/ 1892188 w 9262536"/>
              <a:gd name="connsiteY1" fmla="*/ 2643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914"/>
              <a:gd name="connsiteX1" fmla="*/ 1892188 w 9262536"/>
              <a:gd name="connsiteY1" fmla="*/ 2643 h 3718914"/>
              <a:gd name="connsiteX2" fmla="*/ 7966713 w 9262536"/>
              <a:gd name="connsiteY2" fmla="*/ 0 h 3718914"/>
              <a:gd name="connsiteX3" fmla="*/ 9262536 w 9262536"/>
              <a:gd name="connsiteY3" fmla="*/ 3713795 h 3718914"/>
              <a:gd name="connsiteX4" fmla="*/ 6414665 w 9262536"/>
              <a:gd name="connsiteY4" fmla="*/ 3718914 h 3718914"/>
              <a:gd name="connsiteX5" fmla="*/ 594282 w 9262536"/>
              <a:gd name="connsiteY5" fmla="*/ 3718020 h 3718914"/>
              <a:gd name="connsiteX6" fmla="*/ 0 w 9262536"/>
              <a:gd name="connsiteY6" fmla="*/ 338815 h 3718914"/>
              <a:gd name="connsiteX0" fmla="*/ 0 w 8565624"/>
              <a:gd name="connsiteY0" fmla="*/ 338815 h 3718914"/>
              <a:gd name="connsiteX1" fmla="*/ 1892188 w 8565624"/>
              <a:gd name="connsiteY1" fmla="*/ 2643 h 3718914"/>
              <a:gd name="connsiteX2" fmla="*/ 7966713 w 8565624"/>
              <a:gd name="connsiteY2" fmla="*/ 0 h 3718914"/>
              <a:gd name="connsiteX3" fmla="*/ 8565624 w 8565624"/>
              <a:gd name="connsiteY3" fmla="*/ 3341154 h 3718914"/>
              <a:gd name="connsiteX4" fmla="*/ 6414665 w 8565624"/>
              <a:gd name="connsiteY4" fmla="*/ 3718914 h 3718914"/>
              <a:gd name="connsiteX5" fmla="*/ 594282 w 8565624"/>
              <a:gd name="connsiteY5" fmla="*/ 3718020 h 3718914"/>
              <a:gd name="connsiteX6" fmla="*/ 0 w 8565624"/>
              <a:gd name="connsiteY6" fmla="*/ 338815 h 3718914"/>
              <a:gd name="connsiteX0" fmla="*/ 0 w 8566017"/>
              <a:gd name="connsiteY0" fmla="*/ 336585 h 3718914"/>
              <a:gd name="connsiteX1" fmla="*/ 1892581 w 8566017"/>
              <a:gd name="connsiteY1" fmla="*/ 2643 h 3718914"/>
              <a:gd name="connsiteX2" fmla="*/ 7967106 w 8566017"/>
              <a:gd name="connsiteY2" fmla="*/ 0 h 3718914"/>
              <a:gd name="connsiteX3" fmla="*/ 8566017 w 8566017"/>
              <a:gd name="connsiteY3" fmla="*/ 3341154 h 3718914"/>
              <a:gd name="connsiteX4" fmla="*/ 6415058 w 8566017"/>
              <a:gd name="connsiteY4" fmla="*/ 3718914 h 3718914"/>
              <a:gd name="connsiteX5" fmla="*/ 594675 w 8566017"/>
              <a:gd name="connsiteY5" fmla="*/ 3718020 h 3718914"/>
              <a:gd name="connsiteX6" fmla="*/ 0 w 8566017"/>
              <a:gd name="connsiteY6" fmla="*/ 336585 h 371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6017" h="3718914">
                <a:moveTo>
                  <a:pt x="0" y="336585"/>
                </a:moveTo>
                <a:lnTo>
                  <a:pt x="1892581" y="2643"/>
                </a:lnTo>
                <a:lnTo>
                  <a:pt x="7967106" y="0"/>
                </a:lnTo>
                <a:lnTo>
                  <a:pt x="8566017" y="3341154"/>
                </a:lnTo>
                <a:lnTo>
                  <a:pt x="6415058" y="3718914"/>
                </a:lnTo>
                <a:lnTo>
                  <a:pt x="594675" y="3718020"/>
                </a:lnTo>
                <a:lnTo>
                  <a:pt x="0" y="336585"/>
                </a:lnTo>
                <a:close/>
              </a:path>
            </a:pathLst>
          </a:custGeom>
          <a:gradFill>
            <a:gsLst>
              <a:gs pos="100000">
                <a:srgbClr val="00B5EF">
                  <a:alpha val="98000"/>
                </a:srgbClr>
              </a:gs>
              <a:gs pos="75000">
                <a:schemeClr val="accent4">
                  <a:alpha val="75000"/>
                </a:schemeClr>
              </a:gs>
              <a:gs pos="34000">
                <a:schemeClr val="accent1">
                  <a:alpha val="65000"/>
                </a:schemeClr>
              </a:gs>
              <a:gs pos="0">
                <a:srgbClr val="4B2885"/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6" name="Subhead txt">
            <a:extLst>
              <a:ext uri="{FF2B5EF4-FFF2-40B4-BE49-F238E27FC236}">
                <a16:creationId xmlns:a16="http://schemas.microsoft.com/office/drawing/2014/main" id="{76418850-5F5F-CB7A-701C-2D2679C3A69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371600" y="2898198"/>
            <a:ext cx="6400800" cy="29900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8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9" name="Title txt">
            <a:extLst>
              <a:ext uri="{FF2B5EF4-FFF2-40B4-BE49-F238E27FC236}">
                <a16:creationId xmlns:a16="http://schemas.microsoft.com/office/drawing/2014/main" id="{0B623396-EE6B-8968-D455-D5D4E153F4C1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371600" y="1501991"/>
            <a:ext cx="6400800" cy="137542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lnSpc>
                <a:spcPts val="4000"/>
              </a:lnSpc>
              <a:buFontTx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cxnSp>
        <p:nvCxnSpPr>
          <p:cNvPr id="12" name="Straight Connector 11" hidden="1">
            <a:extLst>
              <a:ext uri="{FF2B5EF4-FFF2-40B4-BE49-F238E27FC236}">
                <a16:creationId xmlns:a16="http://schemas.microsoft.com/office/drawing/2014/main" id="{A8DF5675-6C66-FA05-1578-E5243CE99D4E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1712054" y="571712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hidden="1">
            <a:extLst>
              <a:ext uri="{FF2B5EF4-FFF2-40B4-BE49-F238E27FC236}">
                <a16:creationId xmlns:a16="http://schemas.microsoft.com/office/drawing/2014/main" id="{CE60ACEF-6E79-1C2D-8602-2AD6AA9B92DB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763786" y="4772566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3">
            <a:extLst>
              <a:ext uri="{FF2B5EF4-FFF2-40B4-BE49-F238E27FC236}">
                <a16:creationId xmlns:a16="http://schemas.microsoft.com/office/drawing/2014/main" id="{7642D1EE-2C6B-B425-8AC3-8C5736338E31}"/>
              </a:ext>
            </a:extLst>
          </p:cNvPr>
          <p:cNvSpPr/>
          <p:nvPr userDrawn="1"/>
        </p:nvSpPr>
        <p:spPr>
          <a:xfrm rot="600000" flipH="1">
            <a:off x="2143895" y="-597281"/>
            <a:ext cx="7166793" cy="1224441"/>
          </a:xfrm>
          <a:custGeom>
            <a:avLst/>
            <a:gdLst>
              <a:gd name="connsiteX0" fmla="*/ 0 w 7850459"/>
              <a:gd name="connsiteY0" fmla="*/ 0 h 1212423"/>
              <a:gd name="connsiteX1" fmla="*/ 7850459 w 7850459"/>
              <a:gd name="connsiteY1" fmla="*/ 0 h 1212423"/>
              <a:gd name="connsiteX2" fmla="*/ 7850459 w 7850459"/>
              <a:gd name="connsiteY2" fmla="*/ 1212423 h 1212423"/>
              <a:gd name="connsiteX3" fmla="*/ 0 w 7850459"/>
              <a:gd name="connsiteY3" fmla="*/ 1212423 h 1212423"/>
              <a:gd name="connsiteX4" fmla="*/ 0 w 7850459"/>
              <a:gd name="connsiteY4" fmla="*/ 0 h 1212423"/>
              <a:gd name="connsiteX0" fmla="*/ 942472 w 7850459"/>
              <a:gd name="connsiteY0" fmla="*/ 0 h 1227412"/>
              <a:gd name="connsiteX1" fmla="*/ 7850459 w 7850459"/>
              <a:gd name="connsiteY1" fmla="*/ 14989 h 1227412"/>
              <a:gd name="connsiteX2" fmla="*/ 7850459 w 7850459"/>
              <a:gd name="connsiteY2" fmla="*/ 1227412 h 1227412"/>
              <a:gd name="connsiteX3" fmla="*/ 0 w 7850459"/>
              <a:gd name="connsiteY3" fmla="*/ 1227412 h 1227412"/>
              <a:gd name="connsiteX4" fmla="*/ 942472 w 7850459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4989 h 1227412"/>
              <a:gd name="connsiteX2" fmla="*/ 7135368 w 7135368"/>
              <a:gd name="connsiteY2" fmla="*/ 1227412 h 1227412"/>
              <a:gd name="connsiteX3" fmla="*/ 0 w 7135368"/>
              <a:gd name="connsiteY3" fmla="*/ 1217622 h 1227412"/>
              <a:gd name="connsiteX4" fmla="*/ 227381 w 7135368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227412 h 1227412"/>
              <a:gd name="connsiteX2" fmla="*/ 0 w 7135368"/>
              <a:gd name="connsiteY2" fmla="*/ 1217622 h 1227412"/>
              <a:gd name="connsiteX3" fmla="*/ 227381 w 7135368"/>
              <a:gd name="connsiteY3" fmla="*/ 0 h 1227412"/>
              <a:gd name="connsiteX0" fmla="*/ 216708 w 7135368"/>
              <a:gd name="connsiteY0" fmla="*/ 0 h 1225829"/>
              <a:gd name="connsiteX1" fmla="*/ 7135368 w 7135368"/>
              <a:gd name="connsiteY1" fmla="*/ 1225829 h 1225829"/>
              <a:gd name="connsiteX2" fmla="*/ 0 w 7135368"/>
              <a:gd name="connsiteY2" fmla="*/ 1216039 h 1225829"/>
              <a:gd name="connsiteX3" fmla="*/ 216708 w 7135368"/>
              <a:gd name="connsiteY3" fmla="*/ 0 h 1225829"/>
              <a:gd name="connsiteX0" fmla="*/ 216708 w 7166793"/>
              <a:gd name="connsiteY0" fmla="*/ 0 h 1224441"/>
              <a:gd name="connsiteX1" fmla="*/ 7166793 w 7166793"/>
              <a:gd name="connsiteY1" fmla="*/ 1224441 h 1224441"/>
              <a:gd name="connsiteX2" fmla="*/ 0 w 7166793"/>
              <a:gd name="connsiteY2" fmla="*/ 1216039 h 1224441"/>
              <a:gd name="connsiteX3" fmla="*/ 216708 w 7166793"/>
              <a:gd name="connsiteY3" fmla="*/ 0 h 122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6793" h="1224441">
                <a:moveTo>
                  <a:pt x="216708" y="0"/>
                </a:moveTo>
                <a:lnTo>
                  <a:pt x="7166793" y="1224441"/>
                </a:lnTo>
                <a:lnTo>
                  <a:pt x="0" y="1216039"/>
                </a:lnTo>
                <a:lnTo>
                  <a:pt x="2167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381675B7-0936-8B26-7AF1-9B35B76003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01639" y="206536"/>
            <a:ext cx="1375322" cy="559977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2236ED0-4989-DB45-D1AE-674EBDF4BC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20748" y="3621100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US" sz="1400" b="0" dirty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Name</a:t>
            </a:r>
            <a:endParaRPr lang="en-US" dirty="0"/>
          </a:p>
        </p:txBody>
      </p:sp>
      <p:sp>
        <p:nvSpPr>
          <p:cNvPr id="10" name="Text Placeholder 38">
            <a:extLst>
              <a:ext uri="{FF2B5EF4-FFF2-40B4-BE49-F238E27FC236}">
                <a16:creationId xmlns:a16="http://schemas.microsoft.com/office/drawing/2014/main" id="{2CF34A68-ECAB-9336-5FD3-442F9E94E5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0748" y="3861097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Title</a:t>
            </a:r>
          </a:p>
        </p:txBody>
      </p:sp>
      <p:sp>
        <p:nvSpPr>
          <p:cNvPr id="11" name="Text Placeholder 40">
            <a:extLst>
              <a:ext uri="{FF2B5EF4-FFF2-40B4-BE49-F238E27FC236}">
                <a16:creationId xmlns:a16="http://schemas.microsoft.com/office/drawing/2014/main" id="{C129B495-F728-4253-F831-06255837E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20748" y="4093283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05871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>
          <p15:clr>
            <a:srgbClr val="FBAE40"/>
          </p15:clr>
        </p15:guide>
        <p15:guide id="3" pos="5760">
          <p15:clr>
            <a:srgbClr val="FBAE40"/>
          </p15:clr>
        </p15:guide>
        <p15:guide id="4" orient="horz" pos="1620">
          <p15:clr>
            <a:srgbClr val="FBAE40"/>
          </p15:clr>
        </p15:guide>
        <p15:guide id="5" orient="horz">
          <p15:clr>
            <a:srgbClr val="FBAE40"/>
          </p15:clr>
        </p15:guide>
        <p15:guide id="6" orient="horz" pos="32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tevenage Loc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30791B-CEA9-0930-BF86-D6865E82DDD4}"/>
              </a:ext>
            </a:extLst>
          </p:cNvPr>
          <p:cNvSpPr/>
          <p:nvPr userDrawn="1"/>
        </p:nvSpPr>
        <p:spPr>
          <a:xfrm>
            <a:off x="0" y="4895850"/>
            <a:ext cx="9144000" cy="247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7" name="med blue to teal">
            <a:extLst>
              <a:ext uri="{FF2B5EF4-FFF2-40B4-BE49-F238E27FC236}">
                <a16:creationId xmlns:a16="http://schemas.microsoft.com/office/drawing/2014/main" id="{0543089F-538A-7897-0668-2892B159595C}"/>
              </a:ext>
            </a:extLst>
          </p:cNvPr>
          <p:cNvSpPr/>
          <p:nvPr userDrawn="1"/>
        </p:nvSpPr>
        <p:spPr>
          <a:xfrm rot="21000000" flipH="1">
            <a:off x="-384007" y="419600"/>
            <a:ext cx="9926765" cy="4304298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41092 h 3717604"/>
              <a:gd name="connsiteX1" fmla="*/ 2565716 w 9908546"/>
              <a:gd name="connsiteY1" fmla="*/ 0 h 3717604"/>
              <a:gd name="connsiteX2" fmla="*/ 9252056 w 9908546"/>
              <a:gd name="connsiteY2" fmla="*/ 2991 h 3717604"/>
              <a:gd name="connsiteX3" fmla="*/ 9908546 w 9908546"/>
              <a:gd name="connsiteY3" fmla="*/ 3716697 h 3717604"/>
              <a:gd name="connsiteX4" fmla="*/ 616760 w 9908546"/>
              <a:gd name="connsiteY4" fmla="*/ 3717604 h 3717604"/>
              <a:gd name="connsiteX5" fmla="*/ 0 w 9908546"/>
              <a:gd name="connsiteY5" fmla="*/ 241092 h 3717604"/>
              <a:gd name="connsiteX0" fmla="*/ 43522 w 9291786"/>
              <a:gd name="connsiteY0" fmla="*/ 334179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522 w 9291786"/>
              <a:gd name="connsiteY5" fmla="*/ 334179 h 3717604"/>
              <a:gd name="connsiteX0" fmla="*/ 43958 w 9291786"/>
              <a:gd name="connsiteY0" fmla="*/ 336657 h 3717604"/>
              <a:gd name="connsiteX1" fmla="*/ 1948956 w 9291786"/>
              <a:gd name="connsiteY1" fmla="*/ 0 h 3717604"/>
              <a:gd name="connsiteX2" fmla="*/ 8635296 w 9291786"/>
              <a:gd name="connsiteY2" fmla="*/ 2991 h 3717604"/>
              <a:gd name="connsiteX3" fmla="*/ 9291786 w 9291786"/>
              <a:gd name="connsiteY3" fmla="*/ 3716697 h 3717604"/>
              <a:gd name="connsiteX4" fmla="*/ 0 w 9291786"/>
              <a:gd name="connsiteY4" fmla="*/ 3717604 h 3717604"/>
              <a:gd name="connsiteX5" fmla="*/ 43958 w 9291786"/>
              <a:gd name="connsiteY5" fmla="*/ 336657 h 3717604"/>
              <a:gd name="connsiteX0" fmla="*/ 0 w 9247828"/>
              <a:gd name="connsiteY0" fmla="*/ 336657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7 h 3719150"/>
              <a:gd name="connsiteX0" fmla="*/ 0 w 9247828"/>
              <a:gd name="connsiteY0" fmla="*/ 336658 h 3719150"/>
              <a:gd name="connsiteX1" fmla="*/ 1904998 w 9247828"/>
              <a:gd name="connsiteY1" fmla="*/ 0 h 3719150"/>
              <a:gd name="connsiteX2" fmla="*/ 8591338 w 9247828"/>
              <a:gd name="connsiteY2" fmla="*/ 2991 h 3719150"/>
              <a:gd name="connsiteX3" fmla="*/ 9247828 w 9247828"/>
              <a:gd name="connsiteY3" fmla="*/ 3716697 h 3719150"/>
              <a:gd name="connsiteX4" fmla="*/ 584853 w 9247828"/>
              <a:gd name="connsiteY4" fmla="*/ 3719150 h 3719150"/>
              <a:gd name="connsiteX5" fmla="*/ 0 w 9247828"/>
              <a:gd name="connsiteY5" fmla="*/ 336658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8596731 w 9253221"/>
              <a:gd name="connsiteY2" fmla="*/ 2991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590246 w 9253221"/>
              <a:gd name="connsiteY4" fmla="*/ 3719150 h 3719150"/>
              <a:gd name="connsiteX5" fmla="*/ 0 w 9253221"/>
              <a:gd name="connsiteY5" fmla="*/ 335054 h 3719150"/>
              <a:gd name="connsiteX0" fmla="*/ 0 w 9253221"/>
              <a:gd name="connsiteY0" fmla="*/ 335054 h 3719150"/>
              <a:gd name="connsiteX1" fmla="*/ 1910391 w 9253221"/>
              <a:gd name="connsiteY1" fmla="*/ 0 h 3719150"/>
              <a:gd name="connsiteX2" fmla="*/ 7966902 w 9253221"/>
              <a:gd name="connsiteY2" fmla="*/ 14649 h 3719150"/>
              <a:gd name="connsiteX3" fmla="*/ 9253221 w 9253221"/>
              <a:gd name="connsiteY3" fmla="*/ 3716697 h 3719150"/>
              <a:gd name="connsiteX4" fmla="*/ 6499523 w 9253221"/>
              <a:gd name="connsiteY4" fmla="*/ 3714974 h 3719150"/>
              <a:gd name="connsiteX5" fmla="*/ 590246 w 9253221"/>
              <a:gd name="connsiteY5" fmla="*/ 3719150 h 3719150"/>
              <a:gd name="connsiteX6" fmla="*/ 0 w 9253221"/>
              <a:gd name="connsiteY6" fmla="*/ 335054 h 3719150"/>
              <a:gd name="connsiteX0" fmla="*/ 0 w 8579699"/>
              <a:gd name="connsiteY0" fmla="*/ 335054 h 3719150"/>
              <a:gd name="connsiteX1" fmla="*/ 1910391 w 8579699"/>
              <a:gd name="connsiteY1" fmla="*/ 0 h 3719150"/>
              <a:gd name="connsiteX2" fmla="*/ 7966902 w 8579699"/>
              <a:gd name="connsiteY2" fmla="*/ 14649 h 3719150"/>
              <a:gd name="connsiteX3" fmla="*/ 8579699 w 8579699"/>
              <a:gd name="connsiteY3" fmla="*/ 3359769 h 3719150"/>
              <a:gd name="connsiteX4" fmla="*/ 6499523 w 8579699"/>
              <a:gd name="connsiteY4" fmla="*/ 3714974 h 3719150"/>
              <a:gd name="connsiteX5" fmla="*/ 590246 w 8579699"/>
              <a:gd name="connsiteY5" fmla="*/ 3719150 h 3719150"/>
              <a:gd name="connsiteX6" fmla="*/ 0 w 8579699"/>
              <a:gd name="connsiteY6" fmla="*/ 335054 h 3719150"/>
              <a:gd name="connsiteX0" fmla="*/ 0 w 8577270"/>
              <a:gd name="connsiteY0" fmla="*/ 335054 h 3719150"/>
              <a:gd name="connsiteX1" fmla="*/ 1910391 w 8577270"/>
              <a:gd name="connsiteY1" fmla="*/ 0 h 3719150"/>
              <a:gd name="connsiteX2" fmla="*/ 7966902 w 8577270"/>
              <a:gd name="connsiteY2" fmla="*/ 14649 h 3719150"/>
              <a:gd name="connsiteX3" fmla="*/ 8577270 w 8577270"/>
              <a:gd name="connsiteY3" fmla="*/ 3345996 h 3719150"/>
              <a:gd name="connsiteX4" fmla="*/ 6499523 w 8577270"/>
              <a:gd name="connsiteY4" fmla="*/ 3714974 h 3719150"/>
              <a:gd name="connsiteX5" fmla="*/ 590246 w 8577270"/>
              <a:gd name="connsiteY5" fmla="*/ 3719150 h 3719150"/>
              <a:gd name="connsiteX6" fmla="*/ 0 w 8577270"/>
              <a:gd name="connsiteY6" fmla="*/ 335054 h 37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7270" h="3719150">
                <a:moveTo>
                  <a:pt x="0" y="335054"/>
                </a:moveTo>
                <a:lnTo>
                  <a:pt x="1910391" y="0"/>
                </a:lnTo>
                <a:lnTo>
                  <a:pt x="7966902" y="14649"/>
                </a:lnTo>
                <a:lnTo>
                  <a:pt x="8577270" y="3345996"/>
                </a:lnTo>
                <a:lnTo>
                  <a:pt x="6499523" y="3714974"/>
                </a:lnTo>
                <a:lnTo>
                  <a:pt x="590246" y="3719150"/>
                </a:lnTo>
                <a:lnTo>
                  <a:pt x="0" y="335054"/>
                </a:lnTo>
                <a:close/>
              </a:path>
            </a:pathLst>
          </a:cu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light blue to purple">
            <a:extLst>
              <a:ext uri="{FF2B5EF4-FFF2-40B4-BE49-F238E27FC236}">
                <a16:creationId xmlns:a16="http://schemas.microsoft.com/office/drawing/2014/main" id="{ABE4C3D6-50A2-8CB2-0B9E-C6D2446DC0A8}"/>
              </a:ext>
            </a:extLst>
          </p:cNvPr>
          <p:cNvSpPr>
            <a:spLocks/>
          </p:cNvSpPr>
          <p:nvPr userDrawn="1"/>
        </p:nvSpPr>
        <p:spPr>
          <a:xfrm rot="600000">
            <a:off x="-383931" y="442335"/>
            <a:ext cx="9913741" cy="4304025"/>
          </a:xfrm>
          <a:custGeom>
            <a:avLst/>
            <a:gdLst>
              <a:gd name="connsiteX0" fmla="*/ 0 w 12457967"/>
              <a:gd name="connsiteY0" fmla="*/ 0 h 3718435"/>
              <a:gd name="connsiteX1" fmla="*/ 12457967 w 12457967"/>
              <a:gd name="connsiteY1" fmla="*/ 0 h 3718435"/>
              <a:gd name="connsiteX2" fmla="*/ 12457967 w 12457967"/>
              <a:gd name="connsiteY2" fmla="*/ 3718435 h 3718435"/>
              <a:gd name="connsiteX3" fmla="*/ 0 w 12457967"/>
              <a:gd name="connsiteY3" fmla="*/ 3718435 h 3718435"/>
              <a:gd name="connsiteX4" fmla="*/ 0 w 12457967"/>
              <a:gd name="connsiteY4" fmla="*/ 0 h 3718435"/>
              <a:gd name="connsiteX0" fmla="*/ 0 w 12457967"/>
              <a:gd name="connsiteY0" fmla="*/ 3302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0 w 12457967"/>
              <a:gd name="connsiteY5" fmla="*/ 3302 h 3721737"/>
              <a:gd name="connsiteX0" fmla="*/ 494795 w 12457967"/>
              <a:gd name="connsiteY0" fmla="*/ 242666 h 3721737"/>
              <a:gd name="connsiteX1" fmla="*/ 1813822 w 12457967"/>
              <a:gd name="connsiteY1" fmla="*/ 0 h 3721737"/>
              <a:gd name="connsiteX2" fmla="*/ 12457967 w 12457967"/>
              <a:gd name="connsiteY2" fmla="*/ 3302 h 3721737"/>
              <a:gd name="connsiteX3" fmla="*/ 12457967 w 12457967"/>
              <a:gd name="connsiteY3" fmla="*/ 3721737 h 3721737"/>
              <a:gd name="connsiteX4" fmla="*/ 0 w 12457967"/>
              <a:gd name="connsiteY4" fmla="*/ 3721737 h 3721737"/>
              <a:gd name="connsiteX5" fmla="*/ 494795 w 12457967"/>
              <a:gd name="connsiteY5" fmla="*/ 242666 h 3721737"/>
              <a:gd name="connsiteX0" fmla="*/ 494795 w 12457967"/>
              <a:gd name="connsiteY0" fmla="*/ 239364 h 3718435"/>
              <a:gd name="connsiteX1" fmla="*/ 1819943 w 12457967"/>
              <a:gd name="connsiteY1" fmla="*/ 4950 h 3718435"/>
              <a:gd name="connsiteX2" fmla="*/ 12457967 w 12457967"/>
              <a:gd name="connsiteY2" fmla="*/ 0 h 3718435"/>
              <a:gd name="connsiteX3" fmla="*/ 12457967 w 12457967"/>
              <a:gd name="connsiteY3" fmla="*/ 3718435 h 3718435"/>
              <a:gd name="connsiteX4" fmla="*/ 0 w 12457967"/>
              <a:gd name="connsiteY4" fmla="*/ 3718435 h 3718435"/>
              <a:gd name="connsiteX5" fmla="*/ 494795 w 12457967"/>
              <a:gd name="connsiteY5" fmla="*/ 239364 h 3718435"/>
              <a:gd name="connsiteX0" fmla="*/ 0 w 11963172"/>
              <a:gd name="connsiteY0" fmla="*/ 239364 h 3718435"/>
              <a:gd name="connsiteX1" fmla="*/ 1325148 w 11963172"/>
              <a:gd name="connsiteY1" fmla="*/ 4950 h 3718435"/>
              <a:gd name="connsiteX2" fmla="*/ 11963172 w 11963172"/>
              <a:gd name="connsiteY2" fmla="*/ 0 h 3718435"/>
              <a:gd name="connsiteX3" fmla="*/ 11963172 w 11963172"/>
              <a:gd name="connsiteY3" fmla="*/ 3718435 h 3718435"/>
              <a:gd name="connsiteX4" fmla="*/ 613892 w 11963172"/>
              <a:gd name="connsiteY4" fmla="*/ 3716382 h 3718435"/>
              <a:gd name="connsiteX5" fmla="*/ 0 w 11963172"/>
              <a:gd name="connsiteY5" fmla="*/ 239364 h 3718435"/>
              <a:gd name="connsiteX0" fmla="*/ 0 w 11963172"/>
              <a:gd name="connsiteY0" fmla="*/ 242439 h 3721510"/>
              <a:gd name="connsiteX1" fmla="*/ 1325148 w 11963172"/>
              <a:gd name="connsiteY1" fmla="*/ 8025 h 3721510"/>
              <a:gd name="connsiteX2" fmla="*/ 9250189 w 11963172"/>
              <a:gd name="connsiteY2" fmla="*/ 0 h 3721510"/>
              <a:gd name="connsiteX3" fmla="*/ 11963172 w 11963172"/>
              <a:gd name="connsiteY3" fmla="*/ 3721510 h 3721510"/>
              <a:gd name="connsiteX4" fmla="*/ 613892 w 11963172"/>
              <a:gd name="connsiteY4" fmla="*/ 3719457 h 3721510"/>
              <a:gd name="connsiteX5" fmla="*/ 0 w 11963172"/>
              <a:gd name="connsiteY5" fmla="*/ 242439 h 3721510"/>
              <a:gd name="connsiteX0" fmla="*/ 0 w 9900294"/>
              <a:gd name="connsiteY0" fmla="*/ 242439 h 3724165"/>
              <a:gd name="connsiteX1" fmla="*/ 1325148 w 9900294"/>
              <a:gd name="connsiteY1" fmla="*/ 8025 h 3724165"/>
              <a:gd name="connsiteX2" fmla="*/ 9250189 w 9900294"/>
              <a:gd name="connsiteY2" fmla="*/ 0 h 3724165"/>
              <a:gd name="connsiteX3" fmla="*/ 9900294 w 9900294"/>
              <a:gd name="connsiteY3" fmla="*/ 3724165 h 3724165"/>
              <a:gd name="connsiteX4" fmla="*/ 613892 w 9900294"/>
              <a:gd name="connsiteY4" fmla="*/ 3719457 h 3724165"/>
              <a:gd name="connsiteX5" fmla="*/ 0 w 9900294"/>
              <a:gd name="connsiteY5" fmla="*/ 242439 h 3724165"/>
              <a:gd name="connsiteX0" fmla="*/ 0 w 9900294"/>
              <a:gd name="connsiteY0" fmla="*/ 240233 h 3721959"/>
              <a:gd name="connsiteX1" fmla="*/ 1325148 w 9900294"/>
              <a:gd name="connsiteY1" fmla="*/ 5819 h 3721959"/>
              <a:gd name="connsiteX2" fmla="*/ 9237682 w 9900294"/>
              <a:gd name="connsiteY2" fmla="*/ 0 h 3721959"/>
              <a:gd name="connsiteX3" fmla="*/ 9900294 w 9900294"/>
              <a:gd name="connsiteY3" fmla="*/ 3721959 h 3721959"/>
              <a:gd name="connsiteX4" fmla="*/ 613892 w 9900294"/>
              <a:gd name="connsiteY4" fmla="*/ 3717251 h 3721959"/>
              <a:gd name="connsiteX5" fmla="*/ 0 w 9900294"/>
              <a:gd name="connsiteY5" fmla="*/ 240233 h 3721959"/>
              <a:gd name="connsiteX0" fmla="*/ 0 w 9900294"/>
              <a:gd name="connsiteY0" fmla="*/ 238101 h 3719827"/>
              <a:gd name="connsiteX1" fmla="*/ 1325148 w 9900294"/>
              <a:gd name="connsiteY1" fmla="*/ 3687 h 3719827"/>
              <a:gd name="connsiteX2" fmla="*/ 9252056 w 9900294"/>
              <a:gd name="connsiteY2" fmla="*/ 0 h 3719827"/>
              <a:gd name="connsiteX3" fmla="*/ 9900294 w 9900294"/>
              <a:gd name="connsiteY3" fmla="*/ 3719827 h 3719827"/>
              <a:gd name="connsiteX4" fmla="*/ 613892 w 9900294"/>
              <a:gd name="connsiteY4" fmla="*/ 3715119 h 3719827"/>
              <a:gd name="connsiteX5" fmla="*/ 0 w 9900294"/>
              <a:gd name="connsiteY5" fmla="*/ 238101 h 3719827"/>
              <a:gd name="connsiteX0" fmla="*/ 0 w 9908546"/>
              <a:gd name="connsiteY0" fmla="*/ 238101 h 3715119"/>
              <a:gd name="connsiteX1" fmla="*/ 1325148 w 9908546"/>
              <a:gd name="connsiteY1" fmla="*/ 3687 h 3715119"/>
              <a:gd name="connsiteX2" fmla="*/ 9252056 w 9908546"/>
              <a:gd name="connsiteY2" fmla="*/ 0 h 3715119"/>
              <a:gd name="connsiteX3" fmla="*/ 9908546 w 9908546"/>
              <a:gd name="connsiteY3" fmla="*/ 3713706 h 3715119"/>
              <a:gd name="connsiteX4" fmla="*/ 613892 w 9908546"/>
              <a:gd name="connsiteY4" fmla="*/ 3715119 h 3715119"/>
              <a:gd name="connsiteX5" fmla="*/ 0 w 9908546"/>
              <a:gd name="connsiteY5" fmla="*/ 238101 h 3715119"/>
              <a:gd name="connsiteX0" fmla="*/ 0 w 9908546"/>
              <a:gd name="connsiteY0" fmla="*/ 238101 h 3714613"/>
              <a:gd name="connsiteX1" fmla="*/ 1325148 w 9908546"/>
              <a:gd name="connsiteY1" fmla="*/ 3687 h 3714613"/>
              <a:gd name="connsiteX2" fmla="*/ 9252056 w 9908546"/>
              <a:gd name="connsiteY2" fmla="*/ 0 h 3714613"/>
              <a:gd name="connsiteX3" fmla="*/ 9908546 w 9908546"/>
              <a:gd name="connsiteY3" fmla="*/ 3713706 h 3714613"/>
              <a:gd name="connsiteX4" fmla="*/ 616760 w 9908546"/>
              <a:gd name="connsiteY4" fmla="*/ 3714613 h 3714613"/>
              <a:gd name="connsiteX5" fmla="*/ 0 w 9908546"/>
              <a:gd name="connsiteY5" fmla="*/ 238101 h 3714613"/>
              <a:gd name="connsiteX0" fmla="*/ 0 w 9908546"/>
              <a:gd name="connsiteY0" fmla="*/ 238190 h 3714702"/>
              <a:gd name="connsiteX1" fmla="*/ 1325148 w 9908546"/>
              <a:gd name="connsiteY1" fmla="*/ 3776 h 3714702"/>
              <a:gd name="connsiteX2" fmla="*/ 8612723 w 9908546"/>
              <a:gd name="connsiteY2" fmla="*/ 0 h 3714702"/>
              <a:gd name="connsiteX3" fmla="*/ 9908546 w 9908546"/>
              <a:gd name="connsiteY3" fmla="*/ 3713795 h 3714702"/>
              <a:gd name="connsiteX4" fmla="*/ 616760 w 9908546"/>
              <a:gd name="connsiteY4" fmla="*/ 3714702 h 3714702"/>
              <a:gd name="connsiteX5" fmla="*/ 0 w 9908546"/>
              <a:gd name="connsiteY5" fmla="*/ 238190 h 3714702"/>
              <a:gd name="connsiteX0" fmla="*/ 0 w 9908546"/>
              <a:gd name="connsiteY0" fmla="*/ 239630 h 3716142"/>
              <a:gd name="connsiteX1" fmla="*/ 2532368 w 9908546"/>
              <a:gd name="connsiteY1" fmla="*/ 0 h 3716142"/>
              <a:gd name="connsiteX2" fmla="*/ 8612723 w 9908546"/>
              <a:gd name="connsiteY2" fmla="*/ 1440 h 3716142"/>
              <a:gd name="connsiteX3" fmla="*/ 9908546 w 9908546"/>
              <a:gd name="connsiteY3" fmla="*/ 3715235 h 3716142"/>
              <a:gd name="connsiteX4" fmla="*/ 616760 w 9908546"/>
              <a:gd name="connsiteY4" fmla="*/ 3716142 h 3716142"/>
              <a:gd name="connsiteX5" fmla="*/ 0 w 9908546"/>
              <a:gd name="connsiteY5" fmla="*/ 239630 h 3716142"/>
              <a:gd name="connsiteX0" fmla="*/ 51990 w 9291786"/>
              <a:gd name="connsiteY0" fmla="*/ 338800 h 3716142"/>
              <a:gd name="connsiteX1" fmla="*/ 1915608 w 9291786"/>
              <a:gd name="connsiteY1" fmla="*/ 0 h 3716142"/>
              <a:gd name="connsiteX2" fmla="*/ 7995963 w 9291786"/>
              <a:gd name="connsiteY2" fmla="*/ 1440 h 3716142"/>
              <a:gd name="connsiteX3" fmla="*/ 9291786 w 9291786"/>
              <a:gd name="connsiteY3" fmla="*/ 3715235 h 3716142"/>
              <a:gd name="connsiteX4" fmla="*/ 0 w 9291786"/>
              <a:gd name="connsiteY4" fmla="*/ 3716142 h 3716142"/>
              <a:gd name="connsiteX5" fmla="*/ 51990 w 9291786"/>
              <a:gd name="connsiteY5" fmla="*/ 338800 h 3716142"/>
              <a:gd name="connsiteX0" fmla="*/ 0 w 9239796"/>
              <a:gd name="connsiteY0" fmla="*/ 338800 h 3719460"/>
              <a:gd name="connsiteX1" fmla="*/ 1863618 w 9239796"/>
              <a:gd name="connsiteY1" fmla="*/ 0 h 3719460"/>
              <a:gd name="connsiteX2" fmla="*/ 7943973 w 9239796"/>
              <a:gd name="connsiteY2" fmla="*/ 1440 h 3719460"/>
              <a:gd name="connsiteX3" fmla="*/ 9239796 w 9239796"/>
              <a:gd name="connsiteY3" fmla="*/ 3715235 h 3719460"/>
              <a:gd name="connsiteX4" fmla="*/ 571542 w 9239796"/>
              <a:gd name="connsiteY4" fmla="*/ 3719460 h 3719460"/>
              <a:gd name="connsiteX5" fmla="*/ 0 w 9239796"/>
              <a:gd name="connsiteY5" fmla="*/ 338800 h 3719460"/>
              <a:gd name="connsiteX0" fmla="*/ 0 w 9262536"/>
              <a:gd name="connsiteY0" fmla="*/ 340255 h 3719460"/>
              <a:gd name="connsiteX1" fmla="*/ 1886358 w 9262536"/>
              <a:gd name="connsiteY1" fmla="*/ 0 h 3719460"/>
              <a:gd name="connsiteX2" fmla="*/ 7966713 w 9262536"/>
              <a:gd name="connsiteY2" fmla="*/ 1440 h 3719460"/>
              <a:gd name="connsiteX3" fmla="*/ 9262536 w 9262536"/>
              <a:gd name="connsiteY3" fmla="*/ 3715235 h 3719460"/>
              <a:gd name="connsiteX4" fmla="*/ 594282 w 9262536"/>
              <a:gd name="connsiteY4" fmla="*/ 3719460 h 3719460"/>
              <a:gd name="connsiteX5" fmla="*/ 0 w 9262536"/>
              <a:gd name="connsiteY5" fmla="*/ 340255 h 3719460"/>
              <a:gd name="connsiteX0" fmla="*/ 0 w 9262536"/>
              <a:gd name="connsiteY0" fmla="*/ 338815 h 3718020"/>
              <a:gd name="connsiteX1" fmla="*/ 1893061 w 9262536"/>
              <a:gd name="connsiteY1" fmla="*/ 7598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020"/>
              <a:gd name="connsiteX1" fmla="*/ 1892188 w 9262536"/>
              <a:gd name="connsiteY1" fmla="*/ 2643 h 3718020"/>
              <a:gd name="connsiteX2" fmla="*/ 7966713 w 9262536"/>
              <a:gd name="connsiteY2" fmla="*/ 0 h 3718020"/>
              <a:gd name="connsiteX3" fmla="*/ 9262536 w 9262536"/>
              <a:gd name="connsiteY3" fmla="*/ 3713795 h 3718020"/>
              <a:gd name="connsiteX4" fmla="*/ 594282 w 9262536"/>
              <a:gd name="connsiteY4" fmla="*/ 3718020 h 3718020"/>
              <a:gd name="connsiteX5" fmla="*/ 0 w 9262536"/>
              <a:gd name="connsiteY5" fmla="*/ 338815 h 3718020"/>
              <a:gd name="connsiteX0" fmla="*/ 0 w 9262536"/>
              <a:gd name="connsiteY0" fmla="*/ 338815 h 3718914"/>
              <a:gd name="connsiteX1" fmla="*/ 1892188 w 9262536"/>
              <a:gd name="connsiteY1" fmla="*/ 2643 h 3718914"/>
              <a:gd name="connsiteX2" fmla="*/ 7966713 w 9262536"/>
              <a:gd name="connsiteY2" fmla="*/ 0 h 3718914"/>
              <a:gd name="connsiteX3" fmla="*/ 9262536 w 9262536"/>
              <a:gd name="connsiteY3" fmla="*/ 3713795 h 3718914"/>
              <a:gd name="connsiteX4" fmla="*/ 6414665 w 9262536"/>
              <a:gd name="connsiteY4" fmla="*/ 3718914 h 3718914"/>
              <a:gd name="connsiteX5" fmla="*/ 594282 w 9262536"/>
              <a:gd name="connsiteY5" fmla="*/ 3718020 h 3718914"/>
              <a:gd name="connsiteX6" fmla="*/ 0 w 9262536"/>
              <a:gd name="connsiteY6" fmla="*/ 338815 h 3718914"/>
              <a:gd name="connsiteX0" fmla="*/ 0 w 8565624"/>
              <a:gd name="connsiteY0" fmla="*/ 338815 h 3718914"/>
              <a:gd name="connsiteX1" fmla="*/ 1892188 w 8565624"/>
              <a:gd name="connsiteY1" fmla="*/ 2643 h 3718914"/>
              <a:gd name="connsiteX2" fmla="*/ 7966713 w 8565624"/>
              <a:gd name="connsiteY2" fmla="*/ 0 h 3718914"/>
              <a:gd name="connsiteX3" fmla="*/ 8565624 w 8565624"/>
              <a:gd name="connsiteY3" fmla="*/ 3341154 h 3718914"/>
              <a:gd name="connsiteX4" fmla="*/ 6414665 w 8565624"/>
              <a:gd name="connsiteY4" fmla="*/ 3718914 h 3718914"/>
              <a:gd name="connsiteX5" fmla="*/ 594282 w 8565624"/>
              <a:gd name="connsiteY5" fmla="*/ 3718020 h 3718914"/>
              <a:gd name="connsiteX6" fmla="*/ 0 w 8565624"/>
              <a:gd name="connsiteY6" fmla="*/ 338815 h 3718914"/>
              <a:gd name="connsiteX0" fmla="*/ 0 w 8566017"/>
              <a:gd name="connsiteY0" fmla="*/ 336585 h 3718914"/>
              <a:gd name="connsiteX1" fmla="*/ 1892581 w 8566017"/>
              <a:gd name="connsiteY1" fmla="*/ 2643 h 3718914"/>
              <a:gd name="connsiteX2" fmla="*/ 7967106 w 8566017"/>
              <a:gd name="connsiteY2" fmla="*/ 0 h 3718914"/>
              <a:gd name="connsiteX3" fmla="*/ 8566017 w 8566017"/>
              <a:gd name="connsiteY3" fmla="*/ 3341154 h 3718914"/>
              <a:gd name="connsiteX4" fmla="*/ 6415058 w 8566017"/>
              <a:gd name="connsiteY4" fmla="*/ 3718914 h 3718914"/>
              <a:gd name="connsiteX5" fmla="*/ 594675 w 8566017"/>
              <a:gd name="connsiteY5" fmla="*/ 3718020 h 3718914"/>
              <a:gd name="connsiteX6" fmla="*/ 0 w 8566017"/>
              <a:gd name="connsiteY6" fmla="*/ 336585 h 371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6017" h="3718914">
                <a:moveTo>
                  <a:pt x="0" y="336585"/>
                </a:moveTo>
                <a:lnTo>
                  <a:pt x="1892581" y="2643"/>
                </a:lnTo>
                <a:lnTo>
                  <a:pt x="7967106" y="0"/>
                </a:lnTo>
                <a:lnTo>
                  <a:pt x="8566017" y="3341154"/>
                </a:lnTo>
                <a:lnTo>
                  <a:pt x="6415058" y="3718914"/>
                </a:lnTo>
                <a:lnTo>
                  <a:pt x="594675" y="3718020"/>
                </a:lnTo>
                <a:lnTo>
                  <a:pt x="0" y="336585"/>
                </a:lnTo>
                <a:close/>
              </a:path>
            </a:pathLst>
          </a:custGeom>
          <a:gradFill>
            <a:gsLst>
              <a:gs pos="100000">
                <a:srgbClr val="00B5EF">
                  <a:alpha val="98000"/>
                </a:srgbClr>
              </a:gs>
              <a:gs pos="75000">
                <a:schemeClr val="accent4">
                  <a:alpha val="80000"/>
                </a:schemeClr>
              </a:gs>
              <a:gs pos="34000">
                <a:schemeClr val="accent1">
                  <a:alpha val="70000"/>
                </a:schemeClr>
              </a:gs>
              <a:gs pos="0">
                <a:srgbClr val="4B2885"/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6" name="Subhead txt">
            <a:extLst>
              <a:ext uri="{FF2B5EF4-FFF2-40B4-BE49-F238E27FC236}">
                <a16:creationId xmlns:a16="http://schemas.microsoft.com/office/drawing/2014/main" id="{76418850-5F5F-CB7A-701C-2D2679C3A69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371600" y="2898198"/>
            <a:ext cx="6400800" cy="29900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8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Subtitle Goes Here</a:t>
            </a:r>
          </a:p>
        </p:txBody>
      </p:sp>
      <p:sp>
        <p:nvSpPr>
          <p:cNvPr id="9" name="Title txt">
            <a:extLst>
              <a:ext uri="{FF2B5EF4-FFF2-40B4-BE49-F238E27FC236}">
                <a16:creationId xmlns:a16="http://schemas.microsoft.com/office/drawing/2014/main" id="{0B623396-EE6B-8968-D455-D5D4E153F4C1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371600" y="1501991"/>
            <a:ext cx="6400800" cy="137542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lnSpc>
                <a:spcPts val="4000"/>
              </a:lnSpc>
              <a:buFontTx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cxnSp>
        <p:nvCxnSpPr>
          <p:cNvPr id="12" name="Straight Connector 11" hidden="1">
            <a:extLst>
              <a:ext uri="{FF2B5EF4-FFF2-40B4-BE49-F238E27FC236}">
                <a16:creationId xmlns:a16="http://schemas.microsoft.com/office/drawing/2014/main" id="{A8DF5675-6C66-FA05-1578-E5243CE99D4E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1712054" y="571712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hidden="1">
            <a:extLst>
              <a:ext uri="{FF2B5EF4-FFF2-40B4-BE49-F238E27FC236}">
                <a16:creationId xmlns:a16="http://schemas.microsoft.com/office/drawing/2014/main" id="{CE60ACEF-6E79-1C2D-8602-2AD6AA9B92DB}"/>
              </a:ext>
            </a:extLst>
          </p:cNvPr>
          <p:cNvCxnSpPr>
            <a:cxnSpLocks/>
          </p:cNvCxnSpPr>
          <p:nvPr userDrawn="1"/>
        </p:nvCxnSpPr>
        <p:spPr>
          <a:xfrm rot="-600000">
            <a:off x="-763786" y="4772566"/>
            <a:ext cx="10744200" cy="0"/>
          </a:xfrm>
          <a:prstGeom prst="line">
            <a:avLst/>
          </a:prstGeom>
          <a:ln w="952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3">
            <a:extLst>
              <a:ext uri="{FF2B5EF4-FFF2-40B4-BE49-F238E27FC236}">
                <a16:creationId xmlns:a16="http://schemas.microsoft.com/office/drawing/2014/main" id="{7642D1EE-2C6B-B425-8AC3-8C5736338E31}"/>
              </a:ext>
            </a:extLst>
          </p:cNvPr>
          <p:cNvSpPr/>
          <p:nvPr userDrawn="1"/>
        </p:nvSpPr>
        <p:spPr>
          <a:xfrm rot="600000" flipH="1">
            <a:off x="2143895" y="-597281"/>
            <a:ext cx="7166793" cy="1224441"/>
          </a:xfrm>
          <a:custGeom>
            <a:avLst/>
            <a:gdLst>
              <a:gd name="connsiteX0" fmla="*/ 0 w 7850459"/>
              <a:gd name="connsiteY0" fmla="*/ 0 h 1212423"/>
              <a:gd name="connsiteX1" fmla="*/ 7850459 w 7850459"/>
              <a:gd name="connsiteY1" fmla="*/ 0 h 1212423"/>
              <a:gd name="connsiteX2" fmla="*/ 7850459 w 7850459"/>
              <a:gd name="connsiteY2" fmla="*/ 1212423 h 1212423"/>
              <a:gd name="connsiteX3" fmla="*/ 0 w 7850459"/>
              <a:gd name="connsiteY3" fmla="*/ 1212423 h 1212423"/>
              <a:gd name="connsiteX4" fmla="*/ 0 w 7850459"/>
              <a:gd name="connsiteY4" fmla="*/ 0 h 1212423"/>
              <a:gd name="connsiteX0" fmla="*/ 942472 w 7850459"/>
              <a:gd name="connsiteY0" fmla="*/ 0 h 1227412"/>
              <a:gd name="connsiteX1" fmla="*/ 7850459 w 7850459"/>
              <a:gd name="connsiteY1" fmla="*/ 14989 h 1227412"/>
              <a:gd name="connsiteX2" fmla="*/ 7850459 w 7850459"/>
              <a:gd name="connsiteY2" fmla="*/ 1227412 h 1227412"/>
              <a:gd name="connsiteX3" fmla="*/ 0 w 7850459"/>
              <a:gd name="connsiteY3" fmla="*/ 1227412 h 1227412"/>
              <a:gd name="connsiteX4" fmla="*/ 942472 w 7850459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4989 h 1227412"/>
              <a:gd name="connsiteX2" fmla="*/ 7135368 w 7135368"/>
              <a:gd name="connsiteY2" fmla="*/ 1227412 h 1227412"/>
              <a:gd name="connsiteX3" fmla="*/ 0 w 7135368"/>
              <a:gd name="connsiteY3" fmla="*/ 1217622 h 1227412"/>
              <a:gd name="connsiteX4" fmla="*/ 227381 w 7135368"/>
              <a:gd name="connsiteY4" fmla="*/ 0 h 1227412"/>
              <a:gd name="connsiteX0" fmla="*/ 227381 w 7135368"/>
              <a:gd name="connsiteY0" fmla="*/ 0 h 1227412"/>
              <a:gd name="connsiteX1" fmla="*/ 7135368 w 7135368"/>
              <a:gd name="connsiteY1" fmla="*/ 1227412 h 1227412"/>
              <a:gd name="connsiteX2" fmla="*/ 0 w 7135368"/>
              <a:gd name="connsiteY2" fmla="*/ 1217622 h 1227412"/>
              <a:gd name="connsiteX3" fmla="*/ 227381 w 7135368"/>
              <a:gd name="connsiteY3" fmla="*/ 0 h 1227412"/>
              <a:gd name="connsiteX0" fmla="*/ 216708 w 7135368"/>
              <a:gd name="connsiteY0" fmla="*/ 0 h 1225829"/>
              <a:gd name="connsiteX1" fmla="*/ 7135368 w 7135368"/>
              <a:gd name="connsiteY1" fmla="*/ 1225829 h 1225829"/>
              <a:gd name="connsiteX2" fmla="*/ 0 w 7135368"/>
              <a:gd name="connsiteY2" fmla="*/ 1216039 h 1225829"/>
              <a:gd name="connsiteX3" fmla="*/ 216708 w 7135368"/>
              <a:gd name="connsiteY3" fmla="*/ 0 h 1225829"/>
              <a:gd name="connsiteX0" fmla="*/ 216708 w 7166793"/>
              <a:gd name="connsiteY0" fmla="*/ 0 h 1224441"/>
              <a:gd name="connsiteX1" fmla="*/ 7166793 w 7166793"/>
              <a:gd name="connsiteY1" fmla="*/ 1224441 h 1224441"/>
              <a:gd name="connsiteX2" fmla="*/ 0 w 7166793"/>
              <a:gd name="connsiteY2" fmla="*/ 1216039 h 1224441"/>
              <a:gd name="connsiteX3" fmla="*/ 216708 w 7166793"/>
              <a:gd name="connsiteY3" fmla="*/ 0 h 122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6793" h="1224441">
                <a:moveTo>
                  <a:pt x="216708" y="0"/>
                </a:moveTo>
                <a:lnTo>
                  <a:pt x="7166793" y="1224441"/>
                </a:lnTo>
                <a:lnTo>
                  <a:pt x="0" y="1216039"/>
                </a:lnTo>
                <a:lnTo>
                  <a:pt x="2167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381675B7-0936-8B26-7AF1-9B35B76003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01639" y="206536"/>
            <a:ext cx="1375322" cy="559977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2236ED0-4989-DB45-D1AE-674EBDF4BC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20748" y="3621100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US" sz="1400" b="0" dirty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Name</a:t>
            </a:r>
            <a:endParaRPr lang="en-US" dirty="0"/>
          </a:p>
        </p:txBody>
      </p:sp>
      <p:sp>
        <p:nvSpPr>
          <p:cNvPr id="10" name="Text Placeholder 38">
            <a:extLst>
              <a:ext uri="{FF2B5EF4-FFF2-40B4-BE49-F238E27FC236}">
                <a16:creationId xmlns:a16="http://schemas.microsoft.com/office/drawing/2014/main" id="{2CF34A68-ECAB-9336-5FD3-442F9E94E5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0748" y="3861097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Speaker Title</a:t>
            </a:r>
          </a:p>
        </p:txBody>
      </p:sp>
      <p:sp>
        <p:nvSpPr>
          <p:cNvPr id="11" name="Text Placeholder 40">
            <a:extLst>
              <a:ext uri="{FF2B5EF4-FFF2-40B4-BE49-F238E27FC236}">
                <a16:creationId xmlns:a16="http://schemas.microsoft.com/office/drawing/2014/main" id="{C129B495-F728-4253-F831-06255837E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20748" y="4093283"/>
            <a:ext cx="4102504" cy="28813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algn="ctr">
              <a:buFontTx/>
              <a:buNone/>
              <a:defRPr lang="en-GB" sz="1200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8249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>
          <p15:clr>
            <a:srgbClr val="FBAE40"/>
          </p15:clr>
        </p15:guide>
        <p15:guide id="3" pos="5760">
          <p15:clr>
            <a:srgbClr val="FBAE40"/>
          </p15:clr>
        </p15:guide>
        <p15:guide id="4" orient="horz" pos="1620">
          <p15:clr>
            <a:srgbClr val="FBAE40"/>
          </p15:clr>
        </p15:guide>
        <p15:guide id="5" orient="horz">
          <p15:clr>
            <a:srgbClr val="FBAE40"/>
          </p15:clr>
        </p15:guide>
        <p15:guide id="6" orient="horz" pos="32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 -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hidden="1">
            <a:extLst>
              <a:ext uri="{FF2B5EF4-FFF2-40B4-BE49-F238E27FC236}">
                <a16:creationId xmlns:a16="http://schemas.microsoft.com/office/drawing/2014/main" id="{8CABC9EE-571B-0441-95C9-3AA495ACE5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89295C3D-87AA-8920-C719-144C3B5F2607}"/>
              </a:ext>
            </a:extLst>
          </p:cNvPr>
          <p:cNvSpPr/>
          <p:nvPr userDrawn="1"/>
        </p:nvSpPr>
        <p:spPr>
          <a:xfrm>
            <a:off x="7290033" y="4895850"/>
            <a:ext cx="1853967" cy="2474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6B40079-5F78-4571-787B-A468D4F4C8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-1" y="434502"/>
            <a:ext cx="9143999" cy="2872902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8C28BE57-601C-A094-95EA-63ADC2E934A4}"/>
              </a:ext>
            </a:extLst>
          </p:cNvPr>
          <p:cNvSpPr/>
          <p:nvPr userDrawn="1"/>
        </p:nvSpPr>
        <p:spPr>
          <a:xfrm rot="21000000">
            <a:off x="2182551" y="-629075"/>
            <a:ext cx="7030730" cy="2484771"/>
          </a:xfrm>
          <a:custGeom>
            <a:avLst/>
            <a:gdLst>
              <a:gd name="connsiteX0" fmla="*/ 0 w 10515600"/>
              <a:gd name="connsiteY0" fmla="*/ 0 h 3017458"/>
              <a:gd name="connsiteX1" fmla="*/ 10515600 w 10515600"/>
              <a:gd name="connsiteY1" fmla="*/ 0 h 3017458"/>
              <a:gd name="connsiteX2" fmla="*/ 10515600 w 10515600"/>
              <a:gd name="connsiteY2" fmla="*/ 3017458 h 3017458"/>
              <a:gd name="connsiteX3" fmla="*/ 0 w 10515600"/>
              <a:gd name="connsiteY3" fmla="*/ 3017458 h 3017458"/>
              <a:gd name="connsiteX4" fmla="*/ 0 w 10515600"/>
              <a:gd name="connsiteY4" fmla="*/ 0 h 3017458"/>
              <a:gd name="connsiteX0" fmla="*/ 933998 w 10515600"/>
              <a:gd name="connsiteY0" fmla="*/ 0 h 3017897"/>
              <a:gd name="connsiteX1" fmla="*/ 10515600 w 10515600"/>
              <a:gd name="connsiteY1" fmla="*/ 439 h 3017897"/>
              <a:gd name="connsiteX2" fmla="*/ 10515600 w 10515600"/>
              <a:gd name="connsiteY2" fmla="*/ 3017897 h 3017897"/>
              <a:gd name="connsiteX3" fmla="*/ 0 w 10515600"/>
              <a:gd name="connsiteY3" fmla="*/ 3017897 h 3017897"/>
              <a:gd name="connsiteX4" fmla="*/ 933998 w 10515600"/>
              <a:gd name="connsiteY4" fmla="*/ 0 h 3017897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10515600 w 10515600"/>
              <a:gd name="connsiteY2" fmla="*/ 9596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7925328 w 10515600"/>
              <a:gd name="connsiteY2" fmla="*/ 571953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16283"/>
              <a:gd name="connsiteY0" fmla="*/ 9157 h 3027054"/>
              <a:gd name="connsiteX1" fmla="*/ 4721682 w 7916283"/>
              <a:gd name="connsiteY1" fmla="*/ 0 h 3027054"/>
              <a:gd name="connsiteX2" fmla="*/ 7916283 w 7916283"/>
              <a:gd name="connsiteY2" fmla="*/ 559035 h 3027054"/>
              <a:gd name="connsiteX3" fmla="*/ 7571176 w 7916283"/>
              <a:gd name="connsiteY3" fmla="*/ 2451257 h 3027054"/>
              <a:gd name="connsiteX4" fmla="*/ 0 w 7916283"/>
              <a:gd name="connsiteY4" fmla="*/ 3027054 h 3027054"/>
              <a:gd name="connsiteX5" fmla="*/ 933998 w 7916283"/>
              <a:gd name="connsiteY5" fmla="*/ 9157 h 3027054"/>
              <a:gd name="connsiteX0" fmla="*/ 0 w 6982285"/>
              <a:gd name="connsiteY0" fmla="*/ 9157 h 2451257"/>
              <a:gd name="connsiteX1" fmla="*/ 3787684 w 6982285"/>
              <a:gd name="connsiteY1" fmla="*/ 0 h 2451257"/>
              <a:gd name="connsiteX2" fmla="*/ 6982285 w 6982285"/>
              <a:gd name="connsiteY2" fmla="*/ 559035 h 2451257"/>
              <a:gd name="connsiteX3" fmla="*/ 6637178 w 6982285"/>
              <a:gd name="connsiteY3" fmla="*/ 2451257 h 2451257"/>
              <a:gd name="connsiteX4" fmla="*/ 0 w 6982285"/>
              <a:gd name="connsiteY4" fmla="*/ 9157 h 2451257"/>
              <a:gd name="connsiteX0" fmla="*/ 0 w 6560914"/>
              <a:gd name="connsiteY0" fmla="*/ 162591 h 2451257"/>
              <a:gd name="connsiteX1" fmla="*/ 3366313 w 6560914"/>
              <a:gd name="connsiteY1" fmla="*/ 0 h 2451257"/>
              <a:gd name="connsiteX2" fmla="*/ 6560914 w 6560914"/>
              <a:gd name="connsiteY2" fmla="*/ 559035 h 2451257"/>
              <a:gd name="connsiteX3" fmla="*/ 6215807 w 6560914"/>
              <a:gd name="connsiteY3" fmla="*/ 2451257 h 2451257"/>
              <a:gd name="connsiteX4" fmla="*/ 0 w 6560914"/>
              <a:gd name="connsiteY4" fmla="*/ 162591 h 2451257"/>
              <a:gd name="connsiteX0" fmla="*/ 0 w 6560914"/>
              <a:gd name="connsiteY0" fmla="*/ 0 h 2288666"/>
              <a:gd name="connsiteX1" fmla="*/ 4292404 w 6560914"/>
              <a:gd name="connsiteY1" fmla="*/ 703 h 2288666"/>
              <a:gd name="connsiteX2" fmla="*/ 6560914 w 6560914"/>
              <a:gd name="connsiteY2" fmla="*/ 396444 h 2288666"/>
              <a:gd name="connsiteX3" fmla="*/ 6215807 w 6560914"/>
              <a:gd name="connsiteY3" fmla="*/ 2288666 h 2288666"/>
              <a:gd name="connsiteX4" fmla="*/ 0 w 6560914"/>
              <a:gd name="connsiteY4" fmla="*/ 0 h 2288666"/>
              <a:gd name="connsiteX0" fmla="*/ 0 w 6744318"/>
              <a:gd name="connsiteY0" fmla="*/ 0 h 3087391"/>
              <a:gd name="connsiteX1" fmla="*/ 4475808 w 6744318"/>
              <a:gd name="connsiteY1" fmla="*/ 799428 h 3087391"/>
              <a:gd name="connsiteX2" fmla="*/ 6744318 w 6744318"/>
              <a:gd name="connsiteY2" fmla="*/ 1195169 h 3087391"/>
              <a:gd name="connsiteX3" fmla="*/ 6399211 w 6744318"/>
              <a:gd name="connsiteY3" fmla="*/ 3087391 h 3087391"/>
              <a:gd name="connsiteX4" fmla="*/ 0 w 6744318"/>
              <a:gd name="connsiteY4" fmla="*/ 0 h 3087391"/>
              <a:gd name="connsiteX0" fmla="*/ 0 w 6744318"/>
              <a:gd name="connsiteY0" fmla="*/ 0 h 3087391"/>
              <a:gd name="connsiteX1" fmla="*/ 6744318 w 6744318"/>
              <a:gd name="connsiteY1" fmla="*/ 1195169 h 3087391"/>
              <a:gd name="connsiteX2" fmla="*/ 6399211 w 6744318"/>
              <a:gd name="connsiteY2" fmla="*/ 3087391 h 3087391"/>
              <a:gd name="connsiteX3" fmla="*/ 0 w 6744318"/>
              <a:gd name="connsiteY3" fmla="*/ 0 h 3087391"/>
              <a:gd name="connsiteX0" fmla="*/ 0 w 6744318"/>
              <a:gd name="connsiteY0" fmla="*/ 0 h 2401289"/>
              <a:gd name="connsiteX1" fmla="*/ 6744318 w 6744318"/>
              <a:gd name="connsiteY1" fmla="*/ 1195169 h 2401289"/>
              <a:gd name="connsiteX2" fmla="*/ 6520189 w 6744318"/>
              <a:gd name="connsiteY2" fmla="*/ 2401289 h 2401289"/>
              <a:gd name="connsiteX3" fmla="*/ 0 w 6744318"/>
              <a:gd name="connsiteY3" fmla="*/ 0 h 2401289"/>
              <a:gd name="connsiteX0" fmla="*/ 0 w 6746374"/>
              <a:gd name="connsiteY0" fmla="*/ 0 h 2389632"/>
              <a:gd name="connsiteX1" fmla="*/ 6746374 w 6746374"/>
              <a:gd name="connsiteY1" fmla="*/ 1183512 h 2389632"/>
              <a:gd name="connsiteX2" fmla="*/ 6522245 w 6746374"/>
              <a:gd name="connsiteY2" fmla="*/ 2389632 h 2389632"/>
              <a:gd name="connsiteX3" fmla="*/ 0 w 6746374"/>
              <a:gd name="connsiteY3" fmla="*/ 0 h 2389632"/>
              <a:gd name="connsiteX0" fmla="*/ 0 w 6759058"/>
              <a:gd name="connsiteY0" fmla="*/ 0 h 2385858"/>
              <a:gd name="connsiteX1" fmla="*/ 6759058 w 6759058"/>
              <a:gd name="connsiteY1" fmla="*/ 1179738 h 2385858"/>
              <a:gd name="connsiteX2" fmla="*/ 6534929 w 6759058"/>
              <a:gd name="connsiteY2" fmla="*/ 2385858 h 2385858"/>
              <a:gd name="connsiteX3" fmla="*/ 0 w 6759058"/>
              <a:gd name="connsiteY3" fmla="*/ 0 h 2385858"/>
              <a:gd name="connsiteX0" fmla="*/ 0 w 6759058"/>
              <a:gd name="connsiteY0" fmla="*/ 0 h 2377975"/>
              <a:gd name="connsiteX1" fmla="*/ 6759058 w 6759058"/>
              <a:gd name="connsiteY1" fmla="*/ 1179738 h 2377975"/>
              <a:gd name="connsiteX2" fmla="*/ 6524300 w 6759058"/>
              <a:gd name="connsiteY2" fmla="*/ 2377975 h 2377975"/>
              <a:gd name="connsiteX3" fmla="*/ 0 w 6759058"/>
              <a:gd name="connsiteY3" fmla="*/ 0 h 2377975"/>
              <a:gd name="connsiteX0" fmla="*/ 0 w 6829001"/>
              <a:gd name="connsiteY0" fmla="*/ 0 h 2377975"/>
              <a:gd name="connsiteX1" fmla="*/ 6829001 w 6829001"/>
              <a:gd name="connsiteY1" fmla="*/ 1192070 h 2377975"/>
              <a:gd name="connsiteX2" fmla="*/ 6524300 w 6829001"/>
              <a:gd name="connsiteY2" fmla="*/ 2377975 h 2377975"/>
              <a:gd name="connsiteX3" fmla="*/ 0 w 6829001"/>
              <a:gd name="connsiteY3" fmla="*/ 0 h 2377975"/>
              <a:gd name="connsiteX0" fmla="*/ 0 w 6587469"/>
              <a:gd name="connsiteY0" fmla="*/ 0 h 2377975"/>
              <a:gd name="connsiteX1" fmla="*/ 6587469 w 6587469"/>
              <a:gd name="connsiteY1" fmla="*/ 1215589 h 2377975"/>
              <a:gd name="connsiteX2" fmla="*/ 6524300 w 6587469"/>
              <a:gd name="connsiteY2" fmla="*/ 2377975 h 2377975"/>
              <a:gd name="connsiteX3" fmla="*/ 0 w 6587469"/>
              <a:gd name="connsiteY3" fmla="*/ 0 h 2377975"/>
              <a:gd name="connsiteX0" fmla="*/ 0 w 6735575"/>
              <a:gd name="connsiteY0" fmla="*/ 0 h 2377975"/>
              <a:gd name="connsiteX1" fmla="*/ 6735575 w 6735575"/>
              <a:gd name="connsiteY1" fmla="*/ 1193626 h 2377975"/>
              <a:gd name="connsiteX2" fmla="*/ 6524300 w 6735575"/>
              <a:gd name="connsiteY2" fmla="*/ 2377975 h 2377975"/>
              <a:gd name="connsiteX3" fmla="*/ 0 w 6735575"/>
              <a:gd name="connsiteY3" fmla="*/ 0 h 2377975"/>
              <a:gd name="connsiteX0" fmla="*/ 0 w 6735575"/>
              <a:gd name="connsiteY0" fmla="*/ 0 h 2376947"/>
              <a:gd name="connsiteX1" fmla="*/ 6735575 w 6735575"/>
              <a:gd name="connsiteY1" fmla="*/ 1193626 h 2376947"/>
              <a:gd name="connsiteX2" fmla="*/ 6518472 w 6735575"/>
              <a:gd name="connsiteY2" fmla="*/ 2376947 h 2376947"/>
              <a:gd name="connsiteX3" fmla="*/ 0 w 6735575"/>
              <a:gd name="connsiteY3" fmla="*/ 0 h 2376947"/>
              <a:gd name="connsiteX0" fmla="*/ 0 w 6735575"/>
              <a:gd name="connsiteY0" fmla="*/ 0 h 2380890"/>
              <a:gd name="connsiteX1" fmla="*/ 6735575 w 6735575"/>
              <a:gd name="connsiteY1" fmla="*/ 1193626 h 2380890"/>
              <a:gd name="connsiteX2" fmla="*/ 6523786 w 6735575"/>
              <a:gd name="connsiteY2" fmla="*/ 2380890 h 2380890"/>
              <a:gd name="connsiteX3" fmla="*/ 0 w 6735575"/>
              <a:gd name="connsiteY3" fmla="*/ 0 h 2380890"/>
              <a:gd name="connsiteX0" fmla="*/ 0 w 6735575"/>
              <a:gd name="connsiteY0" fmla="*/ 0 h 2377976"/>
              <a:gd name="connsiteX1" fmla="*/ 6735575 w 6735575"/>
              <a:gd name="connsiteY1" fmla="*/ 1193626 h 2377976"/>
              <a:gd name="connsiteX2" fmla="*/ 6524300 w 6735575"/>
              <a:gd name="connsiteY2" fmla="*/ 2377976 h 2377976"/>
              <a:gd name="connsiteX3" fmla="*/ 0 w 6735575"/>
              <a:gd name="connsiteY3" fmla="*/ 0 h 2377976"/>
              <a:gd name="connsiteX0" fmla="*/ 0 w 6744855"/>
              <a:gd name="connsiteY0" fmla="*/ 0 h 2383000"/>
              <a:gd name="connsiteX1" fmla="*/ 6744855 w 6744855"/>
              <a:gd name="connsiteY1" fmla="*/ 1198650 h 2383000"/>
              <a:gd name="connsiteX2" fmla="*/ 6533580 w 6744855"/>
              <a:gd name="connsiteY2" fmla="*/ 2383000 h 2383000"/>
              <a:gd name="connsiteX3" fmla="*/ 0 w 6744855"/>
              <a:gd name="connsiteY3" fmla="*/ 0 h 2383000"/>
              <a:gd name="connsiteX0" fmla="*/ 0 w 6765155"/>
              <a:gd name="connsiteY0" fmla="*/ 0 h 2383190"/>
              <a:gd name="connsiteX1" fmla="*/ 6765155 w 6765155"/>
              <a:gd name="connsiteY1" fmla="*/ 1198840 h 2383190"/>
              <a:gd name="connsiteX2" fmla="*/ 6553880 w 6765155"/>
              <a:gd name="connsiteY2" fmla="*/ 2383190 h 2383190"/>
              <a:gd name="connsiteX3" fmla="*/ 0 w 6765155"/>
              <a:gd name="connsiteY3" fmla="*/ 0 h 2383190"/>
              <a:gd name="connsiteX0" fmla="*/ 0 w 6765155"/>
              <a:gd name="connsiteY0" fmla="*/ 0 h 2383190"/>
              <a:gd name="connsiteX1" fmla="*/ 6765155 w 6765155"/>
              <a:gd name="connsiteY1" fmla="*/ 1198840 h 2383190"/>
              <a:gd name="connsiteX2" fmla="*/ 6553880 w 6765155"/>
              <a:gd name="connsiteY2" fmla="*/ 2383190 h 2383190"/>
              <a:gd name="connsiteX3" fmla="*/ 0 w 6765155"/>
              <a:gd name="connsiteY3" fmla="*/ 0 h 2383190"/>
              <a:gd name="connsiteX0" fmla="*/ 0 w 7045867"/>
              <a:gd name="connsiteY0" fmla="*/ 0 h 2439005"/>
              <a:gd name="connsiteX1" fmla="*/ 7045867 w 7045867"/>
              <a:gd name="connsiteY1" fmla="*/ 1254655 h 2439005"/>
              <a:gd name="connsiteX2" fmla="*/ 6834592 w 7045867"/>
              <a:gd name="connsiteY2" fmla="*/ 2439005 h 2439005"/>
              <a:gd name="connsiteX3" fmla="*/ 0 w 7045867"/>
              <a:gd name="connsiteY3" fmla="*/ 0 h 2439005"/>
              <a:gd name="connsiteX0" fmla="*/ 0 w 7030730"/>
              <a:gd name="connsiteY0" fmla="*/ 0 h 2417387"/>
              <a:gd name="connsiteX1" fmla="*/ 7030730 w 7030730"/>
              <a:gd name="connsiteY1" fmla="*/ 1233037 h 2417387"/>
              <a:gd name="connsiteX2" fmla="*/ 6819455 w 7030730"/>
              <a:gd name="connsiteY2" fmla="*/ 2417387 h 2417387"/>
              <a:gd name="connsiteX3" fmla="*/ 0 w 7030730"/>
              <a:gd name="connsiteY3" fmla="*/ 0 h 2417387"/>
              <a:gd name="connsiteX0" fmla="*/ 0 w 7030730"/>
              <a:gd name="connsiteY0" fmla="*/ 0 h 2484771"/>
              <a:gd name="connsiteX1" fmla="*/ 7030730 w 7030730"/>
              <a:gd name="connsiteY1" fmla="*/ 1233037 h 2484771"/>
              <a:gd name="connsiteX2" fmla="*/ 6807572 w 7030730"/>
              <a:gd name="connsiteY2" fmla="*/ 2484771 h 2484771"/>
              <a:gd name="connsiteX3" fmla="*/ 0 w 7030730"/>
              <a:gd name="connsiteY3" fmla="*/ 0 h 248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30730" h="2484771">
                <a:moveTo>
                  <a:pt x="0" y="0"/>
                </a:moveTo>
                <a:lnTo>
                  <a:pt x="7030730" y="1233037"/>
                </a:lnTo>
                <a:lnTo>
                  <a:pt x="6807572" y="24847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000">
                <a:srgbClr val="00B0A2"/>
              </a:gs>
              <a:gs pos="40000">
                <a:schemeClr val="accent3"/>
              </a:gs>
            </a:gsLst>
            <a:lin ang="14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B4130DA5-C45E-3E49-F19B-038CAC8D8212}"/>
              </a:ext>
            </a:extLst>
          </p:cNvPr>
          <p:cNvSpPr/>
          <p:nvPr userDrawn="1"/>
        </p:nvSpPr>
        <p:spPr>
          <a:xfrm rot="600000" flipH="1">
            <a:off x="-57301" y="-657298"/>
            <a:ext cx="7310482" cy="2574188"/>
          </a:xfrm>
          <a:custGeom>
            <a:avLst/>
            <a:gdLst>
              <a:gd name="connsiteX0" fmla="*/ 0 w 10515600"/>
              <a:gd name="connsiteY0" fmla="*/ 0 h 3017458"/>
              <a:gd name="connsiteX1" fmla="*/ 10515600 w 10515600"/>
              <a:gd name="connsiteY1" fmla="*/ 0 h 3017458"/>
              <a:gd name="connsiteX2" fmla="*/ 10515600 w 10515600"/>
              <a:gd name="connsiteY2" fmla="*/ 3017458 h 3017458"/>
              <a:gd name="connsiteX3" fmla="*/ 0 w 10515600"/>
              <a:gd name="connsiteY3" fmla="*/ 3017458 h 3017458"/>
              <a:gd name="connsiteX4" fmla="*/ 0 w 10515600"/>
              <a:gd name="connsiteY4" fmla="*/ 0 h 3017458"/>
              <a:gd name="connsiteX0" fmla="*/ 933998 w 10515600"/>
              <a:gd name="connsiteY0" fmla="*/ 0 h 3017897"/>
              <a:gd name="connsiteX1" fmla="*/ 10515600 w 10515600"/>
              <a:gd name="connsiteY1" fmla="*/ 439 h 3017897"/>
              <a:gd name="connsiteX2" fmla="*/ 10515600 w 10515600"/>
              <a:gd name="connsiteY2" fmla="*/ 3017897 h 3017897"/>
              <a:gd name="connsiteX3" fmla="*/ 0 w 10515600"/>
              <a:gd name="connsiteY3" fmla="*/ 3017897 h 3017897"/>
              <a:gd name="connsiteX4" fmla="*/ 933998 w 10515600"/>
              <a:gd name="connsiteY4" fmla="*/ 0 h 3017897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10515600 w 10515600"/>
              <a:gd name="connsiteY2" fmla="*/ 9596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10515600"/>
              <a:gd name="connsiteY0" fmla="*/ 9157 h 3027054"/>
              <a:gd name="connsiteX1" fmla="*/ 4721682 w 10515600"/>
              <a:gd name="connsiteY1" fmla="*/ 0 h 3027054"/>
              <a:gd name="connsiteX2" fmla="*/ 7925328 w 10515600"/>
              <a:gd name="connsiteY2" fmla="*/ 571953 h 3027054"/>
              <a:gd name="connsiteX3" fmla="*/ 10515600 w 10515600"/>
              <a:gd name="connsiteY3" fmla="*/ 3027054 h 3027054"/>
              <a:gd name="connsiteX4" fmla="*/ 0 w 10515600"/>
              <a:gd name="connsiteY4" fmla="*/ 3027054 h 3027054"/>
              <a:gd name="connsiteX5" fmla="*/ 933998 w 10515600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25328"/>
              <a:gd name="connsiteY0" fmla="*/ 9157 h 3027054"/>
              <a:gd name="connsiteX1" fmla="*/ 4721682 w 7925328"/>
              <a:gd name="connsiteY1" fmla="*/ 0 h 3027054"/>
              <a:gd name="connsiteX2" fmla="*/ 7925328 w 7925328"/>
              <a:gd name="connsiteY2" fmla="*/ 571953 h 3027054"/>
              <a:gd name="connsiteX3" fmla="*/ 7571176 w 7925328"/>
              <a:gd name="connsiteY3" fmla="*/ 2451257 h 3027054"/>
              <a:gd name="connsiteX4" fmla="*/ 0 w 7925328"/>
              <a:gd name="connsiteY4" fmla="*/ 3027054 h 3027054"/>
              <a:gd name="connsiteX5" fmla="*/ 933998 w 7925328"/>
              <a:gd name="connsiteY5" fmla="*/ 9157 h 3027054"/>
              <a:gd name="connsiteX0" fmla="*/ 933998 w 7916283"/>
              <a:gd name="connsiteY0" fmla="*/ 9157 h 3027054"/>
              <a:gd name="connsiteX1" fmla="*/ 4721682 w 7916283"/>
              <a:gd name="connsiteY1" fmla="*/ 0 h 3027054"/>
              <a:gd name="connsiteX2" fmla="*/ 7916283 w 7916283"/>
              <a:gd name="connsiteY2" fmla="*/ 559035 h 3027054"/>
              <a:gd name="connsiteX3" fmla="*/ 7571176 w 7916283"/>
              <a:gd name="connsiteY3" fmla="*/ 2451257 h 3027054"/>
              <a:gd name="connsiteX4" fmla="*/ 0 w 7916283"/>
              <a:gd name="connsiteY4" fmla="*/ 3027054 h 3027054"/>
              <a:gd name="connsiteX5" fmla="*/ 933998 w 7916283"/>
              <a:gd name="connsiteY5" fmla="*/ 9157 h 3027054"/>
              <a:gd name="connsiteX0" fmla="*/ 0 w 6982285"/>
              <a:gd name="connsiteY0" fmla="*/ 9157 h 2451257"/>
              <a:gd name="connsiteX1" fmla="*/ 3787684 w 6982285"/>
              <a:gd name="connsiteY1" fmla="*/ 0 h 2451257"/>
              <a:gd name="connsiteX2" fmla="*/ 6982285 w 6982285"/>
              <a:gd name="connsiteY2" fmla="*/ 559035 h 2451257"/>
              <a:gd name="connsiteX3" fmla="*/ 6637178 w 6982285"/>
              <a:gd name="connsiteY3" fmla="*/ 2451257 h 2451257"/>
              <a:gd name="connsiteX4" fmla="*/ 0 w 6982285"/>
              <a:gd name="connsiteY4" fmla="*/ 9157 h 2451257"/>
              <a:gd name="connsiteX0" fmla="*/ 0 w 6560914"/>
              <a:gd name="connsiteY0" fmla="*/ 162591 h 2451257"/>
              <a:gd name="connsiteX1" fmla="*/ 3366313 w 6560914"/>
              <a:gd name="connsiteY1" fmla="*/ 0 h 2451257"/>
              <a:gd name="connsiteX2" fmla="*/ 6560914 w 6560914"/>
              <a:gd name="connsiteY2" fmla="*/ 559035 h 2451257"/>
              <a:gd name="connsiteX3" fmla="*/ 6215807 w 6560914"/>
              <a:gd name="connsiteY3" fmla="*/ 2451257 h 2451257"/>
              <a:gd name="connsiteX4" fmla="*/ 0 w 6560914"/>
              <a:gd name="connsiteY4" fmla="*/ 162591 h 2451257"/>
              <a:gd name="connsiteX0" fmla="*/ 0 w 6560914"/>
              <a:gd name="connsiteY0" fmla="*/ 0 h 2288666"/>
              <a:gd name="connsiteX1" fmla="*/ 4292404 w 6560914"/>
              <a:gd name="connsiteY1" fmla="*/ 703 h 2288666"/>
              <a:gd name="connsiteX2" fmla="*/ 6560914 w 6560914"/>
              <a:gd name="connsiteY2" fmla="*/ 396444 h 2288666"/>
              <a:gd name="connsiteX3" fmla="*/ 6215807 w 6560914"/>
              <a:gd name="connsiteY3" fmla="*/ 2288666 h 2288666"/>
              <a:gd name="connsiteX4" fmla="*/ 0 w 6560914"/>
              <a:gd name="connsiteY4" fmla="*/ 0 h 2288666"/>
              <a:gd name="connsiteX0" fmla="*/ 0 w 6560914"/>
              <a:gd name="connsiteY0" fmla="*/ 0 h 2290404"/>
              <a:gd name="connsiteX1" fmla="*/ 4292404 w 6560914"/>
              <a:gd name="connsiteY1" fmla="*/ 703 h 2290404"/>
              <a:gd name="connsiteX2" fmla="*/ 6560914 w 6560914"/>
              <a:gd name="connsiteY2" fmla="*/ 396444 h 2290404"/>
              <a:gd name="connsiteX3" fmla="*/ 6225667 w 6560914"/>
              <a:gd name="connsiteY3" fmla="*/ 2290404 h 2290404"/>
              <a:gd name="connsiteX4" fmla="*/ 0 w 6560914"/>
              <a:gd name="connsiteY4" fmla="*/ 0 h 2290404"/>
              <a:gd name="connsiteX0" fmla="*/ 0 w 7414470"/>
              <a:gd name="connsiteY0" fmla="*/ 0 h 2579135"/>
              <a:gd name="connsiteX1" fmla="*/ 5145960 w 7414470"/>
              <a:gd name="connsiteY1" fmla="*/ 289434 h 2579135"/>
              <a:gd name="connsiteX2" fmla="*/ 7414470 w 7414470"/>
              <a:gd name="connsiteY2" fmla="*/ 685175 h 2579135"/>
              <a:gd name="connsiteX3" fmla="*/ 7079223 w 7414470"/>
              <a:gd name="connsiteY3" fmla="*/ 2579135 h 2579135"/>
              <a:gd name="connsiteX4" fmla="*/ 0 w 7414470"/>
              <a:gd name="connsiteY4" fmla="*/ 0 h 2579135"/>
              <a:gd name="connsiteX0" fmla="*/ 0 w 7414470"/>
              <a:gd name="connsiteY0" fmla="*/ 0 h 2579135"/>
              <a:gd name="connsiteX1" fmla="*/ 7414470 w 7414470"/>
              <a:gd name="connsiteY1" fmla="*/ 685175 h 2579135"/>
              <a:gd name="connsiteX2" fmla="*/ 7079223 w 7414470"/>
              <a:gd name="connsiteY2" fmla="*/ 2579135 h 2579135"/>
              <a:gd name="connsiteX3" fmla="*/ 0 w 7414470"/>
              <a:gd name="connsiteY3" fmla="*/ 0 h 2579135"/>
              <a:gd name="connsiteX0" fmla="*/ 0 w 7100082"/>
              <a:gd name="connsiteY0" fmla="*/ 0 h 2579135"/>
              <a:gd name="connsiteX1" fmla="*/ 7100082 w 7100082"/>
              <a:gd name="connsiteY1" fmla="*/ 1546639 h 2579135"/>
              <a:gd name="connsiteX2" fmla="*/ 7079223 w 7100082"/>
              <a:gd name="connsiteY2" fmla="*/ 2579135 h 2579135"/>
              <a:gd name="connsiteX3" fmla="*/ 0 w 7100082"/>
              <a:gd name="connsiteY3" fmla="*/ 0 h 2579135"/>
              <a:gd name="connsiteX0" fmla="*/ 0 w 7307291"/>
              <a:gd name="connsiteY0" fmla="*/ 0 h 2579135"/>
              <a:gd name="connsiteX1" fmla="*/ 7307291 w 7307291"/>
              <a:gd name="connsiteY1" fmla="*/ 1293018 h 2579135"/>
              <a:gd name="connsiteX2" fmla="*/ 7079223 w 7307291"/>
              <a:gd name="connsiteY2" fmla="*/ 2579135 h 2579135"/>
              <a:gd name="connsiteX3" fmla="*/ 0 w 7307291"/>
              <a:gd name="connsiteY3" fmla="*/ 0 h 2579135"/>
              <a:gd name="connsiteX0" fmla="*/ 0 w 7288789"/>
              <a:gd name="connsiteY0" fmla="*/ 0 h 2579135"/>
              <a:gd name="connsiteX1" fmla="*/ 7288789 w 7288789"/>
              <a:gd name="connsiteY1" fmla="*/ 1334502 h 2579135"/>
              <a:gd name="connsiteX2" fmla="*/ 7079223 w 7288789"/>
              <a:gd name="connsiteY2" fmla="*/ 2579135 h 2579135"/>
              <a:gd name="connsiteX3" fmla="*/ 0 w 7288789"/>
              <a:gd name="connsiteY3" fmla="*/ 0 h 2579135"/>
              <a:gd name="connsiteX0" fmla="*/ 0 w 7310482"/>
              <a:gd name="connsiteY0" fmla="*/ 0 h 2579135"/>
              <a:gd name="connsiteX1" fmla="*/ 7310482 w 7310482"/>
              <a:gd name="connsiteY1" fmla="*/ 1290783 h 2579135"/>
              <a:gd name="connsiteX2" fmla="*/ 7079223 w 7310482"/>
              <a:gd name="connsiteY2" fmla="*/ 2579135 h 2579135"/>
              <a:gd name="connsiteX3" fmla="*/ 0 w 7310482"/>
              <a:gd name="connsiteY3" fmla="*/ 0 h 2579135"/>
              <a:gd name="connsiteX0" fmla="*/ 0 w 7310482"/>
              <a:gd name="connsiteY0" fmla="*/ 0 h 2574188"/>
              <a:gd name="connsiteX1" fmla="*/ 7310482 w 7310482"/>
              <a:gd name="connsiteY1" fmla="*/ 1290783 h 2574188"/>
              <a:gd name="connsiteX2" fmla="*/ 7082892 w 7310482"/>
              <a:gd name="connsiteY2" fmla="*/ 2574188 h 2574188"/>
              <a:gd name="connsiteX3" fmla="*/ 0 w 7310482"/>
              <a:gd name="connsiteY3" fmla="*/ 0 h 2574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0482" h="2574188">
                <a:moveTo>
                  <a:pt x="0" y="0"/>
                </a:moveTo>
                <a:lnTo>
                  <a:pt x="7310482" y="1290783"/>
                </a:lnTo>
                <a:lnTo>
                  <a:pt x="7082892" y="257418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1000">
                <a:schemeClr val="accent4"/>
              </a:gs>
              <a:gs pos="80000">
                <a:schemeClr val="accent1"/>
              </a:gs>
            </a:gsLst>
            <a:lin ang="19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D8C53F-C51F-9B05-7A63-55AEF8452FD9}"/>
              </a:ext>
            </a:extLst>
          </p:cNvPr>
          <p:cNvSpPr txBox="1"/>
          <p:nvPr userDrawn="1"/>
        </p:nvSpPr>
        <p:spPr>
          <a:xfrm>
            <a:off x="229542" y="118992"/>
            <a:ext cx="1220847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C996ECA-2E25-4367-9CFE-AF8787A567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20219" y="1410347"/>
            <a:ext cx="5618421" cy="415846"/>
          </a:xfrm>
        </p:spPr>
        <p:txBody>
          <a:bodyPr anchor="ctr" anchorCtr="0">
            <a:noAutofit/>
          </a:bodyPr>
          <a:lstStyle>
            <a:lvl1pPr marL="9144" indent="0"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 sz="1600" b="1">
                <a:solidFill>
                  <a:schemeClr val="bg2"/>
                </a:solidFill>
              </a:defRPr>
            </a:lvl1pPr>
            <a:lvl2pPr marL="365760">
              <a:defRPr/>
            </a:lvl2pPr>
            <a:lvl3pPr marL="548640">
              <a:defRPr/>
            </a:lvl3pPr>
            <a:lvl4pPr marL="914400">
              <a:defRPr/>
            </a:lvl4pPr>
          </a:lstStyle>
          <a:p>
            <a:pPr lvl="0"/>
            <a:r>
              <a:rPr lang="en-US" dirty="0"/>
              <a:t>Click to edit Topic text styles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324D163C-448C-1381-297A-730DE7C540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28002" y="2087329"/>
            <a:ext cx="5618421" cy="415845"/>
          </a:xfrm>
        </p:spPr>
        <p:txBody>
          <a:bodyPr anchor="ctr" anchorCtr="0">
            <a:noAutofit/>
          </a:bodyPr>
          <a:lstStyle>
            <a:lvl1pPr marL="9144" indent="0"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 sz="1600" b="1">
                <a:solidFill>
                  <a:schemeClr val="bg2"/>
                </a:solidFill>
              </a:defRPr>
            </a:lvl1pPr>
            <a:lvl2pPr marL="365760">
              <a:defRPr/>
            </a:lvl2pPr>
            <a:lvl3pPr marL="548640">
              <a:defRPr/>
            </a:lvl3pPr>
            <a:lvl4pPr marL="914400">
              <a:defRPr/>
            </a:lvl4pPr>
          </a:lstStyle>
          <a:p>
            <a:pPr lvl="0"/>
            <a:r>
              <a:rPr lang="en-US" dirty="0"/>
              <a:t>Click to edit Topic text styles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1C172F26-A4ED-E8BD-E04B-5BA45245F8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028002" y="2764310"/>
            <a:ext cx="5618421" cy="415846"/>
          </a:xfrm>
        </p:spPr>
        <p:txBody>
          <a:bodyPr anchor="ctr" anchorCtr="0">
            <a:noAutofit/>
          </a:bodyPr>
          <a:lstStyle>
            <a:lvl1pPr marL="9144" indent="0"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 sz="1600" b="1">
                <a:solidFill>
                  <a:schemeClr val="bg2"/>
                </a:solidFill>
              </a:defRPr>
            </a:lvl1pPr>
            <a:lvl2pPr marL="365760">
              <a:defRPr/>
            </a:lvl2pPr>
            <a:lvl3pPr marL="548640">
              <a:defRPr/>
            </a:lvl3pPr>
            <a:lvl4pPr marL="914400">
              <a:defRPr/>
            </a:lvl4pPr>
          </a:lstStyle>
          <a:p>
            <a:pPr lvl="0"/>
            <a:r>
              <a:rPr lang="en-US" dirty="0"/>
              <a:t>Click to edit Topic text styles</a:t>
            </a:r>
          </a:p>
        </p:txBody>
      </p:sp>
      <p:sp>
        <p:nvSpPr>
          <p:cNvPr id="31" name="Text Placeholder 15">
            <a:extLst>
              <a:ext uri="{FF2B5EF4-FFF2-40B4-BE49-F238E27FC236}">
                <a16:creationId xmlns:a16="http://schemas.microsoft.com/office/drawing/2014/main" id="{9CED052E-B393-AEEA-4881-FE9E20756E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028002" y="3441292"/>
            <a:ext cx="5618421" cy="415846"/>
          </a:xfrm>
        </p:spPr>
        <p:txBody>
          <a:bodyPr anchor="ctr" anchorCtr="0">
            <a:noAutofit/>
          </a:bodyPr>
          <a:lstStyle>
            <a:lvl1pPr marL="9144" indent="0"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 sz="1600" b="1">
                <a:solidFill>
                  <a:schemeClr val="bg2"/>
                </a:solidFill>
              </a:defRPr>
            </a:lvl1pPr>
            <a:lvl2pPr marL="365760">
              <a:defRPr/>
            </a:lvl2pPr>
            <a:lvl3pPr marL="548640">
              <a:defRPr/>
            </a:lvl3pPr>
            <a:lvl4pPr marL="914400">
              <a:defRPr/>
            </a:lvl4pPr>
          </a:lstStyle>
          <a:p>
            <a:pPr lvl="0"/>
            <a:r>
              <a:rPr lang="en-US" dirty="0"/>
              <a:t>Click to edit Topic text styles</a:t>
            </a:r>
          </a:p>
        </p:txBody>
      </p:sp>
      <p:sp>
        <p:nvSpPr>
          <p:cNvPr id="33" name="Text Placeholder 15">
            <a:extLst>
              <a:ext uri="{FF2B5EF4-FFF2-40B4-BE49-F238E27FC236}">
                <a16:creationId xmlns:a16="http://schemas.microsoft.com/office/drawing/2014/main" id="{6578476B-2CE2-ED11-7A78-6469B92110E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028002" y="4118273"/>
            <a:ext cx="5618421" cy="415846"/>
          </a:xfrm>
        </p:spPr>
        <p:txBody>
          <a:bodyPr anchor="ctr" anchorCtr="0">
            <a:noAutofit/>
          </a:bodyPr>
          <a:lstStyle>
            <a:lvl1pPr marL="9144" indent="0"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 sz="1600" b="1">
                <a:solidFill>
                  <a:schemeClr val="bg2"/>
                </a:solidFill>
              </a:defRPr>
            </a:lvl1pPr>
            <a:lvl2pPr marL="365760">
              <a:defRPr/>
            </a:lvl2pPr>
            <a:lvl3pPr marL="548640">
              <a:defRPr/>
            </a:lvl3pPr>
            <a:lvl4pPr marL="914400">
              <a:defRPr/>
            </a:lvl4pPr>
          </a:lstStyle>
          <a:p>
            <a:pPr lvl="0"/>
            <a:r>
              <a:rPr lang="en-US" dirty="0"/>
              <a:t>Click to edit Topic text styles</a:t>
            </a:r>
          </a:p>
        </p:txBody>
      </p:sp>
      <p:sp>
        <p:nvSpPr>
          <p:cNvPr id="19" name="Content Placeholder 44">
            <a:extLst>
              <a:ext uri="{FF2B5EF4-FFF2-40B4-BE49-F238E27FC236}">
                <a16:creationId xmlns:a16="http://schemas.microsoft.com/office/drawing/2014/main" id="{E1ED724A-63E5-AABF-9006-DE9B027CF62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1253765" y="1442145"/>
            <a:ext cx="749808" cy="38404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US" dirty="0"/>
              <a:t>icon</a:t>
            </a:r>
          </a:p>
        </p:txBody>
      </p:sp>
      <p:sp>
        <p:nvSpPr>
          <p:cNvPr id="20" name="Content Placeholder 44">
            <a:extLst>
              <a:ext uri="{FF2B5EF4-FFF2-40B4-BE49-F238E27FC236}">
                <a16:creationId xmlns:a16="http://schemas.microsoft.com/office/drawing/2014/main" id="{3FE8511F-7DD1-1D11-68D2-E7B2E6F0EE1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1252728" y="2119126"/>
            <a:ext cx="749808" cy="38404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US" dirty="0"/>
              <a:t>icon</a:t>
            </a:r>
          </a:p>
        </p:txBody>
      </p:sp>
      <p:sp>
        <p:nvSpPr>
          <p:cNvPr id="21" name="Content Placeholder 44">
            <a:extLst>
              <a:ext uri="{FF2B5EF4-FFF2-40B4-BE49-F238E27FC236}">
                <a16:creationId xmlns:a16="http://schemas.microsoft.com/office/drawing/2014/main" id="{030FDE71-9BBB-7702-912A-9D189B790C9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253765" y="2796184"/>
            <a:ext cx="749808" cy="38404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US" dirty="0"/>
              <a:t>icon</a:t>
            </a:r>
          </a:p>
        </p:txBody>
      </p:sp>
      <p:sp>
        <p:nvSpPr>
          <p:cNvPr id="22" name="Content Placeholder 44">
            <a:extLst>
              <a:ext uri="{FF2B5EF4-FFF2-40B4-BE49-F238E27FC236}">
                <a16:creationId xmlns:a16="http://schemas.microsoft.com/office/drawing/2014/main" id="{DEBDF2D5-98B9-56BA-6A61-D26F4C76323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253765" y="3473090"/>
            <a:ext cx="749808" cy="38404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US" dirty="0"/>
              <a:t>icon</a:t>
            </a:r>
          </a:p>
        </p:txBody>
      </p:sp>
      <p:sp>
        <p:nvSpPr>
          <p:cNvPr id="23" name="Content Placeholder 44">
            <a:extLst>
              <a:ext uri="{FF2B5EF4-FFF2-40B4-BE49-F238E27FC236}">
                <a16:creationId xmlns:a16="http://schemas.microsoft.com/office/drawing/2014/main" id="{2AC88E2F-3402-6E1F-E5B8-CE22556D3ACD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1252728" y="4164246"/>
            <a:ext cx="749808" cy="38404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algn="ctr"/>
            <a:r>
              <a:rPr lang="en-US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338901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1C5E04BA-FE17-25F3-CB81-8968F2A896C6}"/>
              </a:ext>
            </a:extLst>
          </p:cNvPr>
          <p:cNvPicPr>
            <a:picLocks noChangeAspect="1"/>
          </p:cNvPicPr>
          <p:nvPr userDrawn="1"/>
        </p:nvPicPr>
        <p:blipFill>
          <a:blip r:embed="rId5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327700" y="4931314"/>
            <a:ext cx="547616" cy="1396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55E8F4-0AB2-9256-7E05-82A98C94EF8D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4294950" y="4958080"/>
            <a:ext cx="576262" cy="12192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8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VIAVI//Public</a:t>
            </a:r>
          </a:p>
        </p:txBody>
      </p:sp>
      <p:sp>
        <p:nvSpPr>
          <p:cNvPr id="25" name="Title Placeholder 24">
            <a:extLst>
              <a:ext uri="{FF2B5EF4-FFF2-40B4-BE49-F238E27FC236}">
                <a16:creationId xmlns:a16="http://schemas.microsoft.com/office/drawing/2014/main" id="{A2E06342-E4B0-2FF5-D003-B8B400CD0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6E3CC181-4E2C-F502-7835-AA4A19B50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30" name="Footer Placeholder 2" hidden="1">
            <a:extLst>
              <a:ext uri="{FF2B5EF4-FFF2-40B4-BE49-F238E27FC236}">
                <a16:creationId xmlns:a16="http://schemas.microsoft.com/office/drawing/2014/main" id="{A5C90940-5E56-ADBD-7B4E-FD6F6069118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754258" y="4941336"/>
            <a:ext cx="1815841" cy="13716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accent6"/>
                </a:solidFill>
              </a:rPr>
              <a:t>         ©          VIAVI Solutions Inc.</a:t>
            </a:r>
          </a:p>
        </p:txBody>
      </p:sp>
      <p:sp>
        <p:nvSpPr>
          <p:cNvPr id="31" name="TextBox 30" hidden="1">
            <a:extLst>
              <a:ext uri="{FF2B5EF4-FFF2-40B4-BE49-F238E27FC236}">
                <a16:creationId xmlns:a16="http://schemas.microsoft.com/office/drawing/2014/main" id="{564EA943-D1B6-ED14-0D1B-3421FA2E4E5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285228" y="4903648"/>
            <a:ext cx="515877" cy="207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800" smtClean="0">
                <a:solidFill>
                  <a:schemeClr val="accent6"/>
                </a:solidFill>
              </a:rPr>
              <a:pPr lvl="0"/>
              <a:t>‹#›</a:t>
            </a:fld>
            <a:endParaRPr lang="en-US" sz="800" dirty="0">
              <a:solidFill>
                <a:schemeClr val="accent6"/>
              </a:solidFill>
            </a:endParaRPr>
          </a:p>
        </p:txBody>
      </p:sp>
      <p:sp>
        <p:nvSpPr>
          <p:cNvPr id="33" name="Date Placeholder 32" hidden="1">
            <a:extLst>
              <a:ext uri="{FF2B5EF4-FFF2-40B4-BE49-F238E27FC236}">
                <a16:creationId xmlns:a16="http://schemas.microsoft.com/office/drawing/2014/main" id="{C5CC7F49-C6DE-5400-477D-EB9DC7AC34B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dt" sz="half" idx="2"/>
          </p:nvPr>
        </p:nvSpPr>
        <p:spPr>
          <a:xfrm>
            <a:off x="7189983" y="4947608"/>
            <a:ext cx="267953" cy="12801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accent6"/>
                </a:solidFill>
              </a:defRPr>
            </a:lvl1pPr>
          </a:lstStyle>
          <a:p>
            <a:fld id="{9DA52E58-64BA-47B2-829C-6EC583262C7F}" type="datetimeyyyy">
              <a:rPr lang="en-US" smtClean="0"/>
              <a:t>2025</a:t>
            </a:fld>
            <a:endParaRPr lang="en-US" dirty="0"/>
          </a:p>
        </p:txBody>
      </p:sp>
      <p:sp>
        <p:nvSpPr>
          <p:cNvPr id="34" name="Footer Placeholder 2">
            <a:extLst>
              <a:ext uri="{FF2B5EF4-FFF2-40B4-BE49-F238E27FC236}">
                <a16:creationId xmlns:a16="http://schemas.microsoft.com/office/drawing/2014/main" id="{C35EBC6C-8BDE-5B85-F7B8-87EA4597D99A}"/>
              </a:ext>
            </a:extLst>
          </p:cNvPr>
          <p:cNvSpPr txBox="1">
            <a:spLocks/>
          </p:cNvSpPr>
          <p:nvPr userDrawn="1"/>
        </p:nvSpPr>
        <p:spPr>
          <a:xfrm>
            <a:off x="6678952" y="4941604"/>
            <a:ext cx="1815841" cy="13716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40" baseline="0" dirty="0">
                <a:solidFill>
                  <a:schemeClr val="accent6"/>
                </a:solidFill>
              </a:rPr>
              <a:t>©</a:t>
            </a:r>
            <a:r>
              <a:rPr lang="en-US" sz="800" spc="0" baseline="0" dirty="0">
                <a:solidFill>
                  <a:schemeClr val="accent6"/>
                </a:solidFill>
              </a:rPr>
              <a:t>2</a:t>
            </a:r>
            <a:r>
              <a:rPr lang="en-US" sz="800" spc="0" dirty="0">
                <a:solidFill>
                  <a:schemeClr val="accent6"/>
                </a:solidFill>
              </a:rPr>
              <a:t>0</a:t>
            </a:r>
            <a:r>
              <a:rPr lang="en-US" sz="800" dirty="0">
                <a:solidFill>
                  <a:schemeClr val="accent6"/>
                </a:solidFill>
              </a:rPr>
              <a:t>25 VIAVI Solutions Inc.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D8B3D5-14BA-80E9-2A1B-AFFC03603F8C}"/>
              </a:ext>
            </a:extLst>
          </p:cNvPr>
          <p:cNvSpPr txBox="1"/>
          <p:nvPr userDrawn="1"/>
        </p:nvSpPr>
        <p:spPr>
          <a:xfrm>
            <a:off x="8285228" y="4908372"/>
            <a:ext cx="515877" cy="20775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800" smtClean="0">
                <a:solidFill>
                  <a:schemeClr val="accent6"/>
                </a:solidFill>
              </a:rPr>
              <a:pPr lvl="0"/>
              <a:t>‹#›</a:t>
            </a:fld>
            <a:endParaRPr lang="en-US" sz="800">
              <a:solidFill>
                <a:schemeClr val="accent6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23CE09-505A-D68C-1769-DB70F50A51B5}"/>
              </a:ext>
            </a:extLst>
          </p:cNvPr>
          <p:cNvSpPr/>
          <p:nvPr userDrawn="1"/>
        </p:nvSpPr>
        <p:spPr>
          <a:xfrm>
            <a:off x="4058292" y="0"/>
            <a:ext cx="1017142" cy="1854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4572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94499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3" r:id="rId2"/>
    <p:sldLayoutId id="2147484115" r:id="rId3"/>
    <p:sldLayoutId id="2147484116" r:id="rId4"/>
    <p:sldLayoutId id="2147484120" r:id="rId5"/>
    <p:sldLayoutId id="2147484121" r:id="rId6"/>
    <p:sldLayoutId id="2147484133" r:id="rId7"/>
    <p:sldLayoutId id="2147484122" r:id="rId8"/>
    <p:sldLayoutId id="2147484098" r:id="rId9"/>
    <p:sldLayoutId id="2147484100" r:id="rId10"/>
    <p:sldLayoutId id="2147483996" r:id="rId11"/>
    <p:sldLayoutId id="2147484019" r:id="rId12"/>
    <p:sldLayoutId id="2147484020" r:id="rId13"/>
    <p:sldLayoutId id="2147484124" r:id="rId14"/>
    <p:sldLayoutId id="2147484132" r:id="rId15"/>
    <p:sldLayoutId id="2147484125" r:id="rId16"/>
    <p:sldLayoutId id="2147484126" r:id="rId17"/>
    <p:sldLayoutId id="2147484129" r:id="rId18"/>
    <p:sldLayoutId id="2147484130" r:id="rId19"/>
    <p:sldLayoutId id="2147484134" r:id="rId20"/>
    <p:sldLayoutId id="2147484131" r:id="rId21"/>
    <p:sldLayoutId id="2147484107" r:id="rId22"/>
    <p:sldLayoutId id="2147484063" r:id="rId23"/>
    <p:sldLayoutId id="2147484016" r:id="rId24"/>
    <p:sldLayoutId id="2147484105" r:id="rId25"/>
    <p:sldLayoutId id="2147484017" r:id="rId26"/>
    <p:sldLayoutId id="2147484093" r:id="rId27"/>
    <p:sldLayoutId id="2147484108" r:id="rId28"/>
    <p:sldLayoutId id="2147484094" r:id="rId29"/>
    <p:sldLayoutId id="2147484095" r:id="rId30"/>
    <p:sldLayoutId id="2147484106" r:id="rId31"/>
    <p:sldLayoutId id="2147484096" r:id="rId32"/>
    <p:sldLayoutId id="2147484097" r:id="rId33"/>
    <p:sldLayoutId id="2147484102" r:id="rId34"/>
    <p:sldLayoutId id="2147484090" r:id="rId35"/>
    <p:sldLayoutId id="2147484091" r:id="rId36"/>
    <p:sldLayoutId id="2147484081" r:id="rId37"/>
    <p:sldLayoutId id="2147484082" r:id="rId38"/>
    <p:sldLayoutId id="2147484069" r:id="rId39"/>
    <p:sldLayoutId id="2147484083" r:id="rId40"/>
    <p:sldLayoutId id="2147484018" r:id="rId41"/>
    <p:sldLayoutId id="2147484025" r:id="rId42"/>
    <p:sldLayoutId id="2147484028" r:id="rId43"/>
    <p:sldLayoutId id="2147484032" r:id="rId44"/>
    <p:sldLayoutId id="2147484104" r:id="rId45"/>
    <p:sldLayoutId id="2147484026" r:id="rId46"/>
    <p:sldLayoutId id="2147484109" r:id="rId47"/>
    <p:sldLayoutId id="2147484027" r:id="rId48"/>
    <p:sldLayoutId id="2147484064" r:id="rId49"/>
    <p:sldLayoutId id="2147484110" r:id="rId50"/>
    <p:sldLayoutId id="2147484031" r:id="rId51"/>
    <p:sldLayoutId id="2147483872" r:id="rId52"/>
    <p:sldLayoutId id="2147484092" r:id="rId53"/>
    <p:sldLayoutId id="2147484024" r:id="rId54"/>
    <p:sldLayoutId id="2147484084" r:id="rId55"/>
  </p:sldLayoutIdLst>
  <p:hf sldNum="0" hdr="0" ftr="0"/>
  <p:txStyles>
    <p:titleStyle>
      <a:lvl1pPr algn="l" defTabSz="457189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3736" indent="-173736" algn="l" defTabSz="457189" rtl="0" eaLnBrk="1" latinLnBrk="0" hangingPunct="1">
        <a:spcBef>
          <a:spcPts val="0"/>
        </a:spcBef>
        <a:spcAft>
          <a:spcPts val="300"/>
        </a:spcAft>
        <a:buClrTx/>
        <a:buSzPct val="80000"/>
        <a:buFont typeface="Wingdings" panose="05000000000000000000" pitchFamily="2" charset="2"/>
        <a:buChar char="§"/>
        <a:defRPr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73736" algn="l" defTabSz="457189" rtl="0" eaLnBrk="1" latinLnBrk="0" hangingPunct="1">
        <a:spcBef>
          <a:spcPts val="0"/>
        </a:spcBef>
        <a:spcAft>
          <a:spcPts val="300"/>
        </a:spcAft>
        <a:buClrTx/>
        <a:buSzPct val="80000"/>
        <a:buFont typeface="Arial" panose="020B0604020202020204" pitchFamily="34" charset="0"/>
        <a:buChar char="–"/>
        <a:defRPr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71446" algn="l" defTabSz="457189" rtl="0" eaLnBrk="1" latinLnBrk="0" hangingPunct="1">
        <a:spcBef>
          <a:spcPts val="0"/>
        </a:spcBef>
        <a:spcAft>
          <a:spcPts val="300"/>
        </a:spcAft>
        <a:buClrTx/>
        <a:buSzPct val="80000"/>
        <a:buFont typeface="Wingdings" panose="05000000000000000000" pitchFamily="2" charset="2"/>
        <a:buChar char="§"/>
        <a:defRPr lang="en-US" sz="105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73034" algn="l" defTabSz="457189" rtl="0" eaLnBrk="1" latinLnBrk="0" hangingPunct="1">
        <a:spcBef>
          <a:spcPts val="0"/>
        </a:spcBef>
        <a:spcAft>
          <a:spcPts val="300"/>
        </a:spcAft>
        <a:buClrTx/>
        <a:buSzPct val="80000"/>
        <a:buFont typeface="Arial" panose="020B0604020202020204" pitchFamily="34" charset="0"/>
        <a:buChar char="–"/>
        <a:defRPr lang="en-US" sz="105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73034" algn="l" defTabSz="457189" rtl="0" eaLnBrk="1" latinLnBrk="0" hangingPunct="1">
        <a:spcBef>
          <a:spcPts val="0"/>
        </a:spcBef>
        <a:spcAft>
          <a:spcPts val="600"/>
        </a:spcAft>
        <a:buClrTx/>
        <a:buSzPct val="80000"/>
        <a:buFont typeface="Wingdings" panose="05000000000000000000" pitchFamily="2" charset="2"/>
        <a:buChar char="§"/>
        <a:defRPr lang="en-US" sz="105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80" userDrawn="1">
          <p15:clr>
            <a:srgbClr val="F26B43"/>
          </p15:clr>
        </p15:guide>
        <p15:guide id="2" pos="216" userDrawn="1">
          <p15:clr>
            <a:srgbClr val="F26B43"/>
          </p15:clr>
        </p15:guide>
        <p15:guide id="3" orient="horz" pos="1620" userDrawn="1">
          <p15:clr>
            <a:srgbClr val="F26B43"/>
          </p15:clr>
        </p15:guide>
        <p15:guide id="4" orient="horz" pos="84" userDrawn="1">
          <p15:clr>
            <a:srgbClr val="F26B43"/>
          </p15:clr>
        </p15:guide>
        <p15:guide id="5" orient="horz" pos="3084" userDrawn="1">
          <p15:clr>
            <a:srgbClr val="F26B43"/>
          </p15:clr>
        </p15:guide>
        <p15:guide id="6" orient="horz" pos="108" userDrawn="1">
          <p15:clr>
            <a:srgbClr val="F26B43"/>
          </p15:clr>
        </p15:guide>
        <p15:guide id="7" pos="2880" userDrawn="1">
          <p15:clr>
            <a:srgbClr val="F26B43"/>
          </p15:clr>
        </p15:guide>
        <p15:guide id="8" pos="14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AF709-B6A5-ED3D-F206-51ADEC2E6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3AA7EAD-CBE1-E2CE-B89D-BC0C6B63DD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3ORW-250009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A799A10-A0C9-8345-7559-7C6113165F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Base Station E2E Performance Testing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0CD8E29-CB85-EB8F-D3FE-6BB8A3C40F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3GPP O-RAN Joint Workshop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17123C-E6D8-051F-99EF-37595E9269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Sophia-Antipolis, France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A7FEE2-E2C9-5E60-B909-56C3770643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24</a:t>
            </a:r>
            <a:r>
              <a:rPr lang="en-US" baseline="30000" dirty="0"/>
              <a:t>th</a:t>
            </a:r>
            <a:r>
              <a:rPr lang="en-US" dirty="0"/>
              <a:t>-25</a:t>
            </a:r>
            <a:r>
              <a:rPr lang="en-US" baseline="30000" dirty="0"/>
              <a:t>th</a:t>
            </a:r>
            <a:r>
              <a:rPr lang="en-US" dirty="0"/>
              <a:t> April 2025</a:t>
            </a:r>
          </a:p>
        </p:txBody>
      </p:sp>
    </p:spTree>
    <p:extLst>
      <p:ext uri="{BB962C8B-B14F-4D97-AF65-F5344CB8AC3E}">
        <p14:creationId xmlns:p14="http://schemas.microsoft.com/office/powerpoint/2010/main" val="3408906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9DD6F-1FA6-419E-E9E4-923981BCA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of E2E Test Purpose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D6186E-23AB-EA23-70DE-52B4C34C24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Focuses on validating the end-to-end (E2E) system functionality, performance, and key features of the base station as a black box (internal functionality and architecture out of scope)</a:t>
            </a:r>
          </a:p>
          <a:p>
            <a:endParaRPr lang="en-US" dirty="0"/>
          </a:p>
          <a:p>
            <a:r>
              <a:rPr lang="en-US" dirty="0"/>
              <a:t>Closer to the reality of real deployments with KPIs defined across the whole end-to-end communication link between the end-user device and the application (traffic) server or another end-user device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CA845C-E0AF-6D9F-CB5C-7CEB4276B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17" y="2571750"/>
            <a:ext cx="6120765" cy="16757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803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E138980-A30C-D836-39C3-887D7EFD5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Landscape for BS Performance Test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B2B9778-3AE6-1A60-7E99-54EB94681A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3GPP specifies RF and signal performance requirements for the BS via 38.104 and tests via 38.141 with clear pass/fail criteria</a:t>
            </a:r>
          </a:p>
          <a:p>
            <a:endParaRPr lang="en-US" dirty="0"/>
          </a:p>
          <a:p>
            <a:r>
              <a:rPr lang="en-US" dirty="0"/>
              <a:t>For Open RAN solutions, E2E performance tests are defined by the O-RAN Alliance TIFG, and the Telecom Infra Project (TIP) develops E2E test plans that reference the relevant O-RAN and 3GPP specs</a:t>
            </a:r>
          </a:p>
          <a:p>
            <a:endParaRPr lang="en-US" dirty="0"/>
          </a:p>
          <a:p>
            <a:r>
              <a:rPr lang="en-US" dirty="0"/>
              <a:t>Minimum requirements or pass/fail criteria are not defined for the existing TIFG E2E Performance tests – only the test procedure and expected test report metrics are specified</a:t>
            </a:r>
          </a:p>
        </p:txBody>
      </p:sp>
    </p:spTree>
    <p:extLst>
      <p:ext uri="{BB962C8B-B14F-4D97-AF65-F5344CB8AC3E}">
        <p14:creationId xmlns:p14="http://schemas.microsoft.com/office/powerpoint/2010/main" val="55040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3FE66-FF36-A2AC-BC3F-D19541BFE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O-RAN TIFG E2E Test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C044C06-1612-BE35-546E-51634807E5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7124888"/>
              </p:ext>
            </p:extLst>
          </p:nvPr>
        </p:nvGraphicFramePr>
        <p:xfrm>
          <a:off x="1975163" y="1237107"/>
          <a:ext cx="5193665" cy="26692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7605">
                  <a:extLst>
                    <a:ext uri="{9D8B030D-6E8A-4147-A177-3AD203B41FA5}">
                      <a16:colId xmlns:a16="http://schemas.microsoft.com/office/drawing/2014/main" val="1373225036"/>
                    </a:ext>
                  </a:extLst>
                </a:gridCol>
                <a:gridCol w="922020">
                  <a:extLst>
                    <a:ext uri="{9D8B030D-6E8A-4147-A177-3AD203B41FA5}">
                      <a16:colId xmlns:a16="http://schemas.microsoft.com/office/drawing/2014/main" val="1744989841"/>
                    </a:ext>
                  </a:extLst>
                </a:gridCol>
                <a:gridCol w="922020">
                  <a:extLst>
                    <a:ext uri="{9D8B030D-6E8A-4147-A177-3AD203B41FA5}">
                      <a16:colId xmlns:a16="http://schemas.microsoft.com/office/drawing/2014/main" val="1543927444"/>
                    </a:ext>
                  </a:extLst>
                </a:gridCol>
                <a:gridCol w="922020">
                  <a:extLst>
                    <a:ext uri="{9D8B030D-6E8A-4147-A177-3AD203B41FA5}">
                      <a16:colId xmlns:a16="http://schemas.microsoft.com/office/drawing/2014/main" val="3212966384"/>
                    </a:ext>
                  </a:extLst>
                </a:gridCol>
              </a:tblGrid>
              <a:tr h="215900">
                <a:tc rowSpan="2"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Good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Fair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Poor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(cell edge)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061817893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UDP / TCP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UDP / TCP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UDP / TCP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24989543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Received L1 DL throughput [Mbps]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12820038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L1 DL Spectral efficiency [bps/Hz] 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99656477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Received Application DL throughput [Mbps]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11082494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UE RSRP [dBm]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31671324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UE PDSCH SINR [dB]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72545644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MIMO rank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48457422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PDSCH MCS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96888295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DL RB number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29904059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PDSCH BLER [%]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16905050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D7697C0-3B0A-A81A-345F-0934B6ACB179}"/>
              </a:ext>
            </a:extLst>
          </p:cNvPr>
          <p:cNvSpPr txBox="1"/>
          <p:nvPr/>
        </p:nvSpPr>
        <p:spPr>
          <a:xfrm>
            <a:off x="910350" y="821884"/>
            <a:ext cx="7323293" cy="398684"/>
          </a:xfrm>
          <a:prstGeom prst="rect">
            <a:avLst/>
          </a:prstGeom>
          <a:noFill/>
        </p:spPr>
        <p:txBody>
          <a:bodyPr wrap="none" lIns="45720" rIns="45720" rtlCol="0">
            <a:noAutofit/>
          </a:bodyPr>
          <a:lstStyle/>
          <a:p>
            <a:pPr algn="ctr"/>
            <a:r>
              <a:rPr lang="en-US" sz="1400" dirty="0"/>
              <a:t>Example test results record for “Downlink throughput in different radio conditions” in O-RAN TIFG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A01D4B-2C98-32B9-0F26-C9740DF7C5F7}"/>
              </a:ext>
            </a:extLst>
          </p:cNvPr>
          <p:cNvSpPr txBox="1"/>
          <p:nvPr/>
        </p:nvSpPr>
        <p:spPr>
          <a:xfrm>
            <a:off x="531543" y="4132861"/>
            <a:ext cx="8080909" cy="398683"/>
          </a:xfrm>
          <a:prstGeom prst="rect">
            <a:avLst/>
          </a:prstGeom>
          <a:noFill/>
        </p:spPr>
        <p:txBody>
          <a:bodyPr wrap="square" lIns="45720" rIns="45720" rtlCol="0">
            <a:noAutofit/>
          </a:bodyPr>
          <a:lstStyle/>
          <a:p>
            <a:pPr algn="ctr"/>
            <a:r>
              <a:rPr lang="en-US" sz="1400" b="1" dirty="0"/>
              <a:t>There exists a gap / opportunity to define minimum requirements for E2E BS performance tests that serve to establish a baseline for key use cases</a:t>
            </a:r>
          </a:p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8870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9518F-9354-614E-91F2-C645AEF82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A2B5C1-4766-B4FA-2C5F-D856159C05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3GPP to consider introducing E2E BS performance tests and minimum requirements via RAN4</a:t>
            </a:r>
          </a:p>
          <a:p>
            <a:endParaRPr lang="en-US" dirty="0"/>
          </a:p>
          <a:p>
            <a:r>
              <a:rPr lang="en-US" dirty="0"/>
              <a:t>Consider test cases with highest operator demand to limit the initial scope of work</a:t>
            </a:r>
          </a:p>
          <a:p>
            <a:endParaRPr lang="en-US" dirty="0"/>
          </a:p>
          <a:p>
            <a:r>
              <a:rPr lang="en-US" dirty="0"/>
              <a:t>Could be incorporated as a new section in 38.141 or may be best introduced as a new TS to show clear separation from demodulation performance tests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09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99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VIAVI_PPT_Template">
  <a:themeElements>
    <a:clrScheme name="Viavi PPT Colors 2016 9">
      <a:dk1>
        <a:srgbClr val="000000"/>
      </a:dk1>
      <a:lt1>
        <a:srgbClr val="FFFFFF"/>
      </a:lt1>
      <a:dk2>
        <a:srgbClr val="000000"/>
      </a:dk2>
      <a:lt2>
        <a:srgbClr val="491E88"/>
      </a:lt2>
      <a:accent1>
        <a:srgbClr val="491E88"/>
      </a:accent1>
      <a:accent2>
        <a:srgbClr val="0040A6"/>
      </a:accent2>
      <a:accent3>
        <a:srgbClr val="1F76C9"/>
      </a:accent3>
      <a:accent4>
        <a:srgbClr val="00AAE0"/>
      </a:accent4>
      <a:accent5>
        <a:srgbClr val="2CB34A"/>
      </a:accent5>
      <a:accent6>
        <a:srgbClr val="595959"/>
      </a:accent6>
      <a:hlink>
        <a:srgbClr val="00A9E0"/>
      </a:hlink>
      <a:folHlink>
        <a:srgbClr val="007BA6"/>
      </a:folHlink>
    </a:clrScheme>
    <a:fontScheme name="VIAVI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4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45720" rIns="45720" rtlCol="0">
        <a:noAutofit/>
      </a:bodyPr>
      <a:lstStyle>
        <a:defPPr algn="l">
          <a:defRPr sz="1400" dirty="0"/>
        </a:defPPr>
      </a:lstStyle>
    </a:txDef>
  </a:objectDefaults>
  <a:extraClrSchemeLst/>
  <a:custClrLst>
    <a:custClr name="Purple">
      <a:srgbClr val="491E88"/>
    </a:custClr>
    <a:custClr name="Dark Blue">
      <a:srgbClr val="0040A6"/>
    </a:custClr>
    <a:custClr name="Med Blue">
      <a:srgbClr val="0070B8"/>
    </a:custClr>
    <a:custClr name="Light Blue">
      <a:srgbClr val="00A9E0"/>
    </a:custClr>
    <a:custClr name="Blue Green">
      <a:srgbClr val="00B0A2"/>
    </a:custClr>
    <a:custClr name="Green">
      <a:srgbClr val="2CB34A"/>
    </a:custClr>
    <a:custClr name="Chartreuse">
      <a:srgbClr val="9AC534"/>
    </a:custClr>
    <a:custClr name="Yellow">
      <a:srgbClr val="FFB500"/>
    </a:custClr>
    <a:custClr name="Orange">
      <a:srgbClr val="E87722"/>
    </a:custClr>
    <a:custClr name="Red">
      <a:srgbClr val="D50032"/>
    </a:custClr>
    <a:custClr name="Purple Light 20">
      <a:srgbClr val="634099"/>
    </a:custClr>
    <a:custClr name="Dark Blue Dark 15">
      <a:srgbClr val="00368D"/>
    </a:custClr>
    <a:custClr name="Med Blue Light 20">
      <a:srgbClr val="2684C3"/>
    </a:custClr>
    <a:custClr name="Light Blue Light 20">
      <a:srgbClr val="26B6E4"/>
    </a:custClr>
    <a:custClr name="Blue Green Light 20">
      <a:srgbClr val="26BBAF"/>
    </a:custClr>
    <a:custClr name="Green Light 20">
      <a:srgbClr val="4BBE64"/>
    </a:custClr>
    <a:custClr name="Chartreuse Light 20">
      <a:srgbClr val="A9CE52"/>
    </a:custClr>
    <a:custClr name="Yellow Light 20">
      <a:srgbClr val="FFC026"/>
    </a:custClr>
    <a:custClr name="Orange Light 20">
      <a:srgbClr val="EB8B42"/>
    </a:custClr>
    <a:custClr name="Red Light 20">
      <a:srgbClr val="DA2650"/>
    </a:custClr>
    <a:custClr name="Purple Dark 15">
      <a:srgbClr val="3D1A73"/>
    </a:custClr>
    <a:custClr name="Deep Blue">
      <a:srgbClr val="1A2B58"/>
    </a:custClr>
    <a:custClr name="Med Blue Dark 15">
      <a:srgbClr val="005E9D"/>
    </a:custClr>
    <a:custClr name="Light Blue Dark 15">
      <a:srgbClr val="0090C3"/>
    </a:custClr>
    <a:custClr name="Blue Green Dark 15">
      <a:srgbClr val="009589"/>
    </a:custClr>
    <a:custClr name="Green Dark 15">
      <a:srgbClr val="25983E"/>
    </a:custClr>
    <a:custClr name="Chartreuse Dark 15">
      <a:srgbClr val="83A82C"/>
    </a:custClr>
    <a:custClr name="Yellow Dark 15">
      <a:srgbClr val="DF9A00"/>
    </a:custClr>
    <a:custClr name="Orange Dark 15">
      <a:srgbClr val="C8651C"/>
    </a:custClr>
    <a:custClr name="Red Dark 15">
      <a:srgbClr val="B4002A"/>
    </a:custClr>
    <a:custClr name="Purple Dark 25">
      <a:srgbClr val="2F1458"/>
    </a:custClr>
    <a:custClr name="Darker Blue">
      <a:srgbClr val="000C2B"/>
    </a:custClr>
    <a:custClr name="Med Blue Dark 25">
      <a:srgbClr val="004878"/>
    </a:custClr>
    <a:custClr name="Light Blue Dark 25">
      <a:srgbClr val="006E9D"/>
    </a:custClr>
    <a:custClr name="Blue Green Dark 25">
      <a:srgbClr val="007269"/>
    </a:custClr>
    <a:custClr name="Green Dark 25">
      <a:srgbClr val="1D7530"/>
    </a:custClr>
    <a:custClr name="Chartreuse Dark 25">
      <a:srgbClr val="648022"/>
    </a:custClr>
    <a:custClr name="Yellow Dark 25">
      <a:srgbClr val="B47600"/>
    </a:custClr>
    <a:custClr name="Orange Dark 25">
      <a:srgbClr val="9D4D15"/>
    </a:custClr>
    <a:custClr name="Red Dark 25">
      <a:srgbClr val="8A0020"/>
    </a:custClr>
  </a:custClrLst>
  <a:extLst>
    <a:ext uri="{05A4C25C-085E-4340-85A3-A5531E510DB2}">
      <thm15:themeFamily xmlns:thm15="http://schemas.microsoft.com/office/thememl/2012/main" name="FY25 5G-Wireless Presentation_TEMPLATE_final.pptx" id="{1E2933F2-BB23-4CEF-B34B-2186165D20BC}" vid="{C455AE59-657C-45A6-96F9-74F8809D89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3128F598222F4BA9206593CEC7F9B3" ma:contentTypeVersion="15" ma:contentTypeDescription="Create a new document." ma:contentTypeScope="" ma:versionID="9f8d73431921154fc10e5642e74f8ae4">
  <xsd:schema xmlns:xsd="http://www.w3.org/2001/XMLSchema" xmlns:xs="http://www.w3.org/2001/XMLSchema" xmlns:p="http://schemas.microsoft.com/office/2006/metadata/properties" xmlns:ns2="cb1a4241-e7db-4d86-a597-282192e0b778" xmlns:ns3="44ceaa56-ac59-4dcb-8e2a-0132484bad35" targetNamespace="http://schemas.microsoft.com/office/2006/metadata/properties" ma:root="true" ma:fieldsID="38af40e2fc94366d83c5000cc5c73cb5" ns2:_="" ns3:_="">
    <xsd:import namespace="cb1a4241-e7db-4d86-a597-282192e0b778"/>
    <xsd:import namespace="44ceaa56-ac59-4dcb-8e2a-0132484bad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a4241-e7db-4d86-a597-282192e0b7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2be5d722-3293-45c6-a10d-28c7379cb0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ceaa56-ac59-4dcb-8e2a-0132484bad35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f096fa56-4273-4d30-aed2-630e639e1b64}" ma:internalName="TaxCatchAll" ma:showField="CatchAllData" ma:web="44ceaa56-ac59-4dcb-8e2a-0132484bad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4ceaa56-ac59-4dcb-8e2a-0132484bad35" xsi:nil="true"/>
    <lcf76f155ced4ddcb4097134ff3c332f xmlns="cb1a4241-e7db-4d86-a597-282192e0b77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ADBCFC4-0870-476D-B021-10A5C1FD80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1a4241-e7db-4d86-a597-282192e0b778"/>
    <ds:schemaRef ds:uri="44ceaa56-ac59-4dcb-8e2a-0132484bad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487C369-450E-490E-8EFD-01B63BFB4C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9853AE-8F0E-4A12-A048-A1DB99C7A813}">
  <ds:schemaRefs>
    <ds:schemaRef ds:uri="http://purl.org/dc/terms/"/>
    <ds:schemaRef ds:uri="cb1a4241-e7db-4d86-a597-282192e0b778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44ceaa56-ac59-4dcb-8e2a-0132484bad3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VIAVI_PPT_Template</Template>
  <TotalTime>1491</TotalTime>
  <Words>366</Words>
  <Application>Microsoft Macintosh PowerPoint</Application>
  <PresentationFormat>On-screen Show (16:9)</PresentationFormat>
  <Paragraphs>71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Wingdings</vt:lpstr>
      <vt:lpstr>VIAVI_PPT_Template</vt:lpstr>
      <vt:lpstr>Base Station E2E Performance Testing</vt:lpstr>
      <vt:lpstr>Review of E2E Test Purpose</vt:lpstr>
      <vt:lpstr>Current Landscape for BS Performance Test</vt:lpstr>
      <vt:lpstr>Example O-RAN TIFG E2E Test</vt:lpstr>
      <vt:lpstr>Proposal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Paul Harris</dc:creator>
  <cp:keywords/>
  <dc:description/>
  <cp:lastModifiedBy>Paul Harris</cp:lastModifiedBy>
  <cp:revision>1</cp:revision>
  <dcterms:created xsi:type="dcterms:W3CDTF">2025-04-08T15:53:48Z</dcterms:created>
  <dcterms:modified xsi:type="dcterms:W3CDTF">2025-04-14T02:38:06Z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ProviderInitializationData">
    <vt:lpwstr>https://viavicentral.viavisolutions.com</vt:lpwstr>
  </property>
  <property fmtid="{D5CDD505-2E9C-101B-9397-08002B2CF9AE}" pid="3" name="Offisync_UpdateToken">
    <vt:lpwstr>3</vt:lpwstr>
  </property>
  <property fmtid="{D5CDD505-2E9C-101B-9397-08002B2CF9AE}" pid="4" name="Jive_VersionGuid">
    <vt:lpwstr>934fd53b-b20e-4c9e-8c91-8a27c6be1b02</vt:lpwstr>
  </property>
  <property fmtid="{D5CDD505-2E9C-101B-9397-08002B2CF9AE}" pid="5" name="Jive_LatestUserAccountName">
    <vt:lpwstr>mar68834</vt:lpwstr>
  </property>
  <property fmtid="{D5CDD505-2E9C-101B-9397-08002B2CF9AE}" pid="6" name="Offisync_UniqueId">
    <vt:lpwstr>17503</vt:lpwstr>
  </property>
  <property fmtid="{D5CDD505-2E9C-101B-9397-08002B2CF9AE}" pid="7" name="Offisync_ServerID">
    <vt:lpwstr>85ac033c-68ff-404e-8863-b24da5829110</vt:lpwstr>
  </property>
  <property fmtid="{D5CDD505-2E9C-101B-9397-08002B2CF9AE}" pid="8" name="Order">
    <vt:r8>30500</vt:r8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MediaServiceImageTags">
    <vt:lpwstr/>
  </property>
  <property fmtid="{D5CDD505-2E9C-101B-9397-08002B2CF9AE}" pid="14" name="ContentTypeId">
    <vt:lpwstr>0x010100C73128F598222F4BA9206593CEC7F9B3</vt:lpwstr>
  </property>
  <property fmtid="{D5CDD505-2E9C-101B-9397-08002B2CF9AE}" pid="15" name="MSIP_Label_439a069f-d4f6-4f68-a3a8-a0e71f5a4736_Enabled">
    <vt:lpwstr>true</vt:lpwstr>
  </property>
  <property fmtid="{D5CDD505-2E9C-101B-9397-08002B2CF9AE}" pid="16" name="MSIP_Label_439a069f-d4f6-4f68-a3a8-a0e71f5a4736_SetDate">
    <vt:lpwstr>2024-12-12T16:13:31Z</vt:lpwstr>
  </property>
  <property fmtid="{D5CDD505-2E9C-101B-9397-08002B2CF9AE}" pid="17" name="MSIP_Label_439a069f-d4f6-4f68-a3a8-a0e71f5a4736_Method">
    <vt:lpwstr>Privileged</vt:lpwstr>
  </property>
  <property fmtid="{D5CDD505-2E9C-101B-9397-08002B2CF9AE}" pid="18" name="MSIP_Label_439a069f-d4f6-4f68-a3a8-a0e71f5a4736_Name">
    <vt:lpwstr>VIAVI Public</vt:lpwstr>
  </property>
  <property fmtid="{D5CDD505-2E9C-101B-9397-08002B2CF9AE}" pid="19" name="MSIP_Label_439a069f-d4f6-4f68-a3a8-a0e71f5a4736_SiteId">
    <vt:lpwstr>c44ec86f-d007-4b6c-8795-8ea75e4a6f9b</vt:lpwstr>
  </property>
  <property fmtid="{D5CDD505-2E9C-101B-9397-08002B2CF9AE}" pid="20" name="MSIP_Label_439a069f-d4f6-4f68-a3a8-a0e71f5a4736_ActionId">
    <vt:lpwstr>6b9f48a4-0314-4f78-9f9a-4ad086b2a12d</vt:lpwstr>
  </property>
  <property fmtid="{D5CDD505-2E9C-101B-9397-08002B2CF9AE}" pid="21" name="MSIP_Label_439a069f-d4f6-4f68-a3a8-a0e71f5a4736_ContentBits">
    <vt:lpwstr>2</vt:lpwstr>
  </property>
  <property fmtid="{D5CDD505-2E9C-101B-9397-08002B2CF9AE}" pid="22" name="ClassificationContentMarkingFooterLocations">
    <vt:lpwstr>VIAVI_PPT_Template:4</vt:lpwstr>
  </property>
  <property fmtid="{D5CDD505-2E9C-101B-9397-08002B2CF9AE}" pid="23" name="ClassificationContentMarkingFooterText">
    <vt:lpwstr>VIAVI//Public</vt:lpwstr>
  </property>
</Properties>
</file>