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omments/modernComment_10B_BCC1400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9"/>
  </p:notesMasterIdLst>
  <p:sldIdLst>
    <p:sldId id="257" r:id="rId5"/>
    <p:sldId id="265" r:id="rId6"/>
    <p:sldId id="267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B798564F-EE2D-462B-8BB7-BA3760D79EF1}">
          <p14:sldIdLst>
            <p14:sldId id="257"/>
          </p14:sldIdLst>
        </p14:section>
        <p14:section name="Content" id="{D5E10E70-7ECB-4622-9287-235D62FE819C}">
          <p14:sldIdLst>
            <p14:sldId id="265"/>
            <p14:sldId id="267"/>
          </p14:sldIdLst>
        </p14:section>
        <p14:section name="Final slide" id="{37811301-7433-470E-85A4-63CF34663790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F82351-ACF8-CA72-36D7-BA98C4AA1B10}" name="Steffen Gebert" initials="SG" userId="S::steffen.gebert_emnify.com#ext#@telefonicacorp.onmicrosoft.com::358e9ac5-919f-4722-9f21-de96c177c0a1" providerId="AD"/>
  <p188:author id="{3D42E297-F693-BE7D-81AE-0C32F141BB62}" name="INES DE IBARGUEN GUZMAN" initials="ID" userId="S::ines.deibarguenguzman@telefonica.com::e18365ec-05e9-43dc-8085-390ae2a0ccc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S DE IBARGUEN GUZMAN" userId="e18365ec-05e9-43dc-8085-390ae2a0ccc5" providerId="ADAL" clId="{ACD45BE1-2C74-4E47-AB1C-BF0C5AA90E07}"/>
    <pc:docChg chg="undo custSel addSld delSld modSld modMainMaster modSection">
      <pc:chgData name="INES DE IBARGUEN GUZMAN" userId="e18365ec-05e9-43dc-8085-390ae2a0ccc5" providerId="ADAL" clId="{ACD45BE1-2C74-4E47-AB1C-BF0C5AA90E07}" dt="2023-12-22T10:52:16.022" v="88"/>
      <pc:docMkLst>
        <pc:docMk/>
      </pc:docMkLst>
      <pc:sldChg chg="modSp mod">
        <pc:chgData name="INES DE IBARGUEN GUZMAN" userId="e18365ec-05e9-43dc-8085-390ae2a0ccc5" providerId="ADAL" clId="{ACD45BE1-2C74-4E47-AB1C-BF0C5AA90E07}" dt="2023-12-21T14:52:48.037" v="85" actId="1076"/>
        <pc:sldMkLst>
          <pc:docMk/>
          <pc:sldMk cId="1077282051" sldId="257"/>
        </pc:sldMkLst>
        <pc:spChg chg="mod">
          <ac:chgData name="INES DE IBARGUEN GUZMAN" userId="e18365ec-05e9-43dc-8085-390ae2a0ccc5" providerId="ADAL" clId="{ACD45BE1-2C74-4E47-AB1C-BF0C5AA90E07}" dt="2023-12-21T14:52:48.037" v="85" actId="1076"/>
          <ac:spMkLst>
            <pc:docMk/>
            <pc:sldMk cId="1077282051" sldId="257"/>
            <ac:spMk id="34" creationId="{5972AB59-7E5B-4736-E5E2-8E96D95FFA13}"/>
          </ac:spMkLst>
        </pc:spChg>
      </pc:sldChg>
      <pc:sldChg chg="del">
        <pc:chgData name="INES DE IBARGUEN GUZMAN" userId="e18365ec-05e9-43dc-8085-390ae2a0ccc5" providerId="ADAL" clId="{ACD45BE1-2C74-4E47-AB1C-BF0C5AA90E07}" dt="2023-12-22T10:52:09.416" v="87" actId="2696"/>
        <pc:sldMkLst>
          <pc:docMk/>
          <pc:sldMk cId="3445142326" sldId="266"/>
        </pc:sldMkLst>
      </pc:sldChg>
      <pc:sldChg chg="addSp delSp modSp mod modCm">
        <pc:chgData name="INES DE IBARGUEN GUZMAN" userId="e18365ec-05e9-43dc-8085-390ae2a0ccc5" providerId="ADAL" clId="{ACD45BE1-2C74-4E47-AB1C-BF0C5AA90E07}" dt="2023-12-22T10:52:16.022" v="88"/>
        <pc:sldMkLst>
          <pc:docMk/>
          <pc:sldMk cId="197923840" sldId="267"/>
        </pc:sldMkLst>
        <pc:spChg chg="add del mod">
          <ac:chgData name="INES DE IBARGUEN GUZMAN" userId="e18365ec-05e9-43dc-8085-390ae2a0ccc5" providerId="ADAL" clId="{ACD45BE1-2C74-4E47-AB1C-BF0C5AA90E07}" dt="2023-12-21T14:52:25.735" v="84"/>
          <ac:spMkLst>
            <pc:docMk/>
            <pc:sldMk cId="197923840" sldId="267"/>
            <ac:spMk id="7" creationId="{13B0190B-1A01-F247-A375-D3DBDA611CD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NES DE IBARGUEN GUZMAN" userId="e18365ec-05e9-43dc-8085-390ae2a0ccc5" providerId="ADAL" clId="{ACD45BE1-2C74-4E47-AB1C-BF0C5AA90E07}" dt="2023-12-22T10:52:16.022" v="88"/>
              <pc2:cmMkLst xmlns:pc2="http://schemas.microsoft.com/office/powerpoint/2019/9/main/command">
                <pc:docMk/>
                <pc:sldMk cId="197923840" sldId="267"/>
                <pc2:cmMk id="{F58AC325-3FEE-47A0-B1ED-41AF21BB57BB}"/>
              </pc2:cmMkLst>
              <pc226:cmRplyChg chg="add">
                <pc226:chgData name="INES DE IBARGUEN GUZMAN" userId="e18365ec-05e9-43dc-8085-390ae2a0ccc5" providerId="ADAL" clId="{ACD45BE1-2C74-4E47-AB1C-BF0C5AA90E07}" dt="2023-12-22T10:51:46.157" v="86"/>
                <pc2:cmRplyMkLst xmlns:pc2="http://schemas.microsoft.com/office/powerpoint/2019/9/main/command">
                  <pc:docMk/>
                  <pc:sldMk cId="197923840" sldId="267"/>
                  <pc2:cmMk id="{F58AC325-3FEE-47A0-B1ED-41AF21BB57BB}"/>
                  <pc2:cmRplyMk id="{D8A7B4E2-9481-4A83-9E65-58433BE6796B}"/>
                </pc2:cmRplyMkLst>
              </pc226:cmRplyChg>
            </pc226:cmChg>
          </p:ext>
        </pc:extLst>
      </pc:sldChg>
      <pc:sldChg chg="modSp new mod">
        <pc:chgData name="INES DE IBARGUEN GUZMAN" userId="e18365ec-05e9-43dc-8085-390ae2a0ccc5" providerId="ADAL" clId="{ACD45BE1-2C74-4E47-AB1C-BF0C5AA90E07}" dt="2023-12-21T14:51:15.176" v="78" actId="20577"/>
        <pc:sldMkLst>
          <pc:docMk/>
          <pc:sldMk cId="115055655" sldId="269"/>
        </pc:sldMkLst>
        <pc:spChg chg="mod">
          <ac:chgData name="INES DE IBARGUEN GUZMAN" userId="e18365ec-05e9-43dc-8085-390ae2a0ccc5" providerId="ADAL" clId="{ACD45BE1-2C74-4E47-AB1C-BF0C5AA90E07}" dt="2023-12-21T14:51:15.176" v="78" actId="20577"/>
          <ac:spMkLst>
            <pc:docMk/>
            <pc:sldMk cId="115055655" sldId="269"/>
            <ac:spMk id="2" creationId="{37B400AC-17C4-734F-7891-76D64935D4FE}"/>
          </ac:spMkLst>
        </pc:spChg>
      </pc:sldChg>
      <pc:sldMasterChg chg="modSldLayout">
        <pc:chgData name="INES DE IBARGUEN GUZMAN" userId="e18365ec-05e9-43dc-8085-390ae2a0ccc5" providerId="ADAL" clId="{ACD45BE1-2C74-4E47-AB1C-BF0C5AA90E07}" dt="2023-12-21T14:50:58.583" v="70"/>
        <pc:sldMasterMkLst>
          <pc:docMk/>
          <pc:sldMasterMk cId="2131534310" sldId="2147483696"/>
        </pc:sldMasterMkLst>
        <pc:sldLayoutChg chg="addSp delSp mod">
          <pc:chgData name="INES DE IBARGUEN GUZMAN" userId="e18365ec-05e9-43dc-8085-390ae2a0ccc5" providerId="ADAL" clId="{ACD45BE1-2C74-4E47-AB1C-BF0C5AA90E07}" dt="2023-12-21T14:50:39.823" v="64" actId="21"/>
          <pc:sldLayoutMkLst>
            <pc:docMk/>
            <pc:sldMasterMk cId="2131534310" sldId="2147483696"/>
            <pc:sldLayoutMk cId="3766815118" sldId="2147483700"/>
          </pc:sldLayoutMkLst>
          <pc:spChg chg="add del">
            <ac:chgData name="INES DE IBARGUEN GUZMAN" userId="e18365ec-05e9-43dc-8085-390ae2a0ccc5" providerId="ADAL" clId="{ACD45BE1-2C74-4E47-AB1C-BF0C5AA90E07}" dt="2023-12-21T14:50:39.823" v="64" actId="21"/>
            <ac:spMkLst>
              <pc:docMk/>
              <pc:sldMasterMk cId="2131534310" sldId="2147483696"/>
              <pc:sldLayoutMk cId="3766815118" sldId="2147483700"/>
              <ac:spMk id="2" creationId="{00000000-0000-0000-0000-000000000000}"/>
            </ac:spMkLst>
          </pc:spChg>
        </pc:sldLayoutChg>
        <pc:sldLayoutChg chg="addSp delSp modSp mod">
          <pc:chgData name="INES DE IBARGUEN GUZMAN" userId="e18365ec-05e9-43dc-8085-390ae2a0ccc5" providerId="ADAL" clId="{ACD45BE1-2C74-4E47-AB1C-BF0C5AA90E07}" dt="2023-12-21T14:50:58.583" v="70"/>
          <pc:sldLayoutMkLst>
            <pc:docMk/>
            <pc:sldMasterMk cId="2131534310" sldId="2147483696"/>
            <pc:sldLayoutMk cId="538530438" sldId="2147483701"/>
          </pc:sldLayoutMkLst>
          <pc:spChg chg="add del">
            <ac:chgData name="INES DE IBARGUEN GUZMAN" userId="e18365ec-05e9-43dc-8085-390ae2a0ccc5" providerId="ADAL" clId="{ACD45BE1-2C74-4E47-AB1C-BF0C5AA90E07}" dt="2023-12-21T14:50:57.674" v="68" actId="478"/>
            <ac:spMkLst>
              <pc:docMk/>
              <pc:sldMasterMk cId="2131534310" sldId="2147483696"/>
              <pc:sldLayoutMk cId="538530438" sldId="2147483701"/>
              <ac:spMk id="2" creationId="{00000000-0000-0000-0000-000000000000}"/>
            </ac:spMkLst>
          </pc:spChg>
          <pc:spChg chg="add del mod">
            <ac:chgData name="INES DE IBARGUEN GUZMAN" userId="e18365ec-05e9-43dc-8085-390ae2a0ccc5" providerId="ADAL" clId="{ACD45BE1-2C74-4E47-AB1C-BF0C5AA90E07}" dt="2023-12-21T14:50:58.583" v="70"/>
            <ac:spMkLst>
              <pc:docMk/>
              <pc:sldMasterMk cId="2131534310" sldId="2147483696"/>
              <pc:sldLayoutMk cId="538530438" sldId="2147483701"/>
              <ac:spMk id="10" creationId="{F4F880F3-AEF2-4127-B5E6-EFBB20CA7344}"/>
            </ac:spMkLst>
          </pc:spChg>
        </pc:sldLayoutChg>
      </pc:sldMasterChg>
    </pc:docChg>
  </pc:docChgLst>
  <pc:docChgLst>
    <pc:chgData name="Bizzarri Simone" userId="38ace0bf-2e79-46ad-bf79-338755bb0fc2" providerId="ADAL" clId="{AE9411A3-BA36-4E49-95C3-C61F81780949}"/>
    <pc:docChg chg="custSel delSld modSld modMainMaster modSection">
      <pc:chgData name="Bizzarri Simone" userId="38ace0bf-2e79-46ad-bf79-338755bb0fc2" providerId="ADAL" clId="{AE9411A3-BA36-4E49-95C3-C61F81780949}" dt="2024-10-27T10:39:10.913" v="711" actId="20577"/>
      <pc:docMkLst>
        <pc:docMk/>
      </pc:docMkLst>
      <pc:sldChg chg="modSp mod">
        <pc:chgData name="Bizzarri Simone" userId="38ace0bf-2e79-46ad-bf79-338755bb0fc2" providerId="ADAL" clId="{AE9411A3-BA36-4E49-95C3-C61F81780949}" dt="2024-10-26T07:13:28.801" v="663"/>
        <pc:sldMkLst>
          <pc:docMk/>
          <pc:sldMk cId="1077282051" sldId="257"/>
        </pc:sldMkLst>
        <pc:spChg chg="mod">
          <ac:chgData name="Bizzarri Simone" userId="38ace0bf-2e79-46ad-bf79-338755bb0fc2" providerId="ADAL" clId="{AE9411A3-BA36-4E49-95C3-C61F81780949}" dt="2024-10-26T06:52:56.823" v="188" actId="20577"/>
          <ac:spMkLst>
            <pc:docMk/>
            <pc:sldMk cId="1077282051" sldId="257"/>
            <ac:spMk id="15" creationId="{2AC5AD7E-548E-D0D5-1475-DAAC97E463A0}"/>
          </ac:spMkLst>
        </pc:spChg>
        <pc:spChg chg="mod">
          <ac:chgData name="Bizzarri Simone" userId="38ace0bf-2e79-46ad-bf79-338755bb0fc2" providerId="ADAL" clId="{AE9411A3-BA36-4E49-95C3-C61F81780949}" dt="2024-10-26T07:13:28.801" v="663"/>
          <ac:spMkLst>
            <pc:docMk/>
            <pc:sldMk cId="1077282051" sldId="257"/>
            <ac:spMk id="34" creationId="{5972AB59-7E5B-4736-E5E2-8E96D95FFA13}"/>
          </ac:spMkLst>
        </pc:spChg>
      </pc:sldChg>
      <pc:sldChg chg="modSp mod">
        <pc:chgData name="Bizzarri Simone" userId="38ace0bf-2e79-46ad-bf79-338755bb0fc2" providerId="ADAL" clId="{AE9411A3-BA36-4E49-95C3-C61F81780949}" dt="2024-10-26T07:07:46.226" v="662" actId="20577"/>
        <pc:sldMkLst>
          <pc:docMk/>
          <pc:sldMk cId="1920759287" sldId="265"/>
        </pc:sldMkLst>
        <pc:spChg chg="mod">
          <ac:chgData name="Bizzarri Simone" userId="38ace0bf-2e79-46ad-bf79-338755bb0fc2" providerId="ADAL" clId="{AE9411A3-BA36-4E49-95C3-C61F81780949}" dt="2024-10-26T06:58:03.264" v="282" actId="20577"/>
          <ac:spMkLst>
            <pc:docMk/>
            <pc:sldMk cId="1920759287" sldId="265"/>
            <ac:spMk id="2" creationId="{C2FD88E6-DDDE-5F2D-7A45-272ED7D7DACC}"/>
          </ac:spMkLst>
        </pc:spChg>
        <pc:spChg chg="mod">
          <ac:chgData name="Bizzarri Simone" userId="38ace0bf-2e79-46ad-bf79-338755bb0fc2" providerId="ADAL" clId="{AE9411A3-BA36-4E49-95C3-C61F81780949}" dt="2024-10-26T07:07:46.226" v="662" actId="20577"/>
          <ac:spMkLst>
            <pc:docMk/>
            <pc:sldMk cId="1920759287" sldId="265"/>
            <ac:spMk id="3" creationId="{215E819C-7E0E-7DB3-D3CE-62DE13FFCF69}"/>
          </ac:spMkLst>
        </pc:spChg>
      </pc:sldChg>
      <pc:sldChg chg="delSp modSp mod">
        <pc:chgData name="Bizzarri Simone" userId="38ace0bf-2e79-46ad-bf79-338755bb0fc2" providerId="ADAL" clId="{AE9411A3-BA36-4E49-95C3-C61F81780949}" dt="2024-10-27T10:39:10.913" v="711" actId="20577"/>
        <pc:sldMkLst>
          <pc:docMk/>
          <pc:sldMk cId="197923840" sldId="267"/>
        </pc:sldMkLst>
        <pc:spChg chg="mod">
          <ac:chgData name="Bizzarri Simone" userId="38ace0bf-2e79-46ad-bf79-338755bb0fc2" providerId="ADAL" clId="{AE9411A3-BA36-4E49-95C3-C61F81780949}" dt="2024-10-26T06:58:35.386" v="330" actId="20577"/>
          <ac:spMkLst>
            <pc:docMk/>
            <pc:sldMk cId="197923840" sldId="267"/>
            <ac:spMk id="2" creationId="{9A312421-3831-E4D1-9D3B-A348508050FF}"/>
          </ac:spMkLst>
        </pc:spChg>
        <pc:spChg chg="mod">
          <ac:chgData name="Bizzarri Simone" userId="38ace0bf-2e79-46ad-bf79-338755bb0fc2" providerId="ADAL" clId="{AE9411A3-BA36-4E49-95C3-C61F81780949}" dt="2024-10-27T10:39:10.913" v="711" actId="20577"/>
          <ac:spMkLst>
            <pc:docMk/>
            <pc:sldMk cId="197923840" sldId="267"/>
            <ac:spMk id="3" creationId="{F33180A0-E2DC-B8CC-22E5-87DB5013C7E6}"/>
          </ac:spMkLst>
        </pc:spChg>
        <pc:spChg chg="del">
          <ac:chgData name="Bizzarri Simone" userId="38ace0bf-2e79-46ad-bf79-338755bb0fc2" providerId="ADAL" clId="{AE9411A3-BA36-4E49-95C3-C61F81780949}" dt="2024-10-26T07:01:03.708" v="556" actId="478"/>
          <ac:spMkLst>
            <pc:docMk/>
            <pc:sldMk cId="197923840" sldId="267"/>
            <ac:spMk id="4" creationId="{87E0B7C8-1E37-B51A-20EE-C0823E4A88AF}"/>
          </ac:spMkLst>
        </pc:spChg>
      </pc:sldChg>
      <pc:sldChg chg="del">
        <pc:chgData name="Bizzarri Simone" userId="38ace0bf-2e79-46ad-bf79-338755bb0fc2" providerId="ADAL" clId="{AE9411A3-BA36-4E49-95C3-C61F81780949}" dt="2024-10-26T07:02:15.437" v="605" actId="47"/>
        <pc:sldMkLst>
          <pc:docMk/>
          <pc:sldMk cId="3353436956" sldId="268"/>
        </pc:sldMkLst>
      </pc:sldChg>
      <pc:sldChg chg="del">
        <pc:chgData name="Bizzarri Simone" userId="38ace0bf-2e79-46ad-bf79-338755bb0fc2" providerId="ADAL" clId="{AE9411A3-BA36-4E49-95C3-C61F81780949}" dt="2024-10-26T07:02:15.437" v="605" actId="47"/>
        <pc:sldMkLst>
          <pc:docMk/>
          <pc:sldMk cId="115055655" sldId="269"/>
        </pc:sldMkLst>
      </pc:sldChg>
      <pc:sldMasterChg chg="delSp mod">
        <pc:chgData name="Bizzarri Simone" userId="38ace0bf-2e79-46ad-bf79-338755bb0fc2" providerId="ADAL" clId="{AE9411A3-BA36-4E49-95C3-C61F81780949}" dt="2024-10-26T07:02:05.894" v="604" actId="478"/>
        <pc:sldMasterMkLst>
          <pc:docMk/>
          <pc:sldMasterMk cId="2131534310" sldId="2147483696"/>
        </pc:sldMasterMkLst>
        <pc:spChg chg="del">
          <ac:chgData name="Bizzarri Simone" userId="38ace0bf-2e79-46ad-bf79-338755bb0fc2" providerId="ADAL" clId="{AE9411A3-BA36-4E49-95C3-C61F81780949}" dt="2024-10-26T07:02:05.894" v="604" actId="478"/>
          <ac:spMkLst>
            <pc:docMk/>
            <pc:sldMasterMk cId="2131534310" sldId="2147483696"/>
            <ac:spMk id="10" creationId="{96A6A20A-292D-4EE7-1CE7-C68AA965DAC4}"/>
          </ac:spMkLst>
        </pc:spChg>
      </pc:sldMasterChg>
    </pc:docChg>
  </pc:docChgLst>
  <pc:docChgLst>
    <pc:chgData name="Steffen Gebert" userId="S::steffen.gebert_emnify.com#ext#@telefonicacorp.onmicrosoft.com::358e9ac5-919f-4722-9f21-de96c177c0a1" providerId="AD" clId="Web-{69FAA81B-7090-B1D3-BB84-9B4B34F9ED99}"/>
    <pc:docChg chg="mod">
      <pc:chgData name="Steffen Gebert" userId="S::steffen.gebert_emnify.com#ext#@telefonicacorp.onmicrosoft.com::358e9ac5-919f-4722-9f21-de96c177c0a1" providerId="AD" clId="Web-{69FAA81B-7090-B1D3-BB84-9B4B34F9ED99}" dt="2023-12-21T13:55:29.366" v="1"/>
      <pc:docMkLst>
        <pc:docMk/>
      </pc:docMkLst>
      <pc:sldChg chg="addCm">
        <pc:chgData name="Steffen Gebert" userId="S::steffen.gebert_emnify.com#ext#@telefonicacorp.onmicrosoft.com::358e9ac5-919f-4722-9f21-de96c177c0a1" providerId="AD" clId="Web-{69FAA81B-7090-B1D3-BB84-9B4B34F9ED99}" dt="2023-12-21T13:55:29.366" v="1"/>
        <pc:sldMkLst>
          <pc:docMk/>
          <pc:sldMk cId="197923840" sldId="2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teffen Gebert" userId="S::steffen.gebert_emnify.com#ext#@telefonicacorp.onmicrosoft.com::358e9ac5-919f-4722-9f21-de96c177c0a1" providerId="AD" clId="Web-{69FAA81B-7090-B1D3-BB84-9B4B34F9ED99}" dt="2023-12-21T13:55:29.366" v="1"/>
              <pc2:cmMkLst xmlns:pc2="http://schemas.microsoft.com/office/powerpoint/2019/9/main/command">
                <pc:docMk/>
                <pc:sldMk cId="197923840" sldId="267"/>
                <pc2:cmMk id="{F58AC325-3FEE-47A0-B1ED-41AF21BB57BB}"/>
              </pc2:cmMkLst>
            </pc226:cmChg>
          </p:ext>
        </pc:extLst>
      </pc:sldChg>
    </pc:docChg>
  </pc:docChgLst>
  <pc:docChgLst>
    <pc:chgData name="beatriz.martin" userId="S::beatriz.martin_imdea.org#ext#@telefonicacorp.onmicrosoft.com::2f6f1231-a5e2-4479-a29a-ea4e390fb1d0" providerId="AD" clId="Web-{1EF35484-2BC3-6651-72AB-CBF334A32FBF}"/>
    <pc:docChg chg="modSld">
      <pc:chgData name="beatriz.martin" userId="S::beatriz.martin_imdea.org#ext#@telefonicacorp.onmicrosoft.com::2f6f1231-a5e2-4479-a29a-ea4e390fb1d0" providerId="AD" clId="Web-{1EF35484-2BC3-6651-72AB-CBF334A32FBF}" dt="2023-12-21T13:11:04.601" v="8" actId="20577"/>
      <pc:docMkLst>
        <pc:docMk/>
      </pc:docMkLst>
      <pc:sldChg chg="modSp">
        <pc:chgData name="beatriz.martin" userId="S::beatriz.martin_imdea.org#ext#@telefonicacorp.onmicrosoft.com::2f6f1231-a5e2-4479-a29a-ea4e390fb1d0" providerId="AD" clId="Web-{1EF35484-2BC3-6651-72AB-CBF334A32FBF}" dt="2023-12-21T13:11:04.601" v="8" actId="20577"/>
        <pc:sldMkLst>
          <pc:docMk/>
          <pc:sldMk cId="1077282051" sldId="257"/>
        </pc:sldMkLst>
        <pc:spChg chg="mod">
          <ac:chgData name="beatriz.martin" userId="S::beatriz.martin_imdea.org#ext#@telefonicacorp.onmicrosoft.com::2f6f1231-a5e2-4479-a29a-ea4e390fb1d0" providerId="AD" clId="Web-{1EF35484-2BC3-6651-72AB-CBF334A32FBF}" dt="2023-12-21T13:11:04.601" v="8" actId="20577"/>
          <ac:spMkLst>
            <pc:docMk/>
            <pc:sldMk cId="1077282051" sldId="257"/>
            <ac:spMk id="34" creationId="{5972AB59-7E5B-4736-E5E2-8E96D95FFA13}"/>
          </ac:spMkLst>
        </pc:spChg>
      </pc:sldChg>
    </pc:docChg>
  </pc:docChgLst>
  <pc:docChgLst>
    <pc:chgData name="INES DE IBARGUEN GUZMAN" userId="e18365ec-05e9-43dc-8085-390ae2a0ccc5" providerId="ADAL" clId="{639CAD98-6EAD-4CBA-A19F-A2A4A829FDF0}"/>
    <pc:docChg chg="undo custSel addSld delSld modSld sldOrd modMainMaster modSection">
      <pc:chgData name="INES DE IBARGUEN GUZMAN" userId="e18365ec-05e9-43dc-8085-390ae2a0ccc5" providerId="ADAL" clId="{639CAD98-6EAD-4CBA-A19F-A2A4A829FDF0}" dt="2023-10-30T15:39:22.387" v="309" actId="1076"/>
      <pc:docMkLst>
        <pc:docMk/>
      </pc:docMkLst>
      <pc:sldChg chg="delSp modSp mod">
        <pc:chgData name="INES DE IBARGUEN GUZMAN" userId="e18365ec-05e9-43dc-8085-390ae2a0ccc5" providerId="ADAL" clId="{639CAD98-6EAD-4CBA-A19F-A2A4A829FDF0}" dt="2023-10-30T11:54:39.204" v="288" actId="113"/>
        <pc:sldMkLst>
          <pc:docMk/>
          <pc:sldMk cId="1077282051" sldId="257"/>
        </pc:sldMkLst>
        <pc:spChg chg="mod">
          <ac:chgData name="INES DE IBARGUEN GUZMAN" userId="e18365ec-05e9-43dc-8085-390ae2a0ccc5" providerId="ADAL" clId="{639CAD98-6EAD-4CBA-A19F-A2A4A829FDF0}" dt="2023-10-25T09:53:42.594" v="37" actId="20577"/>
          <ac:spMkLst>
            <pc:docMk/>
            <pc:sldMk cId="1077282051" sldId="257"/>
            <ac:spMk id="15" creationId="{2AC5AD7E-548E-D0D5-1475-DAAC97E463A0}"/>
          </ac:spMkLst>
        </pc:spChg>
        <pc:spChg chg="mod">
          <ac:chgData name="INES DE IBARGUEN GUZMAN" userId="e18365ec-05e9-43dc-8085-390ae2a0ccc5" providerId="ADAL" clId="{639CAD98-6EAD-4CBA-A19F-A2A4A829FDF0}" dt="2023-10-30T11:54:39.204" v="288" actId="113"/>
          <ac:spMkLst>
            <pc:docMk/>
            <pc:sldMk cId="1077282051" sldId="257"/>
            <ac:spMk id="34" creationId="{5972AB59-7E5B-4736-E5E2-8E96D95FFA13}"/>
          </ac:spMkLst>
        </pc:spChg>
        <pc:picChg chg="del mod modCrop">
          <ac:chgData name="INES DE IBARGUEN GUZMAN" userId="e18365ec-05e9-43dc-8085-390ae2a0ccc5" providerId="ADAL" clId="{639CAD98-6EAD-4CBA-A19F-A2A4A829FDF0}" dt="2023-10-25T10:14:33.681" v="145" actId="478"/>
          <ac:picMkLst>
            <pc:docMk/>
            <pc:sldMk cId="1077282051" sldId="257"/>
            <ac:picMk id="36" creationId="{EA5242A7-B1F1-D7E2-8DC3-5198F84B903E}"/>
          </ac:picMkLst>
        </pc:picChg>
      </pc:sldChg>
      <pc:sldChg chg="modSp del mod">
        <pc:chgData name="INES DE IBARGUEN GUZMAN" userId="e18365ec-05e9-43dc-8085-390ae2a0ccc5" providerId="ADAL" clId="{639CAD98-6EAD-4CBA-A19F-A2A4A829FDF0}" dt="2023-10-30T11:48:51.125" v="216" actId="2696"/>
        <pc:sldMkLst>
          <pc:docMk/>
          <pc:sldMk cId="2213466081" sldId="258"/>
        </pc:sldMkLst>
        <pc:spChg chg="mod">
          <ac:chgData name="INES DE IBARGUEN GUZMAN" userId="e18365ec-05e9-43dc-8085-390ae2a0ccc5" providerId="ADAL" clId="{639CAD98-6EAD-4CBA-A19F-A2A4A829FDF0}" dt="2023-10-25T10:14:02.068" v="142" actId="14100"/>
          <ac:spMkLst>
            <pc:docMk/>
            <pc:sldMk cId="2213466081" sldId="258"/>
            <ac:spMk id="2" creationId="{B013D81C-7EF2-DC2F-4D0E-A3F8E4369371}"/>
          </ac:spMkLst>
        </pc:spChg>
        <pc:spChg chg="mod">
          <ac:chgData name="INES DE IBARGUEN GUZMAN" userId="e18365ec-05e9-43dc-8085-390ae2a0ccc5" providerId="ADAL" clId="{639CAD98-6EAD-4CBA-A19F-A2A4A829FDF0}" dt="2023-10-25T10:01:56.369" v="119" actId="5793"/>
          <ac:spMkLst>
            <pc:docMk/>
            <pc:sldMk cId="2213466081" sldId="258"/>
            <ac:spMk id="3" creationId="{0F3F614C-B4CA-6175-A1B5-97A3D6B15664}"/>
          </ac:spMkLst>
        </pc:spChg>
      </pc:sldChg>
      <pc:sldChg chg="modSp del mod">
        <pc:chgData name="INES DE IBARGUEN GUZMAN" userId="e18365ec-05e9-43dc-8085-390ae2a0ccc5" providerId="ADAL" clId="{639CAD98-6EAD-4CBA-A19F-A2A4A829FDF0}" dt="2023-10-30T11:50:00.005" v="254" actId="2696"/>
        <pc:sldMkLst>
          <pc:docMk/>
          <pc:sldMk cId="440497404" sldId="260"/>
        </pc:sldMkLst>
        <pc:spChg chg="mod">
          <ac:chgData name="INES DE IBARGUEN GUZMAN" userId="e18365ec-05e9-43dc-8085-390ae2a0ccc5" providerId="ADAL" clId="{639CAD98-6EAD-4CBA-A19F-A2A4A829FDF0}" dt="2023-10-25T10:18:05.642" v="171" actId="403"/>
          <ac:spMkLst>
            <pc:docMk/>
            <pc:sldMk cId="440497404" sldId="260"/>
            <ac:spMk id="2" creationId="{6D874FDB-D18C-65EB-5A89-B713231043A0}"/>
          </ac:spMkLst>
        </pc:spChg>
        <pc:spChg chg="mod">
          <ac:chgData name="INES DE IBARGUEN GUZMAN" userId="e18365ec-05e9-43dc-8085-390ae2a0ccc5" providerId="ADAL" clId="{639CAD98-6EAD-4CBA-A19F-A2A4A829FDF0}" dt="2023-10-25T10:18:36.450" v="186" actId="20577"/>
          <ac:spMkLst>
            <pc:docMk/>
            <pc:sldMk cId="440497404" sldId="260"/>
            <ac:spMk id="3" creationId="{E9B6C81B-CA80-DEF9-03FC-B43704471AEC}"/>
          </ac:spMkLst>
        </pc:spChg>
        <pc:spChg chg="mod">
          <ac:chgData name="INES DE IBARGUEN GUZMAN" userId="e18365ec-05e9-43dc-8085-390ae2a0ccc5" providerId="ADAL" clId="{639CAD98-6EAD-4CBA-A19F-A2A4A829FDF0}" dt="2023-10-25T09:54:14.618" v="60" actId="14100"/>
          <ac:spMkLst>
            <pc:docMk/>
            <pc:sldMk cId="440497404" sldId="260"/>
            <ac:spMk id="4" creationId="{145AB79C-CC6E-B066-C599-B7B5F0DA0AFD}"/>
          </ac:spMkLst>
        </pc:spChg>
      </pc:sldChg>
      <pc:sldChg chg="modSp mod">
        <pc:chgData name="INES DE IBARGUEN GUZMAN" userId="e18365ec-05e9-43dc-8085-390ae2a0ccc5" providerId="ADAL" clId="{639CAD98-6EAD-4CBA-A19F-A2A4A829FDF0}" dt="2023-10-25T10:18:59.254" v="187" actId="1076"/>
        <pc:sldMkLst>
          <pc:docMk/>
          <pc:sldMk cId="3496126384" sldId="261"/>
        </pc:sldMkLst>
        <pc:spChg chg="mod">
          <ac:chgData name="INES DE IBARGUEN GUZMAN" userId="e18365ec-05e9-43dc-8085-390ae2a0ccc5" providerId="ADAL" clId="{639CAD98-6EAD-4CBA-A19F-A2A4A829FDF0}" dt="2023-10-24T09:12:53.834" v="6" actId="20577"/>
          <ac:spMkLst>
            <pc:docMk/>
            <pc:sldMk cId="3496126384" sldId="261"/>
            <ac:spMk id="7" creationId="{74E01688-6A68-82A3-97F3-FB7D37F9EC2A}"/>
          </ac:spMkLst>
        </pc:spChg>
        <pc:picChg chg="mod">
          <ac:chgData name="INES DE IBARGUEN GUZMAN" userId="e18365ec-05e9-43dc-8085-390ae2a0ccc5" providerId="ADAL" clId="{639CAD98-6EAD-4CBA-A19F-A2A4A829FDF0}" dt="2023-10-25T10:18:59.254" v="187" actId="1076"/>
          <ac:picMkLst>
            <pc:docMk/>
            <pc:sldMk cId="3496126384" sldId="261"/>
            <ac:picMk id="5" creationId="{34838E82-1A82-4CC5-DA19-1AE5B23CF625}"/>
          </ac:picMkLst>
        </pc:picChg>
      </pc:sldChg>
      <pc:sldChg chg="modSp del mod">
        <pc:chgData name="INES DE IBARGUEN GUZMAN" userId="e18365ec-05e9-43dc-8085-390ae2a0ccc5" providerId="ADAL" clId="{639CAD98-6EAD-4CBA-A19F-A2A4A829FDF0}" dt="2023-10-25T10:18:20.098" v="173" actId="47"/>
        <pc:sldMkLst>
          <pc:docMk/>
          <pc:sldMk cId="2217168990" sldId="262"/>
        </pc:sldMkLst>
        <pc:spChg chg="mod">
          <ac:chgData name="INES DE IBARGUEN GUZMAN" userId="e18365ec-05e9-43dc-8085-390ae2a0ccc5" providerId="ADAL" clId="{639CAD98-6EAD-4CBA-A19F-A2A4A829FDF0}" dt="2023-10-25T10:14:08.733" v="143" actId="14100"/>
          <ac:spMkLst>
            <pc:docMk/>
            <pc:sldMk cId="2217168990" sldId="262"/>
            <ac:spMk id="2" creationId="{B013D81C-7EF2-DC2F-4D0E-A3F8E4369371}"/>
          </ac:spMkLst>
        </pc:spChg>
      </pc:sldChg>
      <pc:sldChg chg="new del ord">
        <pc:chgData name="INES DE IBARGUEN GUZMAN" userId="e18365ec-05e9-43dc-8085-390ae2a0ccc5" providerId="ADAL" clId="{639CAD98-6EAD-4CBA-A19F-A2A4A829FDF0}" dt="2023-10-25T10:01:31.216" v="104" actId="2696"/>
        <pc:sldMkLst>
          <pc:docMk/>
          <pc:sldMk cId="1409659130" sldId="263"/>
        </pc:sldMkLst>
      </pc:sldChg>
      <pc:sldChg chg="add del">
        <pc:chgData name="INES DE IBARGUEN GUZMAN" userId="e18365ec-05e9-43dc-8085-390ae2a0ccc5" providerId="ADAL" clId="{639CAD98-6EAD-4CBA-A19F-A2A4A829FDF0}" dt="2023-10-30T11:48:53.671" v="217" actId="2696"/>
        <pc:sldMkLst>
          <pc:docMk/>
          <pc:sldMk cId="3075672569" sldId="263"/>
        </pc:sldMkLst>
      </pc:sldChg>
      <pc:sldChg chg="modSp new del mod">
        <pc:chgData name="INES DE IBARGUEN GUZMAN" userId="e18365ec-05e9-43dc-8085-390ae2a0ccc5" providerId="ADAL" clId="{639CAD98-6EAD-4CBA-A19F-A2A4A829FDF0}" dt="2023-10-30T11:49:18.620" v="221" actId="2696"/>
        <pc:sldMkLst>
          <pc:docMk/>
          <pc:sldMk cId="2021421716" sldId="264"/>
        </pc:sldMkLst>
        <pc:spChg chg="mod">
          <ac:chgData name="INES DE IBARGUEN GUZMAN" userId="e18365ec-05e9-43dc-8085-390ae2a0ccc5" providerId="ADAL" clId="{639CAD98-6EAD-4CBA-A19F-A2A4A829FDF0}" dt="2023-10-30T11:49:06.825" v="219" actId="27636"/>
          <ac:spMkLst>
            <pc:docMk/>
            <pc:sldMk cId="2021421716" sldId="264"/>
            <ac:spMk id="2" creationId="{2C6B4250-5F8B-8C95-1F5A-290CBB658CA8}"/>
          </ac:spMkLst>
        </pc:spChg>
      </pc:sldChg>
      <pc:sldChg chg="modSp new mod">
        <pc:chgData name="INES DE IBARGUEN GUZMAN" userId="e18365ec-05e9-43dc-8085-390ae2a0ccc5" providerId="ADAL" clId="{639CAD98-6EAD-4CBA-A19F-A2A4A829FDF0}" dt="2023-10-30T11:49:49.839" v="253" actId="207"/>
        <pc:sldMkLst>
          <pc:docMk/>
          <pc:sldMk cId="1920759287" sldId="265"/>
        </pc:sldMkLst>
        <pc:spChg chg="mod">
          <ac:chgData name="INES DE IBARGUEN GUZMAN" userId="e18365ec-05e9-43dc-8085-390ae2a0ccc5" providerId="ADAL" clId="{639CAD98-6EAD-4CBA-A19F-A2A4A829FDF0}" dt="2023-10-30T11:49:20.327" v="223" actId="27636"/>
          <ac:spMkLst>
            <pc:docMk/>
            <pc:sldMk cId="1920759287" sldId="265"/>
            <ac:spMk id="2" creationId="{C2FD88E6-DDDE-5F2D-7A45-272ED7D7DACC}"/>
          </ac:spMkLst>
        </pc:spChg>
        <pc:spChg chg="mod">
          <ac:chgData name="INES DE IBARGUEN GUZMAN" userId="e18365ec-05e9-43dc-8085-390ae2a0ccc5" providerId="ADAL" clId="{639CAD98-6EAD-4CBA-A19F-A2A4A829FDF0}" dt="2023-10-30T11:49:49.839" v="253" actId="207"/>
          <ac:spMkLst>
            <pc:docMk/>
            <pc:sldMk cId="1920759287" sldId="265"/>
            <ac:spMk id="3" creationId="{215E819C-7E0E-7DB3-D3CE-62DE13FFCF69}"/>
          </ac:spMkLst>
        </pc:spChg>
      </pc:sldChg>
      <pc:sldChg chg="modSp new mod">
        <pc:chgData name="INES DE IBARGUEN GUZMAN" userId="e18365ec-05e9-43dc-8085-390ae2a0ccc5" providerId="ADAL" clId="{639CAD98-6EAD-4CBA-A19F-A2A4A829FDF0}" dt="2023-10-30T11:53:02.274" v="287" actId="20577"/>
        <pc:sldMkLst>
          <pc:docMk/>
          <pc:sldMk cId="3445142326" sldId="266"/>
        </pc:sldMkLst>
        <pc:spChg chg="mod">
          <ac:chgData name="INES DE IBARGUEN GUZMAN" userId="e18365ec-05e9-43dc-8085-390ae2a0ccc5" providerId="ADAL" clId="{639CAD98-6EAD-4CBA-A19F-A2A4A829FDF0}" dt="2023-10-30T11:50:21.107" v="258" actId="27636"/>
          <ac:spMkLst>
            <pc:docMk/>
            <pc:sldMk cId="3445142326" sldId="266"/>
            <ac:spMk id="2" creationId="{1FB8FDA0-DF77-E2F3-DC1E-5D5C5C8A7E14}"/>
          </ac:spMkLst>
        </pc:spChg>
        <pc:spChg chg="mod">
          <ac:chgData name="INES DE IBARGUEN GUZMAN" userId="e18365ec-05e9-43dc-8085-390ae2a0ccc5" providerId="ADAL" clId="{639CAD98-6EAD-4CBA-A19F-A2A4A829FDF0}" dt="2023-10-30T11:53:02.274" v="287" actId="20577"/>
          <ac:spMkLst>
            <pc:docMk/>
            <pc:sldMk cId="3445142326" sldId="266"/>
            <ac:spMk id="4" creationId="{71D1F663-5E60-7269-81CF-1EEDE83BCEB1}"/>
          </ac:spMkLst>
        </pc:spChg>
      </pc:sldChg>
      <pc:sldChg chg="modSp new mod">
        <pc:chgData name="INES DE IBARGUEN GUZMAN" userId="e18365ec-05e9-43dc-8085-390ae2a0ccc5" providerId="ADAL" clId="{639CAD98-6EAD-4CBA-A19F-A2A4A829FDF0}" dt="2023-10-30T11:50:24.485" v="260" actId="27636"/>
        <pc:sldMkLst>
          <pc:docMk/>
          <pc:sldMk cId="197923840" sldId="267"/>
        </pc:sldMkLst>
        <pc:spChg chg="mod">
          <ac:chgData name="INES DE IBARGUEN GUZMAN" userId="e18365ec-05e9-43dc-8085-390ae2a0ccc5" providerId="ADAL" clId="{639CAD98-6EAD-4CBA-A19F-A2A4A829FDF0}" dt="2023-10-30T11:50:24.485" v="260" actId="27636"/>
          <ac:spMkLst>
            <pc:docMk/>
            <pc:sldMk cId="197923840" sldId="267"/>
            <ac:spMk id="2" creationId="{9A312421-3831-E4D1-9D3B-A348508050FF}"/>
          </ac:spMkLst>
        </pc:spChg>
      </pc:sldChg>
      <pc:sldChg chg="modSp new add del mod">
        <pc:chgData name="INES DE IBARGUEN GUZMAN" userId="e18365ec-05e9-43dc-8085-390ae2a0ccc5" providerId="ADAL" clId="{639CAD98-6EAD-4CBA-A19F-A2A4A829FDF0}" dt="2023-10-30T11:51:25.683" v="265" actId="27636"/>
        <pc:sldMkLst>
          <pc:docMk/>
          <pc:sldMk cId="3353436956" sldId="268"/>
        </pc:sldMkLst>
        <pc:spChg chg="mod">
          <ac:chgData name="INES DE IBARGUEN GUZMAN" userId="e18365ec-05e9-43dc-8085-390ae2a0ccc5" providerId="ADAL" clId="{639CAD98-6EAD-4CBA-A19F-A2A4A829FDF0}" dt="2023-10-30T11:51:25.683" v="265" actId="27636"/>
          <ac:spMkLst>
            <pc:docMk/>
            <pc:sldMk cId="3353436956" sldId="268"/>
            <ac:spMk id="2" creationId="{E6F2D66A-F34A-0F22-AA6C-2A3C69E176B2}"/>
          </ac:spMkLst>
        </pc:spChg>
      </pc:sldChg>
      <pc:sldMasterChg chg="addSp delSp modSp mod addSldLayout delSldLayout modSldLayout">
        <pc:chgData name="INES DE IBARGUEN GUZMAN" userId="e18365ec-05e9-43dc-8085-390ae2a0ccc5" providerId="ADAL" clId="{639CAD98-6EAD-4CBA-A19F-A2A4A829FDF0}" dt="2023-10-30T15:39:22.387" v="309" actId="1076"/>
        <pc:sldMasterMkLst>
          <pc:docMk/>
          <pc:sldMasterMk cId="2131534310" sldId="2147483696"/>
        </pc:sldMasterMkLst>
        <pc:spChg chg="mod">
          <ac:chgData name="INES DE IBARGUEN GUZMAN" userId="e18365ec-05e9-43dc-8085-390ae2a0ccc5" providerId="ADAL" clId="{639CAD98-6EAD-4CBA-A19F-A2A4A829FDF0}" dt="2023-10-30T11:51:44.095" v="266" actId="108"/>
          <ac:spMkLst>
            <pc:docMk/>
            <pc:sldMasterMk cId="2131534310" sldId="2147483696"/>
            <ac:spMk id="2" creationId="{00000000-0000-0000-0000-000000000000}"/>
          </ac:spMkLst>
        </pc:spChg>
        <pc:spChg chg="mod">
          <ac:chgData name="INES DE IBARGUEN GUZMAN" userId="e18365ec-05e9-43dc-8085-390ae2a0ccc5" providerId="ADAL" clId="{639CAD98-6EAD-4CBA-A19F-A2A4A829FDF0}" dt="2023-10-30T11:52:41.229" v="270" actId="207"/>
          <ac:spMkLst>
            <pc:docMk/>
            <pc:sldMasterMk cId="2131534310" sldId="2147483696"/>
            <ac:spMk id="3" creationId="{00000000-0000-0000-0000-000000000000}"/>
          </ac:spMkLst>
        </pc:spChg>
        <pc:picChg chg="add del mod">
          <ac:chgData name="INES DE IBARGUEN GUZMAN" userId="e18365ec-05e9-43dc-8085-390ae2a0ccc5" providerId="ADAL" clId="{639CAD98-6EAD-4CBA-A19F-A2A4A829FDF0}" dt="2023-10-30T11:45:03.924" v="188" actId="478"/>
          <ac:picMkLst>
            <pc:docMk/>
            <pc:sldMasterMk cId="2131534310" sldId="2147483696"/>
            <ac:picMk id="7" creationId="{EEAC8387-BC78-3B26-F18E-094DD344FB86}"/>
          </ac:picMkLst>
        </pc:picChg>
        <pc:picChg chg="add mod">
          <ac:chgData name="INES DE IBARGUEN GUZMAN" userId="e18365ec-05e9-43dc-8085-390ae2a0ccc5" providerId="ADAL" clId="{639CAD98-6EAD-4CBA-A19F-A2A4A829FDF0}" dt="2023-10-30T15:38:34.003" v="305" actId="1076"/>
          <ac:picMkLst>
            <pc:docMk/>
            <pc:sldMasterMk cId="2131534310" sldId="2147483696"/>
            <ac:picMk id="7" creationId="{F7C4E6D8-4B4F-36F3-2FA1-B4693854C080}"/>
          </ac:picMkLst>
        </pc:picChg>
        <pc:picChg chg="add mod">
          <ac:chgData name="INES DE IBARGUEN GUZMAN" userId="e18365ec-05e9-43dc-8085-390ae2a0ccc5" providerId="ADAL" clId="{639CAD98-6EAD-4CBA-A19F-A2A4A829FDF0}" dt="2023-10-30T15:39:22.387" v="309" actId="1076"/>
          <ac:picMkLst>
            <pc:docMk/>
            <pc:sldMasterMk cId="2131534310" sldId="2147483696"/>
            <ac:picMk id="8" creationId="{7F8F380F-8EAF-E3CB-F4D6-68BB263B50B6}"/>
          </ac:picMkLst>
        </pc:picChg>
        <pc:sldLayoutChg chg="addSp delSp modSp mod">
          <pc:chgData name="INES DE IBARGUEN GUZMAN" userId="e18365ec-05e9-43dc-8085-390ae2a0ccc5" providerId="ADAL" clId="{639CAD98-6EAD-4CBA-A19F-A2A4A829FDF0}" dt="2023-10-30T15:37:57.377" v="295" actId="21"/>
          <pc:sldLayoutMkLst>
            <pc:docMk/>
            <pc:sldMasterMk cId="2131534310" sldId="2147483696"/>
            <pc:sldLayoutMk cId="1539335642" sldId="2147483697"/>
          </pc:sldLayoutMkLst>
          <pc:picChg chg="add del mod">
            <ac:chgData name="INES DE IBARGUEN GUZMAN" userId="e18365ec-05e9-43dc-8085-390ae2a0ccc5" providerId="ADAL" clId="{639CAD98-6EAD-4CBA-A19F-A2A4A829FDF0}" dt="2023-10-25T10:13:08.466" v="133" actId="478"/>
            <ac:picMkLst>
              <pc:docMk/>
              <pc:sldMasterMk cId="2131534310" sldId="2147483696"/>
              <pc:sldLayoutMk cId="1539335642" sldId="2147483697"/>
              <ac:picMk id="7" creationId="{1FC74929-2C30-9578-02AA-FF880D1AC203}"/>
            </ac:picMkLst>
          </pc:picChg>
          <pc:picChg chg="add del mod">
            <ac:chgData name="INES DE IBARGUEN GUZMAN" userId="e18365ec-05e9-43dc-8085-390ae2a0ccc5" providerId="ADAL" clId="{639CAD98-6EAD-4CBA-A19F-A2A4A829FDF0}" dt="2023-10-30T15:37:57.377" v="295" actId="21"/>
            <ac:picMkLst>
              <pc:docMk/>
              <pc:sldMasterMk cId="2131534310" sldId="2147483696"/>
              <pc:sldLayoutMk cId="1539335642" sldId="2147483697"/>
              <ac:picMk id="7" creationId="{93FC40FC-F3E4-51F3-1ACE-70CF04F66C22}"/>
            </ac:picMkLst>
          </pc:picChg>
          <pc:picChg chg="add del mod">
            <ac:chgData name="INES DE IBARGUEN GUZMAN" userId="e18365ec-05e9-43dc-8085-390ae2a0ccc5" providerId="ADAL" clId="{639CAD98-6EAD-4CBA-A19F-A2A4A829FDF0}" dt="2023-10-25T10:13:09.448" v="134" actId="478"/>
            <ac:picMkLst>
              <pc:docMk/>
              <pc:sldMasterMk cId="2131534310" sldId="2147483696"/>
              <pc:sldLayoutMk cId="1539335642" sldId="2147483697"/>
              <ac:picMk id="8" creationId="{BB170873-660D-C5AB-0C6E-4E77AF75935B}"/>
            </ac:picMkLst>
          </pc:picChg>
        </pc:sldLayoutChg>
        <pc:sldLayoutChg chg="modSp mod">
          <pc:chgData name="INES DE IBARGUEN GUZMAN" userId="e18365ec-05e9-43dc-8085-390ae2a0ccc5" providerId="ADAL" clId="{639CAD98-6EAD-4CBA-A19F-A2A4A829FDF0}" dt="2023-10-30T11:52:05.098" v="269" actId="108"/>
          <pc:sldLayoutMkLst>
            <pc:docMk/>
            <pc:sldMasterMk cId="2131534310" sldId="2147483696"/>
            <pc:sldLayoutMk cId="2544209861" sldId="2147483698"/>
          </pc:sldLayoutMkLst>
          <pc:spChg chg="mod">
            <ac:chgData name="INES DE IBARGUEN GUZMAN" userId="e18365ec-05e9-43dc-8085-390ae2a0ccc5" providerId="ADAL" clId="{639CAD98-6EAD-4CBA-A19F-A2A4A829FDF0}" dt="2023-10-30T11:52:05.098" v="269" actId="108"/>
            <ac:spMkLst>
              <pc:docMk/>
              <pc:sldMasterMk cId="2131534310" sldId="2147483696"/>
              <pc:sldLayoutMk cId="2544209861" sldId="2147483698"/>
              <ac:spMk id="2" creationId="{00000000-0000-0000-0000-000000000000}"/>
            </ac:spMkLst>
          </pc:spChg>
          <pc:spChg chg="mod">
            <ac:chgData name="INES DE IBARGUEN GUZMAN" userId="e18365ec-05e9-43dc-8085-390ae2a0ccc5" providerId="ADAL" clId="{639CAD98-6EAD-4CBA-A19F-A2A4A829FDF0}" dt="2023-10-30T11:45:47.467" v="194" actId="14100"/>
            <ac:spMkLst>
              <pc:docMk/>
              <pc:sldMasterMk cId="2131534310" sldId="2147483696"/>
              <pc:sldLayoutMk cId="2544209861" sldId="2147483698"/>
              <ac:spMk id="3" creationId="{00000000-0000-0000-0000-000000000000}"/>
            </ac:spMkLst>
          </pc:spChg>
        </pc:sldLayoutChg>
        <pc:sldLayoutChg chg="modSp mod">
          <pc:chgData name="INES DE IBARGUEN GUZMAN" userId="e18365ec-05e9-43dc-8085-390ae2a0ccc5" providerId="ADAL" clId="{639CAD98-6EAD-4CBA-A19F-A2A4A829FDF0}" dt="2023-10-30T11:46:05.808" v="198" actId="14100"/>
          <pc:sldLayoutMkLst>
            <pc:docMk/>
            <pc:sldMasterMk cId="2131534310" sldId="2147483696"/>
            <pc:sldLayoutMk cId="3766815118" sldId="2147483700"/>
          </pc:sldLayoutMkLst>
          <pc:spChg chg="mod">
            <ac:chgData name="INES DE IBARGUEN GUZMAN" userId="e18365ec-05e9-43dc-8085-390ae2a0ccc5" providerId="ADAL" clId="{639CAD98-6EAD-4CBA-A19F-A2A4A829FDF0}" dt="2023-10-30T11:46:05.808" v="198" actId="14100"/>
            <ac:spMkLst>
              <pc:docMk/>
              <pc:sldMasterMk cId="2131534310" sldId="2147483696"/>
              <pc:sldLayoutMk cId="3766815118" sldId="2147483700"/>
              <ac:spMk id="3" creationId="{00000000-0000-0000-0000-000000000000}"/>
            </ac:spMkLst>
          </pc:spChg>
          <pc:spChg chg="mod">
            <ac:chgData name="INES DE IBARGUEN GUZMAN" userId="e18365ec-05e9-43dc-8085-390ae2a0ccc5" providerId="ADAL" clId="{639CAD98-6EAD-4CBA-A19F-A2A4A829FDF0}" dt="2023-10-30T11:46:02.757" v="197" actId="14100"/>
            <ac:spMkLst>
              <pc:docMk/>
              <pc:sldMasterMk cId="2131534310" sldId="2147483696"/>
              <pc:sldLayoutMk cId="3766815118" sldId="2147483700"/>
              <ac:spMk id="4" creationId="{00000000-0000-0000-0000-000000000000}"/>
            </ac:spMkLst>
          </pc:spChg>
        </pc:sldLayoutChg>
        <pc:sldLayoutChg chg="modSp mod">
          <pc:chgData name="INES DE IBARGUEN GUZMAN" userId="e18365ec-05e9-43dc-8085-390ae2a0ccc5" providerId="ADAL" clId="{639CAD98-6EAD-4CBA-A19F-A2A4A829FDF0}" dt="2023-10-30T11:47:49.266" v="210" actId="14100"/>
          <pc:sldLayoutMkLst>
            <pc:docMk/>
            <pc:sldMasterMk cId="2131534310" sldId="2147483696"/>
            <pc:sldLayoutMk cId="538530438" sldId="2147483701"/>
          </pc:sldLayoutMkLst>
          <pc:spChg chg="mod">
            <ac:chgData name="INES DE IBARGUEN GUZMAN" userId="e18365ec-05e9-43dc-8085-390ae2a0ccc5" providerId="ADAL" clId="{639CAD98-6EAD-4CBA-A19F-A2A4A829FDF0}" dt="2023-10-30T11:47:35.404" v="208" actId="1076"/>
            <ac:spMkLst>
              <pc:docMk/>
              <pc:sldMasterMk cId="2131534310" sldId="2147483696"/>
              <pc:sldLayoutMk cId="538530438" sldId="2147483701"/>
              <ac:spMk id="2" creationId="{00000000-0000-0000-0000-000000000000}"/>
            </ac:spMkLst>
          </pc:spChg>
          <pc:spChg chg="mod">
            <ac:chgData name="INES DE IBARGUEN GUZMAN" userId="e18365ec-05e9-43dc-8085-390ae2a0ccc5" providerId="ADAL" clId="{639CAD98-6EAD-4CBA-A19F-A2A4A829FDF0}" dt="2023-10-30T11:47:49.266" v="210" actId="14100"/>
            <ac:spMkLst>
              <pc:docMk/>
              <pc:sldMasterMk cId="2131534310" sldId="2147483696"/>
              <pc:sldLayoutMk cId="538530438" sldId="2147483701"/>
              <ac:spMk id="3" creationId="{00000000-0000-0000-0000-000000000000}"/>
            </ac:spMkLst>
          </pc:spChg>
          <pc:spChg chg="mod">
            <ac:chgData name="INES DE IBARGUEN GUZMAN" userId="e18365ec-05e9-43dc-8085-390ae2a0ccc5" providerId="ADAL" clId="{639CAD98-6EAD-4CBA-A19F-A2A4A829FDF0}" dt="2023-10-30T11:47:49.266" v="210" actId="14100"/>
            <ac:spMkLst>
              <pc:docMk/>
              <pc:sldMasterMk cId="2131534310" sldId="2147483696"/>
              <pc:sldLayoutMk cId="538530438" sldId="2147483701"/>
              <ac:spMk id="4" creationId="{00000000-0000-0000-0000-000000000000}"/>
            </ac:spMkLst>
          </pc:spChg>
          <pc:spChg chg="mod">
            <ac:chgData name="INES DE IBARGUEN GUZMAN" userId="e18365ec-05e9-43dc-8085-390ae2a0ccc5" providerId="ADAL" clId="{639CAD98-6EAD-4CBA-A19F-A2A4A829FDF0}" dt="2023-10-30T11:47:49.266" v="210" actId="14100"/>
            <ac:spMkLst>
              <pc:docMk/>
              <pc:sldMasterMk cId="2131534310" sldId="2147483696"/>
              <pc:sldLayoutMk cId="538530438" sldId="2147483701"/>
              <ac:spMk id="5" creationId="{00000000-0000-0000-0000-000000000000}"/>
            </ac:spMkLst>
          </pc:spChg>
          <pc:spChg chg="mod">
            <ac:chgData name="INES DE IBARGUEN GUZMAN" userId="e18365ec-05e9-43dc-8085-390ae2a0ccc5" providerId="ADAL" clId="{639CAD98-6EAD-4CBA-A19F-A2A4A829FDF0}" dt="2023-10-30T11:47:49.266" v="210" actId="14100"/>
            <ac:spMkLst>
              <pc:docMk/>
              <pc:sldMasterMk cId="2131534310" sldId="2147483696"/>
              <pc:sldLayoutMk cId="538530438" sldId="2147483701"/>
              <ac:spMk id="6" creationId="{00000000-0000-0000-0000-000000000000}"/>
            </ac:spMkLst>
          </pc:spChg>
        </pc:sldLayoutChg>
        <pc:sldLayoutChg chg="modSp mod">
          <pc:chgData name="INES DE IBARGUEN GUZMAN" userId="e18365ec-05e9-43dc-8085-390ae2a0ccc5" providerId="ADAL" clId="{639CAD98-6EAD-4CBA-A19F-A2A4A829FDF0}" dt="2023-10-30T11:46:18.259" v="199" actId="14100"/>
          <pc:sldLayoutMkLst>
            <pc:docMk/>
            <pc:sldMasterMk cId="2131534310" sldId="2147483696"/>
            <pc:sldLayoutMk cId="521790882" sldId="2147483704"/>
          </pc:sldLayoutMkLst>
          <pc:spChg chg="mod">
            <ac:chgData name="INES DE IBARGUEN GUZMAN" userId="e18365ec-05e9-43dc-8085-390ae2a0ccc5" providerId="ADAL" clId="{639CAD98-6EAD-4CBA-A19F-A2A4A829FDF0}" dt="2023-10-30T11:46:18.259" v="199" actId="14100"/>
            <ac:spMkLst>
              <pc:docMk/>
              <pc:sldMasterMk cId="2131534310" sldId="2147483696"/>
              <pc:sldLayoutMk cId="521790882" sldId="2147483704"/>
              <ac:spMk id="3" creationId="{00000000-0000-0000-0000-000000000000}"/>
            </ac:spMkLst>
          </pc:spChg>
        </pc:sldLayoutChg>
        <pc:sldLayoutChg chg="modSp mod">
          <pc:chgData name="INES DE IBARGUEN GUZMAN" userId="e18365ec-05e9-43dc-8085-390ae2a0ccc5" providerId="ADAL" clId="{639CAD98-6EAD-4CBA-A19F-A2A4A829FDF0}" dt="2023-10-30T11:48:30.027" v="214" actId="1076"/>
          <pc:sldLayoutMkLst>
            <pc:docMk/>
            <pc:sldMasterMk cId="2131534310" sldId="2147483696"/>
            <pc:sldLayoutMk cId="1557306481" sldId="2147483705"/>
          </pc:sldLayoutMkLst>
          <pc:spChg chg="mod">
            <ac:chgData name="INES DE IBARGUEN GUZMAN" userId="e18365ec-05e9-43dc-8085-390ae2a0ccc5" providerId="ADAL" clId="{639CAD98-6EAD-4CBA-A19F-A2A4A829FDF0}" dt="2023-10-30T11:48:30.027" v="214" actId="1076"/>
            <ac:spMkLst>
              <pc:docMk/>
              <pc:sldMasterMk cId="2131534310" sldId="2147483696"/>
              <pc:sldLayoutMk cId="1557306481" sldId="2147483705"/>
              <ac:spMk id="2" creationId="{00000000-0000-0000-0000-000000000000}"/>
            </ac:spMkLst>
          </pc:spChg>
          <pc:spChg chg="mod">
            <ac:chgData name="INES DE IBARGUEN GUZMAN" userId="e18365ec-05e9-43dc-8085-390ae2a0ccc5" providerId="ADAL" clId="{639CAD98-6EAD-4CBA-A19F-A2A4A829FDF0}" dt="2023-10-30T11:46:53.354" v="206" actId="14100"/>
            <ac:spMkLst>
              <pc:docMk/>
              <pc:sldMasterMk cId="2131534310" sldId="2147483696"/>
              <pc:sldLayoutMk cId="1557306481" sldId="2147483705"/>
              <ac:spMk id="3" creationId="{00000000-0000-0000-0000-000000000000}"/>
            </ac:spMkLst>
          </pc:spChg>
          <pc:spChg chg="mod">
            <ac:chgData name="INES DE IBARGUEN GUZMAN" userId="e18365ec-05e9-43dc-8085-390ae2a0ccc5" providerId="ADAL" clId="{639CAD98-6EAD-4CBA-A19F-A2A4A829FDF0}" dt="2023-10-30T11:46:49.929" v="205" actId="14100"/>
            <ac:spMkLst>
              <pc:docMk/>
              <pc:sldMasterMk cId="2131534310" sldId="2147483696"/>
              <pc:sldLayoutMk cId="1557306481" sldId="2147483705"/>
              <ac:spMk id="4" creationId="{00000000-0000-0000-0000-000000000000}"/>
            </ac:spMkLst>
          </pc:spChg>
        </pc:sldLayoutChg>
        <pc:sldLayoutChg chg="del">
          <pc:chgData name="INES DE IBARGUEN GUZMAN" userId="e18365ec-05e9-43dc-8085-390ae2a0ccc5" providerId="ADAL" clId="{639CAD98-6EAD-4CBA-A19F-A2A4A829FDF0}" dt="2023-10-25T09:57:46.108" v="66" actId="2696"/>
          <pc:sldLayoutMkLst>
            <pc:docMk/>
            <pc:sldMasterMk cId="2131534310" sldId="2147483696"/>
            <pc:sldLayoutMk cId="3702587707" sldId="2147483706"/>
          </pc:sldLayoutMkLst>
        </pc:sldLayoutChg>
        <pc:sldLayoutChg chg="new mod">
          <pc:chgData name="INES DE IBARGUEN GUZMAN" userId="e18365ec-05e9-43dc-8085-390ae2a0ccc5" providerId="ADAL" clId="{639CAD98-6EAD-4CBA-A19F-A2A4A829FDF0}" dt="2023-10-25T10:16:39.043" v="151" actId="11236"/>
          <pc:sldLayoutMkLst>
            <pc:docMk/>
            <pc:sldMasterMk cId="2131534310" sldId="2147483696"/>
            <pc:sldLayoutMk cId="4160120332" sldId="2147483706"/>
          </pc:sldLayoutMkLst>
        </pc:sldLayoutChg>
        <pc:sldLayoutChg chg="del">
          <pc:chgData name="INES DE IBARGUEN GUZMAN" userId="e18365ec-05e9-43dc-8085-390ae2a0ccc5" providerId="ADAL" clId="{639CAD98-6EAD-4CBA-A19F-A2A4A829FDF0}" dt="2023-10-25T09:57:48.404" v="67" actId="2696"/>
          <pc:sldLayoutMkLst>
            <pc:docMk/>
            <pc:sldMasterMk cId="2131534310" sldId="2147483696"/>
            <pc:sldLayoutMk cId="1245171106" sldId="2147483707"/>
          </pc:sldLayoutMkLst>
        </pc:sldLayoutChg>
      </pc:sldMasterChg>
    </pc:docChg>
  </pc:docChgLst>
  <pc:docChgLst>
    <pc:chgData name="beatriz.martin" userId="S::beatriz.martin_imdea.org#ext#@telefonicacorp.onmicrosoft.com::2f6f1231-a5e2-4479-a29a-ea4e390fb1d0" providerId="AD" clId="Web-{2F1902CF-0DC2-2A1C-169F-FB1806931D7F}"/>
    <pc:docChg chg="modSld">
      <pc:chgData name="beatriz.martin" userId="S::beatriz.martin_imdea.org#ext#@telefonicacorp.onmicrosoft.com::2f6f1231-a5e2-4479-a29a-ea4e390fb1d0" providerId="AD" clId="Web-{2F1902CF-0DC2-2A1C-169F-FB1806931D7F}" dt="2023-12-27T11:32:59.175" v="1" actId="20577"/>
      <pc:docMkLst>
        <pc:docMk/>
      </pc:docMkLst>
      <pc:sldChg chg="modSp">
        <pc:chgData name="beatriz.martin" userId="S::beatriz.martin_imdea.org#ext#@telefonicacorp.onmicrosoft.com::2f6f1231-a5e2-4479-a29a-ea4e390fb1d0" providerId="AD" clId="Web-{2F1902CF-0DC2-2A1C-169F-FB1806931D7F}" dt="2023-12-27T11:32:59.175" v="1" actId="20577"/>
        <pc:sldMkLst>
          <pc:docMk/>
          <pc:sldMk cId="3353436956" sldId="268"/>
        </pc:sldMkLst>
        <pc:spChg chg="mod">
          <ac:chgData name="beatriz.martin" userId="S::beatriz.martin_imdea.org#ext#@telefonicacorp.onmicrosoft.com::2f6f1231-a5e2-4479-a29a-ea4e390fb1d0" providerId="AD" clId="Web-{2F1902CF-0DC2-2A1C-169F-FB1806931D7F}" dt="2023-12-27T11:32:59.175" v="1" actId="20577"/>
          <ac:spMkLst>
            <pc:docMk/>
            <pc:sldMk cId="3353436956" sldId="268"/>
            <ac:spMk id="4" creationId="{37D6A25C-8C31-0C66-EBC6-C7E49F3FB4C3}"/>
          </ac:spMkLst>
        </pc:spChg>
      </pc:sldChg>
    </pc:docChg>
  </pc:docChgLst>
</pc:chgInfo>
</file>

<file path=ppt/comments/modernComment_10B_BCC140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58AC325-3FEE-47A0-B1ED-41AF21BB57BB}" authorId="{4FF82351-ACF8-CA72-36D7-BA98C4AA1B10}" status="resolved" created="2023-12-21T13:55:29.366" complete="100000">
    <pc:sldMkLst xmlns:pc="http://schemas.microsoft.com/office/powerpoint/2013/main/command">
      <pc:docMk/>
      <pc:sldMk cId="197923840" sldId="267"/>
    </pc:sldMkLst>
    <p188:replyLst>
      <p188:reply id="{D8A7B4E2-9481-4A83-9E65-58433BE6796B}" authorId="{3D42E297-F693-BE7D-81AE-0C32F141BB62}" created="2023-12-22T10:51:46.140">
        <p188:txBody>
          <a:bodyPr/>
          <a:lstStyle/>
          <a:p>
            <a:r>
              <a:rPr lang="en-US"/>
              <a:t>I have removed the previous slide</a:t>
            </a:r>
          </a:p>
        </p188:txBody>
      </p188:reply>
    </p188:replyLst>
    <p188:txBody>
      <a:bodyPr/>
      <a:lstStyle/>
      <a:p>
        <a:r>
          <a:rPr lang="en-US"/>
          <a:t>The "Title" is at a different position compared to the slide before.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40227-0678-479F-A2C5-6AF2A92B4E62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6E106-1781-4B14-BB65-E39BDADD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3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02C3-B5A4-445B-84CA-F038F67165D1}" type="datetime1">
              <a:rPr lang="es-ES" smtClean="0"/>
              <a:t>27/10/2024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3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467" y="136525"/>
            <a:ext cx="10514012" cy="52981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93295" y="805068"/>
            <a:ext cx="4805501" cy="518822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467" y="805069"/>
            <a:ext cx="5153507" cy="51882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541C-32E5-4C8A-9443-EF0CD474EB7E}" type="datetime1">
              <a:rPr lang="es-ES" smtClean="0"/>
              <a:t>27/10/2024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0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939" y="93111"/>
            <a:ext cx="10515600" cy="582751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kern="1200" dirty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939" y="881407"/>
            <a:ext cx="10515600" cy="52410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13C1-DA70-4842-8B6B-2919FAA6D3BB}" type="datetime1">
              <a:rPr lang="es-ES" smtClean="0"/>
              <a:t>27/10/2024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0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D60B-42B8-4C74-A09B-188EB8E61A21}" type="datetime1">
              <a:rPr lang="es-ES" smtClean="0"/>
              <a:t>27/10/2024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3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901" y="927168"/>
            <a:ext cx="5181600" cy="52152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4148" y="927167"/>
            <a:ext cx="5181600" cy="521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D086-F81D-4B60-833C-9D1E50F2CBC7}" type="datetime1">
              <a:rPr lang="es-ES" smtClean="0"/>
              <a:t>27/10/2024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1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040" y="136525"/>
            <a:ext cx="10515600" cy="6361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040" y="1074806"/>
            <a:ext cx="5157787" cy="6504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040" y="1710912"/>
            <a:ext cx="5157787" cy="4441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4452" y="1074806"/>
            <a:ext cx="5183188" cy="6504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4452" y="1710912"/>
            <a:ext cx="5183188" cy="4441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ABAB4-D92A-467C-8865-CF3B8BD5D717}" type="datetime1">
              <a:rPr lang="es-ES" smtClean="0"/>
              <a:t>27/10/2024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3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CFA32-41F2-40A0-AA66-D02D6FA3AD94}" type="datetime1">
              <a:rPr lang="es-ES" smtClean="0"/>
              <a:t>27/10/2024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9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3620D-6198-4856-BCA5-1C5587BF4E91}" type="datetime1">
              <a:rPr lang="es-ES" smtClean="0"/>
              <a:t>27/10/2024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7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28C2-544D-4CE3-BEB4-5710E07BCD30}" type="datetime1">
              <a:rPr lang="es-ES" smtClean="0"/>
              <a:t>27/10/2024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D2858-B7A4-4031-3D9D-EBDEFAC4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67DC44-03E7-0835-8D54-3B877BC9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42EBC-8C5B-4023-87B2-4350675C7229}" type="datetime1">
              <a:rPr lang="es-ES" smtClean="0"/>
              <a:t>27/10/2024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8F3FF-633A-81C4-EF30-811DA10A1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97B3A-6B53-0B3C-2DC2-6EBA547D6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4901" y="74309"/>
            <a:ext cx="10515600" cy="623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>
                <a:solidFill>
                  <a:schemeClr val="accent4">
                    <a:lumMod val="75000"/>
                  </a:schemeClr>
                </a:solidFill>
              </a:rPr>
              <a:t>Title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901" y="863634"/>
            <a:ext cx="10515600" cy="5328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42EBC-8C5B-4023-87B2-4350675C7229}" type="datetime1">
              <a:rPr lang="es-ES" smtClean="0"/>
              <a:t>27/10/2024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ORIGAMI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8B239-7379-4FAA-97EB-FF5AACFD20B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8F380F-8EAF-E3CB-F4D6-68BB263B50B6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202353" y="287374"/>
            <a:ext cx="920073" cy="2732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7C4E6D8-4B4F-36F3-2FA1-B4693854C0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60501" y="35314"/>
            <a:ext cx="1231499" cy="25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53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6" r:id="rId9"/>
    <p:sldLayoutId id="2147483705" r:id="rId10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kern="1200" dirty="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B_BCC140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5B339F4-93B9-4E04-9721-143AD6782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0"/>
            <a:ext cx="7147352" cy="5777808"/>
            <a:chOff x="329184" y="1"/>
            <a:chExt cx="524256" cy="5777808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67637-10F7-C9D2-12B8-9FB34CD22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1054" y="2010154"/>
            <a:ext cx="9144000" cy="923331"/>
          </a:xfrm>
        </p:spPr>
        <p:txBody>
          <a:bodyPr>
            <a:normAutofit fontScale="92500" lnSpcReduction="20000"/>
          </a:bodyPr>
          <a:lstStyle/>
          <a:p>
            <a:pPr algn="l"/>
            <a:endParaRPr lang="en-US" sz="1600" b="0" i="0" u="none" strike="noStrike" baseline="0">
              <a:solidFill>
                <a:srgbClr val="000000"/>
              </a:solidFill>
            </a:endParaRPr>
          </a:p>
          <a:p>
            <a:r>
              <a:rPr lang="en-US" b="0" i="0" u="none" strike="noStrike" baseline="0">
                <a:solidFill>
                  <a:srgbClr val="000000"/>
                </a:solidFill>
              </a:rPr>
              <a:t> </a:t>
            </a:r>
            <a:r>
              <a:rPr lang="en-US" i="1" u="none" strike="noStrike" baseline="0">
                <a:solidFill>
                  <a:schemeClr val="bg2">
                    <a:lumMod val="50000"/>
                  </a:schemeClr>
                </a:solidFill>
              </a:rPr>
              <a:t>Optimized Resource Integration And Global Architecture For Mobile Infrastructure For 6G</a:t>
            </a:r>
            <a:endParaRPr lang="en-US" sz="280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C5AD7E-548E-D0D5-1475-DAAC97E463A0}"/>
              </a:ext>
            </a:extLst>
          </p:cNvPr>
          <p:cNvSpPr txBox="1"/>
          <p:nvPr/>
        </p:nvSpPr>
        <p:spPr>
          <a:xfrm>
            <a:off x="4193268" y="4498757"/>
            <a:ext cx="379956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Simone Bizzarri</a:t>
            </a:r>
          </a:p>
          <a:p>
            <a:pPr algn="ctr"/>
            <a:r>
              <a:rPr lang="en-US" sz="2000" dirty="0"/>
              <a:t>simone.bizzarri@fibercop.it </a:t>
            </a:r>
          </a:p>
          <a:p>
            <a:pPr algn="ctr"/>
            <a:r>
              <a:rPr lang="en-US" sz="2000" dirty="0"/>
              <a:t>Origami standardization manager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184FC2B-FB34-2474-E0F1-7CE3D6AAF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620" y="1102115"/>
            <a:ext cx="6178868" cy="901746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5972AB59-7E5B-4736-E5E2-8E96D95FFA13}"/>
              </a:ext>
            </a:extLst>
          </p:cNvPr>
          <p:cNvSpPr txBox="1"/>
          <p:nvPr/>
        </p:nvSpPr>
        <p:spPr>
          <a:xfrm>
            <a:off x="1113718" y="3849453"/>
            <a:ext cx="995867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3GPP SA5-Origami Joint Workshop Final Draft Agenda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800" dirty="0"/>
          </a:p>
        </p:txBody>
      </p:sp>
      <p:sp>
        <p:nvSpPr>
          <p:cNvPr id="35" name="Footer Placeholder 34">
            <a:extLst>
              <a:ext uri="{FF2B5EF4-FFF2-40B4-BE49-F238E27FC236}">
                <a16:creationId xmlns:a16="http://schemas.microsoft.com/office/drawing/2014/main" id="{D002F1CA-3B3D-7D82-9057-B3D3C5228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797" y="6088629"/>
            <a:ext cx="10999072" cy="697977"/>
          </a:xfrm>
          <a:noFill/>
        </p:spPr>
        <p:txBody>
          <a:bodyPr/>
          <a:lstStyle/>
          <a:p>
            <a:pPr algn="r"/>
            <a:r>
              <a:rPr lang="en-US" sz="1800"/>
              <a:t>GA:101139270</a:t>
            </a:r>
          </a:p>
          <a:p>
            <a:pPr algn="r"/>
            <a:r>
              <a:rPr lang="en-US" sz="1800"/>
              <a:t>Call: HORIZON-JU-SNS-2023-STREAM-B-01-01 </a:t>
            </a:r>
          </a:p>
        </p:txBody>
      </p:sp>
    </p:spTree>
    <p:extLst>
      <p:ext uri="{BB962C8B-B14F-4D97-AF65-F5344CB8AC3E}">
        <p14:creationId xmlns:p14="http://schemas.microsoft.com/office/powerpoint/2010/main" val="107728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D88E6-DDDE-5F2D-7A45-272ED7D7D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Meeting A</a:t>
            </a:r>
            <a:r>
              <a:rPr lang="en-US" dirty="0" err="1"/>
              <a:t>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E819C-7E0E-7DB3-D3CE-62DE13FFC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en-US" b="1" dirty="0"/>
              <a:t>3GPP SA5 - Origami meeting agenda</a:t>
            </a:r>
          </a:p>
          <a:p>
            <a:pPr marL="914400" lvl="2" indent="0">
              <a:buNone/>
            </a:pPr>
            <a:r>
              <a:rPr lang="en-US" b="1" dirty="0"/>
              <a:t>Duration</a:t>
            </a:r>
            <a:r>
              <a:rPr lang="en-US" dirty="0"/>
              <a:t>: 1.5 h (90 min)</a:t>
            </a:r>
          </a:p>
          <a:p>
            <a:pPr marL="914400" lvl="2" indent="0">
              <a:buNone/>
            </a:pPr>
            <a:r>
              <a:rPr lang="en-US" b="1" dirty="0"/>
              <a:t>Objectives</a:t>
            </a:r>
            <a:r>
              <a:rPr lang="en-US" dirty="0"/>
              <a:t>: Presentation of Origami innovation topics and discussion of possible </a:t>
            </a:r>
            <a:r>
              <a:rPr lang="en-US" dirty="0" err="1"/>
              <a:t>standardisation</a:t>
            </a:r>
            <a:r>
              <a:rPr lang="en-US" dirty="0"/>
              <a:t> impacts for 6G </a:t>
            </a:r>
          </a:p>
          <a:p>
            <a:pPr marL="914400" lvl="2" indent="0">
              <a:buNone/>
            </a:pPr>
            <a:r>
              <a:rPr lang="en-US" dirty="0"/>
              <a:t>(5 min) Introduction to the meeting</a:t>
            </a:r>
          </a:p>
          <a:p>
            <a:pPr marL="914400" lvl="2" indent="0">
              <a:buNone/>
            </a:pPr>
            <a:r>
              <a:rPr lang="en-US" dirty="0"/>
              <a:t>(10 min) </a:t>
            </a:r>
            <a:r>
              <a:rPr lang="en-US" b="1" dirty="0"/>
              <a:t>Rel-20</a:t>
            </a:r>
            <a:r>
              <a:rPr lang="en-US" dirty="0"/>
              <a:t> 3GPP </a:t>
            </a:r>
            <a:r>
              <a:rPr lang="en-US" b="1" dirty="0"/>
              <a:t>SA5 Work Planning </a:t>
            </a:r>
            <a:r>
              <a:rPr lang="en-US" dirty="0"/>
              <a:t>[by 3GPP SA5 chair]</a:t>
            </a:r>
          </a:p>
          <a:p>
            <a:pPr marL="914400" lvl="2" indent="0">
              <a:buNone/>
            </a:pPr>
            <a:r>
              <a:rPr lang="en-US" dirty="0"/>
              <a:t>(20 min) </a:t>
            </a:r>
            <a:r>
              <a:rPr lang="en-US" b="1" dirty="0"/>
              <a:t>Global Service Based Architecture (GSBA)</a:t>
            </a:r>
            <a:r>
              <a:rPr lang="en-US" dirty="0"/>
              <a:t>: an architecture for 6G networks that extends the 3GPP SBA concept to all layers and domains of future 6G mobile systems.</a:t>
            </a:r>
          </a:p>
          <a:p>
            <a:pPr marL="914400" lvl="2" indent="0">
              <a:buNone/>
            </a:pPr>
            <a:r>
              <a:rPr lang="en-US" dirty="0"/>
              <a:t>(20 min) </a:t>
            </a:r>
            <a:r>
              <a:rPr lang="en-US" b="1" dirty="0"/>
              <a:t>Zero-Trust Exposure Layer (ZTL)</a:t>
            </a:r>
            <a:r>
              <a:rPr lang="en-US" dirty="0"/>
              <a:t>: a novel Zero-Trust Exposure Layer that enables vertical tenants or other MNOs to program the mobile network according to their needs and maintain streamlined global operations.</a:t>
            </a:r>
          </a:p>
          <a:p>
            <a:pPr marL="914400" lvl="2" indent="0">
              <a:buNone/>
            </a:pPr>
            <a:r>
              <a:rPr lang="en-US" dirty="0"/>
              <a:t>(20 min) </a:t>
            </a:r>
            <a:r>
              <a:rPr lang="en-US" b="1" dirty="0"/>
              <a:t>Compute Continuum Layer (CCL)</a:t>
            </a:r>
            <a:r>
              <a:rPr lang="en-US" dirty="0"/>
              <a:t>: serving the computing needs of all network domains with a common abstraction layer, providing Network Intelligence (NI) instances with a simple interface that can be operated at fast timescales, while hiding the complexity of the underlying </a:t>
            </a:r>
            <a:r>
              <a:rPr lang="en-US" dirty="0" err="1"/>
              <a:t>virtualised</a:t>
            </a:r>
            <a:r>
              <a:rPr lang="en-US" dirty="0"/>
              <a:t> and programmable hardware.</a:t>
            </a:r>
          </a:p>
          <a:p>
            <a:pPr marL="914400" lvl="2" indent="0">
              <a:buNone/>
            </a:pPr>
            <a:r>
              <a:rPr lang="en-US" dirty="0"/>
              <a:t>(15 min) </a:t>
            </a:r>
            <a:r>
              <a:rPr lang="en-US" b="1" dirty="0"/>
              <a:t>Discussion and conclusion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4373F-7AA6-DA03-315E-18E28CE63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13C1-DA70-4842-8B6B-2919FAA6D3BB}" type="datetime1">
              <a:rPr lang="es-ES" smtClean="0"/>
              <a:t>27/10/2024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7467A-C35F-B358-68E6-58027116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ORIGAMI</a:t>
            </a:r>
          </a:p>
        </p:txBody>
      </p:sp>
    </p:spTree>
    <p:extLst>
      <p:ext uri="{BB962C8B-B14F-4D97-AF65-F5344CB8AC3E}">
        <p14:creationId xmlns:p14="http://schemas.microsoft.com/office/powerpoint/2010/main" val="1920759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12421-3831-E4D1-9D3B-A34850805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901" y="74309"/>
            <a:ext cx="10515600" cy="623983"/>
          </a:xfrm>
        </p:spPr>
        <p:txBody>
          <a:bodyPr>
            <a:normAutofit fontScale="90000"/>
          </a:bodyPr>
          <a:lstStyle/>
          <a:p>
            <a:r>
              <a:rPr lang="it-IT" dirty="0"/>
              <a:t>General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180A0-E2DC-B8CC-22E5-87DB5013C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901" y="927168"/>
            <a:ext cx="10712956" cy="5215215"/>
          </a:xfrm>
        </p:spPr>
        <p:txBody>
          <a:bodyPr/>
          <a:lstStyle/>
          <a:p>
            <a:r>
              <a:rPr lang="en-US" dirty="0"/>
              <a:t>Date: 5 December 2024</a:t>
            </a:r>
          </a:p>
          <a:p>
            <a:r>
              <a:rPr lang="en-US" dirty="0"/>
              <a:t>Time: </a:t>
            </a:r>
            <a:r>
              <a:rPr lang="en-US"/>
              <a:t>from 13:00 UTC to 14:30 UTC</a:t>
            </a:r>
            <a:endParaRPr lang="en-US" dirty="0"/>
          </a:p>
          <a:p>
            <a:r>
              <a:rPr lang="en-US" dirty="0"/>
              <a:t>Materials: all materials presented during the workshop must be shared with participants.</a:t>
            </a:r>
          </a:p>
          <a:p>
            <a:r>
              <a:rPr lang="en-US" dirty="0"/>
              <a:t>The workshop will be </a:t>
            </a:r>
            <a:r>
              <a:rPr lang="en-US" dirty="0" err="1"/>
              <a:t>organised</a:t>
            </a:r>
            <a:r>
              <a:rPr lang="en-US" dirty="0"/>
              <a:t> online by Teams (the link will be sent as soon as possible).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5377E-559A-5DD5-9F1A-A3539958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D086-F81D-4B60-833C-9D1E50F2CBC7}" type="datetime1">
              <a:rPr lang="es-ES" smtClean="0"/>
              <a:t>27/10/2024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80C82-15A0-7258-17B4-1FB75E608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ORIGAMI</a:t>
            </a:r>
          </a:p>
        </p:txBody>
      </p:sp>
    </p:spTree>
    <p:extLst>
      <p:ext uri="{BB962C8B-B14F-4D97-AF65-F5344CB8AC3E}">
        <p14:creationId xmlns:p14="http://schemas.microsoft.com/office/powerpoint/2010/main" val="19792384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lue letters on a white background&#10;&#10;Description automatically generated">
            <a:extLst>
              <a:ext uri="{FF2B5EF4-FFF2-40B4-BE49-F238E27FC236}">
                <a16:creationId xmlns:a16="http://schemas.microsoft.com/office/drawing/2014/main" id="{34838E82-1A82-4CC5-DA19-1AE5B23CF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652" y="746509"/>
            <a:ext cx="7627290" cy="1105959"/>
          </a:xfrm>
          <a:prstGeom prst="rect">
            <a:avLst/>
          </a:prstGeom>
        </p:spPr>
      </p:pic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9C0280-BC04-D28C-48A8-51BF8514D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3462" y="2479311"/>
            <a:ext cx="8921672" cy="11328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8000" b="1" kern="120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Thanks!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E01688-6A68-82A3-97F3-FB7D37F9EC2A}"/>
              </a:ext>
            </a:extLst>
          </p:cNvPr>
          <p:cNvSpPr txBox="1"/>
          <p:nvPr/>
        </p:nvSpPr>
        <p:spPr>
          <a:xfrm>
            <a:off x="3046299" y="3996743"/>
            <a:ext cx="6096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/>
              <a:t>The ORIGAMI project has received funding from the </a:t>
            </a:r>
            <a:br>
              <a:rPr lang="en-US" sz="1600"/>
            </a:br>
            <a:r>
              <a:rPr lang="en-US" sz="1600"/>
              <a:t>Smart Networks and Services Joint Undertaking (SNS JU) </a:t>
            </a:r>
            <a:br>
              <a:rPr lang="en-US" sz="1600"/>
            </a:br>
            <a:r>
              <a:rPr lang="en-US" sz="1600"/>
              <a:t>under the European Union's Horizon Europe research and </a:t>
            </a:r>
            <a:br>
              <a:rPr lang="en-US" sz="1600"/>
            </a:br>
            <a:r>
              <a:rPr lang="en-US" sz="1600"/>
              <a:t>innovation </a:t>
            </a:r>
            <a:r>
              <a:rPr lang="en-US" sz="1600" err="1"/>
              <a:t>programme</a:t>
            </a:r>
            <a:r>
              <a:rPr lang="en-US" sz="1600"/>
              <a:t> under Grant Agreement No 101139270</a:t>
            </a:r>
          </a:p>
          <a:p>
            <a:pPr algn="ctr"/>
            <a:r>
              <a:rPr lang="en-US" sz="1600"/>
              <a:t>www.smart-networks.europa.eu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A3D5CB-CDE3-93AC-9BD0-601446280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727" y="5572314"/>
            <a:ext cx="449314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12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8c3066-1696-49d0-bf58-92447d253237">
      <Terms xmlns="http://schemas.microsoft.com/office/infopath/2007/PartnerControls"/>
    </lcf76f155ced4ddcb4097134ff3c332f>
    <TaxCatchAll xmlns="bf493750-cc91-4acd-b0f0-a87e8d4b0f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F2463CE6672E47AA7E0BBBCD9F0981" ma:contentTypeVersion="14" ma:contentTypeDescription="Create a new document." ma:contentTypeScope="" ma:versionID="928a9263316ae201569a07f17836d88b">
  <xsd:schema xmlns:xsd="http://www.w3.org/2001/XMLSchema" xmlns:xs="http://www.w3.org/2001/XMLSchema" xmlns:p="http://schemas.microsoft.com/office/2006/metadata/properties" xmlns:ns2="7f8c3066-1696-49d0-bf58-92447d253237" xmlns:ns3="bf493750-cc91-4acd-b0f0-a87e8d4b0f3c" targetNamespace="http://schemas.microsoft.com/office/2006/metadata/properties" ma:root="true" ma:fieldsID="6b0dc6ef4f55b6efa0c93b6131fd41a7" ns2:_="" ns3:_="">
    <xsd:import namespace="7f8c3066-1696-49d0-bf58-92447d253237"/>
    <xsd:import namespace="bf493750-cc91-4acd-b0f0-a87e8d4b0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8c3066-1696-49d0-bf58-92447d253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ebd722c-8eea-4fa2-a257-8118360c8e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93750-cc91-4acd-b0f0-a87e8d4b0f3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943ef95-e82a-47b7-861c-e7df638d5f9f}" ma:internalName="TaxCatchAll" ma:showField="CatchAllData" ma:web="bf493750-cc91-4acd-b0f0-a87e8d4b0f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C1ABD3-D3E5-4517-9112-EE046651C1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C1D955-C4CA-4B36-815B-88FE35611E88}">
  <ds:schemaRefs>
    <ds:schemaRef ds:uri="http://purl.org/dc/elements/1.1/"/>
    <ds:schemaRef ds:uri="http://schemas.openxmlformats.org/package/2006/metadata/core-properties"/>
    <ds:schemaRef ds:uri="bf493750-cc91-4acd-b0f0-a87e8d4b0f3c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f8c3066-1696-49d0-bf58-92447d25323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4C43438-B0EC-45B4-A0FE-55AAC0C657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8c3066-1696-49d0-bf58-92447d253237"/>
    <ds:schemaRef ds:uri="bf493750-cc91-4acd-b0f0-a87e8d4b0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0d4e6f7-2098-4211-81db-5612d3076bf7}" enabled="1" method="Standard" siteId="{6815f468-021c-48f2-a6b2-d65c8e979dfb}" removed="0"/>
  <clbl:label id="{c99d84e0-ceae-4e34-980c-42a02f036af6}" enabled="1" method="Privileged" siteId="{7c48d1ae-0657-4b64-b719-c7088b5cacc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322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Meeting Agenda</vt:lpstr>
      <vt:lpstr>General information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INES DE IBARGUEN GUZMAN</dc:creator>
  <cp:lastModifiedBy>Bizzarri Simone</cp:lastModifiedBy>
  <cp:revision>5</cp:revision>
  <dcterms:created xsi:type="dcterms:W3CDTF">2023-10-24T08:26:29Z</dcterms:created>
  <dcterms:modified xsi:type="dcterms:W3CDTF">2024-10-27T10:39:13Z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0x010100FFF2463CE6672E47AA7E0BBBCD9F0981</vt:lpwstr>
  </property>
  <property fmtid="{D5CDD505-2E9C-101B-9397-08002B2CF9AE}" pid="3" name="Order">
    <vt:r8>28400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  <property fmtid="{D5CDD505-2E9C-101B-9397-08002B2CF9AE}" pid="11" name="ClassificationContentMarkingFooterLocations">
    <vt:lpwstr>Office Theme:10</vt:lpwstr>
  </property>
  <property fmtid="{D5CDD505-2E9C-101B-9397-08002B2CF9AE}" pid="12" name="ClassificationContentMarkingFooterText">
    <vt:lpwstr>Gruppo FiberCop - Uso Aziendale - Tutti i diritti riservati.</vt:lpwstr>
  </property>
</Properties>
</file>