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67" r:id="rId5"/>
    <p:sldId id="269" r:id="rId6"/>
    <p:sldId id="270" r:id="rId7"/>
    <p:sldId id="274" r:id="rId8"/>
    <p:sldId id="263" r:id="rId9"/>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5620"/>
    <p:restoredTop sz="94660"/>
  </p:normalViewPr>
  <p:slideViewPr>
    <p:cSldViewPr>
      <p:cViewPr varScale="1">
        <p:scale>
          <a:sx n="92" d="100"/>
          <a:sy n="92" d="100"/>
        </p:scale>
        <p:origin x="-1614" y="-102"/>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30796567-7E5C-4460-8BE0-AE9FCC64F678}" type="datetimeFigureOut">
              <a:rPr lang="en-US"/>
              <a:pPr>
                <a:defRPr/>
              </a:pPr>
              <a:t>2/1/2011</a:t>
            </a:fld>
            <a:endParaRPr lang="en-US"/>
          </a:p>
        </p:txBody>
      </p:sp>
      <p:sp>
        <p:nvSpPr>
          <p:cNvPr id="5" name="Footer Placeholder 4"/>
          <p:cNvSpPr>
            <a:spLocks noGrp="1"/>
          </p:cNvSpPr>
          <p:nvPr>
            <p:ph type="ftr" sz="quarter" idx="11"/>
          </p:nvPr>
        </p:nvSpPr>
        <p:spPr/>
        <p:txBody>
          <a:bodyPr/>
          <a:lstStyle>
            <a:lvl1pPr>
              <a:defRPr/>
            </a:lvl1pPr>
          </a:lstStyle>
          <a:p>
            <a:pPr>
              <a:defRPr/>
            </a:pPr>
            <a:r>
              <a:rPr lang="en-US"/>
              <a:t>WTSC-2009-014</a:t>
            </a:r>
          </a:p>
        </p:txBody>
      </p:sp>
      <p:sp>
        <p:nvSpPr>
          <p:cNvPr id="6" name="Slide Number Placeholder 5"/>
          <p:cNvSpPr>
            <a:spLocks noGrp="1"/>
          </p:cNvSpPr>
          <p:nvPr>
            <p:ph type="sldNum" sz="quarter" idx="12"/>
          </p:nvPr>
        </p:nvSpPr>
        <p:spPr/>
        <p:txBody>
          <a:bodyPr/>
          <a:lstStyle>
            <a:lvl1pPr>
              <a:defRPr/>
            </a:lvl1pPr>
          </a:lstStyle>
          <a:p>
            <a:pPr>
              <a:defRPr/>
            </a:pPr>
            <a:fld id="{1ED57DFB-71AE-4377-B136-60B9CEB37C17}"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889D8033-4DD1-4CA1-9226-83F59F2DE310}" type="datetimeFigureOut">
              <a:rPr lang="en-US"/>
              <a:pPr>
                <a:defRPr/>
              </a:pPr>
              <a:t>2/1/2011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DCD0D833-7064-4532-A791-7D4CCE5D500D}"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64952069-3FBB-4FD5-976A-175B4A9E7659}" type="datetimeFigureOut">
              <a:rPr lang="en-US"/>
              <a:pPr>
                <a:defRPr/>
              </a:pPr>
              <a:t>2/1/2011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7C07329D-C2F5-45D3-8B3C-A8FC712E3B8D}"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D8719CFB-6542-465D-9FB2-BEB9B403C085}" type="datetimeFigureOut">
              <a:rPr lang="en-US"/>
              <a:pPr>
                <a:defRPr/>
              </a:pPr>
              <a:t>2/1/2011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D536C64D-9220-4839-B5B6-0AE6AA43CA31}"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E8AA4868-BB8C-4798-A7AF-EA211799F76D}" type="datetimeFigureOut">
              <a:rPr lang="en-US"/>
              <a:pPr>
                <a:defRPr/>
              </a:pPr>
              <a:t>2/1/2011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4CA21896-FD95-47DB-AF49-4AFA983C585F}"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pPr>
              <a:defRPr/>
            </a:pPr>
            <a:fld id="{7106428C-BC79-4B27-B5A1-09E5392D5BFB}" type="datetimeFigureOut">
              <a:rPr lang="en-US"/>
              <a:pPr>
                <a:defRPr/>
              </a:pPr>
              <a:t>2/1/2011</a:t>
            </a:fld>
            <a:endParaRPr lang="en-US"/>
          </a:p>
        </p:txBody>
      </p:sp>
      <p:sp>
        <p:nvSpPr>
          <p:cNvPr id="6" name="Footer Placeholder 5"/>
          <p:cNvSpPr>
            <a:spLocks noGrp="1"/>
          </p:cNvSpPr>
          <p:nvPr>
            <p:ph type="ftr" sz="quarter" idx="11"/>
          </p:nvPr>
        </p:nvSpPr>
        <p:spPr/>
        <p:txBody>
          <a:bodyPr/>
          <a:lstStyle>
            <a:lvl1pPr>
              <a:defRPr/>
            </a:lvl1pPr>
          </a:lstStyle>
          <a:p>
            <a:pPr>
              <a:defRPr/>
            </a:pPr>
            <a:endParaRPr lang="en-US"/>
          </a:p>
        </p:txBody>
      </p:sp>
      <p:sp>
        <p:nvSpPr>
          <p:cNvPr id="7" name="Slide Number Placeholder 6"/>
          <p:cNvSpPr>
            <a:spLocks noGrp="1"/>
          </p:cNvSpPr>
          <p:nvPr>
            <p:ph type="sldNum" sz="quarter" idx="12"/>
          </p:nvPr>
        </p:nvSpPr>
        <p:spPr/>
        <p:txBody>
          <a:bodyPr/>
          <a:lstStyle>
            <a:lvl1pPr>
              <a:defRPr/>
            </a:lvl1pPr>
          </a:lstStyle>
          <a:p>
            <a:pPr>
              <a:defRPr/>
            </a:pPr>
            <a:fld id="{927EED06-3016-4159-AEC8-252317EFDDF5}"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pPr>
              <a:defRPr/>
            </a:pPr>
            <a:fld id="{B860DA61-28B0-4FBE-B26A-432BE936B9F7}" type="datetimeFigureOut">
              <a:rPr lang="en-US"/>
              <a:pPr>
                <a:defRPr/>
              </a:pPr>
              <a:t>2/1/2011</a:t>
            </a:fld>
            <a:endParaRPr lang="en-US"/>
          </a:p>
        </p:txBody>
      </p:sp>
      <p:sp>
        <p:nvSpPr>
          <p:cNvPr id="8" name="Footer Placeholder 7"/>
          <p:cNvSpPr>
            <a:spLocks noGrp="1"/>
          </p:cNvSpPr>
          <p:nvPr>
            <p:ph type="ftr" sz="quarter" idx="11"/>
          </p:nvPr>
        </p:nvSpPr>
        <p:spPr/>
        <p:txBody>
          <a:bodyPr/>
          <a:lstStyle>
            <a:lvl1pPr>
              <a:defRPr/>
            </a:lvl1pPr>
          </a:lstStyle>
          <a:p>
            <a:pPr>
              <a:defRPr/>
            </a:pPr>
            <a:endParaRPr lang="en-US"/>
          </a:p>
        </p:txBody>
      </p:sp>
      <p:sp>
        <p:nvSpPr>
          <p:cNvPr id="9" name="Slide Number Placeholder 8"/>
          <p:cNvSpPr>
            <a:spLocks noGrp="1"/>
          </p:cNvSpPr>
          <p:nvPr>
            <p:ph type="sldNum" sz="quarter" idx="12"/>
          </p:nvPr>
        </p:nvSpPr>
        <p:spPr/>
        <p:txBody>
          <a:bodyPr/>
          <a:lstStyle>
            <a:lvl1pPr>
              <a:defRPr/>
            </a:lvl1pPr>
          </a:lstStyle>
          <a:p>
            <a:pPr>
              <a:defRPr/>
            </a:pPr>
            <a:fld id="{582E382A-AFFE-408B-88C0-D3A22E783841}"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pPr>
              <a:defRPr/>
            </a:pPr>
            <a:fld id="{88DA15ED-21B3-4068-815B-95F08A07BC9F}" type="datetimeFigureOut">
              <a:rPr lang="en-US"/>
              <a:pPr>
                <a:defRPr/>
              </a:pPr>
              <a:t>2/1/2011</a:t>
            </a:fld>
            <a:endParaRPr lang="en-US"/>
          </a:p>
        </p:txBody>
      </p:sp>
      <p:sp>
        <p:nvSpPr>
          <p:cNvPr id="4" name="Footer Placeholder 3"/>
          <p:cNvSpPr>
            <a:spLocks noGrp="1"/>
          </p:cNvSpPr>
          <p:nvPr>
            <p:ph type="ftr" sz="quarter" idx="11"/>
          </p:nvPr>
        </p:nvSpPr>
        <p:spPr/>
        <p:txBody>
          <a:bodyPr/>
          <a:lstStyle>
            <a:lvl1pPr>
              <a:defRPr/>
            </a:lvl1pPr>
          </a:lstStyle>
          <a:p>
            <a:pPr>
              <a:defRPr/>
            </a:pPr>
            <a:endParaRPr lang="en-US"/>
          </a:p>
        </p:txBody>
      </p:sp>
      <p:sp>
        <p:nvSpPr>
          <p:cNvPr id="5" name="Slide Number Placeholder 4"/>
          <p:cNvSpPr>
            <a:spLocks noGrp="1"/>
          </p:cNvSpPr>
          <p:nvPr>
            <p:ph type="sldNum" sz="quarter" idx="12"/>
          </p:nvPr>
        </p:nvSpPr>
        <p:spPr/>
        <p:txBody>
          <a:bodyPr/>
          <a:lstStyle>
            <a:lvl1pPr>
              <a:defRPr/>
            </a:lvl1pPr>
          </a:lstStyle>
          <a:p>
            <a:pPr>
              <a:defRPr/>
            </a:pPr>
            <a:fld id="{D97D762E-B5A5-4507-87F6-C1F6DF80EF2F}"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pPr>
              <a:defRPr/>
            </a:pPr>
            <a:fld id="{9CE35587-D027-4ACE-B0A7-84105D31CACF}" type="datetimeFigureOut">
              <a:rPr lang="en-US"/>
              <a:pPr>
                <a:defRPr/>
              </a:pPr>
              <a:t>2/1/2011</a:t>
            </a:fld>
            <a:endParaRPr lang="en-US"/>
          </a:p>
        </p:txBody>
      </p:sp>
      <p:sp>
        <p:nvSpPr>
          <p:cNvPr id="3" name="Footer Placeholder 2"/>
          <p:cNvSpPr>
            <a:spLocks noGrp="1"/>
          </p:cNvSpPr>
          <p:nvPr>
            <p:ph type="ftr" sz="quarter" idx="11"/>
          </p:nvPr>
        </p:nvSpPr>
        <p:spPr/>
        <p:txBody>
          <a:bodyPr/>
          <a:lstStyle>
            <a:lvl1pPr>
              <a:defRPr/>
            </a:lvl1pPr>
          </a:lstStyle>
          <a:p>
            <a:pPr>
              <a:defRPr/>
            </a:pPr>
            <a:endParaRPr lang="en-US"/>
          </a:p>
        </p:txBody>
      </p:sp>
      <p:sp>
        <p:nvSpPr>
          <p:cNvPr id="4" name="Slide Number Placeholder 3"/>
          <p:cNvSpPr>
            <a:spLocks noGrp="1"/>
          </p:cNvSpPr>
          <p:nvPr>
            <p:ph type="sldNum" sz="quarter" idx="12"/>
          </p:nvPr>
        </p:nvSpPr>
        <p:spPr/>
        <p:txBody>
          <a:bodyPr/>
          <a:lstStyle>
            <a:lvl1pPr>
              <a:defRPr/>
            </a:lvl1pPr>
          </a:lstStyle>
          <a:p>
            <a:pPr>
              <a:defRPr/>
            </a:pPr>
            <a:fld id="{32D94302-6DCD-45BC-ABD2-9915CC118CA4}"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pPr>
              <a:defRPr/>
            </a:pPr>
            <a:fld id="{6555AFC1-91B2-46B5-93D5-32AFA1C2DFE0}" type="datetimeFigureOut">
              <a:rPr lang="en-US"/>
              <a:pPr>
                <a:defRPr/>
              </a:pPr>
              <a:t>2/1/2011</a:t>
            </a:fld>
            <a:endParaRPr lang="en-US"/>
          </a:p>
        </p:txBody>
      </p:sp>
      <p:sp>
        <p:nvSpPr>
          <p:cNvPr id="6" name="Footer Placeholder 5"/>
          <p:cNvSpPr>
            <a:spLocks noGrp="1"/>
          </p:cNvSpPr>
          <p:nvPr>
            <p:ph type="ftr" sz="quarter" idx="11"/>
          </p:nvPr>
        </p:nvSpPr>
        <p:spPr/>
        <p:txBody>
          <a:bodyPr/>
          <a:lstStyle>
            <a:lvl1pPr>
              <a:defRPr/>
            </a:lvl1pPr>
          </a:lstStyle>
          <a:p>
            <a:pPr>
              <a:defRPr/>
            </a:pPr>
            <a:endParaRPr lang="en-US"/>
          </a:p>
        </p:txBody>
      </p:sp>
      <p:sp>
        <p:nvSpPr>
          <p:cNvPr id="7" name="Slide Number Placeholder 6"/>
          <p:cNvSpPr>
            <a:spLocks noGrp="1"/>
          </p:cNvSpPr>
          <p:nvPr>
            <p:ph type="sldNum" sz="quarter" idx="12"/>
          </p:nvPr>
        </p:nvSpPr>
        <p:spPr/>
        <p:txBody>
          <a:bodyPr/>
          <a:lstStyle>
            <a:lvl1pPr>
              <a:defRPr/>
            </a:lvl1pPr>
          </a:lstStyle>
          <a:p>
            <a:pPr>
              <a:defRPr/>
            </a:pPr>
            <a:fld id="{9DB4B3D4-D155-4A44-A958-586186D81E4A}"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pPr>
              <a:defRPr/>
            </a:pPr>
            <a:fld id="{412D9FD0-90FD-4C9D-ACC4-7652BDF8805E}" type="datetimeFigureOut">
              <a:rPr lang="en-US"/>
              <a:pPr>
                <a:defRPr/>
              </a:pPr>
              <a:t>2/1/2011</a:t>
            </a:fld>
            <a:endParaRPr lang="en-US"/>
          </a:p>
        </p:txBody>
      </p:sp>
      <p:sp>
        <p:nvSpPr>
          <p:cNvPr id="6" name="Footer Placeholder 5"/>
          <p:cNvSpPr>
            <a:spLocks noGrp="1"/>
          </p:cNvSpPr>
          <p:nvPr>
            <p:ph type="ftr" sz="quarter" idx="11"/>
          </p:nvPr>
        </p:nvSpPr>
        <p:spPr/>
        <p:txBody>
          <a:bodyPr/>
          <a:lstStyle>
            <a:lvl1pPr>
              <a:defRPr/>
            </a:lvl1pPr>
          </a:lstStyle>
          <a:p>
            <a:pPr>
              <a:defRPr/>
            </a:pPr>
            <a:endParaRPr lang="en-US"/>
          </a:p>
        </p:txBody>
      </p:sp>
      <p:sp>
        <p:nvSpPr>
          <p:cNvPr id="7" name="Slide Number Placeholder 6"/>
          <p:cNvSpPr>
            <a:spLocks noGrp="1"/>
          </p:cNvSpPr>
          <p:nvPr>
            <p:ph type="sldNum" sz="quarter" idx="12"/>
          </p:nvPr>
        </p:nvSpPr>
        <p:spPr/>
        <p:txBody>
          <a:bodyPr/>
          <a:lstStyle>
            <a:lvl1pPr>
              <a:defRPr/>
            </a:lvl1pPr>
          </a:lstStyle>
          <a:p>
            <a:pPr>
              <a:defRPr/>
            </a:pPr>
            <a:fld id="{7DDB99ED-A1E5-4450-B00C-D071D5417E60}"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defRPr>
            </a:lvl1pPr>
          </a:lstStyle>
          <a:p>
            <a:pPr>
              <a:defRPr/>
            </a:pPr>
            <a:fld id="{D002602D-E12A-41C3-B1D5-9018AB02235F}" type="datetimeFigureOut">
              <a:rPr lang="en-US"/>
              <a:pPr>
                <a:defRPr/>
              </a:pPr>
              <a:t>2/1/2011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defRPr>
            </a:lvl1pPr>
          </a:lstStyle>
          <a:p>
            <a:pPr>
              <a:defRPr/>
            </a:pPr>
            <a:r>
              <a:rPr lang="en-US"/>
              <a:t>WTSC-2009-014</a:t>
            </a: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defRPr>
            </a:lvl1pPr>
          </a:lstStyle>
          <a:p>
            <a:pPr>
              <a:defRPr/>
            </a:pPr>
            <a:fld id="{4D0976EE-0604-4803-84D0-1384109DC5DC}"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859" r:id="rId1"/>
    <p:sldLayoutId id="2147483860" r:id="rId2"/>
    <p:sldLayoutId id="2147483861" r:id="rId3"/>
    <p:sldLayoutId id="2147483862" r:id="rId4"/>
    <p:sldLayoutId id="2147483863" r:id="rId5"/>
    <p:sldLayoutId id="2147483864" r:id="rId6"/>
    <p:sldLayoutId id="2147483865" r:id="rId7"/>
    <p:sldLayoutId id="2147483866" r:id="rId8"/>
    <p:sldLayoutId id="2147483867" r:id="rId9"/>
    <p:sldLayoutId id="2147483868" r:id="rId10"/>
    <p:sldLayoutId id="2147483869"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ctrTitle"/>
          </p:nvPr>
        </p:nvSpPr>
        <p:spPr>
          <a:xfrm>
            <a:off x="533400" y="762000"/>
            <a:ext cx="7924800" cy="2838450"/>
          </a:xfrm>
        </p:spPr>
        <p:txBody>
          <a:bodyPr/>
          <a:lstStyle/>
          <a:p>
            <a:pPr eaLnBrk="1" hangingPunct="1"/>
            <a:r>
              <a:rPr lang="en-US" dirty="0" smtClean="0"/>
              <a:t>ATIS WTSC Lawful Intercept Liaison Report </a:t>
            </a:r>
            <a:br>
              <a:rPr lang="en-US" dirty="0" smtClean="0"/>
            </a:br>
            <a:endParaRPr lang="en-US" dirty="0" smtClean="0"/>
          </a:p>
        </p:txBody>
      </p:sp>
      <p:sp>
        <p:nvSpPr>
          <p:cNvPr id="3" name="Subtitle 2"/>
          <p:cNvSpPr>
            <a:spLocks noGrp="1"/>
          </p:cNvSpPr>
          <p:nvPr>
            <p:ph type="subTitle" idx="1"/>
          </p:nvPr>
        </p:nvSpPr>
        <p:spPr/>
        <p:txBody>
          <a:bodyPr rtlCol="0">
            <a:normAutofit fontScale="85000" lnSpcReduction="20000"/>
          </a:bodyPr>
          <a:lstStyle/>
          <a:p>
            <a:pPr eaLnBrk="1" fontAlgn="auto" hangingPunct="1">
              <a:spcAft>
                <a:spcPts val="0"/>
              </a:spcAft>
              <a:buFont typeface="Arial" pitchFamily="34" charset="0"/>
              <a:buNone/>
              <a:defRPr/>
            </a:pPr>
            <a:r>
              <a:rPr lang="en-US" dirty="0" smtClean="0"/>
              <a:t>Peter </a:t>
            </a:r>
            <a:r>
              <a:rPr lang="en-US" dirty="0" smtClean="0"/>
              <a:t>Musgrove (</a:t>
            </a:r>
            <a:r>
              <a:rPr lang="en-US" smtClean="0"/>
              <a:t>AT&amp;T)</a:t>
            </a:r>
            <a:endParaRPr lang="en-US" dirty="0" smtClean="0"/>
          </a:p>
          <a:p>
            <a:pPr eaLnBrk="1" fontAlgn="auto" hangingPunct="1">
              <a:spcAft>
                <a:spcPts val="0"/>
              </a:spcAft>
              <a:buFont typeface="Arial" pitchFamily="34" charset="0"/>
              <a:buNone/>
              <a:defRPr/>
            </a:pPr>
            <a:r>
              <a:rPr lang="en-US" dirty="0" smtClean="0"/>
              <a:t>3GPP SA3 LI meeting</a:t>
            </a:r>
          </a:p>
          <a:p>
            <a:pPr eaLnBrk="1" fontAlgn="auto" hangingPunct="1">
              <a:spcAft>
                <a:spcPts val="0"/>
              </a:spcAft>
              <a:buFont typeface="Arial" pitchFamily="34" charset="0"/>
              <a:buNone/>
              <a:defRPr/>
            </a:pPr>
            <a:r>
              <a:rPr lang="en-US" dirty="0" smtClean="0"/>
              <a:t>Feb. 1-3, 2011 </a:t>
            </a:r>
          </a:p>
          <a:p>
            <a:pPr eaLnBrk="1" fontAlgn="auto" hangingPunct="1">
              <a:spcAft>
                <a:spcPts val="0"/>
              </a:spcAft>
              <a:buFont typeface="Arial" pitchFamily="34" charset="0"/>
              <a:buNone/>
              <a:defRPr/>
            </a:pPr>
            <a:r>
              <a:rPr lang="en-US" dirty="0" smtClean="0"/>
              <a:t>Venice, Italy</a:t>
            </a:r>
            <a:endParaRPr lang="en-US" dirty="0" smtClean="0"/>
          </a:p>
          <a:p>
            <a:pPr eaLnBrk="1" fontAlgn="auto" hangingPunct="1">
              <a:spcAft>
                <a:spcPts val="0"/>
              </a:spcAft>
              <a:buFont typeface="Arial" pitchFamily="34" charset="0"/>
              <a:buNone/>
              <a:defRPr/>
            </a:pPr>
            <a:endParaRPr lang="en-US" dirty="0"/>
          </a:p>
          <a:p>
            <a:pPr eaLnBrk="1" fontAlgn="auto" hangingPunct="1">
              <a:spcAft>
                <a:spcPts val="0"/>
              </a:spcAft>
              <a:buFont typeface="Arial" pitchFamily="34" charset="0"/>
              <a:buNone/>
              <a:defRPr/>
            </a:pPr>
            <a:endParaRPr lang="en-US" dirty="0" smtClean="0"/>
          </a:p>
          <a:p>
            <a:pPr eaLnBrk="1" fontAlgn="auto" hangingPunct="1">
              <a:spcAft>
                <a:spcPts val="0"/>
              </a:spcAft>
              <a:buFont typeface="Arial" pitchFamily="34" charset="0"/>
              <a:buNone/>
              <a:defRPr/>
            </a:pPr>
            <a:endParaRPr 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p:txBody>
          <a:bodyPr/>
          <a:lstStyle/>
          <a:p>
            <a:pPr eaLnBrk="1" hangingPunct="1"/>
            <a:r>
              <a:rPr lang="en-US" dirty="0" smtClean="0"/>
              <a:t>WTSC LI meetings</a:t>
            </a:r>
          </a:p>
        </p:txBody>
      </p:sp>
      <p:sp>
        <p:nvSpPr>
          <p:cNvPr id="3" name="Content Placeholder 2"/>
          <p:cNvSpPr>
            <a:spLocks noGrp="1"/>
          </p:cNvSpPr>
          <p:nvPr>
            <p:ph idx="1"/>
          </p:nvPr>
        </p:nvSpPr>
        <p:spPr/>
        <p:txBody>
          <a:bodyPr rtlCol="0">
            <a:normAutofit/>
          </a:bodyPr>
          <a:lstStyle/>
          <a:p>
            <a:pPr eaLnBrk="1" fontAlgn="auto" hangingPunct="1">
              <a:lnSpc>
                <a:spcPct val="90000"/>
              </a:lnSpc>
              <a:spcAft>
                <a:spcPts val="0"/>
              </a:spcAft>
              <a:buNone/>
              <a:defRPr/>
            </a:pPr>
            <a:endParaRPr lang="en-US" dirty="0" smtClean="0"/>
          </a:p>
          <a:p>
            <a:pPr eaLnBrk="1" fontAlgn="auto" hangingPunct="1">
              <a:lnSpc>
                <a:spcPct val="90000"/>
              </a:lnSpc>
              <a:spcAft>
                <a:spcPts val="0"/>
              </a:spcAft>
              <a:buNone/>
              <a:defRPr/>
            </a:pPr>
            <a:r>
              <a:rPr lang="en-US" dirty="0" smtClean="0"/>
              <a:t>November 30 – December 1, 2011</a:t>
            </a:r>
          </a:p>
          <a:p>
            <a:pPr eaLnBrk="1" fontAlgn="auto" hangingPunct="1">
              <a:lnSpc>
                <a:spcPct val="90000"/>
              </a:lnSpc>
              <a:spcAft>
                <a:spcPts val="0"/>
              </a:spcAft>
              <a:buNone/>
              <a:defRPr/>
            </a:pPr>
            <a:r>
              <a:rPr lang="en-US" dirty="0" smtClean="0"/>
              <a:t>	- Interim WTSC LI meeting in Plano, Texas</a:t>
            </a:r>
          </a:p>
          <a:p>
            <a:pPr eaLnBrk="1" fontAlgn="auto" hangingPunct="1">
              <a:lnSpc>
                <a:spcPct val="90000"/>
              </a:lnSpc>
              <a:spcAft>
                <a:spcPts val="0"/>
              </a:spcAft>
              <a:buNone/>
              <a:defRPr/>
            </a:pPr>
            <a:endParaRPr lang="en-US" dirty="0" smtClean="0"/>
          </a:p>
          <a:p>
            <a:pPr eaLnBrk="1" fontAlgn="auto" hangingPunct="1">
              <a:lnSpc>
                <a:spcPct val="90000"/>
              </a:lnSpc>
              <a:spcAft>
                <a:spcPts val="0"/>
              </a:spcAft>
              <a:buNone/>
              <a:defRPr/>
            </a:pPr>
            <a:r>
              <a:rPr lang="en-US" dirty="0" smtClean="0"/>
              <a:t>Jan. 25-26, 2011</a:t>
            </a:r>
          </a:p>
          <a:p>
            <a:pPr eaLnBrk="1" fontAlgn="auto" hangingPunct="1">
              <a:lnSpc>
                <a:spcPct val="90000"/>
              </a:lnSpc>
              <a:spcAft>
                <a:spcPts val="0"/>
              </a:spcAft>
              <a:buNone/>
              <a:defRPr/>
            </a:pPr>
            <a:r>
              <a:rPr lang="en-US" dirty="0" smtClean="0"/>
              <a:t>	- WTSC LI meeting in San Diego, California</a:t>
            </a:r>
          </a:p>
          <a:p>
            <a:pPr eaLnBrk="1" fontAlgn="auto" hangingPunct="1">
              <a:lnSpc>
                <a:spcPct val="90000"/>
              </a:lnSpc>
              <a:spcAft>
                <a:spcPts val="0"/>
              </a:spcAft>
              <a:buNone/>
              <a:defRPr/>
            </a:pPr>
            <a:endParaRPr lang="en-US" dirty="0" smtClean="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p:txBody>
          <a:bodyPr/>
          <a:lstStyle/>
          <a:p>
            <a:pPr eaLnBrk="1" hangingPunct="1"/>
            <a:r>
              <a:rPr lang="en-US" dirty="0" smtClean="0"/>
              <a:t>Liaison Reports</a:t>
            </a:r>
          </a:p>
        </p:txBody>
      </p:sp>
      <p:sp>
        <p:nvSpPr>
          <p:cNvPr id="14339" name="Content Placeholder 2"/>
          <p:cNvSpPr>
            <a:spLocks noGrp="1"/>
          </p:cNvSpPr>
          <p:nvPr>
            <p:ph idx="1"/>
          </p:nvPr>
        </p:nvSpPr>
        <p:spPr/>
        <p:txBody>
          <a:bodyPr/>
          <a:lstStyle/>
          <a:p>
            <a:pPr eaLnBrk="1" hangingPunct="1"/>
            <a:r>
              <a:rPr lang="en-US" dirty="0" smtClean="0"/>
              <a:t>PTSC LAES</a:t>
            </a:r>
          </a:p>
          <a:p>
            <a:pPr eaLnBrk="1" hangingPunct="1"/>
            <a:r>
              <a:rPr lang="en-US" dirty="0" smtClean="0"/>
              <a:t>3GPP SA3 LI: </a:t>
            </a:r>
          </a:p>
          <a:p>
            <a:pPr lvl="1" eaLnBrk="1" hangingPunct="1"/>
            <a:r>
              <a:rPr lang="en-US" sz="2000" dirty="0" smtClean="0"/>
              <a:t>WTSC LI should study issue of cell ID availability at beginning and end of VoIP call (as opposed to beginning and end of IMS session as currently agreed in SA3 LI) to meet FCC/CALEA requirements. </a:t>
            </a:r>
          </a:p>
          <a:p>
            <a:pPr lvl="1" eaLnBrk="1" hangingPunct="1"/>
            <a:r>
              <a:rPr lang="en-US" sz="2000" dirty="0" smtClean="0"/>
              <a:t>WTSC LI formally agreed Peter Musgrove (AT&amp;T) is official liaison from WTSC LI to 3GPP SA3 LI</a:t>
            </a:r>
          </a:p>
          <a:p>
            <a:pPr eaLnBrk="1" hangingPunct="1"/>
            <a:r>
              <a:rPr lang="en-US" dirty="0" smtClean="0"/>
              <a:t>TR45.8</a:t>
            </a:r>
          </a:p>
          <a:p>
            <a:pPr lvl="1" eaLnBrk="1" hangingPunct="1"/>
            <a:r>
              <a:rPr lang="en-US" sz="2400" dirty="0" smtClean="0"/>
              <a:t>Implementation Guide for LI for cdma2000 </a:t>
            </a:r>
            <a:r>
              <a:rPr lang="en-US" sz="2400" dirty="0" err="1" smtClean="0"/>
              <a:t>femtocells</a:t>
            </a:r>
            <a:endParaRPr lang="en-US" sz="2400" dirty="0" smtClean="0"/>
          </a:p>
          <a:p>
            <a:pPr eaLnBrk="1" hangingPunct="1"/>
            <a:r>
              <a:rPr lang="en-US" dirty="0" err="1" smtClean="0"/>
              <a:t>Wimax</a:t>
            </a:r>
            <a:r>
              <a:rPr lang="en-US" dirty="0" smtClean="0"/>
              <a:t> Forum</a:t>
            </a:r>
          </a:p>
          <a:p>
            <a:pPr eaLnBrk="1" hangingPunct="1"/>
            <a:endParaRPr lang="en-US" dirty="0" smtClean="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p:txBody>
          <a:bodyPr/>
          <a:lstStyle/>
          <a:p>
            <a:r>
              <a:rPr lang="en-US" smtClean="0"/>
              <a:t>LAES for POC</a:t>
            </a:r>
          </a:p>
        </p:txBody>
      </p:sp>
      <p:sp>
        <p:nvSpPr>
          <p:cNvPr id="15363" name="Content Placeholder 2"/>
          <p:cNvSpPr>
            <a:spLocks noGrp="1"/>
          </p:cNvSpPr>
          <p:nvPr>
            <p:ph idx="1"/>
          </p:nvPr>
        </p:nvSpPr>
        <p:spPr/>
        <p:txBody>
          <a:bodyPr/>
          <a:lstStyle/>
          <a:p>
            <a:r>
              <a:rPr lang="en-US" dirty="0" smtClean="0"/>
              <a:t>Baseline text in WTSC-LI-2011-012 </a:t>
            </a:r>
          </a:p>
          <a:p>
            <a:r>
              <a:rPr lang="en-US" dirty="0" smtClean="0"/>
              <a:t>Nag Rao (Nokia Siemens Networks) presented six contributions regarding Call Flows for </a:t>
            </a:r>
            <a:r>
              <a:rPr lang="en-US" dirty="0" err="1" smtClean="0"/>
              <a:t>PoC</a:t>
            </a:r>
            <a:r>
              <a:rPr lang="en-US" dirty="0" smtClean="0"/>
              <a:t> Sessions </a:t>
            </a:r>
          </a:p>
          <a:p>
            <a:r>
              <a:rPr lang="en-US" dirty="0" smtClean="0"/>
              <a:t>All six contributions were accepted for inclusion in baseline text</a:t>
            </a:r>
          </a:p>
          <a:p>
            <a:r>
              <a:rPr lang="en-US" dirty="0" smtClean="0"/>
              <a:t>Three other POC contributions deferred to next meeting</a:t>
            </a:r>
          </a:p>
          <a:p>
            <a:endParaRPr lang="en-US" dirty="0" smtClean="0"/>
          </a:p>
          <a:p>
            <a:endParaRPr lang="en-US" dirty="0" smtClean="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p:txBody>
          <a:bodyPr/>
          <a:lstStyle/>
          <a:p>
            <a:r>
              <a:rPr lang="en-US" dirty="0" smtClean="0"/>
              <a:t>Canadian Location Reporting</a:t>
            </a:r>
          </a:p>
        </p:txBody>
      </p:sp>
      <p:sp>
        <p:nvSpPr>
          <p:cNvPr id="16387" name="Content Placeholder 2"/>
          <p:cNvSpPr>
            <a:spLocks noGrp="1"/>
          </p:cNvSpPr>
          <p:nvPr>
            <p:ph idx="1"/>
          </p:nvPr>
        </p:nvSpPr>
        <p:spPr>
          <a:xfrm>
            <a:off x="457200" y="1676400"/>
            <a:ext cx="8229600" cy="4525963"/>
          </a:xfrm>
        </p:spPr>
        <p:txBody>
          <a:bodyPr/>
          <a:lstStyle/>
          <a:p>
            <a:pPr>
              <a:buFont typeface="Arial" pitchFamily="34" charset="0"/>
              <a:buChar char="•"/>
            </a:pPr>
            <a:r>
              <a:rPr lang="en-US" sz="2400" dirty="0" smtClean="0"/>
              <a:t>WTSC-LB-048 – </a:t>
            </a:r>
            <a:r>
              <a:rPr lang="en-US" sz="2400" i="1" dirty="0" err="1" smtClean="0"/>
              <a:t>dpATIS</a:t>
            </a:r>
            <a:r>
              <a:rPr lang="en-US" sz="2400" i="1" dirty="0" smtClean="0"/>
              <a:t> Standard – Canadian LAES Location Reporting</a:t>
            </a:r>
            <a:r>
              <a:rPr lang="en-US" sz="2400" dirty="0" smtClean="0"/>
              <a:t> </a:t>
            </a:r>
          </a:p>
          <a:p>
            <a:r>
              <a:rPr lang="en-US" sz="2400" dirty="0" smtClean="0"/>
              <a:t>Letter ballot closed on 7/9/10. </a:t>
            </a:r>
          </a:p>
          <a:p>
            <a:r>
              <a:rPr lang="en-US" sz="2400" dirty="0" smtClean="0"/>
              <a:t>Letter ballot comment resolution at August, October, November, and January meetings of WTSC LI</a:t>
            </a:r>
          </a:p>
          <a:p>
            <a:r>
              <a:rPr lang="en-US" sz="2400" dirty="0" smtClean="0"/>
              <a:t>Ballot comment resolution report in WTSC-LI-2010-050R4</a:t>
            </a:r>
          </a:p>
          <a:p>
            <a:r>
              <a:rPr lang="en-US" sz="2400" dirty="0" smtClean="0"/>
              <a:t>WTSC LI recommended, and WTSC Plenary approved, WTSC-LI-2011-016 for default letter ballot</a:t>
            </a:r>
          </a:p>
          <a:p>
            <a:endParaRPr lang="en-US" dirty="0" smtClean="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p:txBody>
          <a:bodyPr/>
          <a:lstStyle/>
          <a:p>
            <a:r>
              <a:rPr lang="en-US" dirty="0" smtClean="0"/>
              <a:t>Delta Documents to 3GPP LI Specs</a:t>
            </a:r>
          </a:p>
        </p:txBody>
      </p:sp>
      <p:sp>
        <p:nvSpPr>
          <p:cNvPr id="17411" name="Content Placeholder 2"/>
          <p:cNvSpPr>
            <a:spLocks noGrp="1"/>
          </p:cNvSpPr>
          <p:nvPr>
            <p:ph idx="1"/>
          </p:nvPr>
        </p:nvSpPr>
        <p:spPr/>
        <p:txBody>
          <a:bodyPr/>
          <a:lstStyle/>
          <a:p>
            <a:endParaRPr lang="en-US" dirty="0" smtClean="0"/>
          </a:p>
          <a:p>
            <a:r>
              <a:rPr lang="en-US" sz="2400" dirty="0" smtClean="0"/>
              <a:t>WTSC-LI-2011-013 (LAES Delta document Release 6 Baseline Proposal) is current baseline text</a:t>
            </a:r>
          </a:p>
          <a:p>
            <a:r>
              <a:rPr lang="en-US" sz="2400" dirty="0" smtClean="0"/>
              <a:t>Work on this topic deferred to next meeting</a:t>
            </a:r>
          </a:p>
          <a:p>
            <a:endParaRPr lang="en-US" dirty="0" smtClean="0"/>
          </a:p>
          <a:p>
            <a:pPr>
              <a:buNone/>
            </a:pPr>
            <a:endParaRPr lang="en-US" dirty="0" smtClean="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Reaffirmation of J-STD-025B</a:t>
            </a:r>
            <a:endParaRPr lang="en-US" dirty="0"/>
          </a:p>
        </p:txBody>
      </p:sp>
      <p:sp>
        <p:nvSpPr>
          <p:cNvPr id="3" name="Content Placeholder 2"/>
          <p:cNvSpPr>
            <a:spLocks noGrp="1"/>
          </p:cNvSpPr>
          <p:nvPr>
            <p:ph idx="1"/>
          </p:nvPr>
        </p:nvSpPr>
        <p:spPr/>
        <p:txBody>
          <a:bodyPr/>
          <a:lstStyle/>
          <a:p>
            <a:pPr marL="342900" lvl="1" indent="-342900">
              <a:buFont typeface="Arial" charset="0"/>
              <a:buChar char="•"/>
            </a:pPr>
            <a:r>
              <a:rPr lang="en-US" dirty="0" smtClean="0"/>
              <a:t>Request from TIA TR45 to reaffirm J-STD-025B and its two addenda, one on MEID and one on cdma2000 </a:t>
            </a:r>
            <a:r>
              <a:rPr lang="en-US" dirty="0" err="1" smtClean="0"/>
              <a:t>femtocells</a:t>
            </a:r>
            <a:r>
              <a:rPr lang="en-US" dirty="0" smtClean="0"/>
              <a:t> (see WTSC-2010-003). </a:t>
            </a:r>
          </a:p>
          <a:p>
            <a:pPr marL="342900" lvl="1" indent="-342900">
              <a:buFont typeface="Arial" charset="0"/>
              <a:buChar char="•"/>
            </a:pPr>
            <a:r>
              <a:rPr lang="en-US" dirty="0" smtClean="0"/>
              <a:t>WTSC LI recommended, and WTSC Plenary agreed, to reaffirm J-STD-025B and its two addenda over a single objection from the FBI (who wants the docs to be revised instead of reaffirmed).</a:t>
            </a:r>
          </a:p>
          <a:p>
            <a:pPr>
              <a:buNone/>
            </a:pPr>
            <a:endParaRPr 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p:txBody>
          <a:bodyPr/>
          <a:lstStyle/>
          <a:p>
            <a:pPr eaLnBrk="1" hangingPunct="1"/>
            <a:r>
              <a:rPr lang="en-US" dirty="0" smtClean="0"/>
              <a:t>Next WTSC LI Meetings/Calls</a:t>
            </a:r>
          </a:p>
        </p:txBody>
      </p:sp>
      <p:sp>
        <p:nvSpPr>
          <p:cNvPr id="19459" name="Content Placeholder 2"/>
          <p:cNvSpPr>
            <a:spLocks noGrp="1"/>
          </p:cNvSpPr>
          <p:nvPr>
            <p:ph idx="1"/>
          </p:nvPr>
        </p:nvSpPr>
        <p:spPr/>
        <p:txBody>
          <a:bodyPr/>
          <a:lstStyle/>
          <a:p>
            <a:pPr eaLnBrk="1" hangingPunct="1">
              <a:buNone/>
            </a:pPr>
            <a:r>
              <a:rPr lang="en-US" dirty="0" smtClean="0"/>
              <a:t> * </a:t>
            </a:r>
            <a:r>
              <a:rPr lang="en-US" sz="2400" dirty="0" smtClean="0"/>
              <a:t>Two days WTSC LI interim meeting March 23-24, 2011 in Plano, TX (thanks to ALU for hosting)</a:t>
            </a:r>
          </a:p>
          <a:p>
            <a:pPr eaLnBrk="1" hangingPunct="1">
              <a:buNone/>
            </a:pPr>
            <a:r>
              <a:rPr lang="en-US" sz="2400" dirty="0" smtClean="0"/>
              <a:t> * Meet half-day jointly with PTSC LAES at ATIS Annual Meeting of Committees (AMOC) in Indianapolis during the week of May 2, 2011 to discuss </a:t>
            </a:r>
          </a:p>
          <a:p>
            <a:pPr lvl="1" eaLnBrk="1" hangingPunct="1"/>
            <a:r>
              <a:rPr lang="en-US" sz="2400" dirty="0" smtClean="0"/>
              <a:t>Strategy for evolving ATIS-000678 and ATIS-0700005 (both VoIP-related surveillance docs)</a:t>
            </a:r>
          </a:p>
          <a:p>
            <a:pPr lvl="1" eaLnBrk="1" hangingPunct="1"/>
            <a:r>
              <a:rPr lang="en-US" sz="2400" dirty="0" smtClean="0"/>
              <a:t>Tutorial on Advanced Conferencing Work in PTSC LAES</a:t>
            </a:r>
          </a:p>
          <a:p>
            <a:pPr eaLnBrk="1" hangingPunct="1"/>
            <a:endParaRPr lang="en-US" dirty="0" smtClean="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451</TotalTime>
  <Words>370</Words>
  <Application>Microsoft Office PowerPoint</Application>
  <PresentationFormat>On-screen Show (4:3)</PresentationFormat>
  <Paragraphs>44</Paragraphs>
  <Slides>8</Slides>
  <Notes>0</Notes>
  <HiddenSlides>0</HiddenSlides>
  <MMClips>0</MMClips>
  <ScaleCrop>false</ScaleCrop>
  <HeadingPairs>
    <vt:vector size="4" baseType="variant">
      <vt:variant>
        <vt:lpstr>Theme</vt:lpstr>
      </vt:variant>
      <vt:variant>
        <vt:i4>1</vt:i4>
      </vt:variant>
      <vt:variant>
        <vt:lpstr>Slide Titles</vt:lpstr>
      </vt:variant>
      <vt:variant>
        <vt:i4>8</vt:i4>
      </vt:variant>
    </vt:vector>
  </HeadingPairs>
  <TitlesOfParts>
    <vt:vector size="9" baseType="lpstr">
      <vt:lpstr>Office Theme</vt:lpstr>
      <vt:lpstr>ATIS WTSC Lawful Intercept Liaison Report  </vt:lpstr>
      <vt:lpstr>WTSC LI meetings</vt:lpstr>
      <vt:lpstr>Liaison Reports</vt:lpstr>
      <vt:lpstr>LAES for POC</vt:lpstr>
      <vt:lpstr>Canadian Location Reporting</vt:lpstr>
      <vt:lpstr>Delta Documents to 3GPP LI Specs</vt:lpstr>
      <vt:lpstr>Reaffirmation of J-STD-025B</vt:lpstr>
      <vt:lpstr>Next WTSC LI Meetings/Calls</vt:lpstr>
    </vt:vector>
  </TitlesOfParts>
  <Company>AT&amp;T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peter</dc:creator>
  <cp:lastModifiedBy>peter</cp:lastModifiedBy>
  <cp:revision>102</cp:revision>
  <dcterms:created xsi:type="dcterms:W3CDTF">2009-01-30T05:58:04Z</dcterms:created>
  <dcterms:modified xsi:type="dcterms:W3CDTF">2011-02-01T09:16:38Z</dcterms:modified>
</cp:coreProperties>
</file>