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5"/>
  </p:notesMasterIdLst>
  <p:handoutMasterIdLst>
    <p:handoutMasterId r:id="rId16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7" r:id="rId13"/>
    <p:sldId id="458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Meeting" id="{E9139E82-C24E-4DF6-BAC8-EA3831C19DD1}">
          <p14:sldIdLst>
            <p14:sldId id="454"/>
            <p14:sldId id="451"/>
            <p14:sldId id="457"/>
          </p14:sldIdLst>
        </p14:section>
        <p14:section name="Post Meeting" id="{F642949D-65EF-4A0D-897D-C007ED870777}">
          <p14:sldIdLst>
            <p14:sldId id="4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5E1AD-720A-4781-BE17-A1423CFD2714}" v="4" dt="2020-10-15T17:14:34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>
        <p:scale>
          <a:sx n="130" d="100"/>
          <a:sy n="130" d="100"/>
        </p:scale>
        <p:origin x="116" y="6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CB175A-CCF7-4340-A462-55EAE47CFBD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856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S3-202670, SA3#100bis-e,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397.zip" TargetMode="External"/><Relationship Id="rId2" Type="http://schemas.openxmlformats.org/officeDocument/2006/relationships/hyperlink" Target="https://www.3gpp.org/ftp/TSG_SA/WG3_Security/TSGS3_100Bis-e/Docs/S3-20230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75A92-65E6-4E78-91EA-C6C7D281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approval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FD4CFB-893B-46F3-977C-F8A49F36D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149902"/>
              </p:ext>
            </p:extLst>
          </p:nvPr>
        </p:nvGraphicFramePr>
        <p:xfrm>
          <a:off x="838200" y="2026111"/>
          <a:ext cx="10515600" cy="348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19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20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21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22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23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Available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Comments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</a:t>
                      </a:r>
                      <a:r>
                        <a:rPr lang="en-US" sz="105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Approval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927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Meeting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r>
              <a:rPr lang="sv-SE" dirty="0"/>
              <a:t>Post Meeting</a:t>
            </a:r>
          </a:p>
          <a:p>
            <a:pPr lvl="1"/>
            <a:r>
              <a:rPr lang="sv-SE" dirty="0"/>
              <a:t>Email approval deadlines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https://www.3gpp.org/ftp/TSG_SA/WG3_Security/TSGS3_100Bis-e/Docs/S3-202301.zip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https://www.3gpp.org/ftp/TSG_SA/WG3_Security/TSGS3_100Bis-e/Docs/S3-202397.zip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Scheduled daily (except Friday) at 13:00-15:00 UTC</a:t>
            </a:r>
          </a:p>
          <a:p>
            <a:pPr lvl="1"/>
            <a:r>
              <a:rPr lang="en-US" dirty="0"/>
              <a:t>Conference calls topics are collected in this document (see slide 9)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https://www.3gpp.org/ftp/tsg_sa/WG3_Security/TSGS3_100Bis-e/Inbox/Drafts</a:t>
            </a:r>
            <a:r>
              <a:rPr lang="sv-SE" dirty="0"/>
              <a:t> </a:t>
            </a:r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After the last revision deadline, only the authors are responsible for revisions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</a:t>
            </a:r>
          </a:p>
          <a:p>
            <a:r>
              <a:rPr lang="en-US" dirty="0"/>
              <a:t>Rel-17 items </a:t>
            </a:r>
          </a:p>
          <a:p>
            <a:pPr lvl="1"/>
            <a:r>
              <a:rPr lang="en-US" dirty="0"/>
              <a:t>Studies: 2.1 to 2.17</a:t>
            </a:r>
          </a:p>
          <a:p>
            <a:r>
              <a:rPr lang="en-US" dirty="0"/>
              <a:t>Backlog</a:t>
            </a:r>
          </a:p>
          <a:p>
            <a:pPr lvl="1"/>
            <a:r>
              <a:rPr lang="en-US" dirty="0"/>
              <a:t>New WI proposals: 3</a:t>
            </a:r>
          </a:p>
          <a:p>
            <a:r>
              <a:rPr lang="en-US" dirty="0"/>
              <a:t>Rel-15 items</a:t>
            </a:r>
          </a:p>
          <a:p>
            <a:pPr lvl="1"/>
            <a:r>
              <a:rPr lang="en-US" dirty="0"/>
              <a:t>Urgent incoming LSes: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9DB9F-E03F-4690-9E22-A1598AAB8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97050"/>
            <a:ext cx="502654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353947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12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13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14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15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16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E09-1AA4-4B3E-9AA2-1411D32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F9939C-662C-4EA4-977D-4682FEFF1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335614"/>
              </p:ext>
            </p:extLst>
          </p:nvPr>
        </p:nvGraphicFramePr>
        <p:xfrm>
          <a:off x="838199" y="1825624"/>
          <a:ext cx="10515600" cy="2973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13:00-13:30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LSes: 2.18,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FS_5GFBS: 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FS_AUTH_ENH: 2.5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New WIs: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FS_eNA_SEC</a:t>
                      </a:r>
                      <a:r>
                        <a:rPr lang="en-US" sz="1400" dirty="0"/>
                        <a:t>: 2.16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FS_UAS_SEC: 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FS_AMFREAL_SEC: 2.17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14:00-14:30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FS_5G_ProSe_Sec: 2.9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(including pending LSes)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FS_eEDGE_SEC</a:t>
                      </a:r>
                      <a:r>
                        <a:rPr lang="en-US" sz="1400" dirty="0"/>
                        <a:t>: 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FS_VNP_SECAM_SCAS: 2.2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1101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New </a:t>
                      </a:r>
                      <a:r>
                        <a:rPr lang="en-US" sz="1400" dirty="0" err="1"/>
                        <a:t>TRes</a:t>
                      </a:r>
                      <a:r>
                        <a:rPr lang="en-US" sz="1400" dirty="0"/>
                        <a:t>: skeleton, intro, scope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2.3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Reserved (wrap up)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1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(merges)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983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7C937-EFB4-472E-96B4-253354A85EE9}"/>
              </a:ext>
            </a:extLst>
          </p:cNvPr>
          <p:cNvSpPr txBox="1"/>
          <p:nvPr/>
        </p:nvSpPr>
        <p:spPr>
          <a:xfrm>
            <a:off x="1021606" y="5177396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57337900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781</Words>
  <Application>Microsoft Office PowerPoint</Application>
  <PresentationFormat>Widescreen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SA3#100bis-e</vt:lpstr>
      <vt:lpstr>Outline</vt:lpstr>
      <vt:lpstr>General</vt:lpstr>
      <vt:lpstr>Email rules (1/2)</vt:lpstr>
      <vt:lpstr>Drafting</vt:lpstr>
      <vt:lpstr>Decision making</vt:lpstr>
      <vt:lpstr>Scope</vt:lpstr>
      <vt:lpstr>Deadlines</vt:lpstr>
      <vt:lpstr>Conference call agenda</vt:lpstr>
      <vt:lpstr>Email approval deadlines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2020-10-15T17:14:48Z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