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4"/>
  </p:notesMasterIdLst>
  <p:handoutMasterIdLst>
    <p:handoutMasterId r:id="rId15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7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Meeting" id="{E9139E82-C24E-4DF6-BAC8-EA3831C19DD1}">
          <p14:sldIdLst>
            <p14:sldId id="454"/>
            <p14:sldId id="451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09F67D-52F6-44C0-A452-3A63AC5BF059}" v="15" dt="2020-10-12T11:54:10.4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52" d="100"/>
          <a:sy n="152" d="100"/>
        </p:scale>
        <p:origin x="942" y="13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SA3#100bis-e,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Bis-e/Docs/S3-202397.zip" TargetMode="External"/><Relationship Id="rId2" Type="http://schemas.openxmlformats.org/officeDocument/2006/relationships/hyperlink" Target="https://www.3gpp.org/ftp/TSG_SA/WG3_Security/TSGS3_100Bis-e/Docs/S3-202301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Bis-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SA3#100bis-e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Meeting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https://www.3gpp.org/ftp/TSG_SA/WG3_Security/TSGS3_100Bis-e/Docs/S3-202301.zip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https://www.3gpp.org/ftp/TSG_SA/WG3_Security/TSGS3_100Bis-e/Docs/S3-202397.zip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Scheduled daily (except Friday) at 13:00-15:00 UTC</a:t>
            </a:r>
          </a:p>
          <a:p>
            <a:pPr lvl="1"/>
            <a:r>
              <a:rPr lang="en-US" dirty="0"/>
              <a:t>Conference calls topics are collected in this document (see slide 9)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 - SA3#100bis-e”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"[SA3#100bis-e][admin]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https://www.3gpp.org/ftp/tsg_sa/WG3_Security/TSGS3_100Bis-e/Inbox/Drafts</a:t>
            </a:r>
            <a:r>
              <a:rPr lang="sv-SE" dirty="0"/>
              <a:t> </a:t>
            </a:r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After the last revision deadline, only the authors are responsible for revisions</a:t>
            </a:r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</a:t>
            </a:r>
          </a:p>
          <a:p>
            <a:r>
              <a:rPr lang="en-US" dirty="0"/>
              <a:t>Rel-17 items </a:t>
            </a:r>
          </a:p>
          <a:p>
            <a:pPr lvl="1"/>
            <a:r>
              <a:rPr lang="en-US" dirty="0"/>
              <a:t>Studies: 2.1 to 2.17</a:t>
            </a:r>
          </a:p>
          <a:p>
            <a:r>
              <a:rPr lang="en-US" dirty="0"/>
              <a:t>Backlog</a:t>
            </a:r>
          </a:p>
          <a:p>
            <a:pPr lvl="1"/>
            <a:r>
              <a:rPr lang="en-US" dirty="0"/>
              <a:t>New WI proposals: 3</a:t>
            </a:r>
          </a:p>
          <a:p>
            <a:r>
              <a:rPr lang="en-US" dirty="0"/>
              <a:t>Rel-15 items</a:t>
            </a:r>
          </a:p>
          <a:p>
            <a:pPr lvl="1"/>
            <a:r>
              <a:rPr lang="en-US" dirty="0"/>
              <a:t>Urgent incoming LSes: 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9DB9F-E03F-4690-9E22-A1598AAB8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797050"/>
            <a:ext cx="5026544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309802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12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13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14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15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16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9E09-1AA4-4B3E-9AA2-1411D32CF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7F9939C-662C-4EA4-977D-4682FEFF1D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831149"/>
              </p:ext>
            </p:extLst>
          </p:nvPr>
        </p:nvGraphicFramePr>
        <p:xfrm>
          <a:off x="838199" y="1825624"/>
          <a:ext cx="10515600" cy="2973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528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13:00-13:30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Incoming LSes: 2.18,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FS_5GFBS: 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FS_eNPN_SEC</a:t>
                      </a:r>
                      <a:r>
                        <a:rPr lang="en-US" sz="1400" dirty="0"/>
                        <a:t>: 2.12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FS_AUTH_ENH: 2.5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528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New WIs: 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FS_eNA_SEC</a:t>
                      </a:r>
                      <a:r>
                        <a:rPr lang="en-US" sz="1400" dirty="0"/>
                        <a:t>: 2.16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FS_UAS_SEC: 2.7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FS_AMFREAL_SEC</a:t>
                      </a:r>
                      <a:r>
                        <a:rPr lang="en-GB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2.17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528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14:00-14:30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FS_5G_ProSe_Sec: 2.9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(including pending LSes)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FS_eEDGE_SEC</a:t>
                      </a:r>
                      <a:r>
                        <a:rPr lang="en-US" sz="1400" dirty="0"/>
                        <a:t>: 2.8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free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11019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New </a:t>
                      </a:r>
                      <a:r>
                        <a:rPr lang="en-US" sz="1400" dirty="0" err="1"/>
                        <a:t>TRes</a:t>
                      </a:r>
                      <a:r>
                        <a:rPr lang="en-US" sz="1400" dirty="0"/>
                        <a:t>: skeleton, intro, scope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FS_UP_IP_Sec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2.3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Reserved (wrap up)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541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FS_eNPN_SEC</a:t>
                      </a:r>
                      <a:r>
                        <a:rPr lang="en-US" sz="1400" dirty="0"/>
                        <a:t>: 2.12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(merges)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7983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B7C937-EFB4-472E-96B4-253354A85EE9}"/>
              </a:ext>
            </a:extLst>
          </p:cNvPr>
          <p:cNvSpPr txBox="1"/>
          <p:nvPr/>
        </p:nvSpPr>
        <p:spPr>
          <a:xfrm>
            <a:off x="1021606" y="5177396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57337900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716</Words>
  <Application>Microsoft Office PowerPoint</Application>
  <PresentationFormat>Widescreen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SA3#100bis-e</vt:lpstr>
      <vt:lpstr>Outline</vt:lpstr>
      <vt:lpstr>General</vt:lpstr>
      <vt:lpstr>Email rules (1/2)</vt:lpstr>
      <vt:lpstr>Drafting</vt:lpstr>
      <vt:lpstr>Decision making</vt:lpstr>
      <vt:lpstr>Scope</vt:lpstr>
      <vt:lpstr>Deadlines</vt:lpstr>
      <vt:lpstr>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2020-10-12T11:55:22Z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