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51" r:id="rId3"/>
    <p:sldId id="567" r:id="rId4"/>
    <p:sldId id="554" r:id="rId5"/>
    <p:sldId id="562" r:id="rId6"/>
    <p:sldId id="566" r:id="rId7"/>
    <p:sldId id="537" r:id="rId8"/>
    <p:sldId id="568" r:id="rId9"/>
    <p:sldId id="565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3399FF"/>
    <a:srgbClr val="FFFF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8" d="100"/>
          <a:sy n="78" d="100"/>
        </p:scale>
        <p:origin x="250" y="5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SA6#65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#65</a:t>
            </a:r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S6-250579</a:t>
            </a:r>
            <a:endParaRPr lang="en-US" sz="1200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latin typeface="Calibri" panose="020F0502020204030204" pitchFamily="34" charset="0"/>
                <a:ea typeface="Malgun Gothic" panose="020B0503020000020004" pitchFamily="34" charset="-127"/>
              </a:rPr>
              <a:t>Athens, Greece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, 17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– 21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st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February 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097754"/>
              </p:ext>
            </p:extLst>
          </p:nvPr>
        </p:nvGraphicFramePr>
        <p:xfrm>
          <a:off x="265862" y="1696182"/>
          <a:ext cx="11034150" cy="436514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100%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100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100%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687492"/>
              </p:ext>
            </p:extLst>
          </p:nvPr>
        </p:nvGraphicFramePr>
        <p:xfrm>
          <a:off x="265862" y="1653650"/>
          <a:ext cx="11034150" cy="121154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 enhancements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SEAL_Ph4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20%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SA#110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(12/2025)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2C5365-2867-B0E8-4D44-6E41457CFA61}"/>
              </a:ext>
            </a:extLst>
          </p:cNvPr>
          <p:cNvSpPr txBox="1">
            <a:spLocks/>
          </p:cNvSpPr>
          <p:nvPr/>
        </p:nvSpPr>
        <p:spPr>
          <a:xfrm>
            <a:off x="532922" y="3429000"/>
            <a:ext cx="11732576" cy="442126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7839" lvl="1" indent="-295323">
              <a:defRPr/>
            </a:pPr>
            <a:r>
              <a:rPr lang="en-GB" altLang="en-US" sz="1800" dirty="0">
                <a:solidFill>
                  <a:srgbClr val="FF0000"/>
                </a:solidFill>
              </a:rPr>
              <a:t>The Target Release / Completion date to be updated.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72780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599279"/>
              </p:ext>
            </p:extLst>
          </p:nvPr>
        </p:nvGraphicFramePr>
        <p:xfrm>
          <a:off x="185179" y="1688898"/>
          <a:ext cx="11204480" cy="381673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support on IOPS mode of operation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Generic_IOPS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705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298251"/>
              </p:ext>
            </p:extLst>
          </p:nvPr>
        </p:nvGraphicFramePr>
        <p:xfrm>
          <a:off x="185179" y="1656999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b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b-NO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Rel-18</a:t>
                      </a:r>
                      <a:endParaRPr 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AIML_App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100%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386296"/>
              </p:ext>
            </p:extLst>
          </p:nvPr>
        </p:nvGraphicFramePr>
        <p:xfrm>
          <a:off x="265862" y="1605165"/>
          <a:ext cx="11034150" cy="474699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MMTel_App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60%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Exception</a:t>
                      </a:r>
                      <a:r>
                        <a:rPr lang="nb-NO" sz="16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Sheet</a:t>
                      </a:r>
                      <a:r>
                        <a:rPr lang="nb-NO" sz="16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r>
                        <a:rPr lang="nb-NO" sz="16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at SA#106</a:t>
                      </a: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80%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Exception Sheet approved at SA#106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90%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Exception Sheet approved at SA#106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75%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Exception Sheet approved at SA#106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API Framework (CAPIF) Phase 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65%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Exception</a:t>
                      </a:r>
                      <a:r>
                        <a:rPr kumimoji="0" lang="nb-NO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b-NO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Sheet</a:t>
                      </a:r>
                      <a:r>
                        <a:rPr kumimoji="0" lang="nb-NO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b-NO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approved</a:t>
                      </a:r>
                      <a:r>
                        <a:rPr kumimoji="0" lang="nb-NO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at SA#106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764453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February 26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Pre-SA6#66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SID &amp; WID (after SA#107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Planning for Rel-20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0684544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IN" sz="24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SA6 is asked to provide an estimated split of time for the 5GA work (SIDs &amp; WIDs) versus the 6G-study to SA#107</a:t>
            </a:r>
            <a:endParaRPr lang="en-US" altLang="en-US" sz="2400" dirty="0"/>
          </a:p>
          <a:p>
            <a:pPr marL="354387" indent="-354387">
              <a:defRPr/>
            </a:pPr>
            <a:r>
              <a:rPr lang="en-US" altLang="en-US" sz="2400" dirty="0"/>
              <a:t>SA6 can expect to (at the earliest) start the work on 6G in Q4, i.e. targeting approval of the 6G SID(s) at SA#109 (September 2025)</a:t>
            </a:r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749224"/>
              </p:ext>
            </p:extLst>
          </p:nvPr>
        </p:nvGraphicFramePr>
        <p:xfrm>
          <a:off x="949349" y="1573447"/>
          <a:ext cx="8237176" cy="42601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148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Athens, Greece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418522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7 – 11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Fukuoka, Japan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34746</TotalTime>
  <Words>1098</Words>
  <Application>Microsoft Office PowerPoint</Application>
  <PresentationFormat>Widescreen</PresentationFormat>
  <Paragraphs>291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Times New Roman</vt:lpstr>
      <vt:lpstr>Office Theme</vt:lpstr>
      <vt:lpstr>   SA6#65 Work Plan Review</vt:lpstr>
      <vt:lpstr>Overview: Rel-19 Studies</vt:lpstr>
      <vt:lpstr>Overview: Rel-20 Studies</vt:lpstr>
      <vt:lpstr>Overview: Rel-19 Work-Items (1/3)</vt:lpstr>
      <vt:lpstr>Overview: Rel-19 Work-Items (2/3)</vt:lpstr>
      <vt:lpstr>Overview: Rel-19 Work-Items (3/3)</vt:lpstr>
      <vt:lpstr>Conference calls and other items</vt:lpstr>
      <vt:lpstr>Planning for Rel-20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2319</cp:revision>
  <dcterms:created xsi:type="dcterms:W3CDTF">2010-02-05T13:52:04Z</dcterms:created>
  <dcterms:modified xsi:type="dcterms:W3CDTF">2025-02-21T11:42:58Z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