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51" r:id="rId3"/>
    <p:sldId id="567" r:id="rId4"/>
    <p:sldId id="554" r:id="rId5"/>
    <p:sldId id="562" r:id="rId6"/>
    <p:sldId id="566" r:id="rId7"/>
    <p:sldId id="537" r:id="rId8"/>
    <p:sldId id="568" r:id="rId9"/>
    <p:sldId id="565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3399FF"/>
    <a:srgbClr val="FFFF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2" d="100"/>
          <a:sy n="72" d="100"/>
        </p:scale>
        <p:origin x="394" y="5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S6-244005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SA6#63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(1/2)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954177"/>
              </p:ext>
            </p:extLst>
          </p:nvPr>
        </p:nvGraphicFramePr>
        <p:xfrm>
          <a:off x="265862" y="1589852"/>
          <a:ext cx="11034150" cy="486812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Conclusions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minor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fixes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90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Conclusions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minor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fixes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40%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90%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One KI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without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solutions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(2/2)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807969"/>
              </p:ext>
            </p:extLst>
          </p:nvPr>
        </p:nvGraphicFramePr>
        <p:xfrm>
          <a:off x="265862" y="1653650"/>
          <a:ext cx="11034150" cy="121154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 enhancements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SEAL_Ph4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SA#107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(03/2025)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72780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310378"/>
              </p:ext>
            </p:extLst>
          </p:nvPr>
        </p:nvGraphicFramePr>
        <p:xfrm>
          <a:off x="185179" y="1688898"/>
          <a:ext cx="11204480" cy="381673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support on IOPS mode of operation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Generic_IOPS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0" dirty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0" dirty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95705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756961"/>
              </p:ext>
            </p:extLst>
          </p:nvPr>
        </p:nvGraphicFramePr>
        <p:xfrm>
          <a:off x="185179" y="1656999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92753"/>
              </p:ext>
            </p:extLst>
          </p:nvPr>
        </p:nvGraphicFramePr>
        <p:xfrm>
          <a:off x="265862" y="1685549"/>
          <a:ext cx="11034150" cy="410685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MMTel_App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10%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AIML_App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40%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25%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15%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API Framework (CAPIF) Phase 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-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764453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Thursday October 24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Pre-SA6#64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Planning for Rel-20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0684544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SA Chair request the SA-WGs to provide input on 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WG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capacity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for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Rel-20 (e.g., TU Budget, Max#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of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SIDs/WIDs, Max </a:t>
            </a:r>
            <a:r>
              <a:rPr lang="de-DE" sz="2400" dirty="0" err="1">
                <a:effectLst/>
                <a:ea typeface="Aptos" panose="020B0004020202020204" pitchFamily="34" charset="0"/>
                <a:cs typeface="Aptos" panose="020B0004020202020204" pitchFamily="34" charset="0"/>
              </a:rPr>
              <a:t>size</a:t>
            </a:r>
            <a:r>
              <a:rPr lang="de-DE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 per SID/WID)</a:t>
            </a:r>
          </a:p>
          <a:p>
            <a:pPr marL="354387" indent="-354387">
              <a:defRPr/>
            </a:pPr>
            <a:r>
              <a:rPr lang="en-US" sz="2400" dirty="0">
                <a:ea typeface="Aptos" panose="020B0004020202020204" pitchFamily="34" charset="0"/>
                <a:cs typeface="Aptos" panose="020B0004020202020204" pitchFamily="34" charset="0"/>
              </a:rPr>
              <a:t>I</a:t>
            </a:r>
            <a:r>
              <a:rPr lang="en-US" sz="2400" dirty="0">
                <a:effectLst/>
                <a:ea typeface="Aptos" panose="020B0004020202020204" pitchFamily="34" charset="0"/>
                <a:cs typeface="Aptos" panose="020B0004020202020204" pitchFamily="34" charset="0"/>
              </a:rPr>
              <a:t>f unable to reach a consensus on the Rel-20 6G study TUs, input on the Rel-20 5G-Advanced capacity is required</a:t>
            </a:r>
          </a:p>
          <a:p>
            <a:pPr marL="354387" indent="-354387">
              <a:defRPr/>
            </a:pPr>
            <a:r>
              <a:rPr lang="en-US" altLang="en-US" sz="2400" dirty="0"/>
              <a:t>SA6 can expect to start the work on 6G in Q4, i.e. targeting approval it the 6G SID(s) at SA#109 (September 2025)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280903"/>
              </p:ext>
            </p:extLst>
          </p:nvPr>
        </p:nvGraphicFramePr>
        <p:xfrm>
          <a:off x="630378" y="1722306"/>
          <a:ext cx="7983685" cy="32715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Hyderabad,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526967-0CF6-6836-765B-85E9C0B24D6E}"/>
              </a:ext>
            </a:extLst>
          </p:cNvPr>
          <p:cNvSpPr txBox="1">
            <a:spLocks/>
          </p:cNvSpPr>
          <p:nvPr/>
        </p:nvSpPr>
        <p:spPr bwMode="auto">
          <a:xfrm>
            <a:off x="679232" y="5628734"/>
            <a:ext cx="7768083" cy="5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2026 calendar is in progress and planned completed at SA#104.</a:t>
            </a:r>
            <a:br>
              <a:rPr lang="en-GB" altLang="fr-FR" sz="1800" dirty="0">
                <a:solidFill>
                  <a:srgbClr val="0066FF"/>
                </a:solidFill>
                <a:latin typeface="+mn-lt"/>
              </a:rPr>
            </a:br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SA6 is currently scheduled for 6 f2f-meetings</a:t>
            </a:r>
          </a:p>
        </p:txBody>
      </p:sp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30271</TotalTime>
  <Words>1055</Words>
  <Application>Microsoft Office PowerPoint</Application>
  <PresentationFormat>Widescreen</PresentationFormat>
  <Paragraphs>280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Times New Roman</vt:lpstr>
      <vt:lpstr>Office Theme</vt:lpstr>
      <vt:lpstr>   SA6#63 Work Plan Review</vt:lpstr>
      <vt:lpstr>Overview: Rel-19 Studies (1/2)</vt:lpstr>
      <vt:lpstr>Overview: Rel-19 Studies (2/2)</vt:lpstr>
      <vt:lpstr>Overview: Rel-19 Work-Items (1/3)</vt:lpstr>
      <vt:lpstr>Overview: Rel-19 Work-Items (2/3)</vt:lpstr>
      <vt:lpstr>Overview: Rel-19 Work-Items (3/3)</vt:lpstr>
      <vt:lpstr>Conference calls and other items</vt:lpstr>
      <vt:lpstr>Planning for Rel-20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2307</cp:revision>
  <dcterms:created xsi:type="dcterms:W3CDTF">2010-02-05T13:52:04Z</dcterms:created>
  <dcterms:modified xsi:type="dcterms:W3CDTF">2024-10-18T06:39:44Z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