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14"/>
  </p:notesMasterIdLst>
  <p:handoutMasterIdLst>
    <p:handoutMasterId r:id="rId15"/>
  </p:handoutMasterIdLst>
  <p:sldIdLst>
    <p:sldId id="341" r:id="rId6"/>
    <p:sldId id="1225" r:id="rId7"/>
    <p:sldId id="1221" r:id="rId8"/>
    <p:sldId id="1223" r:id="rId9"/>
    <p:sldId id="1226" r:id="rId10"/>
    <p:sldId id="1219" r:id="rId11"/>
    <p:sldId id="1222" r:id="rId12"/>
    <p:sldId id="1146"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CD10593-763F-0647-5A5D-77A441024734}" name="David Castellanos" initials="DC" userId="S::david.castellanos@ericsson.com::c3e3ca41-45fd-4ccb-b2c6-c86be057d51f" providerId="AD"/>
  <p188:author id="{7DD7C7D4-D98E-AE97-09F2-E22D5B5582D6}" name="Sorin Surdila" initials="SS" userId="S::sorin-arthur.surdila@ericsson.com::3c491dd2-c0a7-4b20-9961-af3787ca86e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16FDF9-D279-47E0-9F6D-1AF7082AC958}" v="54" dt="2024-10-07T07:09:34.4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3" autoAdjust="0"/>
    <p:restoredTop sz="94660"/>
  </p:normalViewPr>
  <p:slideViewPr>
    <p:cSldViewPr snapToGrid="0">
      <p:cViewPr varScale="1">
        <p:scale>
          <a:sx n="145" d="100"/>
          <a:sy n="145" d="100"/>
        </p:scale>
        <p:origin x="846" y="13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nus Tränk" userId="73c60b22-ca24-47b0-bd75-dbf2f6fa7bc6" providerId="ADAL" clId="{4B781A5D-B725-4CE8-9D17-4F425B6A5523}"/>
    <pc:docChg chg="undo custSel addSld modSld">
      <pc:chgData name="Magnus Tränk" userId="73c60b22-ca24-47b0-bd75-dbf2f6fa7bc6" providerId="ADAL" clId="{4B781A5D-B725-4CE8-9D17-4F425B6A5523}" dt="2024-09-12T06:38:15.604" v="1637" actId="20577"/>
      <pc:docMkLst>
        <pc:docMk/>
      </pc:docMkLst>
      <pc:sldChg chg="addSp delSp modSp new mod">
        <pc:chgData name="Magnus Tränk" userId="73c60b22-ca24-47b0-bd75-dbf2f6fa7bc6" providerId="ADAL" clId="{4B781A5D-B725-4CE8-9D17-4F425B6A5523}" dt="2024-09-12T06:33:45.453" v="1144" actId="1076"/>
        <pc:sldMkLst>
          <pc:docMk/>
          <pc:sldMk cId="3555312570" sldId="1218"/>
        </pc:sldMkLst>
        <pc:spChg chg="del">
          <ac:chgData name="Magnus Tränk" userId="73c60b22-ca24-47b0-bd75-dbf2f6fa7bc6" providerId="ADAL" clId="{4B781A5D-B725-4CE8-9D17-4F425B6A5523}" dt="2024-09-12T06:02:36.151" v="6" actId="931"/>
          <ac:spMkLst>
            <pc:docMk/>
            <pc:sldMk cId="3555312570" sldId="1218"/>
            <ac:spMk id="2" creationId="{CAEA046F-998D-2E15-7603-BC27CE6FD0DC}"/>
          </ac:spMkLst>
        </pc:spChg>
        <pc:spChg chg="mod">
          <ac:chgData name="Magnus Tränk" userId="73c60b22-ca24-47b0-bd75-dbf2f6fa7bc6" providerId="ADAL" clId="{4B781A5D-B725-4CE8-9D17-4F425B6A5523}" dt="2024-09-12T06:26:24.582" v="920" actId="5793"/>
          <ac:spMkLst>
            <pc:docMk/>
            <pc:sldMk cId="3555312570" sldId="1218"/>
            <ac:spMk id="3" creationId="{87EFD230-B5D4-8B95-87D4-9882C3E3D8CE}"/>
          </ac:spMkLst>
        </pc:spChg>
        <pc:spChg chg="add mod">
          <ac:chgData name="Magnus Tränk" userId="73c60b22-ca24-47b0-bd75-dbf2f6fa7bc6" providerId="ADAL" clId="{4B781A5D-B725-4CE8-9D17-4F425B6A5523}" dt="2024-09-12T06:12:19.854" v="233" actId="1076"/>
          <ac:spMkLst>
            <pc:docMk/>
            <pc:sldMk cId="3555312570" sldId="1218"/>
            <ac:spMk id="4" creationId="{A57155DF-46CE-C26E-076B-2E84FF8E6008}"/>
          </ac:spMkLst>
        </pc:spChg>
        <pc:spChg chg="add mod">
          <ac:chgData name="Magnus Tränk" userId="73c60b22-ca24-47b0-bd75-dbf2f6fa7bc6" providerId="ADAL" clId="{4B781A5D-B725-4CE8-9D17-4F425B6A5523}" dt="2024-09-12T06:22:02.296" v="627" actId="1076"/>
          <ac:spMkLst>
            <pc:docMk/>
            <pc:sldMk cId="3555312570" sldId="1218"/>
            <ac:spMk id="23" creationId="{C964D2B1-D2D6-7C9F-3595-EA5A18187114}"/>
          </ac:spMkLst>
        </pc:spChg>
        <pc:spChg chg="add mod">
          <ac:chgData name="Magnus Tränk" userId="73c60b22-ca24-47b0-bd75-dbf2f6fa7bc6" providerId="ADAL" clId="{4B781A5D-B725-4CE8-9D17-4F425B6A5523}" dt="2024-09-12T06:12:57.054" v="238" actId="1076"/>
          <ac:spMkLst>
            <pc:docMk/>
            <pc:sldMk cId="3555312570" sldId="1218"/>
            <ac:spMk id="24" creationId="{297334C2-B838-75B8-71D1-899C4AB8072C}"/>
          </ac:spMkLst>
        </pc:spChg>
        <pc:spChg chg="add mod">
          <ac:chgData name="Magnus Tränk" userId="73c60b22-ca24-47b0-bd75-dbf2f6fa7bc6" providerId="ADAL" clId="{4B781A5D-B725-4CE8-9D17-4F425B6A5523}" dt="2024-09-12T06:13:15.255" v="242" actId="571"/>
          <ac:spMkLst>
            <pc:docMk/>
            <pc:sldMk cId="3555312570" sldId="1218"/>
            <ac:spMk id="25" creationId="{55186C1A-9821-52FB-0A9B-33CA1E92A539}"/>
          </ac:spMkLst>
        </pc:spChg>
        <pc:spChg chg="add mod">
          <ac:chgData name="Magnus Tränk" userId="73c60b22-ca24-47b0-bd75-dbf2f6fa7bc6" providerId="ADAL" clId="{4B781A5D-B725-4CE8-9D17-4F425B6A5523}" dt="2024-09-12T06:15:23.792" v="363" actId="1076"/>
          <ac:spMkLst>
            <pc:docMk/>
            <pc:sldMk cId="3555312570" sldId="1218"/>
            <ac:spMk id="26" creationId="{6D2A4D2C-D4AE-A408-68CC-B11708507B7B}"/>
          </ac:spMkLst>
        </pc:spChg>
        <pc:spChg chg="add mod">
          <ac:chgData name="Magnus Tränk" userId="73c60b22-ca24-47b0-bd75-dbf2f6fa7bc6" providerId="ADAL" clId="{4B781A5D-B725-4CE8-9D17-4F425B6A5523}" dt="2024-09-12T06:15:33.470" v="366" actId="1076"/>
          <ac:spMkLst>
            <pc:docMk/>
            <pc:sldMk cId="3555312570" sldId="1218"/>
            <ac:spMk id="27" creationId="{E6C8EBB6-7F2D-161E-4F7C-43590C605EDC}"/>
          </ac:spMkLst>
        </pc:spChg>
        <pc:spChg chg="add mod">
          <ac:chgData name="Magnus Tränk" userId="73c60b22-ca24-47b0-bd75-dbf2f6fa7bc6" providerId="ADAL" clId="{4B781A5D-B725-4CE8-9D17-4F425B6A5523}" dt="2024-09-12T06:19:25.984" v="473" actId="20577"/>
          <ac:spMkLst>
            <pc:docMk/>
            <pc:sldMk cId="3555312570" sldId="1218"/>
            <ac:spMk id="28" creationId="{4BAA9AA4-3C7D-5585-8E00-1F851DF65F5D}"/>
          </ac:spMkLst>
        </pc:spChg>
        <pc:spChg chg="add mod">
          <ac:chgData name="Magnus Tränk" userId="73c60b22-ca24-47b0-bd75-dbf2f6fa7bc6" providerId="ADAL" clId="{4B781A5D-B725-4CE8-9D17-4F425B6A5523}" dt="2024-09-12T06:22:09.903" v="628" actId="1076"/>
          <ac:spMkLst>
            <pc:docMk/>
            <pc:sldMk cId="3555312570" sldId="1218"/>
            <ac:spMk id="29" creationId="{9F28A118-880E-3502-3B34-0A6224654E1B}"/>
          </ac:spMkLst>
        </pc:spChg>
        <pc:spChg chg="add mod">
          <ac:chgData name="Magnus Tränk" userId="73c60b22-ca24-47b0-bd75-dbf2f6fa7bc6" providerId="ADAL" clId="{4B781A5D-B725-4CE8-9D17-4F425B6A5523}" dt="2024-09-12T06:22:38.695" v="636" actId="1076"/>
          <ac:spMkLst>
            <pc:docMk/>
            <pc:sldMk cId="3555312570" sldId="1218"/>
            <ac:spMk id="30" creationId="{985BAF33-335A-2B8C-D3BD-2B746BAA312A}"/>
          </ac:spMkLst>
        </pc:spChg>
        <pc:spChg chg="add mod">
          <ac:chgData name="Magnus Tränk" userId="73c60b22-ca24-47b0-bd75-dbf2f6fa7bc6" providerId="ADAL" clId="{4B781A5D-B725-4CE8-9D17-4F425B6A5523}" dt="2024-09-12T06:31:05.817" v="1051" actId="20577"/>
          <ac:spMkLst>
            <pc:docMk/>
            <pc:sldMk cId="3555312570" sldId="1218"/>
            <ac:spMk id="31" creationId="{ECF0CFD1-12E5-B3EC-270F-8C2A3227DC37}"/>
          </ac:spMkLst>
        </pc:spChg>
        <pc:spChg chg="add mod">
          <ac:chgData name="Magnus Tränk" userId="73c60b22-ca24-47b0-bd75-dbf2f6fa7bc6" providerId="ADAL" clId="{4B781A5D-B725-4CE8-9D17-4F425B6A5523}" dt="2024-09-12T06:19:48.296" v="498" actId="1076"/>
          <ac:spMkLst>
            <pc:docMk/>
            <pc:sldMk cId="3555312570" sldId="1218"/>
            <ac:spMk id="36" creationId="{F3CB3D7A-DEF2-C225-7DA0-64467C89D2E5}"/>
          </ac:spMkLst>
        </pc:spChg>
        <pc:spChg chg="add mod">
          <ac:chgData name="Magnus Tränk" userId="73c60b22-ca24-47b0-bd75-dbf2f6fa7bc6" providerId="ADAL" clId="{4B781A5D-B725-4CE8-9D17-4F425B6A5523}" dt="2024-09-12T06:26:19.231" v="911" actId="20577"/>
          <ac:spMkLst>
            <pc:docMk/>
            <pc:sldMk cId="3555312570" sldId="1218"/>
            <ac:spMk id="40" creationId="{9C04CF5A-7863-7558-93A5-94B5E7F4BF02}"/>
          </ac:spMkLst>
        </pc:spChg>
        <pc:spChg chg="add mod">
          <ac:chgData name="Magnus Tränk" userId="73c60b22-ca24-47b0-bd75-dbf2f6fa7bc6" providerId="ADAL" clId="{4B781A5D-B725-4CE8-9D17-4F425B6A5523}" dt="2024-09-12T06:33:45.453" v="1144" actId="1076"/>
          <ac:spMkLst>
            <pc:docMk/>
            <pc:sldMk cId="3555312570" sldId="1218"/>
            <ac:spMk id="41" creationId="{D2D580DA-3AFF-E3A2-DE26-A33C50F80B15}"/>
          </ac:spMkLst>
        </pc:spChg>
        <pc:spChg chg="add del mod">
          <ac:chgData name="Magnus Tränk" userId="73c60b22-ca24-47b0-bd75-dbf2f6fa7bc6" providerId="ADAL" clId="{4B781A5D-B725-4CE8-9D17-4F425B6A5523}" dt="2024-09-12T06:21:31.893" v="623" actId="478"/>
          <ac:spMkLst>
            <pc:docMk/>
            <pc:sldMk cId="3555312570" sldId="1218"/>
            <ac:spMk id="42" creationId="{2A9775C3-066D-4A57-82BA-6CB0281519E9}"/>
          </ac:spMkLst>
        </pc:spChg>
        <pc:spChg chg="add del mod">
          <ac:chgData name="Magnus Tränk" userId="73c60b22-ca24-47b0-bd75-dbf2f6fa7bc6" providerId="ADAL" clId="{4B781A5D-B725-4CE8-9D17-4F425B6A5523}" dt="2024-09-12T06:22:42.019" v="637" actId="478"/>
          <ac:spMkLst>
            <pc:docMk/>
            <pc:sldMk cId="3555312570" sldId="1218"/>
            <ac:spMk id="45" creationId="{4DEE774E-93BF-CF98-87E5-CF4FFAD0F2F2}"/>
          </ac:spMkLst>
        </pc:spChg>
        <pc:spChg chg="add mod">
          <ac:chgData name="Magnus Tränk" userId="73c60b22-ca24-47b0-bd75-dbf2f6fa7bc6" providerId="ADAL" clId="{4B781A5D-B725-4CE8-9D17-4F425B6A5523}" dt="2024-09-12T06:26:12.543" v="909" actId="1076"/>
          <ac:spMkLst>
            <pc:docMk/>
            <pc:sldMk cId="3555312570" sldId="1218"/>
            <ac:spMk id="46" creationId="{3DF35C9E-91A5-0424-3F4D-EB132283857B}"/>
          </ac:spMkLst>
        </pc:spChg>
        <pc:spChg chg="add mod">
          <ac:chgData name="Magnus Tränk" userId="73c60b22-ca24-47b0-bd75-dbf2f6fa7bc6" providerId="ADAL" clId="{4B781A5D-B725-4CE8-9D17-4F425B6A5523}" dt="2024-09-12T06:27:17.087" v="989" actId="1076"/>
          <ac:spMkLst>
            <pc:docMk/>
            <pc:sldMk cId="3555312570" sldId="1218"/>
            <ac:spMk id="47" creationId="{6A9D2355-9ECB-2746-D88E-5E50594299B7}"/>
          </ac:spMkLst>
        </pc:spChg>
        <pc:picChg chg="add mod">
          <ac:chgData name="Magnus Tränk" userId="73c60b22-ca24-47b0-bd75-dbf2f6fa7bc6" providerId="ADAL" clId="{4B781A5D-B725-4CE8-9D17-4F425B6A5523}" dt="2024-09-12T06:15:23.792" v="363" actId="1076"/>
          <ac:picMkLst>
            <pc:docMk/>
            <pc:sldMk cId="3555312570" sldId="1218"/>
            <ac:picMk id="6" creationId="{D564A048-9B4C-E7B2-4263-9B75065FE059}"/>
          </ac:picMkLst>
        </pc:picChg>
        <pc:picChg chg="add mod">
          <ac:chgData name="Magnus Tränk" userId="73c60b22-ca24-47b0-bd75-dbf2f6fa7bc6" providerId="ADAL" clId="{4B781A5D-B725-4CE8-9D17-4F425B6A5523}" dt="2024-09-12T06:15:33.470" v="366" actId="1076"/>
          <ac:picMkLst>
            <pc:docMk/>
            <pc:sldMk cId="3555312570" sldId="1218"/>
            <ac:picMk id="8" creationId="{3B096775-325C-E723-2FB5-8D98D81003BD}"/>
          </ac:picMkLst>
        </pc:picChg>
        <pc:picChg chg="add mod">
          <ac:chgData name="Magnus Tränk" userId="73c60b22-ca24-47b0-bd75-dbf2f6fa7bc6" providerId="ADAL" clId="{4B781A5D-B725-4CE8-9D17-4F425B6A5523}" dt="2024-09-12T06:04:28.601" v="19" actId="931"/>
          <ac:picMkLst>
            <pc:docMk/>
            <pc:sldMk cId="3555312570" sldId="1218"/>
            <ac:picMk id="10" creationId="{56D274ED-9BAD-10F5-8230-F6E3BA42B153}"/>
          </ac:picMkLst>
        </pc:picChg>
        <pc:picChg chg="add del mod">
          <ac:chgData name="Magnus Tränk" userId="73c60b22-ca24-47b0-bd75-dbf2f6fa7bc6" providerId="ADAL" clId="{4B781A5D-B725-4CE8-9D17-4F425B6A5523}" dt="2024-09-12T06:13:31.377" v="246" actId="478"/>
          <ac:picMkLst>
            <pc:docMk/>
            <pc:sldMk cId="3555312570" sldId="1218"/>
            <ac:picMk id="12" creationId="{9BA7EB00-246A-1CC8-BD67-65116642792D}"/>
          </ac:picMkLst>
        </pc:picChg>
        <pc:picChg chg="add mod">
          <ac:chgData name="Magnus Tränk" userId="73c60b22-ca24-47b0-bd75-dbf2f6fa7bc6" providerId="ADAL" clId="{4B781A5D-B725-4CE8-9D17-4F425B6A5523}" dt="2024-09-12T06:16:58.518" v="381" actId="1076"/>
          <ac:picMkLst>
            <pc:docMk/>
            <pc:sldMk cId="3555312570" sldId="1218"/>
            <ac:picMk id="13" creationId="{5CC9A8A0-FA4C-FD50-EEB0-67FDD52E852A}"/>
          </ac:picMkLst>
        </pc:picChg>
        <pc:picChg chg="add del mod">
          <ac:chgData name="Magnus Tränk" userId="73c60b22-ca24-47b0-bd75-dbf2f6fa7bc6" providerId="ADAL" clId="{4B781A5D-B725-4CE8-9D17-4F425B6A5523}" dt="2024-09-12T06:13:04.015" v="239" actId="478"/>
          <ac:picMkLst>
            <pc:docMk/>
            <pc:sldMk cId="3555312570" sldId="1218"/>
            <ac:picMk id="14" creationId="{2FF01E20-0FD2-33F5-B91B-5A74AB17B0D6}"/>
          </ac:picMkLst>
        </pc:picChg>
        <pc:picChg chg="add del mod">
          <ac:chgData name="Magnus Tränk" userId="73c60b22-ca24-47b0-bd75-dbf2f6fa7bc6" providerId="ADAL" clId="{4B781A5D-B725-4CE8-9D17-4F425B6A5523}" dt="2024-09-12T06:13:36.184" v="250" actId="478"/>
          <ac:picMkLst>
            <pc:docMk/>
            <pc:sldMk cId="3555312570" sldId="1218"/>
            <ac:picMk id="15" creationId="{CAB958F7-3D29-2CD9-0A6B-E8310285A252}"/>
          </ac:picMkLst>
        </pc:picChg>
        <pc:picChg chg="add mod">
          <ac:chgData name="Magnus Tränk" userId="73c60b22-ca24-47b0-bd75-dbf2f6fa7bc6" providerId="ADAL" clId="{4B781A5D-B725-4CE8-9D17-4F425B6A5523}" dt="2024-09-12T06:15:36.806" v="367" actId="1076"/>
          <ac:picMkLst>
            <pc:docMk/>
            <pc:sldMk cId="3555312570" sldId="1218"/>
            <ac:picMk id="16" creationId="{A1910B8C-908F-FC48-921C-FC69481CDC23}"/>
          </ac:picMkLst>
        </pc:picChg>
        <pc:picChg chg="add del mod">
          <ac:chgData name="Magnus Tränk" userId="73c60b22-ca24-47b0-bd75-dbf2f6fa7bc6" providerId="ADAL" clId="{4B781A5D-B725-4CE8-9D17-4F425B6A5523}" dt="2024-09-12T06:13:32.363" v="247" actId="478"/>
          <ac:picMkLst>
            <pc:docMk/>
            <pc:sldMk cId="3555312570" sldId="1218"/>
            <ac:picMk id="17" creationId="{301D15EA-91DD-B16F-467C-C7FCFF2047C3}"/>
          </ac:picMkLst>
        </pc:picChg>
        <pc:picChg chg="add mod">
          <ac:chgData name="Magnus Tränk" userId="73c60b22-ca24-47b0-bd75-dbf2f6fa7bc6" providerId="ADAL" clId="{4B781A5D-B725-4CE8-9D17-4F425B6A5523}" dt="2024-09-12T06:22:38.695" v="636" actId="1076"/>
          <ac:picMkLst>
            <pc:docMk/>
            <pc:sldMk cId="3555312570" sldId="1218"/>
            <ac:picMk id="19" creationId="{1D5007F3-E124-47A3-6982-9B08CB3D4978}"/>
          </ac:picMkLst>
        </pc:picChg>
        <pc:picChg chg="add del mod">
          <ac:chgData name="Magnus Tränk" userId="73c60b22-ca24-47b0-bd75-dbf2f6fa7bc6" providerId="ADAL" clId="{4B781A5D-B725-4CE8-9D17-4F425B6A5523}" dt="2024-09-12T06:10:26.658" v="42" actId="478"/>
          <ac:picMkLst>
            <pc:docMk/>
            <pc:sldMk cId="3555312570" sldId="1218"/>
            <ac:picMk id="20" creationId="{5C5D714B-EB8D-68EF-4434-8E907F580A73}"/>
          </ac:picMkLst>
        </pc:picChg>
        <pc:picChg chg="add del mod">
          <ac:chgData name="Magnus Tränk" userId="73c60b22-ca24-47b0-bd75-dbf2f6fa7bc6" providerId="ADAL" clId="{4B781A5D-B725-4CE8-9D17-4F425B6A5523}" dt="2024-09-12T06:10:26.658" v="42" actId="478"/>
          <ac:picMkLst>
            <pc:docMk/>
            <pc:sldMk cId="3555312570" sldId="1218"/>
            <ac:picMk id="21" creationId="{1776B9CC-3992-97EB-283C-6DC532EE1AAF}"/>
          </ac:picMkLst>
        </pc:picChg>
        <pc:picChg chg="add mod">
          <ac:chgData name="Magnus Tränk" userId="73c60b22-ca24-47b0-bd75-dbf2f6fa7bc6" providerId="ADAL" clId="{4B781A5D-B725-4CE8-9D17-4F425B6A5523}" dt="2024-09-12T06:19:42.917" v="497" actId="1037"/>
          <ac:picMkLst>
            <pc:docMk/>
            <pc:sldMk cId="3555312570" sldId="1218"/>
            <ac:picMk id="22" creationId="{CB2C710A-A52B-4F5D-07E6-A93C78863107}"/>
          </ac:picMkLst>
        </pc:picChg>
        <pc:picChg chg="add del mod">
          <ac:chgData name="Magnus Tränk" userId="73c60b22-ca24-47b0-bd75-dbf2f6fa7bc6" providerId="ADAL" clId="{4B781A5D-B725-4CE8-9D17-4F425B6A5523}" dt="2024-09-12T06:17:38.550" v="386" actId="478"/>
          <ac:picMkLst>
            <pc:docMk/>
            <pc:sldMk cId="3555312570" sldId="1218"/>
            <ac:picMk id="33" creationId="{22548C9B-A9FD-EC67-29FA-7FF9B94CF7F7}"/>
          </ac:picMkLst>
        </pc:picChg>
        <pc:picChg chg="add mod">
          <ac:chgData name="Magnus Tränk" userId="73c60b22-ca24-47b0-bd75-dbf2f6fa7bc6" providerId="ADAL" clId="{4B781A5D-B725-4CE8-9D17-4F425B6A5523}" dt="2024-09-12T06:19:42.917" v="497" actId="1037"/>
          <ac:picMkLst>
            <pc:docMk/>
            <pc:sldMk cId="3555312570" sldId="1218"/>
            <ac:picMk id="35" creationId="{D3ADF17A-E037-C272-BADE-57C498398CB0}"/>
          </ac:picMkLst>
        </pc:picChg>
        <pc:cxnChg chg="add mod">
          <ac:chgData name="Magnus Tränk" userId="73c60b22-ca24-47b0-bd75-dbf2f6fa7bc6" providerId="ADAL" clId="{4B781A5D-B725-4CE8-9D17-4F425B6A5523}" dt="2024-09-12T06:19:02.910" v="455" actId="14100"/>
          <ac:cxnSpMkLst>
            <pc:docMk/>
            <pc:sldMk cId="3555312570" sldId="1218"/>
            <ac:cxnSpMk id="38" creationId="{4BDA7301-6EC9-73E6-BEFB-69BA16DDC9BE}"/>
          </ac:cxnSpMkLst>
        </pc:cxnChg>
        <pc:cxnChg chg="add mod">
          <ac:chgData name="Magnus Tränk" userId="73c60b22-ca24-47b0-bd75-dbf2f6fa7bc6" providerId="ADAL" clId="{4B781A5D-B725-4CE8-9D17-4F425B6A5523}" dt="2024-09-12T06:21:39.159" v="625" actId="14100"/>
          <ac:cxnSpMkLst>
            <pc:docMk/>
            <pc:sldMk cId="3555312570" sldId="1218"/>
            <ac:cxnSpMk id="43" creationId="{62868C06-57F7-9074-EAFB-E752690978BD}"/>
          </ac:cxnSpMkLst>
        </pc:cxnChg>
      </pc:sldChg>
      <pc:sldChg chg="addSp delSp modSp add mod">
        <pc:chgData name="Magnus Tränk" userId="73c60b22-ca24-47b0-bd75-dbf2f6fa7bc6" providerId="ADAL" clId="{4B781A5D-B725-4CE8-9D17-4F425B6A5523}" dt="2024-09-12T06:38:15.604" v="1637" actId="20577"/>
        <pc:sldMkLst>
          <pc:docMk/>
          <pc:sldMk cId="2877322749" sldId="1219"/>
        </pc:sldMkLst>
        <pc:spChg chg="mod">
          <ac:chgData name="Magnus Tränk" userId="73c60b22-ca24-47b0-bd75-dbf2f6fa7bc6" providerId="ADAL" clId="{4B781A5D-B725-4CE8-9D17-4F425B6A5523}" dt="2024-09-12T06:28:25.998" v="998" actId="20577"/>
          <ac:spMkLst>
            <pc:docMk/>
            <pc:sldMk cId="2877322749" sldId="1219"/>
            <ac:spMk id="3" creationId="{87EFD230-B5D4-8B95-87D4-9882C3E3D8CE}"/>
          </ac:spMkLst>
        </pc:spChg>
        <pc:spChg chg="add mod">
          <ac:chgData name="Magnus Tränk" userId="73c60b22-ca24-47b0-bd75-dbf2f6fa7bc6" providerId="ADAL" clId="{4B781A5D-B725-4CE8-9D17-4F425B6A5523}" dt="2024-09-12T06:32:10.626" v="1079" actId="1035"/>
          <ac:spMkLst>
            <pc:docMk/>
            <pc:sldMk cId="2877322749" sldId="1219"/>
            <ac:spMk id="7" creationId="{3133438C-2BBE-F830-DC89-5DAC911BCF92}"/>
          </ac:spMkLst>
        </pc:spChg>
        <pc:spChg chg="add mod">
          <ac:chgData name="Magnus Tränk" userId="73c60b22-ca24-47b0-bd75-dbf2f6fa7bc6" providerId="ADAL" clId="{4B781A5D-B725-4CE8-9D17-4F425B6A5523}" dt="2024-09-12T06:35:14.789" v="1276" actId="14100"/>
          <ac:spMkLst>
            <pc:docMk/>
            <pc:sldMk cId="2877322749" sldId="1219"/>
            <ac:spMk id="12" creationId="{D3B92DF7-3233-DB26-22A0-D2A5FB4AC301}"/>
          </ac:spMkLst>
        </pc:spChg>
        <pc:spChg chg="add mod">
          <ac:chgData name="Magnus Tränk" userId="73c60b22-ca24-47b0-bd75-dbf2f6fa7bc6" providerId="ADAL" clId="{4B781A5D-B725-4CE8-9D17-4F425B6A5523}" dt="2024-09-12T06:38:15.604" v="1637" actId="20577"/>
          <ac:spMkLst>
            <pc:docMk/>
            <pc:sldMk cId="2877322749" sldId="1219"/>
            <ac:spMk id="14" creationId="{761CA6F7-0295-A6FB-DC2D-D52B4AFE7102}"/>
          </ac:spMkLst>
        </pc:spChg>
        <pc:spChg chg="mod">
          <ac:chgData name="Magnus Tränk" userId="73c60b22-ca24-47b0-bd75-dbf2f6fa7bc6" providerId="ADAL" clId="{4B781A5D-B725-4CE8-9D17-4F425B6A5523}" dt="2024-09-12T06:28:36.607" v="1015" actId="1035"/>
          <ac:spMkLst>
            <pc:docMk/>
            <pc:sldMk cId="2877322749" sldId="1219"/>
            <ac:spMk id="23" creationId="{C964D2B1-D2D6-7C9F-3595-EA5A18187114}"/>
          </ac:spMkLst>
        </pc:spChg>
        <pc:spChg chg="mod">
          <ac:chgData name="Magnus Tränk" userId="73c60b22-ca24-47b0-bd75-dbf2f6fa7bc6" providerId="ADAL" clId="{4B781A5D-B725-4CE8-9D17-4F425B6A5523}" dt="2024-09-12T06:32:10.626" v="1079" actId="1035"/>
          <ac:spMkLst>
            <pc:docMk/>
            <pc:sldMk cId="2877322749" sldId="1219"/>
            <ac:spMk id="30" creationId="{985BAF33-335A-2B8C-D3BD-2B746BAA312A}"/>
          </ac:spMkLst>
        </pc:spChg>
        <pc:spChg chg="mod">
          <ac:chgData name="Magnus Tränk" userId="73c60b22-ca24-47b0-bd75-dbf2f6fa7bc6" providerId="ADAL" clId="{4B781A5D-B725-4CE8-9D17-4F425B6A5523}" dt="2024-09-12T06:31:11.301" v="1052" actId="20577"/>
          <ac:spMkLst>
            <pc:docMk/>
            <pc:sldMk cId="2877322749" sldId="1219"/>
            <ac:spMk id="31" creationId="{ECF0CFD1-12E5-B3EC-270F-8C2A3227DC37}"/>
          </ac:spMkLst>
        </pc:spChg>
        <pc:spChg chg="del mod">
          <ac:chgData name="Magnus Tränk" userId="73c60b22-ca24-47b0-bd75-dbf2f6fa7bc6" providerId="ADAL" clId="{4B781A5D-B725-4CE8-9D17-4F425B6A5523}" dt="2024-09-12T06:33:05.247" v="1084" actId="478"/>
          <ac:spMkLst>
            <pc:docMk/>
            <pc:sldMk cId="2877322749" sldId="1219"/>
            <ac:spMk id="36" creationId="{F3CB3D7A-DEF2-C225-7DA0-64467C89D2E5}"/>
          </ac:spMkLst>
        </pc:spChg>
        <pc:spChg chg="mod">
          <ac:chgData name="Magnus Tränk" userId="73c60b22-ca24-47b0-bd75-dbf2f6fa7bc6" providerId="ADAL" clId="{4B781A5D-B725-4CE8-9D17-4F425B6A5523}" dt="2024-09-12T06:33:09.789" v="1085" actId="1076"/>
          <ac:spMkLst>
            <pc:docMk/>
            <pc:sldMk cId="2877322749" sldId="1219"/>
            <ac:spMk id="41" creationId="{D2D580DA-3AFF-E3A2-DE26-A33C50F80B15}"/>
          </ac:spMkLst>
        </pc:spChg>
        <pc:spChg chg="mod">
          <ac:chgData name="Magnus Tränk" userId="73c60b22-ca24-47b0-bd75-dbf2f6fa7bc6" providerId="ADAL" clId="{4B781A5D-B725-4CE8-9D17-4F425B6A5523}" dt="2024-09-12T06:35:09.992" v="1274" actId="1076"/>
          <ac:spMkLst>
            <pc:docMk/>
            <pc:sldMk cId="2877322749" sldId="1219"/>
            <ac:spMk id="46" creationId="{3DF35C9E-91A5-0424-3F4D-EB132283857B}"/>
          </ac:spMkLst>
        </pc:spChg>
        <pc:spChg chg="del">
          <ac:chgData name="Magnus Tränk" userId="73c60b22-ca24-47b0-bd75-dbf2f6fa7bc6" providerId="ADAL" clId="{4B781A5D-B725-4CE8-9D17-4F425B6A5523}" dt="2024-09-12T06:28:43.202" v="1016" actId="478"/>
          <ac:spMkLst>
            <pc:docMk/>
            <pc:sldMk cId="2877322749" sldId="1219"/>
            <ac:spMk id="47" creationId="{6A9D2355-9ECB-2746-D88E-5E50594299B7}"/>
          </ac:spMkLst>
        </pc:spChg>
        <pc:picChg chg="add mod">
          <ac:chgData name="Magnus Tränk" userId="73c60b22-ca24-47b0-bd75-dbf2f6fa7bc6" providerId="ADAL" clId="{4B781A5D-B725-4CE8-9D17-4F425B6A5523}" dt="2024-09-12T06:32:10.626" v="1079" actId="1035"/>
          <ac:picMkLst>
            <pc:docMk/>
            <pc:sldMk cId="2877322749" sldId="1219"/>
            <ac:picMk id="5" creationId="{B7B5DD8E-3CF1-AC29-4974-7634C4243844}"/>
          </ac:picMkLst>
        </pc:picChg>
        <pc:picChg chg="add mod">
          <ac:chgData name="Magnus Tränk" userId="73c60b22-ca24-47b0-bd75-dbf2f6fa7bc6" providerId="ADAL" clId="{4B781A5D-B725-4CE8-9D17-4F425B6A5523}" dt="2024-09-12T06:33:01.165" v="1082" actId="1076"/>
          <ac:picMkLst>
            <pc:docMk/>
            <pc:sldMk cId="2877322749" sldId="1219"/>
            <ac:picMk id="10" creationId="{436BC3FA-55B0-1E53-1F84-85CD351CA92B}"/>
          </ac:picMkLst>
        </pc:picChg>
        <pc:picChg chg="mod">
          <ac:chgData name="Magnus Tränk" userId="73c60b22-ca24-47b0-bd75-dbf2f6fa7bc6" providerId="ADAL" clId="{4B781A5D-B725-4CE8-9D17-4F425B6A5523}" dt="2024-09-12T06:32:10.626" v="1079" actId="1035"/>
          <ac:picMkLst>
            <pc:docMk/>
            <pc:sldMk cId="2877322749" sldId="1219"/>
            <ac:picMk id="19" creationId="{1D5007F3-E124-47A3-6982-9B08CB3D4978}"/>
          </ac:picMkLst>
        </pc:picChg>
        <pc:picChg chg="del">
          <ac:chgData name="Magnus Tränk" userId="73c60b22-ca24-47b0-bd75-dbf2f6fa7bc6" providerId="ADAL" clId="{4B781A5D-B725-4CE8-9D17-4F425B6A5523}" dt="2024-09-12T06:31:47.938" v="1055" actId="478"/>
          <ac:picMkLst>
            <pc:docMk/>
            <pc:sldMk cId="2877322749" sldId="1219"/>
            <ac:picMk id="35" creationId="{D3ADF17A-E037-C272-BADE-57C498398CB0}"/>
          </ac:picMkLst>
        </pc:picChg>
      </pc:sldChg>
    </pc:docChg>
  </pc:docChgLst>
  <pc:docChgLst>
    <pc:chgData name="Rana Alhalaseh" userId="77599387-2e60-4e13-a056-5c29cbf8c9b4" providerId="ADAL" clId="{4F16FDF9-D279-47E0-9F6D-1AF7082AC958}"/>
    <pc:docChg chg="undo custSel addSld delSld modSld sldOrd modMainMaster">
      <pc:chgData name="Rana Alhalaseh" userId="77599387-2e60-4e13-a056-5c29cbf8c9b4" providerId="ADAL" clId="{4F16FDF9-D279-47E0-9F6D-1AF7082AC958}" dt="2024-10-07T11:02:03.378" v="3361" actId="20577"/>
      <pc:docMkLst>
        <pc:docMk/>
      </pc:docMkLst>
      <pc:sldChg chg="modSp add del mod">
        <pc:chgData name="Rana Alhalaseh" userId="77599387-2e60-4e13-a056-5c29cbf8c9b4" providerId="ADAL" clId="{4F16FDF9-D279-47E0-9F6D-1AF7082AC958}" dt="2024-10-07T07:11:55.303" v="3316" actId="20577"/>
        <pc:sldMkLst>
          <pc:docMk/>
          <pc:sldMk cId="0" sldId="341"/>
        </pc:sldMkLst>
        <pc:spChg chg="mod">
          <ac:chgData name="Rana Alhalaseh" userId="77599387-2e60-4e13-a056-5c29cbf8c9b4" providerId="ADAL" clId="{4F16FDF9-D279-47E0-9F6D-1AF7082AC958}" dt="2024-10-01T07:16:15.175" v="487" actId="20577"/>
          <ac:spMkLst>
            <pc:docMk/>
            <pc:sldMk cId="0" sldId="341"/>
            <ac:spMk id="5122" creationId="{6BFCA172-672F-4297-B767-9F7EDE373FA1}"/>
          </ac:spMkLst>
        </pc:spChg>
        <pc:spChg chg="mod">
          <ac:chgData name="Rana Alhalaseh" userId="77599387-2e60-4e13-a056-5c29cbf8c9b4" providerId="ADAL" clId="{4F16FDF9-D279-47E0-9F6D-1AF7082AC958}" dt="2024-10-07T07:11:55.303" v="3316" actId="20577"/>
          <ac:spMkLst>
            <pc:docMk/>
            <pc:sldMk cId="0" sldId="341"/>
            <ac:spMk id="5123" creationId="{9FAD3684-801E-4E1E-85EB-F5F3E5D37277}"/>
          </ac:spMkLst>
        </pc:spChg>
      </pc:sldChg>
      <pc:sldChg chg="add del">
        <pc:chgData name="Rana Alhalaseh" userId="77599387-2e60-4e13-a056-5c29cbf8c9b4" providerId="ADAL" clId="{4F16FDF9-D279-47E0-9F6D-1AF7082AC958}" dt="2024-10-07T07:09:34.433" v="3252"/>
        <pc:sldMkLst>
          <pc:docMk/>
          <pc:sldMk cId="3992161661" sldId="1146"/>
        </pc:sldMkLst>
      </pc:sldChg>
      <pc:sldChg chg="del">
        <pc:chgData name="Rana Alhalaseh" userId="77599387-2e60-4e13-a056-5c29cbf8c9b4" providerId="ADAL" clId="{4F16FDF9-D279-47E0-9F6D-1AF7082AC958}" dt="2024-09-17T09:28:27.764" v="1" actId="47"/>
        <pc:sldMkLst>
          <pc:docMk/>
          <pc:sldMk cId="4259677633" sldId="1209"/>
        </pc:sldMkLst>
      </pc:sldChg>
      <pc:sldChg chg="del">
        <pc:chgData name="Rana Alhalaseh" userId="77599387-2e60-4e13-a056-5c29cbf8c9b4" providerId="ADAL" clId="{4F16FDF9-D279-47E0-9F6D-1AF7082AC958}" dt="2024-09-17T09:28:28.432" v="2" actId="47"/>
        <pc:sldMkLst>
          <pc:docMk/>
          <pc:sldMk cId="3297332015" sldId="1210"/>
        </pc:sldMkLst>
      </pc:sldChg>
      <pc:sldChg chg="del">
        <pc:chgData name="Rana Alhalaseh" userId="77599387-2e60-4e13-a056-5c29cbf8c9b4" providerId="ADAL" clId="{4F16FDF9-D279-47E0-9F6D-1AF7082AC958}" dt="2024-09-17T09:28:30.774" v="5" actId="47"/>
        <pc:sldMkLst>
          <pc:docMk/>
          <pc:sldMk cId="4016695184" sldId="1211"/>
        </pc:sldMkLst>
      </pc:sldChg>
      <pc:sldChg chg="del">
        <pc:chgData name="Rana Alhalaseh" userId="77599387-2e60-4e13-a056-5c29cbf8c9b4" providerId="ADAL" clId="{4F16FDF9-D279-47E0-9F6D-1AF7082AC958}" dt="2024-09-17T09:28:29.486" v="3" actId="47"/>
        <pc:sldMkLst>
          <pc:docMk/>
          <pc:sldMk cId="3411530033" sldId="1213"/>
        </pc:sldMkLst>
      </pc:sldChg>
      <pc:sldChg chg="del">
        <pc:chgData name="Rana Alhalaseh" userId="77599387-2e60-4e13-a056-5c29cbf8c9b4" providerId="ADAL" clId="{4F16FDF9-D279-47E0-9F6D-1AF7082AC958}" dt="2024-09-17T09:28:30.186" v="4" actId="47"/>
        <pc:sldMkLst>
          <pc:docMk/>
          <pc:sldMk cId="1478161686" sldId="1215"/>
        </pc:sldMkLst>
      </pc:sldChg>
      <pc:sldChg chg="del">
        <pc:chgData name="Rana Alhalaseh" userId="77599387-2e60-4e13-a056-5c29cbf8c9b4" providerId="ADAL" clId="{4F16FDF9-D279-47E0-9F6D-1AF7082AC958}" dt="2024-09-17T09:28:32.334" v="6" actId="47"/>
        <pc:sldMkLst>
          <pc:docMk/>
          <pc:sldMk cId="490229904" sldId="1216"/>
        </pc:sldMkLst>
      </pc:sldChg>
      <pc:sldChg chg="del">
        <pc:chgData name="Rana Alhalaseh" userId="77599387-2e60-4e13-a056-5c29cbf8c9b4" providerId="ADAL" clId="{4F16FDF9-D279-47E0-9F6D-1AF7082AC958}" dt="2024-09-17T09:28:23.459" v="0" actId="47"/>
        <pc:sldMkLst>
          <pc:docMk/>
          <pc:sldMk cId="2364841037" sldId="1217"/>
        </pc:sldMkLst>
      </pc:sldChg>
      <pc:sldChg chg="del">
        <pc:chgData name="Rana Alhalaseh" userId="77599387-2e60-4e13-a056-5c29cbf8c9b4" providerId="ADAL" clId="{4F16FDF9-D279-47E0-9F6D-1AF7082AC958}" dt="2024-10-01T08:13:52.702" v="1932" actId="47"/>
        <pc:sldMkLst>
          <pc:docMk/>
          <pc:sldMk cId="3555312570" sldId="1218"/>
        </pc:sldMkLst>
      </pc:sldChg>
      <pc:sldChg chg="addSp delSp modSp mod">
        <pc:chgData name="Rana Alhalaseh" userId="77599387-2e60-4e13-a056-5c29cbf8c9b4" providerId="ADAL" clId="{4F16FDF9-D279-47E0-9F6D-1AF7082AC958}" dt="2024-10-01T08:36:57.640" v="1982"/>
        <pc:sldMkLst>
          <pc:docMk/>
          <pc:sldMk cId="2877322749" sldId="1219"/>
        </pc:sldMkLst>
        <pc:spChg chg="add mod">
          <ac:chgData name="Rana Alhalaseh" userId="77599387-2e60-4e13-a056-5c29cbf8c9b4" providerId="ADAL" clId="{4F16FDF9-D279-47E0-9F6D-1AF7082AC958}" dt="2024-10-01T08:36:51.508" v="1981"/>
          <ac:spMkLst>
            <pc:docMk/>
            <pc:sldMk cId="2877322749" sldId="1219"/>
            <ac:spMk id="2" creationId="{47229DDD-D371-2EBF-C7A2-50AB3039BA8C}"/>
          </ac:spMkLst>
        </pc:spChg>
        <pc:spChg chg="add mod">
          <ac:chgData name="Rana Alhalaseh" userId="77599387-2e60-4e13-a056-5c29cbf8c9b4" providerId="ADAL" clId="{4F16FDF9-D279-47E0-9F6D-1AF7082AC958}" dt="2024-10-01T08:36:51.508" v="1981"/>
          <ac:spMkLst>
            <pc:docMk/>
            <pc:sldMk cId="2877322749" sldId="1219"/>
            <ac:spMk id="11" creationId="{5C7BBA6F-48E7-FED9-567A-D00E9FF81BD4}"/>
          </ac:spMkLst>
        </pc:spChg>
        <pc:spChg chg="add del mod">
          <ac:chgData name="Rana Alhalaseh" userId="77599387-2e60-4e13-a056-5c29cbf8c9b4" providerId="ADAL" clId="{4F16FDF9-D279-47E0-9F6D-1AF7082AC958}" dt="2024-09-17T09:58:57.824" v="106" actId="1076"/>
          <ac:spMkLst>
            <pc:docMk/>
            <pc:sldMk cId="2877322749" sldId="1219"/>
            <ac:spMk id="11" creationId="{F85AFC3D-82A8-44E3-6B7D-B01B9C82D5BC}"/>
          </ac:spMkLst>
        </pc:spChg>
        <pc:spChg chg="mod">
          <ac:chgData name="Rana Alhalaseh" userId="77599387-2e60-4e13-a056-5c29cbf8c9b4" providerId="ADAL" clId="{4F16FDF9-D279-47E0-9F6D-1AF7082AC958}" dt="2024-10-01T08:36:38.174" v="1980" actId="1037"/>
          <ac:spMkLst>
            <pc:docMk/>
            <pc:sldMk cId="2877322749" sldId="1219"/>
            <ac:spMk id="31" creationId="{ECF0CFD1-12E5-B3EC-270F-8C2A3227DC37}"/>
          </ac:spMkLst>
        </pc:spChg>
        <pc:picChg chg="add mod">
          <ac:chgData name="Rana Alhalaseh" userId="77599387-2e60-4e13-a056-5c29cbf8c9b4" providerId="ADAL" clId="{4F16FDF9-D279-47E0-9F6D-1AF7082AC958}" dt="2024-10-01T08:36:38.174" v="1980" actId="1037"/>
          <ac:picMkLst>
            <pc:docMk/>
            <pc:sldMk cId="2877322749" sldId="1219"/>
            <ac:picMk id="9" creationId="{91F8C997-AE63-C336-D779-8DF06C7DAC22}"/>
          </ac:picMkLst>
        </pc:picChg>
        <pc:picChg chg="add del mod">
          <ac:chgData name="Rana Alhalaseh" userId="77599387-2e60-4e13-a056-5c29cbf8c9b4" providerId="ADAL" clId="{4F16FDF9-D279-47E0-9F6D-1AF7082AC958}" dt="2024-09-17T10:26:53.224" v="182" actId="478"/>
          <ac:picMkLst>
            <pc:docMk/>
            <pc:sldMk cId="2877322749" sldId="1219"/>
            <ac:picMk id="10" creationId="{436BC3FA-55B0-1E53-1F84-85CD351CA92B}"/>
          </ac:picMkLst>
        </pc:picChg>
        <pc:picChg chg="add mod">
          <ac:chgData name="Rana Alhalaseh" userId="77599387-2e60-4e13-a056-5c29cbf8c9b4" providerId="ADAL" clId="{4F16FDF9-D279-47E0-9F6D-1AF7082AC958}" dt="2024-10-01T08:36:51.508" v="1981"/>
          <ac:picMkLst>
            <pc:docMk/>
            <pc:sldMk cId="2877322749" sldId="1219"/>
            <ac:picMk id="10" creationId="{DD50CC39-9ACD-4DF7-1188-2CD02884CAC6}"/>
          </ac:picMkLst>
        </pc:picChg>
        <pc:picChg chg="add mod">
          <ac:chgData name="Rana Alhalaseh" userId="77599387-2e60-4e13-a056-5c29cbf8c9b4" providerId="ADAL" clId="{4F16FDF9-D279-47E0-9F6D-1AF7082AC958}" dt="2024-10-01T08:36:57.640" v="1982"/>
          <ac:picMkLst>
            <pc:docMk/>
            <pc:sldMk cId="2877322749" sldId="1219"/>
            <ac:picMk id="15" creationId="{30FBB404-2EA6-5A35-9020-AC2375115CB3}"/>
          </ac:picMkLst>
        </pc:picChg>
        <pc:picChg chg="mod">
          <ac:chgData name="Rana Alhalaseh" userId="77599387-2e60-4e13-a056-5c29cbf8c9b4" providerId="ADAL" clId="{4F16FDF9-D279-47E0-9F6D-1AF7082AC958}" dt="2024-10-01T08:36:38.174" v="1980" actId="1037"/>
          <ac:picMkLst>
            <pc:docMk/>
            <pc:sldMk cId="2877322749" sldId="1219"/>
            <ac:picMk id="22" creationId="{CB2C710A-A52B-4F5D-07E6-A93C78863107}"/>
          </ac:picMkLst>
        </pc:picChg>
      </pc:sldChg>
      <pc:sldChg chg="addSp delSp modSp new del mod ord">
        <pc:chgData name="Rana Alhalaseh" userId="77599387-2e60-4e13-a056-5c29cbf8c9b4" providerId="ADAL" clId="{4F16FDF9-D279-47E0-9F6D-1AF7082AC958}" dt="2024-10-01T08:37:23.873" v="1983" actId="47"/>
        <pc:sldMkLst>
          <pc:docMk/>
          <pc:sldMk cId="3711827759" sldId="1220"/>
        </pc:sldMkLst>
        <pc:spChg chg="del">
          <ac:chgData name="Rana Alhalaseh" userId="77599387-2e60-4e13-a056-5c29cbf8c9b4" providerId="ADAL" clId="{4F16FDF9-D279-47E0-9F6D-1AF7082AC958}" dt="2024-09-18T12:03:31.389" v="203" actId="478"/>
          <ac:spMkLst>
            <pc:docMk/>
            <pc:sldMk cId="3711827759" sldId="1220"/>
            <ac:spMk id="2" creationId="{AC532F9B-BC39-CE5F-468B-5AB33B8BC199}"/>
          </ac:spMkLst>
        </pc:spChg>
        <pc:spChg chg="del mod">
          <ac:chgData name="Rana Alhalaseh" userId="77599387-2e60-4e13-a056-5c29cbf8c9b4" providerId="ADAL" clId="{4F16FDF9-D279-47E0-9F6D-1AF7082AC958}" dt="2024-09-18T12:04:04.489" v="208" actId="478"/>
          <ac:spMkLst>
            <pc:docMk/>
            <pc:sldMk cId="3711827759" sldId="1220"/>
            <ac:spMk id="3" creationId="{90ACD44E-2432-8D41-FDE7-F2E815873AD9}"/>
          </ac:spMkLst>
        </pc:spChg>
        <pc:spChg chg="add del mod">
          <ac:chgData name="Rana Alhalaseh" userId="77599387-2e60-4e13-a056-5c29cbf8c9b4" providerId="ADAL" clId="{4F16FDF9-D279-47E0-9F6D-1AF7082AC958}" dt="2024-09-18T12:04:06.239" v="209" actId="478"/>
          <ac:spMkLst>
            <pc:docMk/>
            <pc:sldMk cId="3711827759" sldId="1220"/>
            <ac:spMk id="6" creationId="{DB14CEAC-1FAD-F823-D9B1-65A44CFC82DF}"/>
          </ac:spMkLst>
        </pc:spChg>
        <pc:spChg chg="add mod">
          <ac:chgData name="Rana Alhalaseh" userId="77599387-2e60-4e13-a056-5c29cbf8c9b4" providerId="ADAL" clId="{4F16FDF9-D279-47E0-9F6D-1AF7082AC958}" dt="2024-09-18T12:30:22.959" v="356" actId="1037"/>
          <ac:spMkLst>
            <pc:docMk/>
            <pc:sldMk cId="3711827759" sldId="1220"/>
            <ac:spMk id="7" creationId="{EBD80154-F808-6219-A9BC-74F1A7E465BD}"/>
          </ac:spMkLst>
        </pc:spChg>
        <pc:spChg chg="add mod">
          <ac:chgData name="Rana Alhalaseh" userId="77599387-2e60-4e13-a056-5c29cbf8c9b4" providerId="ADAL" clId="{4F16FDF9-D279-47E0-9F6D-1AF7082AC958}" dt="2024-09-18T12:30:22.959" v="356" actId="1037"/>
          <ac:spMkLst>
            <pc:docMk/>
            <pc:sldMk cId="3711827759" sldId="1220"/>
            <ac:spMk id="12" creationId="{6135E808-88A9-7B7E-9AE0-953B78A2C7E1}"/>
          </ac:spMkLst>
        </pc:spChg>
        <pc:spChg chg="add del mod">
          <ac:chgData name="Rana Alhalaseh" userId="77599387-2e60-4e13-a056-5c29cbf8c9b4" providerId="ADAL" clId="{4F16FDF9-D279-47E0-9F6D-1AF7082AC958}" dt="2024-09-18T12:27:04.159" v="305" actId="478"/>
          <ac:spMkLst>
            <pc:docMk/>
            <pc:sldMk cId="3711827759" sldId="1220"/>
            <ac:spMk id="13" creationId="{30C80645-1447-D7A1-BFDB-E11991974BB6}"/>
          </ac:spMkLst>
        </pc:spChg>
        <pc:spChg chg="add mod">
          <ac:chgData name="Rana Alhalaseh" userId="77599387-2e60-4e13-a056-5c29cbf8c9b4" providerId="ADAL" clId="{4F16FDF9-D279-47E0-9F6D-1AF7082AC958}" dt="2024-09-18T12:33:08.909" v="425" actId="14100"/>
          <ac:spMkLst>
            <pc:docMk/>
            <pc:sldMk cId="3711827759" sldId="1220"/>
            <ac:spMk id="14" creationId="{2131457F-5C4B-5B79-8596-6CBFD21D2F9E}"/>
          </ac:spMkLst>
        </pc:spChg>
        <pc:spChg chg="add mod">
          <ac:chgData name="Rana Alhalaseh" userId="77599387-2e60-4e13-a056-5c29cbf8c9b4" providerId="ADAL" clId="{4F16FDF9-D279-47E0-9F6D-1AF7082AC958}" dt="2024-09-18T12:33:03.280" v="424" actId="14100"/>
          <ac:spMkLst>
            <pc:docMk/>
            <pc:sldMk cId="3711827759" sldId="1220"/>
            <ac:spMk id="15" creationId="{C08D9874-6041-E928-EC73-A20DB525A1BA}"/>
          </ac:spMkLst>
        </pc:spChg>
        <pc:picChg chg="add mod">
          <ac:chgData name="Rana Alhalaseh" userId="77599387-2e60-4e13-a056-5c29cbf8c9b4" providerId="ADAL" clId="{4F16FDF9-D279-47E0-9F6D-1AF7082AC958}" dt="2024-09-18T12:30:22.959" v="356" actId="1037"/>
          <ac:picMkLst>
            <pc:docMk/>
            <pc:sldMk cId="3711827759" sldId="1220"/>
            <ac:picMk id="5" creationId="{1E8E3EF6-91D1-87A1-1158-E8E246B6D137}"/>
          </ac:picMkLst>
        </pc:picChg>
        <pc:picChg chg="add mod">
          <ac:chgData name="Rana Alhalaseh" userId="77599387-2e60-4e13-a056-5c29cbf8c9b4" providerId="ADAL" clId="{4F16FDF9-D279-47E0-9F6D-1AF7082AC958}" dt="2024-09-18T12:30:22.959" v="356" actId="1037"/>
          <ac:picMkLst>
            <pc:docMk/>
            <pc:sldMk cId="3711827759" sldId="1220"/>
            <ac:picMk id="9" creationId="{304E7740-5323-2EB4-EB37-4EEEFC7FB0B6}"/>
          </ac:picMkLst>
        </pc:picChg>
        <pc:picChg chg="add mod">
          <ac:chgData name="Rana Alhalaseh" userId="77599387-2e60-4e13-a056-5c29cbf8c9b4" providerId="ADAL" clId="{4F16FDF9-D279-47E0-9F6D-1AF7082AC958}" dt="2024-09-18T12:30:22.959" v="356" actId="1037"/>
          <ac:picMkLst>
            <pc:docMk/>
            <pc:sldMk cId="3711827759" sldId="1220"/>
            <ac:picMk id="11" creationId="{86E18900-7A21-2490-F284-00653A297BAF}"/>
          </ac:picMkLst>
        </pc:picChg>
      </pc:sldChg>
      <pc:sldChg chg="new del">
        <pc:chgData name="Rana Alhalaseh" userId="77599387-2e60-4e13-a056-5c29cbf8c9b4" providerId="ADAL" clId="{4F16FDF9-D279-47E0-9F6D-1AF7082AC958}" dt="2024-10-01T07:20:56.082" v="491" actId="47"/>
        <pc:sldMkLst>
          <pc:docMk/>
          <pc:sldMk cId="1007515329" sldId="1221"/>
        </pc:sldMkLst>
      </pc:sldChg>
      <pc:sldChg chg="addSp modSp new mod ord">
        <pc:chgData name="Rana Alhalaseh" userId="77599387-2e60-4e13-a056-5c29cbf8c9b4" providerId="ADAL" clId="{4F16FDF9-D279-47E0-9F6D-1AF7082AC958}" dt="2024-10-01T09:07:52.413" v="2297" actId="20577"/>
        <pc:sldMkLst>
          <pc:docMk/>
          <pc:sldMk cId="3055007915" sldId="1221"/>
        </pc:sldMkLst>
        <pc:spChg chg="mod">
          <ac:chgData name="Rana Alhalaseh" userId="77599387-2e60-4e13-a056-5c29cbf8c9b4" providerId="ADAL" clId="{4F16FDF9-D279-47E0-9F6D-1AF7082AC958}" dt="2024-10-01T08:55:43.806" v="2293" actId="20577"/>
          <ac:spMkLst>
            <pc:docMk/>
            <pc:sldMk cId="3055007915" sldId="1221"/>
            <ac:spMk id="2" creationId="{2F6F4E75-269F-28D9-16EC-FAF176A5DBFC}"/>
          </ac:spMkLst>
        </pc:spChg>
        <pc:spChg chg="mod">
          <ac:chgData name="Rana Alhalaseh" userId="77599387-2e60-4e13-a056-5c29cbf8c9b4" providerId="ADAL" clId="{4F16FDF9-D279-47E0-9F6D-1AF7082AC958}" dt="2024-10-01T09:07:52.413" v="2297" actId="20577"/>
          <ac:spMkLst>
            <pc:docMk/>
            <pc:sldMk cId="3055007915" sldId="1221"/>
            <ac:spMk id="3" creationId="{1768DEB6-2D4A-AADB-270E-824F5F8DD51A}"/>
          </ac:spMkLst>
        </pc:spChg>
        <pc:spChg chg="add mod">
          <ac:chgData name="Rana Alhalaseh" userId="77599387-2e60-4e13-a056-5c29cbf8c9b4" providerId="ADAL" clId="{4F16FDF9-D279-47E0-9F6D-1AF7082AC958}" dt="2024-10-01T07:37:28.171" v="726" actId="1037"/>
          <ac:spMkLst>
            <pc:docMk/>
            <pc:sldMk cId="3055007915" sldId="1221"/>
            <ac:spMk id="6" creationId="{2BFC5D5F-2666-CEF8-7872-19AB9A63A933}"/>
          </ac:spMkLst>
        </pc:spChg>
        <pc:spChg chg="add mod">
          <ac:chgData name="Rana Alhalaseh" userId="77599387-2e60-4e13-a056-5c29cbf8c9b4" providerId="ADAL" clId="{4F16FDF9-D279-47E0-9F6D-1AF7082AC958}" dt="2024-10-01T07:37:28.171" v="726" actId="1037"/>
          <ac:spMkLst>
            <pc:docMk/>
            <pc:sldMk cId="3055007915" sldId="1221"/>
            <ac:spMk id="11" creationId="{D800BEC4-04BC-1FEC-9176-EECFDACB0931}"/>
          </ac:spMkLst>
        </pc:spChg>
        <pc:spChg chg="add mod">
          <ac:chgData name="Rana Alhalaseh" userId="77599387-2e60-4e13-a056-5c29cbf8c9b4" providerId="ADAL" clId="{4F16FDF9-D279-47E0-9F6D-1AF7082AC958}" dt="2024-10-01T07:37:28.171" v="726" actId="1037"/>
          <ac:spMkLst>
            <pc:docMk/>
            <pc:sldMk cId="3055007915" sldId="1221"/>
            <ac:spMk id="12" creationId="{D938FACE-AA42-B151-6E41-ECED0387A955}"/>
          </ac:spMkLst>
        </pc:spChg>
        <pc:picChg chg="add mod modCrop">
          <ac:chgData name="Rana Alhalaseh" userId="77599387-2e60-4e13-a056-5c29cbf8c9b4" providerId="ADAL" clId="{4F16FDF9-D279-47E0-9F6D-1AF7082AC958}" dt="2024-10-01T07:32:34.793" v="554" actId="14100"/>
          <ac:picMkLst>
            <pc:docMk/>
            <pc:sldMk cId="3055007915" sldId="1221"/>
            <ac:picMk id="5" creationId="{2D643C71-A447-240A-4571-7620FEBFD826}"/>
          </ac:picMkLst>
        </pc:picChg>
        <pc:picChg chg="add mod modCrop">
          <ac:chgData name="Rana Alhalaseh" userId="77599387-2e60-4e13-a056-5c29cbf8c9b4" providerId="ADAL" clId="{4F16FDF9-D279-47E0-9F6D-1AF7082AC958}" dt="2024-10-01T07:33:59.112" v="556" actId="14100"/>
          <ac:picMkLst>
            <pc:docMk/>
            <pc:sldMk cId="3055007915" sldId="1221"/>
            <ac:picMk id="8" creationId="{EBCAA00B-7DCA-6D42-1DB5-4D63DEAF25B8}"/>
          </ac:picMkLst>
        </pc:picChg>
        <pc:picChg chg="add mod modCrop">
          <ac:chgData name="Rana Alhalaseh" userId="77599387-2e60-4e13-a056-5c29cbf8c9b4" providerId="ADAL" clId="{4F16FDF9-D279-47E0-9F6D-1AF7082AC958}" dt="2024-10-01T07:34:03.234" v="558" actId="14100"/>
          <ac:picMkLst>
            <pc:docMk/>
            <pc:sldMk cId="3055007915" sldId="1221"/>
            <ac:picMk id="10" creationId="{6366461F-1919-EB94-474A-A5ECF2109B01}"/>
          </ac:picMkLst>
        </pc:picChg>
      </pc:sldChg>
      <pc:sldChg chg="addSp delSp modSp new mod ord">
        <pc:chgData name="Rana Alhalaseh" userId="77599387-2e60-4e13-a056-5c29cbf8c9b4" providerId="ADAL" clId="{4F16FDF9-D279-47E0-9F6D-1AF7082AC958}" dt="2024-10-01T10:01:44.506" v="3087" actId="20577"/>
        <pc:sldMkLst>
          <pc:docMk/>
          <pc:sldMk cId="2646455785" sldId="1222"/>
        </pc:sldMkLst>
        <pc:spChg chg="del mod">
          <ac:chgData name="Rana Alhalaseh" userId="77599387-2e60-4e13-a056-5c29cbf8c9b4" providerId="ADAL" clId="{4F16FDF9-D279-47E0-9F6D-1AF7082AC958}" dt="2024-10-01T07:58:58.602" v="1582" actId="478"/>
          <ac:spMkLst>
            <pc:docMk/>
            <pc:sldMk cId="2646455785" sldId="1222"/>
            <ac:spMk id="2" creationId="{C6C058EE-AAC1-A62E-43EB-C97730AD4B1B}"/>
          </ac:spMkLst>
        </pc:spChg>
        <pc:spChg chg="add mod">
          <ac:chgData name="Rana Alhalaseh" userId="77599387-2e60-4e13-a056-5c29cbf8c9b4" providerId="ADAL" clId="{4F16FDF9-D279-47E0-9F6D-1AF7082AC958}" dt="2024-10-01T09:07:26.902" v="2294" actId="20577"/>
          <ac:spMkLst>
            <pc:docMk/>
            <pc:sldMk cId="2646455785" sldId="1222"/>
            <ac:spMk id="2" creationId="{D1373E55-6CC8-1C1C-7D47-306185EBBC16}"/>
          </ac:spMkLst>
        </pc:spChg>
        <pc:spChg chg="mod">
          <ac:chgData name="Rana Alhalaseh" userId="77599387-2e60-4e13-a056-5c29cbf8c9b4" providerId="ADAL" clId="{4F16FDF9-D279-47E0-9F6D-1AF7082AC958}" dt="2024-10-01T10:01:44.506" v="3087" actId="20577"/>
          <ac:spMkLst>
            <pc:docMk/>
            <pc:sldMk cId="2646455785" sldId="1222"/>
            <ac:spMk id="3" creationId="{4CD9C9F0-544B-3E24-A0F1-01097B402368}"/>
          </ac:spMkLst>
        </pc:spChg>
        <pc:spChg chg="add">
          <ac:chgData name="Rana Alhalaseh" userId="77599387-2e60-4e13-a056-5c29cbf8c9b4" providerId="ADAL" clId="{4F16FDF9-D279-47E0-9F6D-1AF7082AC958}" dt="2024-10-01T07:58:59.722" v="1583"/>
          <ac:spMkLst>
            <pc:docMk/>
            <pc:sldMk cId="2646455785" sldId="1222"/>
            <ac:spMk id="6" creationId="{120FACF1-CB12-6950-601C-8774BA7B2351}"/>
          </ac:spMkLst>
        </pc:spChg>
        <pc:spChg chg="add mod">
          <ac:chgData name="Rana Alhalaseh" userId="77599387-2e60-4e13-a056-5c29cbf8c9b4" providerId="ADAL" clId="{4F16FDF9-D279-47E0-9F6D-1AF7082AC958}" dt="2024-10-01T08:04:08.672" v="1631" actId="1076"/>
          <ac:spMkLst>
            <pc:docMk/>
            <pc:sldMk cId="2646455785" sldId="1222"/>
            <ac:spMk id="9" creationId="{E76998AF-B499-582A-C534-08EBE1F8C336}"/>
          </ac:spMkLst>
        </pc:spChg>
        <pc:graphicFrameChg chg="add mod">
          <ac:chgData name="Rana Alhalaseh" userId="77599387-2e60-4e13-a056-5c29cbf8c9b4" providerId="ADAL" clId="{4F16FDF9-D279-47E0-9F6D-1AF7082AC958}" dt="2024-10-01T08:04:05.482" v="1630" actId="14100"/>
          <ac:graphicFrameMkLst>
            <pc:docMk/>
            <pc:sldMk cId="2646455785" sldId="1222"/>
            <ac:graphicFrameMk id="7" creationId="{A261FB01-FCAD-146E-5E58-172A2EA8DAEF}"/>
          </ac:graphicFrameMkLst>
        </pc:graphicFrameChg>
        <pc:picChg chg="add del mod">
          <ac:chgData name="Rana Alhalaseh" userId="77599387-2e60-4e13-a056-5c29cbf8c9b4" providerId="ADAL" clId="{4F16FDF9-D279-47E0-9F6D-1AF7082AC958}" dt="2024-10-01T07:59:59.963" v="1599" actId="478"/>
          <ac:picMkLst>
            <pc:docMk/>
            <pc:sldMk cId="2646455785" sldId="1222"/>
            <ac:picMk id="5" creationId="{0F256794-EC03-E283-C3A3-82F3036B436D}"/>
          </ac:picMkLst>
        </pc:picChg>
        <pc:picChg chg="add mod">
          <ac:chgData name="Rana Alhalaseh" userId="77599387-2e60-4e13-a056-5c29cbf8c9b4" providerId="ADAL" clId="{4F16FDF9-D279-47E0-9F6D-1AF7082AC958}" dt="2024-10-01T08:04:18.522" v="1633" actId="14100"/>
          <ac:picMkLst>
            <pc:docMk/>
            <pc:sldMk cId="2646455785" sldId="1222"/>
            <ac:picMk id="11" creationId="{6D26C9FE-F603-633B-95B7-DF7AC03E6225}"/>
          </ac:picMkLst>
        </pc:picChg>
        <pc:picChg chg="add mod">
          <ac:chgData name="Rana Alhalaseh" userId="77599387-2e60-4e13-a056-5c29cbf8c9b4" providerId="ADAL" clId="{4F16FDF9-D279-47E0-9F6D-1AF7082AC958}" dt="2024-10-01T08:04:25.322" v="1634" actId="14100"/>
          <ac:picMkLst>
            <pc:docMk/>
            <pc:sldMk cId="2646455785" sldId="1222"/>
            <ac:picMk id="13" creationId="{57E95501-C493-4A99-E568-B11A4BEA7A19}"/>
          </ac:picMkLst>
        </pc:picChg>
        <pc:picChg chg="add mod">
          <ac:chgData name="Rana Alhalaseh" userId="77599387-2e60-4e13-a056-5c29cbf8c9b4" providerId="ADAL" clId="{4F16FDF9-D279-47E0-9F6D-1AF7082AC958}" dt="2024-10-01T08:04:36.522" v="1637" actId="1076"/>
          <ac:picMkLst>
            <pc:docMk/>
            <pc:sldMk cId="2646455785" sldId="1222"/>
            <ac:picMk id="15" creationId="{B027FA49-ED55-23F9-035E-4EE4178A3C2A}"/>
          </ac:picMkLst>
        </pc:picChg>
        <pc:picChg chg="add mod">
          <ac:chgData name="Rana Alhalaseh" userId="77599387-2e60-4e13-a056-5c29cbf8c9b4" providerId="ADAL" clId="{4F16FDF9-D279-47E0-9F6D-1AF7082AC958}" dt="2024-10-01T08:04:29.763" v="1635" actId="14100"/>
          <ac:picMkLst>
            <pc:docMk/>
            <pc:sldMk cId="2646455785" sldId="1222"/>
            <ac:picMk id="17" creationId="{5B1B6147-C036-B900-D865-1EC0DD313524}"/>
          </ac:picMkLst>
        </pc:picChg>
      </pc:sldChg>
      <pc:sldChg chg="addSp delSp modSp add mod">
        <pc:chgData name="Rana Alhalaseh" userId="77599387-2e60-4e13-a056-5c29cbf8c9b4" providerId="ADAL" clId="{4F16FDF9-D279-47E0-9F6D-1AF7082AC958}" dt="2024-10-01T08:13:38.833" v="1931" actId="1076"/>
        <pc:sldMkLst>
          <pc:docMk/>
          <pc:sldMk cId="1446589849" sldId="1223"/>
        </pc:sldMkLst>
        <pc:spChg chg="add mod">
          <ac:chgData name="Rana Alhalaseh" userId="77599387-2e60-4e13-a056-5c29cbf8c9b4" providerId="ADAL" clId="{4F16FDF9-D279-47E0-9F6D-1AF7082AC958}" dt="2024-10-01T08:05:58.432" v="1723" actId="1037"/>
          <ac:spMkLst>
            <pc:docMk/>
            <pc:sldMk cId="1446589849" sldId="1223"/>
            <ac:spMk id="5" creationId="{1B7AD5A1-CF0F-57DF-6F7C-47F4EB82AAC5}"/>
          </ac:spMkLst>
        </pc:spChg>
        <pc:spChg chg="add del mod">
          <ac:chgData name="Rana Alhalaseh" userId="77599387-2e60-4e13-a056-5c29cbf8c9b4" providerId="ADAL" clId="{4F16FDF9-D279-47E0-9F6D-1AF7082AC958}" dt="2024-10-01T08:12:36.071" v="1927" actId="478"/>
          <ac:spMkLst>
            <pc:docMk/>
            <pc:sldMk cId="1446589849" sldId="1223"/>
            <ac:spMk id="9" creationId="{3AA64C98-2B9A-1BA7-5849-863863C9E18A}"/>
          </ac:spMkLst>
        </pc:spChg>
        <pc:spChg chg="add mod">
          <ac:chgData name="Rana Alhalaseh" userId="77599387-2e60-4e13-a056-5c29cbf8c9b4" providerId="ADAL" clId="{4F16FDF9-D279-47E0-9F6D-1AF7082AC958}" dt="2024-10-01T08:12:24.445" v="1918" actId="1076"/>
          <ac:spMkLst>
            <pc:docMk/>
            <pc:sldMk cId="1446589849" sldId="1223"/>
            <ac:spMk id="17" creationId="{E5824255-159D-77C5-2957-CD6E0C58D4EE}"/>
          </ac:spMkLst>
        </pc:spChg>
        <pc:spChg chg="add mod">
          <ac:chgData name="Rana Alhalaseh" userId="77599387-2e60-4e13-a056-5c29cbf8c9b4" providerId="ADAL" clId="{4F16FDF9-D279-47E0-9F6D-1AF7082AC958}" dt="2024-10-01T08:12:23.644" v="1917" actId="1076"/>
          <ac:spMkLst>
            <pc:docMk/>
            <pc:sldMk cId="1446589849" sldId="1223"/>
            <ac:spMk id="18" creationId="{8C5A7619-50C5-CBB8-BA57-E0CDCC259B78}"/>
          </ac:spMkLst>
        </pc:spChg>
        <pc:spChg chg="add mod">
          <ac:chgData name="Rana Alhalaseh" userId="77599387-2e60-4e13-a056-5c29cbf8c9b4" providerId="ADAL" clId="{4F16FDF9-D279-47E0-9F6D-1AF7082AC958}" dt="2024-10-01T08:12:21.820" v="1914" actId="1076"/>
          <ac:spMkLst>
            <pc:docMk/>
            <pc:sldMk cId="1446589849" sldId="1223"/>
            <ac:spMk id="19" creationId="{5D30D01D-AD17-C259-4559-AE2353E0214A}"/>
          </ac:spMkLst>
        </pc:spChg>
        <pc:spChg chg="add mod">
          <ac:chgData name="Rana Alhalaseh" userId="77599387-2e60-4e13-a056-5c29cbf8c9b4" providerId="ADAL" clId="{4F16FDF9-D279-47E0-9F6D-1AF7082AC958}" dt="2024-10-01T08:12:50.593" v="1929"/>
          <ac:spMkLst>
            <pc:docMk/>
            <pc:sldMk cId="1446589849" sldId="1223"/>
            <ac:spMk id="20" creationId="{A1DF36B8-A38C-E9A9-1C83-CA9038D7F382}"/>
          </ac:spMkLst>
        </pc:spChg>
        <pc:spChg chg="del mod">
          <ac:chgData name="Rana Alhalaseh" userId="77599387-2e60-4e13-a056-5c29cbf8c9b4" providerId="ADAL" clId="{4F16FDF9-D279-47E0-9F6D-1AF7082AC958}" dt="2024-10-01T08:12:52.492" v="1930" actId="478"/>
          <ac:spMkLst>
            <pc:docMk/>
            <pc:sldMk cId="1446589849" sldId="1223"/>
            <ac:spMk id="25" creationId="{55186C1A-9821-52FB-0A9B-33CA1E92A539}"/>
          </ac:spMkLst>
        </pc:spChg>
        <pc:spChg chg="mod">
          <ac:chgData name="Rana Alhalaseh" userId="77599387-2e60-4e13-a056-5c29cbf8c9b4" providerId="ADAL" clId="{4F16FDF9-D279-47E0-9F6D-1AF7082AC958}" dt="2024-10-01T08:09:21.702" v="1889" actId="1038"/>
          <ac:spMkLst>
            <pc:docMk/>
            <pc:sldMk cId="1446589849" sldId="1223"/>
            <ac:spMk id="27" creationId="{E6C8EBB6-7F2D-161E-4F7C-43590C605EDC}"/>
          </ac:spMkLst>
        </pc:spChg>
        <pc:spChg chg="mod">
          <ac:chgData name="Rana Alhalaseh" userId="77599387-2e60-4e13-a056-5c29cbf8c9b4" providerId="ADAL" clId="{4F16FDF9-D279-47E0-9F6D-1AF7082AC958}" dt="2024-10-01T08:06:10.762" v="1753" actId="1076"/>
          <ac:spMkLst>
            <pc:docMk/>
            <pc:sldMk cId="1446589849" sldId="1223"/>
            <ac:spMk id="31" creationId="{ECF0CFD1-12E5-B3EC-270F-8C2A3227DC37}"/>
          </ac:spMkLst>
        </pc:spChg>
        <pc:spChg chg="mod">
          <ac:chgData name="Rana Alhalaseh" userId="77599387-2e60-4e13-a056-5c29cbf8c9b4" providerId="ADAL" clId="{4F16FDF9-D279-47E0-9F6D-1AF7082AC958}" dt="2024-10-01T08:13:38.833" v="1931" actId="1076"/>
          <ac:spMkLst>
            <pc:docMk/>
            <pc:sldMk cId="1446589849" sldId="1223"/>
            <ac:spMk id="46" creationId="{3DF35C9E-91A5-0424-3F4D-EB132283857B}"/>
          </ac:spMkLst>
        </pc:spChg>
        <pc:picChg chg="add mod">
          <ac:chgData name="Rana Alhalaseh" userId="77599387-2e60-4e13-a056-5c29cbf8c9b4" providerId="ADAL" clId="{4F16FDF9-D279-47E0-9F6D-1AF7082AC958}" dt="2024-10-01T08:05:58.432" v="1723" actId="1037"/>
          <ac:picMkLst>
            <pc:docMk/>
            <pc:sldMk cId="1446589849" sldId="1223"/>
            <ac:picMk id="2" creationId="{85680458-29A1-A571-D6CA-531B0B962C8C}"/>
          </ac:picMkLst>
        </pc:picChg>
        <pc:picChg chg="mod">
          <ac:chgData name="Rana Alhalaseh" userId="77599387-2e60-4e13-a056-5c29cbf8c9b4" providerId="ADAL" clId="{4F16FDF9-D279-47E0-9F6D-1AF7082AC958}" dt="2024-10-01T08:12:29.725" v="1924" actId="1076"/>
          <ac:picMkLst>
            <pc:docMk/>
            <pc:sldMk cId="1446589849" sldId="1223"/>
            <ac:picMk id="6" creationId="{D564A048-9B4C-E7B2-4263-9B75065FE059}"/>
          </ac:picMkLst>
        </pc:picChg>
        <pc:picChg chg="add mod">
          <ac:chgData name="Rana Alhalaseh" userId="77599387-2e60-4e13-a056-5c29cbf8c9b4" providerId="ADAL" clId="{4F16FDF9-D279-47E0-9F6D-1AF7082AC958}" dt="2024-10-01T08:05:58.432" v="1723" actId="1037"/>
          <ac:picMkLst>
            <pc:docMk/>
            <pc:sldMk cId="1446589849" sldId="1223"/>
            <ac:picMk id="7" creationId="{C69C45F0-D2F7-D95A-9F2A-0E65DF80ADE7}"/>
          </ac:picMkLst>
        </pc:picChg>
        <pc:picChg chg="mod">
          <ac:chgData name="Rana Alhalaseh" userId="77599387-2e60-4e13-a056-5c29cbf8c9b4" providerId="ADAL" clId="{4F16FDF9-D279-47E0-9F6D-1AF7082AC958}" dt="2024-10-01T08:09:21.702" v="1889" actId="1038"/>
          <ac:picMkLst>
            <pc:docMk/>
            <pc:sldMk cId="1446589849" sldId="1223"/>
            <ac:picMk id="8" creationId="{3B096775-325C-E723-2FB5-8D98D81003BD}"/>
          </ac:picMkLst>
        </pc:picChg>
        <pc:picChg chg="add mod">
          <ac:chgData name="Rana Alhalaseh" userId="77599387-2e60-4e13-a056-5c29cbf8c9b4" providerId="ADAL" clId="{4F16FDF9-D279-47E0-9F6D-1AF7082AC958}" dt="2024-10-01T08:12:30.253" v="1925"/>
          <ac:picMkLst>
            <pc:docMk/>
            <pc:sldMk cId="1446589849" sldId="1223"/>
            <ac:picMk id="10" creationId="{1A37AFA9-0A7B-A58E-FB55-94A2FABC3E75}"/>
          </ac:picMkLst>
        </pc:picChg>
        <pc:picChg chg="add mod">
          <ac:chgData name="Rana Alhalaseh" userId="77599387-2e60-4e13-a056-5c29cbf8c9b4" providerId="ADAL" clId="{4F16FDF9-D279-47E0-9F6D-1AF7082AC958}" dt="2024-10-01T08:12:28.117" v="1923" actId="1076"/>
          <ac:picMkLst>
            <pc:docMk/>
            <pc:sldMk cId="1446589849" sldId="1223"/>
            <ac:picMk id="11" creationId="{102C9771-EC07-B851-117F-F019EB994CA2}"/>
          </ac:picMkLst>
        </pc:picChg>
        <pc:cxnChg chg="add mod">
          <ac:chgData name="Rana Alhalaseh" userId="77599387-2e60-4e13-a056-5c29cbf8c9b4" providerId="ADAL" clId="{4F16FDF9-D279-47E0-9F6D-1AF7082AC958}" dt="2024-10-01T08:12:26.397" v="1921" actId="14100"/>
          <ac:cxnSpMkLst>
            <pc:docMk/>
            <pc:sldMk cId="1446589849" sldId="1223"/>
            <ac:cxnSpMk id="12" creationId="{E263B4B8-1617-3D05-BA9B-431B6C889BF4}"/>
          </ac:cxnSpMkLst>
        </pc:cxnChg>
      </pc:sldChg>
      <pc:sldChg chg="modSp new del mod ord">
        <pc:chgData name="Rana Alhalaseh" userId="77599387-2e60-4e13-a056-5c29cbf8c9b4" providerId="ADAL" clId="{4F16FDF9-D279-47E0-9F6D-1AF7082AC958}" dt="2024-10-01T09:32:58.274" v="2664" actId="47"/>
        <pc:sldMkLst>
          <pc:docMk/>
          <pc:sldMk cId="317742182" sldId="1224"/>
        </pc:sldMkLst>
        <pc:spChg chg="mod">
          <ac:chgData name="Rana Alhalaseh" userId="77599387-2e60-4e13-a056-5c29cbf8c9b4" providerId="ADAL" clId="{4F16FDF9-D279-47E0-9F6D-1AF7082AC958}" dt="2024-10-01T09:32:05.049" v="2501" actId="20577"/>
          <ac:spMkLst>
            <pc:docMk/>
            <pc:sldMk cId="317742182" sldId="1224"/>
            <ac:spMk id="2" creationId="{9D67F636-725C-2950-07AD-7A00D800F332}"/>
          </ac:spMkLst>
        </pc:spChg>
        <pc:spChg chg="mod">
          <ac:chgData name="Rana Alhalaseh" userId="77599387-2e60-4e13-a056-5c29cbf8c9b4" providerId="ADAL" clId="{4F16FDF9-D279-47E0-9F6D-1AF7082AC958}" dt="2024-10-01T09:19:58.673" v="2320" actId="20577"/>
          <ac:spMkLst>
            <pc:docMk/>
            <pc:sldMk cId="317742182" sldId="1224"/>
            <ac:spMk id="3" creationId="{DC130BF5-AC72-49BE-34B9-255AB49FFE8F}"/>
          </ac:spMkLst>
        </pc:spChg>
      </pc:sldChg>
      <pc:sldChg chg="new del">
        <pc:chgData name="Rana Alhalaseh" userId="77599387-2e60-4e13-a056-5c29cbf8c9b4" providerId="ADAL" clId="{4F16FDF9-D279-47E0-9F6D-1AF7082AC958}" dt="2024-10-01T09:08:21.892" v="2302" actId="47"/>
        <pc:sldMkLst>
          <pc:docMk/>
          <pc:sldMk cId="2050284466" sldId="1224"/>
        </pc:sldMkLst>
      </pc:sldChg>
      <pc:sldChg chg="modSp new mod">
        <pc:chgData name="Rana Alhalaseh" userId="77599387-2e60-4e13-a056-5c29cbf8c9b4" providerId="ADAL" clId="{4F16FDF9-D279-47E0-9F6D-1AF7082AC958}" dt="2024-10-07T11:02:03.378" v="3361" actId="20577"/>
        <pc:sldMkLst>
          <pc:docMk/>
          <pc:sldMk cId="1621073763" sldId="1225"/>
        </pc:sldMkLst>
        <pc:spChg chg="mod">
          <ac:chgData name="Rana Alhalaseh" userId="77599387-2e60-4e13-a056-5c29cbf8c9b4" providerId="ADAL" clId="{4F16FDF9-D279-47E0-9F6D-1AF7082AC958}" dt="2024-10-07T11:02:03.378" v="3361" actId="20577"/>
          <ac:spMkLst>
            <pc:docMk/>
            <pc:sldMk cId="1621073763" sldId="1225"/>
            <ac:spMk id="2" creationId="{89F08695-043E-3BFE-3EFD-1CF29CADCE2C}"/>
          </ac:spMkLst>
        </pc:spChg>
        <pc:spChg chg="mod">
          <ac:chgData name="Rana Alhalaseh" userId="77599387-2e60-4e13-a056-5c29cbf8c9b4" providerId="ADAL" clId="{4F16FDF9-D279-47E0-9F6D-1AF7082AC958}" dt="2024-10-01T09:32:14.314" v="2531" actId="20577"/>
          <ac:spMkLst>
            <pc:docMk/>
            <pc:sldMk cId="1621073763" sldId="1225"/>
            <ac:spMk id="3" creationId="{7D47964B-A5CD-6AA6-3B1E-ABF5284F34AC}"/>
          </ac:spMkLst>
        </pc:spChg>
      </pc:sldChg>
      <pc:sldMasterChg chg="modSp mod">
        <pc:chgData name="Rana Alhalaseh" userId="77599387-2e60-4e13-a056-5c29cbf8c9b4" providerId="ADAL" clId="{4F16FDF9-D279-47E0-9F6D-1AF7082AC958}" dt="2024-10-07T11:01:09.895" v="3325" actId="6549"/>
        <pc:sldMasterMkLst>
          <pc:docMk/>
          <pc:sldMasterMk cId="0" sldId="2147485146"/>
        </pc:sldMasterMkLst>
        <pc:spChg chg="mod">
          <ac:chgData name="Rana Alhalaseh" userId="77599387-2e60-4e13-a056-5c29cbf8c9b4" providerId="ADAL" clId="{4F16FDF9-D279-47E0-9F6D-1AF7082AC958}" dt="2024-10-07T11:01:09.895" v="3325" actId="6549"/>
          <ac:spMkLst>
            <pc:docMk/>
            <pc:sldMasterMk cId="0" sldId="2147485146"/>
            <ac:spMk id="15" creationId="{897F339D-C9FE-4694-B4EA-980A7508C12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16641421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150992-8EE2-4E9A-AFFD-677F4AE8D509}" type="datetimeFigureOut">
              <a:rPr lang="en-IN" smtClean="0"/>
              <a:t>07-10-2024</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16848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07-10-2024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56806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07-10-2024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800007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07-10-2024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220046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07-10-2024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44471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B863CA68-B42A-07E6-E9ED-09CA251C024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19935987"/>
      </p:ext>
    </p:extLst>
  </p:cSld>
  <p:clrMapOvr>
    <a:masterClrMapping/>
  </p:clrMapOvr>
  <p:transition>
    <p:wipe dir="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07-10-2024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793334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07-10-2024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01499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F150992-8EE2-4E9A-AFFD-677F4AE8D509}" type="datetimeFigureOut">
              <a:rPr lang="en-IN" smtClean="0"/>
              <a:t>07-10-2024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90576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1F150992-8EE2-4E9A-AFFD-677F4AE8D509}" type="datetimeFigureOut">
              <a:rPr lang="en-IN" smtClean="0"/>
              <a:t>07-10-2024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50503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1F150992-8EE2-4E9A-AFFD-677F4AE8D509}" type="datetimeFigureOut">
              <a:rPr lang="en-IN" smtClean="0"/>
              <a:t>07-10-2024</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413999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1F150992-8EE2-4E9A-AFFD-677F4AE8D509}" type="datetimeFigureOut">
              <a:rPr lang="en-IN" smtClean="0"/>
              <a:t>07-10-2024</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6325548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838575"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#63</a:t>
            </a:r>
          </a:p>
          <a:p>
            <a:pPr eaLnBrk="1" hangingPunct="1">
              <a:defRPr/>
            </a:pPr>
            <a:r>
              <a:rPr lang="en-IN" altLang="en-US" sz="1200" b="1" dirty="0">
                <a:latin typeface="Arial "/>
              </a:rPr>
              <a:t>Hyderabad, India, 14</a:t>
            </a:r>
            <a:r>
              <a:rPr lang="en-IN" altLang="en-US" sz="1200" b="1" baseline="30000" dirty="0">
                <a:latin typeface="Arial "/>
              </a:rPr>
              <a:t>th</a:t>
            </a:r>
            <a:r>
              <a:rPr lang="en-IN" altLang="en-US" sz="1200" b="1" dirty="0">
                <a:latin typeface="Arial "/>
              </a:rPr>
              <a:t> - 18</a:t>
            </a:r>
            <a:r>
              <a:rPr lang="en-IN" altLang="en-US" sz="1200" b="1" baseline="30000" dirty="0">
                <a:latin typeface="Arial "/>
              </a:rPr>
              <a:t>th  </a:t>
            </a:r>
            <a:r>
              <a:rPr lang="en-IN" altLang="en-US" sz="1200" b="1" dirty="0">
                <a:latin typeface="Arial "/>
              </a:rPr>
              <a:t>September 2024</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553998"/>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de-DE" sz="1200" b="1" dirty="0"/>
              <a:t>S6-244083</a:t>
            </a:r>
          </a:p>
          <a:p>
            <a:pPr algn="r" eaLnBrk="1" hangingPunct="1">
              <a:spcBef>
                <a:spcPct val="50000"/>
              </a:spcBef>
              <a:defRPr/>
            </a:pP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150992-8EE2-4E9A-AFFD-677F4AE8D509}" type="datetimeFigureOut">
              <a:rPr lang="en-IN" smtClean="0"/>
              <a:t>07-10-2024</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EE1ECD-22FF-4247-AD91-9F6445F0A690}" type="slidenum">
              <a:rPr lang="en-IN" smtClean="0"/>
              <a:t>‹#›</a:t>
            </a:fld>
            <a:endParaRPr lang="en-IN"/>
          </a:p>
        </p:txBody>
      </p:sp>
    </p:spTree>
    <p:extLst>
      <p:ext uri="{BB962C8B-B14F-4D97-AF65-F5344CB8AC3E}">
        <p14:creationId xmlns:p14="http://schemas.microsoft.com/office/powerpoint/2010/main" val="2886855992"/>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svg"/><Relationship Id="rId7"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image" Target="../media/image7.sv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svg"/><Relationship Id="rId7" Type="http://schemas.openxmlformats.org/officeDocument/2006/relationships/image" Target="../media/image11.svg"/><Relationship Id="rId12" Type="http://schemas.openxmlformats.org/officeDocument/2006/relationships/image" Target="../media/image14.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svg"/><Relationship Id="rId10" Type="http://schemas.openxmlformats.org/officeDocument/2006/relationships/image" Target="../media/image18.png"/><Relationship Id="rId4" Type="http://schemas.openxmlformats.org/officeDocument/2006/relationships/image" Target="../media/image8.png"/><Relationship Id="rId9" Type="http://schemas.openxmlformats.org/officeDocument/2006/relationships/image" Target="../media/image13.svg"/></Relationships>
</file>

<file path=ppt/slides/_rels/slide7.xml.rels><?xml version="1.0" encoding="UTF-8" standalone="yes"?>
<Relationships xmlns="http://schemas.openxmlformats.org/package/2006/relationships"><Relationship Id="rId3" Type="http://schemas.openxmlformats.org/officeDocument/2006/relationships/image" Target="../media/image19.emf"/><Relationship Id="rId7" Type="http://schemas.openxmlformats.org/officeDocument/2006/relationships/image" Target="../media/image23.png"/><Relationship Id="rId2" Type="http://schemas.openxmlformats.org/officeDocument/2006/relationships/package" Target="../embeddings/Microsoft_Visio_Drawing.vsdx"/><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58239" y="1709738"/>
            <a:ext cx="9674601" cy="2852737"/>
          </a:xfrm>
        </p:spPr>
        <p:txBody>
          <a:bodyPr/>
          <a:lstStyle/>
          <a:p>
            <a:pPr eaLnBrk="1" hangingPunct="1"/>
            <a:r>
              <a:rPr lang="en-IN" altLang="en-US" sz="4800" dirty="0"/>
              <a:t>Discussion paper on location user profile configuration data</a:t>
            </a: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158240" y="5329628"/>
            <a:ext cx="7886700" cy="744602"/>
          </a:xfrm>
        </p:spPr>
        <p:txBody>
          <a:bodyPr/>
          <a:lstStyle/>
          <a:p>
            <a:pPr marL="0" indent="0" eaLnBrk="1" hangingPunct="1">
              <a:buFontTx/>
              <a:buNone/>
            </a:pPr>
            <a:r>
              <a:rPr lang="en-GB" altLang="en-US" sz="1800" dirty="0"/>
              <a:t>Ericsson</a:t>
            </a:r>
          </a:p>
          <a:p>
            <a:pPr marL="0" indent="0" eaLnBrk="1" hangingPunct="1">
              <a:buFontTx/>
              <a:buNone/>
            </a:pPr>
            <a:r>
              <a:rPr lang="en-GB" altLang="en-US" sz="1800" dirty="0"/>
              <a:t>Rana.alhalaseh@ericsson.com</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9F08695-043E-3BFE-3EFD-1CF29CADCE2C}"/>
              </a:ext>
            </a:extLst>
          </p:cNvPr>
          <p:cNvSpPr>
            <a:spLocks noGrp="1"/>
          </p:cNvSpPr>
          <p:nvPr>
            <p:ph idx="1"/>
          </p:nvPr>
        </p:nvSpPr>
        <p:spPr/>
        <p:txBody>
          <a:bodyPr/>
          <a:lstStyle/>
          <a:p>
            <a:r>
              <a:rPr lang="en-US" dirty="0"/>
              <a:t>1. Current configurations related to the requesting MC user and target (requested) MC user</a:t>
            </a:r>
          </a:p>
          <a:p>
            <a:pPr lvl="1"/>
            <a:r>
              <a:rPr lang="en-US" dirty="0"/>
              <a:t>The related CRs are </a:t>
            </a:r>
          </a:p>
          <a:p>
            <a:pPr lvl="2"/>
            <a:r>
              <a:rPr lang="en-US" dirty="0"/>
              <a:t>S6-244084 (TS 23.280)</a:t>
            </a:r>
          </a:p>
          <a:p>
            <a:pPr lvl="2"/>
            <a:r>
              <a:rPr lang="en-US" dirty="0"/>
              <a:t>S6-244085 (TS 23.379)</a:t>
            </a:r>
          </a:p>
          <a:p>
            <a:pPr lvl="2"/>
            <a:r>
              <a:rPr lang="en-US" dirty="0"/>
              <a:t>S6-244087 (TS 23. 281)</a:t>
            </a:r>
          </a:p>
          <a:p>
            <a:pPr lvl="2"/>
            <a:r>
              <a:rPr lang="en-US"/>
              <a:t>S6-244088 </a:t>
            </a:r>
            <a:r>
              <a:rPr lang="en-US" dirty="0"/>
              <a:t>(TS 23.282)</a:t>
            </a:r>
          </a:p>
          <a:p>
            <a:r>
              <a:rPr lang="en-US" dirty="0"/>
              <a:t>2. Restrict location info dissemination </a:t>
            </a:r>
          </a:p>
          <a:p>
            <a:pPr lvl="1"/>
            <a:r>
              <a:rPr lang="en-US" dirty="0"/>
              <a:t>Understand the purpose and use case behind it</a:t>
            </a:r>
          </a:p>
        </p:txBody>
      </p:sp>
      <p:sp>
        <p:nvSpPr>
          <p:cNvPr id="3" name="Title 2">
            <a:extLst>
              <a:ext uri="{FF2B5EF4-FFF2-40B4-BE49-F238E27FC236}">
                <a16:creationId xmlns:a16="http://schemas.microsoft.com/office/drawing/2014/main" id="{7D47964B-A5CD-6AA6-3B1E-ABF5284F34AC}"/>
              </a:ext>
            </a:extLst>
          </p:cNvPr>
          <p:cNvSpPr>
            <a:spLocks noGrp="1"/>
          </p:cNvSpPr>
          <p:nvPr>
            <p:ph type="title"/>
          </p:nvPr>
        </p:nvSpPr>
        <p:spPr/>
        <p:txBody>
          <a:bodyPr/>
          <a:lstStyle/>
          <a:p>
            <a:r>
              <a:rPr lang="en-US" dirty="0"/>
              <a:t>List of topics for discussion</a:t>
            </a:r>
          </a:p>
        </p:txBody>
      </p:sp>
    </p:spTree>
    <p:extLst>
      <p:ext uri="{BB962C8B-B14F-4D97-AF65-F5344CB8AC3E}">
        <p14:creationId xmlns:p14="http://schemas.microsoft.com/office/powerpoint/2010/main" val="162107376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F6F4E75-269F-28D9-16EC-FAF176A5DBFC}"/>
              </a:ext>
            </a:extLst>
          </p:cNvPr>
          <p:cNvSpPr>
            <a:spLocks noGrp="1"/>
          </p:cNvSpPr>
          <p:nvPr>
            <p:ph idx="1"/>
          </p:nvPr>
        </p:nvSpPr>
        <p:spPr>
          <a:xfrm>
            <a:off x="3921930" y="1901359"/>
            <a:ext cx="6932682" cy="4480659"/>
          </a:xfrm>
        </p:spPr>
        <p:txBody>
          <a:bodyPr/>
          <a:lstStyle/>
          <a:p>
            <a:r>
              <a:rPr lang="en-US" sz="2400" dirty="0"/>
              <a:t>There is an authorization check (and configuration) at LMS for the requesting MC user, when requesting location information of </a:t>
            </a:r>
          </a:p>
          <a:p>
            <a:pPr lvl="1"/>
            <a:r>
              <a:rPr lang="en-US" sz="2000" dirty="0"/>
              <a:t>A target MC user from the same primary MC system</a:t>
            </a:r>
          </a:p>
          <a:p>
            <a:pPr lvl="1"/>
            <a:r>
              <a:rPr lang="en-US" sz="2000" dirty="0"/>
              <a:t>A target MC user from a partner MC system</a:t>
            </a:r>
          </a:p>
          <a:p>
            <a:r>
              <a:rPr lang="en-US" sz="2400" dirty="0"/>
              <a:t>There is no authorization check (and configuration) at LMS if the target MC user is allowed to share its location information</a:t>
            </a:r>
          </a:p>
          <a:p>
            <a:pPr lvl="1"/>
            <a:r>
              <a:rPr lang="en-US" sz="2000" dirty="0"/>
              <a:t>The LMS always allows the target MC user to share its location information irrespective of the identity of the requesting MC user, e.g., different MC organizations or different MC systems</a:t>
            </a:r>
          </a:p>
          <a:p>
            <a:pPr marL="457200" lvl="1" indent="0">
              <a:buNone/>
            </a:pPr>
            <a:endParaRPr lang="en-US" sz="2000" dirty="0"/>
          </a:p>
        </p:txBody>
      </p:sp>
      <p:sp>
        <p:nvSpPr>
          <p:cNvPr id="3" name="Title 2">
            <a:extLst>
              <a:ext uri="{FF2B5EF4-FFF2-40B4-BE49-F238E27FC236}">
                <a16:creationId xmlns:a16="http://schemas.microsoft.com/office/drawing/2014/main" id="{1768DEB6-2D4A-AADB-270E-824F5F8DD51A}"/>
              </a:ext>
            </a:extLst>
          </p:cNvPr>
          <p:cNvSpPr>
            <a:spLocks noGrp="1"/>
          </p:cNvSpPr>
          <p:nvPr>
            <p:ph type="title"/>
          </p:nvPr>
        </p:nvSpPr>
        <p:spPr/>
        <p:txBody>
          <a:bodyPr/>
          <a:lstStyle/>
          <a:p>
            <a:r>
              <a:rPr lang="en-US" dirty="0"/>
              <a:t>1. Current configurations</a:t>
            </a:r>
          </a:p>
        </p:txBody>
      </p:sp>
      <p:pic>
        <p:nvPicPr>
          <p:cNvPr id="5" name="Picture 4">
            <a:extLst>
              <a:ext uri="{FF2B5EF4-FFF2-40B4-BE49-F238E27FC236}">
                <a16:creationId xmlns:a16="http://schemas.microsoft.com/office/drawing/2014/main" id="{2D643C71-A447-240A-4571-7620FEBFD826}"/>
              </a:ext>
            </a:extLst>
          </p:cNvPr>
          <p:cNvPicPr>
            <a:picLocks noChangeAspect="1"/>
          </p:cNvPicPr>
          <p:nvPr/>
        </p:nvPicPr>
        <p:blipFill rotWithShape="1">
          <a:blip r:embed="rId2"/>
          <a:srcRect r="45201"/>
          <a:stretch/>
        </p:blipFill>
        <p:spPr>
          <a:xfrm>
            <a:off x="520753" y="1901359"/>
            <a:ext cx="2589581" cy="1239739"/>
          </a:xfrm>
          <a:prstGeom prst="rect">
            <a:avLst/>
          </a:prstGeom>
        </p:spPr>
      </p:pic>
      <p:sp>
        <p:nvSpPr>
          <p:cNvPr id="6" name="TextBox 5">
            <a:extLst>
              <a:ext uri="{FF2B5EF4-FFF2-40B4-BE49-F238E27FC236}">
                <a16:creationId xmlns:a16="http://schemas.microsoft.com/office/drawing/2014/main" id="{2BFC5D5F-2666-CEF8-7872-19AB9A63A933}"/>
              </a:ext>
            </a:extLst>
          </p:cNvPr>
          <p:cNvSpPr txBox="1"/>
          <p:nvPr/>
        </p:nvSpPr>
        <p:spPr>
          <a:xfrm>
            <a:off x="337402" y="6120453"/>
            <a:ext cx="1516215" cy="646331"/>
          </a:xfrm>
          <a:prstGeom prst="rect">
            <a:avLst/>
          </a:prstGeom>
          <a:noFill/>
        </p:spPr>
        <p:txBody>
          <a:bodyPr wrap="square" rtlCol="0">
            <a:spAutoFit/>
          </a:bodyPr>
          <a:lstStyle/>
          <a:p>
            <a:r>
              <a:rPr lang="en-US" sz="1200" dirty="0"/>
              <a:t>TS 23.379 v. 19.4.0</a:t>
            </a:r>
          </a:p>
          <a:p>
            <a:r>
              <a:rPr lang="en-US" sz="1200" dirty="0"/>
              <a:t>TS 23.281 v. 19.4.0</a:t>
            </a:r>
          </a:p>
          <a:p>
            <a:r>
              <a:rPr lang="en-US" sz="1200" dirty="0"/>
              <a:t>TS 23.282 v. 19.4.0</a:t>
            </a:r>
          </a:p>
        </p:txBody>
      </p:sp>
      <p:pic>
        <p:nvPicPr>
          <p:cNvPr id="8" name="Picture 7">
            <a:extLst>
              <a:ext uri="{FF2B5EF4-FFF2-40B4-BE49-F238E27FC236}">
                <a16:creationId xmlns:a16="http://schemas.microsoft.com/office/drawing/2014/main" id="{EBCAA00B-7DCA-6D42-1DB5-4D63DEAF25B8}"/>
              </a:ext>
            </a:extLst>
          </p:cNvPr>
          <p:cNvPicPr>
            <a:picLocks noChangeAspect="1"/>
          </p:cNvPicPr>
          <p:nvPr/>
        </p:nvPicPr>
        <p:blipFill rotWithShape="1">
          <a:blip r:embed="rId3"/>
          <a:srcRect r="46450"/>
          <a:stretch/>
        </p:blipFill>
        <p:spPr>
          <a:xfrm>
            <a:off x="520753" y="3253158"/>
            <a:ext cx="2589581" cy="1357608"/>
          </a:xfrm>
          <a:prstGeom prst="rect">
            <a:avLst/>
          </a:prstGeom>
        </p:spPr>
      </p:pic>
      <p:pic>
        <p:nvPicPr>
          <p:cNvPr id="10" name="Picture 9">
            <a:extLst>
              <a:ext uri="{FF2B5EF4-FFF2-40B4-BE49-F238E27FC236}">
                <a16:creationId xmlns:a16="http://schemas.microsoft.com/office/drawing/2014/main" id="{6366461F-1919-EB94-474A-A5ECF2109B01}"/>
              </a:ext>
            </a:extLst>
          </p:cNvPr>
          <p:cNvPicPr>
            <a:picLocks noChangeAspect="1"/>
          </p:cNvPicPr>
          <p:nvPr/>
        </p:nvPicPr>
        <p:blipFill rotWithShape="1">
          <a:blip r:embed="rId4"/>
          <a:srcRect r="46547"/>
          <a:stretch/>
        </p:blipFill>
        <p:spPr>
          <a:xfrm>
            <a:off x="520753" y="4722826"/>
            <a:ext cx="2589580" cy="1372792"/>
          </a:xfrm>
          <a:prstGeom prst="rect">
            <a:avLst/>
          </a:prstGeom>
        </p:spPr>
      </p:pic>
      <p:sp>
        <p:nvSpPr>
          <p:cNvPr id="11" name="TextBox 10">
            <a:extLst>
              <a:ext uri="{FF2B5EF4-FFF2-40B4-BE49-F238E27FC236}">
                <a16:creationId xmlns:a16="http://schemas.microsoft.com/office/drawing/2014/main" id="{D800BEC4-04BC-1FEC-9176-EECFDACB0931}"/>
              </a:ext>
            </a:extLst>
          </p:cNvPr>
          <p:cNvSpPr txBox="1"/>
          <p:nvPr/>
        </p:nvSpPr>
        <p:spPr>
          <a:xfrm>
            <a:off x="2054955" y="6126245"/>
            <a:ext cx="1516214" cy="646331"/>
          </a:xfrm>
          <a:prstGeom prst="rect">
            <a:avLst/>
          </a:prstGeom>
          <a:noFill/>
        </p:spPr>
        <p:txBody>
          <a:bodyPr wrap="square" rtlCol="0">
            <a:spAutoFit/>
          </a:bodyPr>
          <a:lstStyle/>
          <a:p>
            <a:endParaRPr lang="en-US" sz="1200" dirty="0"/>
          </a:p>
          <a:p>
            <a:r>
              <a:rPr lang="en-US" sz="1200" dirty="0"/>
              <a:t>TS 23.280 v. 19.4.0</a:t>
            </a:r>
          </a:p>
          <a:p>
            <a:endParaRPr lang="en-US" sz="1200" dirty="0"/>
          </a:p>
        </p:txBody>
      </p:sp>
      <p:sp>
        <p:nvSpPr>
          <p:cNvPr id="12" name="Arrow: Right 11">
            <a:extLst>
              <a:ext uri="{FF2B5EF4-FFF2-40B4-BE49-F238E27FC236}">
                <a16:creationId xmlns:a16="http://schemas.microsoft.com/office/drawing/2014/main" id="{D938FACE-AA42-B151-6E41-ECED0387A955}"/>
              </a:ext>
            </a:extLst>
          </p:cNvPr>
          <p:cNvSpPr/>
          <p:nvPr/>
        </p:nvSpPr>
        <p:spPr>
          <a:xfrm>
            <a:off x="1806070" y="6382018"/>
            <a:ext cx="296431" cy="136970"/>
          </a:xfrm>
          <a:prstGeom prst="rightArrow">
            <a:avLst>
              <a:gd name="adj1" fmla="val 50000"/>
              <a:gd name="adj2" fmla="val 52781"/>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05500791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Police male with solid fill">
            <a:extLst>
              <a:ext uri="{FF2B5EF4-FFF2-40B4-BE49-F238E27FC236}">
                <a16:creationId xmlns:a16="http://schemas.microsoft.com/office/drawing/2014/main" id="{D564A048-9B4C-E7B2-4263-9B75065FE059}"/>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25219" y="5432164"/>
            <a:ext cx="652594" cy="652594"/>
          </a:xfrm>
        </p:spPr>
      </p:pic>
      <p:sp>
        <p:nvSpPr>
          <p:cNvPr id="3" name="Title 2">
            <a:extLst>
              <a:ext uri="{FF2B5EF4-FFF2-40B4-BE49-F238E27FC236}">
                <a16:creationId xmlns:a16="http://schemas.microsoft.com/office/drawing/2014/main" id="{87EFD230-B5D4-8B95-87D4-9882C3E3D8CE}"/>
              </a:ext>
            </a:extLst>
          </p:cNvPr>
          <p:cNvSpPr>
            <a:spLocks noGrp="1"/>
          </p:cNvSpPr>
          <p:nvPr>
            <p:ph type="title"/>
          </p:nvPr>
        </p:nvSpPr>
        <p:spPr/>
        <p:txBody>
          <a:bodyPr/>
          <a:lstStyle/>
          <a:p>
            <a:r>
              <a:rPr lang="en-US" dirty="0"/>
              <a:t>Current Location Information authorization</a:t>
            </a:r>
          </a:p>
        </p:txBody>
      </p:sp>
      <p:sp>
        <p:nvSpPr>
          <p:cNvPr id="4" name="Rectangle 3">
            <a:extLst>
              <a:ext uri="{FF2B5EF4-FFF2-40B4-BE49-F238E27FC236}">
                <a16:creationId xmlns:a16="http://schemas.microsoft.com/office/drawing/2014/main" id="{A57155DF-46CE-C26E-076B-2E84FF8E6008}"/>
              </a:ext>
            </a:extLst>
          </p:cNvPr>
          <p:cNvSpPr/>
          <p:nvPr/>
        </p:nvSpPr>
        <p:spPr>
          <a:xfrm>
            <a:off x="5192393" y="2542933"/>
            <a:ext cx="1322961" cy="81712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LMS</a:t>
            </a:r>
          </a:p>
        </p:txBody>
      </p:sp>
      <p:pic>
        <p:nvPicPr>
          <p:cNvPr id="8" name="Graphic 7" descr="Firefighter male with solid fill">
            <a:extLst>
              <a:ext uri="{FF2B5EF4-FFF2-40B4-BE49-F238E27FC236}">
                <a16:creationId xmlns:a16="http://schemas.microsoft.com/office/drawing/2014/main" id="{3B096775-325C-E723-2FB5-8D98D81003B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41443" y="5454377"/>
            <a:ext cx="652594" cy="652594"/>
          </a:xfrm>
          <a:prstGeom prst="rect">
            <a:avLst/>
          </a:prstGeom>
        </p:spPr>
      </p:pic>
      <p:pic>
        <p:nvPicPr>
          <p:cNvPr id="13" name="Graphic 12" descr="Smart Phone outline">
            <a:extLst>
              <a:ext uri="{FF2B5EF4-FFF2-40B4-BE49-F238E27FC236}">
                <a16:creationId xmlns:a16="http://schemas.microsoft.com/office/drawing/2014/main" id="{5CC9A8A0-FA4C-FD50-EEB0-67FDD52E852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451610" y="5150504"/>
            <a:ext cx="457200" cy="457200"/>
          </a:xfrm>
          <a:prstGeom prst="rect">
            <a:avLst/>
          </a:prstGeom>
        </p:spPr>
      </p:pic>
      <p:pic>
        <p:nvPicPr>
          <p:cNvPr id="16" name="Graphic 15" descr="Smart Phone outline">
            <a:extLst>
              <a:ext uri="{FF2B5EF4-FFF2-40B4-BE49-F238E27FC236}">
                <a16:creationId xmlns:a16="http://schemas.microsoft.com/office/drawing/2014/main" id="{A1910B8C-908F-FC48-921C-FC69481CDC2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884243" y="5169857"/>
            <a:ext cx="457200" cy="457200"/>
          </a:xfrm>
          <a:prstGeom prst="rect">
            <a:avLst/>
          </a:prstGeom>
        </p:spPr>
      </p:pic>
      <p:pic>
        <p:nvPicPr>
          <p:cNvPr id="22" name="Graphic 21" descr="Document with solid fill">
            <a:extLst>
              <a:ext uri="{FF2B5EF4-FFF2-40B4-BE49-F238E27FC236}">
                <a16:creationId xmlns:a16="http://schemas.microsoft.com/office/drawing/2014/main" id="{CB2C710A-A52B-4F5D-07E6-A93C7886310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111652" y="3077529"/>
            <a:ext cx="457200" cy="457200"/>
          </a:xfrm>
          <a:prstGeom prst="rect">
            <a:avLst/>
          </a:prstGeom>
        </p:spPr>
      </p:pic>
      <p:sp>
        <p:nvSpPr>
          <p:cNvPr id="23" name="TextBox 22">
            <a:extLst>
              <a:ext uri="{FF2B5EF4-FFF2-40B4-BE49-F238E27FC236}">
                <a16:creationId xmlns:a16="http://schemas.microsoft.com/office/drawing/2014/main" id="{C964D2B1-D2D6-7C9F-3595-EA5A18187114}"/>
              </a:ext>
            </a:extLst>
          </p:cNvPr>
          <p:cNvSpPr txBox="1"/>
          <p:nvPr/>
        </p:nvSpPr>
        <p:spPr>
          <a:xfrm>
            <a:off x="610900" y="1956313"/>
            <a:ext cx="9478044" cy="369332"/>
          </a:xfrm>
          <a:prstGeom prst="rect">
            <a:avLst/>
          </a:prstGeom>
          <a:noFill/>
        </p:spPr>
        <p:txBody>
          <a:bodyPr wrap="none" rtlCol="0">
            <a:spAutoFit/>
          </a:bodyPr>
          <a:lstStyle/>
          <a:p>
            <a:r>
              <a:rPr lang="en-US" dirty="0"/>
              <a:t>Use case: As a police officer Alice, I need to know the location information of Firefighter Bob</a:t>
            </a:r>
          </a:p>
        </p:txBody>
      </p:sp>
      <p:sp>
        <p:nvSpPr>
          <p:cNvPr id="24" name="Oval 23">
            <a:extLst>
              <a:ext uri="{FF2B5EF4-FFF2-40B4-BE49-F238E27FC236}">
                <a16:creationId xmlns:a16="http://schemas.microsoft.com/office/drawing/2014/main" id="{297334C2-B838-75B8-71D1-899C4AB8072C}"/>
              </a:ext>
            </a:extLst>
          </p:cNvPr>
          <p:cNvSpPr/>
          <p:nvPr/>
        </p:nvSpPr>
        <p:spPr>
          <a:xfrm>
            <a:off x="0" y="3467614"/>
            <a:ext cx="4524233" cy="2804615"/>
          </a:xfrm>
          <a:prstGeom prst="ellipse">
            <a:avLst/>
          </a:prstGeom>
          <a:noFill/>
          <a:ln>
            <a:solidFill>
              <a:schemeClr val="bg2">
                <a:lumMod val="9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6D2A4D2C-D4AE-A408-68CC-B11708507B7B}"/>
              </a:ext>
            </a:extLst>
          </p:cNvPr>
          <p:cNvSpPr txBox="1"/>
          <p:nvPr/>
        </p:nvSpPr>
        <p:spPr>
          <a:xfrm>
            <a:off x="1330340" y="5715426"/>
            <a:ext cx="492443" cy="261610"/>
          </a:xfrm>
          <a:prstGeom prst="rect">
            <a:avLst/>
          </a:prstGeom>
          <a:noFill/>
        </p:spPr>
        <p:txBody>
          <a:bodyPr wrap="none" rtlCol="0">
            <a:spAutoFit/>
          </a:bodyPr>
          <a:lstStyle/>
          <a:p>
            <a:r>
              <a:rPr lang="en-US" sz="1050" dirty="0"/>
              <a:t>Alice</a:t>
            </a:r>
          </a:p>
        </p:txBody>
      </p:sp>
      <p:sp>
        <p:nvSpPr>
          <p:cNvPr id="27" name="TextBox 26">
            <a:extLst>
              <a:ext uri="{FF2B5EF4-FFF2-40B4-BE49-F238E27FC236}">
                <a16:creationId xmlns:a16="http://schemas.microsoft.com/office/drawing/2014/main" id="{E6C8EBB6-7F2D-161E-4F7C-43590C605EDC}"/>
              </a:ext>
            </a:extLst>
          </p:cNvPr>
          <p:cNvSpPr txBox="1"/>
          <p:nvPr/>
        </p:nvSpPr>
        <p:spPr>
          <a:xfrm>
            <a:off x="9912486" y="5771312"/>
            <a:ext cx="425116" cy="253916"/>
          </a:xfrm>
          <a:prstGeom prst="rect">
            <a:avLst/>
          </a:prstGeom>
          <a:noFill/>
        </p:spPr>
        <p:txBody>
          <a:bodyPr wrap="none" rtlCol="0">
            <a:spAutoFit/>
          </a:bodyPr>
          <a:lstStyle/>
          <a:p>
            <a:r>
              <a:rPr lang="en-US" sz="1050" dirty="0"/>
              <a:t>Bob</a:t>
            </a:r>
          </a:p>
        </p:txBody>
      </p:sp>
      <p:sp>
        <p:nvSpPr>
          <p:cNvPr id="28" name="TextBox 27">
            <a:extLst>
              <a:ext uri="{FF2B5EF4-FFF2-40B4-BE49-F238E27FC236}">
                <a16:creationId xmlns:a16="http://schemas.microsoft.com/office/drawing/2014/main" id="{4BAA9AA4-3C7D-5585-8E00-1F851DF65F5D}"/>
              </a:ext>
            </a:extLst>
          </p:cNvPr>
          <p:cNvSpPr txBox="1"/>
          <p:nvPr/>
        </p:nvSpPr>
        <p:spPr>
          <a:xfrm>
            <a:off x="25167" y="4357875"/>
            <a:ext cx="1271502" cy="415498"/>
          </a:xfrm>
          <a:prstGeom prst="rect">
            <a:avLst/>
          </a:prstGeom>
          <a:noFill/>
        </p:spPr>
        <p:txBody>
          <a:bodyPr wrap="none" rtlCol="0">
            <a:spAutoFit/>
          </a:bodyPr>
          <a:lstStyle/>
          <a:p>
            <a:r>
              <a:rPr lang="en-US" sz="1050" dirty="0"/>
              <a:t>MC Organization: </a:t>
            </a:r>
            <a:br>
              <a:rPr lang="en-US" sz="1050" dirty="0"/>
            </a:br>
            <a:r>
              <a:rPr lang="en-US" sz="1050" dirty="0"/>
              <a:t>City Police Org</a:t>
            </a:r>
          </a:p>
        </p:txBody>
      </p:sp>
      <p:sp>
        <p:nvSpPr>
          <p:cNvPr id="29" name="TextBox 28">
            <a:extLst>
              <a:ext uri="{FF2B5EF4-FFF2-40B4-BE49-F238E27FC236}">
                <a16:creationId xmlns:a16="http://schemas.microsoft.com/office/drawing/2014/main" id="{9F28A118-880E-3502-3B34-0A6224654E1B}"/>
              </a:ext>
            </a:extLst>
          </p:cNvPr>
          <p:cNvSpPr txBox="1"/>
          <p:nvPr/>
        </p:nvSpPr>
        <p:spPr>
          <a:xfrm>
            <a:off x="6969236" y="5126373"/>
            <a:ext cx="1287532" cy="415498"/>
          </a:xfrm>
          <a:prstGeom prst="rect">
            <a:avLst/>
          </a:prstGeom>
          <a:noFill/>
        </p:spPr>
        <p:txBody>
          <a:bodyPr wrap="none" rtlCol="0">
            <a:spAutoFit/>
          </a:bodyPr>
          <a:lstStyle/>
          <a:p>
            <a:r>
              <a:rPr lang="en-US" sz="1050" dirty="0"/>
              <a:t>MC Organization: </a:t>
            </a:r>
            <a:br>
              <a:rPr lang="en-US" sz="1050" dirty="0"/>
            </a:br>
            <a:r>
              <a:rPr lang="en-US" sz="1050" dirty="0"/>
              <a:t>Fire Brigade</a:t>
            </a:r>
          </a:p>
        </p:txBody>
      </p:sp>
      <p:sp>
        <p:nvSpPr>
          <p:cNvPr id="31" name="TextBox 30">
            <a:extLst>
              <a:ext uri="{FF2B5EF4-FFF2-40B4-BE49-F238E27FC236}">
                <a16:creationId xmlns:a16="http://schemas.microsoft.com/office/drawing/2014/main" id="{ECF0CFD1-12E5-B3EC-270F-8C2A3227DC37}"/>
              </a:ext>
            </a:extLst>
          </p:cNvPr>
          <p:cNvSpPr txBox="1"/>
          <p:nvPr/>
        </p:nvSpPr>
        <p:spPr>
          <a:xfrm>
            <a:off x="2598568" y="2859045"/>
            <a:ext cx="1465466" cy="253916"/>
          </a:xfrm>
          <a:prstGeom prst="rect">
            <a:avLst/>
          </a:prstGeom>
          <a:noFill/>
        </p:spPr>
        <p:txBody>
          <a:bodyPr wrap="none" rtlCol="0">
            <a:spAutoFit/>
          </a:bodyPr>
          <a:lstStyle/>
          <a:p>
            <a:r>
              <a:rPr lang="en-US" sz="1050" dirty="0"/>
              <a:t>From 23.280 v19.4.0 </a:t>
            </a:r>
          </a:p>
        </p:txBody>
      </p:sp>
      <p:pic>
        <p:nvPicPr>
          <p:cNvPr id="35" name="Picture 34">
            <a:extLst>
              <a:ext uri="{FF2B5EF4-FFF2-40B4-BE49-F238E27FC236}">
                <a16:creationId xmlns:a16="http://schemas.microsoft.com/office/drawing/2014/main" id="{D3ADF17A-E037-C272-BADE-57C498398CB0}"/>
              </a:ext>
            </a:extLst>
          </p:cNvPr>
          <p:cNvPicPr>
            <a:picLocks noChangeAspect="1"/>
          </p:cNvPicPr>
          <p:nvPr/>
        </p:nvPicPr>
        <p:blipFill>
          <a:blip r:embed="rId10"/>
          <a:stretch>
            <a:fillRect/>
          </a:stretch>
        </p:blipFill>
        <p:spPr>
          <a:xfrm>
            <a:off x="2510226" y="3129309"/>
            <a:ext cx="1642151" cy="592318"/>
          </a:xfrm>
          <a:prstGeom prst="rect">
            <a:avLst/>
          </a:prstGeom>
        </p:spPr>
      </p:pic>
      <p:sp>
        <p:nvSpPr>
          <p:cNvPr id="36" name="TextBox 35">
            <a:extLst>
              <a:ext uri="{FF2B5EF4-FFF2-40B4-BE49-F238E27FC236}">
                <a16:creationId xmlns:a16="http://schemas.microsoft.com/office/drawing/2014/main" id="{F3CB3D7A-DEF2-C225-7DA0-64467C89D2E5}"/>
              </a:ext>
            </a:extLst>
          </p:cNvPr>
          <p:cNvSpPr txBox="1"/>
          <p:nvPr/>
        </p:nvSpPr>
        <p:spPr>
          <a:xfrm>
            <a:off x="2456660" y="3682633"/>
            <a:ext cx="1502334" cy="415498"/>
          </a:xfrm>
          <a:prstGeom prst="rect">
            <a:avLst/>
          </a:prstGeom>
          <a:noFill/>
        </p:spPr>
        <p:txBody>
          <a:bodyPr wrap="none" rtlCol="0">
            <a:spAutoFit/>
          </a:bodyPr>
          <a:lstStyle/>
          <a:p>
            <a:r>
              <a:rPr lang="en-US" sz="1050" dirty="0"/>
              <a:t>This list includes </a:t>
            </a:r>
            <a:br>
              <a:rPr lang="en-US" sz="1050" dirty="0"/>
            </a:br>
            <a:r>
              <a:rPr lang="en-US" sz="1050" dirty="0"/>
              <a:t>MC service ID for Bob</a:t>
            </a:r>
          </a:p>
        </p:txBody>
      </p:sp>
      <p:cxnSp>
        <p:nvCxnSpPr>
          <p:cNvPr id="38" name="Straight Arrow Connector 37">
            <a:extLst>
              <a:ext uri="{FF2B5EF4-FFF2-40B4-BE49-F238E27FC236}">
                <a16:creationId xmlns:a16="http://schemas.microsoft.com/office/drawing/2014/main" id="{4BDA7301-6EC9-73E6-BEFB-69BA16DDC9BE}"/>
              </a:ext>
            </a:extLst>
          </p:cNvPr>
          <p:cNvCxnSpPr>
            <a:cxnSpLocks/>
          </p:cNvCxnSpPr>
          <p:nvPr/>
        </p:nvCxnSpPr>
        <p:spPr>
          <a:xfrm flipV="1">
            <a:off x="2300431" y="3485988"/>
            <a:ext cx="2550429" cy="17734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9C04CF5A-7863-7558-93A5-94B5E7F4BF02}"/>
              </a:ext>
            </a:extLst>
          </p:cNvPr>
          <p:cNvSpPr txBox="1"/>
          <p:nvPr/>
        </p:nvSpPr>
        <p:spPr>
          <a:xfrm>
            <a:off x="3101583" y="4616500"/>
            <a:ext cx="881973" cy="415498"/>
          </a:xfrm>
          <a:prstGeom prst="rect">
            <a:avLst/>
          </a:prstGeom>
          <a:noFill/>
        </p:spPr>
        <p:txBody>
          <a:bodyPr wrap="none" rtlCol="0">
            <a:spAutoFit/>
          </a:bodyPr>
          <a:lstStyle/>
          <a:p>
            <a:r>
              <a:rPr lang="en-US" sz="1050" dirty="0"/>
              <a:t>1. Location </a:t>
            </a:r>
            <a:br>
              <a:rPr lang="en-US" sz="1050" dirty="0"/>
            </a:br>
            <a:r>
              <a:rPr lang="en-US" sz="1050" dirty="0"/>
              <a:t>Request</a:t>
            </a:r>
          </a:p>
        </p:txBody>
      </p:sp>
      <p:sp>
        <p:nvSpPr>
          <p:cNvPr id="41" name="TextBox 40">
            <a:extLst>
              <a:ext uri="{FF2B5EF4-FFF2-40B4-BE49-F238E27FC236}">
                <a16:creationId xmlns:a16="http://schemas.microsoft.com/office/drawing/2014/main" id="{D2D580DA-3AFF-E3A2-DE26-A33C50F80B15}"/>
              </a:ext>
            </a:extLst>
          </p:cNvPr>
          <p:cNvSpPr txBox="1"/>
          <p:nvPr/>
        </p:nvSpPr>
        <p:spPr>
          <a:xfrm>
            <a:off x="4869283" y="3441475"/>
            <a:ext cx="1999265" cy="577081"/>
          </a:xfrm>
          <a:prstGeom prst="rect">
            <a:avLst/>
          </a:prstGeom>
          <a:noFill/>
        </p:spPr>
        <p:txBody>
          <a:bodyPr wrap="none" rtlCol="0">
            <a:spAutoFit/>
          </a:bodyPr>
          <a:lstStyle/>
          <a:p>
            <a:r>
              <a:rPr lang="en-US" sz="1050" dirty="0"/>
              <a:t>2. Authorization:</a:t>
            </a:r>
            <a:br>
              <a:rPr lang="en-US" sz="1050" dirty="0"/>
            </a:br>
            <a:r>
              <a:rPr lang="en-US" sz="1050" dirty="0"/>
              <a:t>Check that Alice is authorized </a:t>
            </a:r>
            <a:br>
              <a:rPr lang="en-US" sz="1050" dirty="0"/>
            </a:br>
            <a:r>
              <a:rPr lang="en-US" sz="1050" dirty="0"/>
              <a:t>to query Bob’s location</a:t>
            </a:r>
          </a:p>
        </p:txBody>
      </p:sp>
      <p:cxnSp>
        <p:nvCxnSpPr>
          <p:cNvPr id="43" name="Straight Arrow Connector 42">
            <a:extLst>
              <a:ext uri="{FF2B5EF4-FFF2-40B4-BE49-F238E27FC236}">
                <a16:creationId xmlns:a16="http://schemas.microsoft.com/office/drawing/2014/main" id="{62868C06-57F7-9074-EAFB-E752690978BD}"/>
              </a:ext>
            </a:extLst>
          </p:cNvPr>
          <p:cNvCxnSpPr>
            <a:cxnSpLocks/>
          </p:cNvCxnSpPr>
          <p:nvPr/>
        </p:nvCxnSpPr>
        <p:spPr>
          <a:xfrm>
            <a:off x="6642930" y="3506978"/>
            <a:ext cx="2254043" cy="18721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3DF35C9E-91A5-0424-3F4D-EB132283857B}"/>
              </a:ext>
            </a:extLst>
          </p:cNvPr>
          <p:cNvSpPr txBox="1"/>
          <p:nvPr/>
        </p:nvSpPr>
        <p:spPr>
          <a:xfrm>
            <a:off x="7894739" y="4235292"/>
            <a:ext cx="881973" cy="415498"/>
          </a:xfrm>
          <a:prstGeom prst="rect">
            <a:avLst/>
          </a:prstGeom>
          <a:noFill/>
        </p:spPr>
        <p:txBody>
          <a:bodyPr wrap="none" rtlCol="0">
            <a:spAutoFit/>
          </a:bodyPr>
          <a:lstStyle/>
          <a:p>
            <a:r>
              <a:rPr lang="en-US" sz="1050" dirty="0"/>
              <a:t>3. Location </a:t>
            </a:r>
            <a:br>
              <a:rPr lang="en-US" sz="1050" dirty="0"/>
            </a:br>
            <a:r>
              <a:rPr lang="en-US" sz="1050" dirty="0"/>
              <a:t>Request</a:t>
            </a:r>
          </a:p>
        </p:txBody>
      </p:sp>
      <p:sp>
        <p:nvSpPr>
          <p:cNvPr id="47" name="TextBox 46">
            <a:extLst>
              <a:ext uri="{FF2B5EF4-FFF2-40B4-BE49-F238E27FC236}">
                <a16:creationId xmlns:a16="http://schemas.microsoft.com/office/drawing/2014/main" id="{6A9D2355-9ECB-2746-D88E-5E50594299B7}"/>
              </a:ext>
            </a:extLst>
          </p:cNvPr>
          <p:cNvSpPr txBox="1"/>
          <p:nvPr/>
        </p:nvSpPr>
        <p:spPr>
          <a:xfrm>
            <a:off x="2755963" y="5514767"/>
            <a:ext cx="5784715" cy="954107"/>
          </a:xfrm>
          <a:prstGeom prst="rect">
            <a:avLst/>
          </a:prstGeom>
          <a:noFill/>
        </p:spPr>
        <p:txBody>
          <a:bodyPr wrap="square" rtlCol="0">
            <a:spAutoFit/>
          </a:bodyPr>
          <a:lstStyle/>
          <a:p>
            <a:r>
              <a:rPr lang="en-US" sz="1400" dirty="0">
                <a:solidFill>
                  <a:srgbClr val="FF0000"/>
                </a:solidFill>
              </a:rPr>
              <a:t>Limitation:</a:t>
            </a:r>
          </a:p>
          <a:p>
            <a:r>
              <a:rPr lang="en-US" sz="1400" dirty="0">
                <a:solidFill>
                  <a:srgbClr val="FF0000"/>
                </a:solidFill>
              </a:rPr>
              <a:t>The Fire Brigade organization must trust that the MC organization; City police correct MC service IDs in the Location user profiles.</a:t>
            </a:r>
            <a:br>
              <a:rPr lang="en-US" sz="1400" dirty="0">
                <a:solidFill>
                  <a:srgbClr val="FF0000"/>
                </a:solidFill>
              </a:rPr>
            </a:br>
            <a:r>
              <a:rPr lang="en-US" sz="1400" dirty="0">
                <a:solidFill>
                  <a:srgbClr val="FF0000"/>
                </a:solidFill>
              </a:rPr>
              <a:t>This becomes even more problematic in a multi system scenario.</a:t>
            </a:r>
            <a:endParaRPr lang="en-US" dirty="0">
              <a:solidFill>
                <a:srgbClr val="FF0000"/>
              </a:solidFill>
            </a:endParaRPr>
          </a:p>
        </p:txBody>
      </p:sp>
      <p:pic>
        <p:nvPicPr>
          <p:cNvPr id="2" name="Graphic 1" descr="Document with solid fill">
            <a:extLst>
              <a:ext uri="{FF2B5EF4-FFF2-40B4-BE49-F238E27FC236}">
                <a16:creationId xmlns:a16="http://schemas.microsoft.com/office/drawing/2014/main" id="{85680458-29A1-A571-D6CA-531B0B962C8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8156" y="3077529"/>
            <a:ext cx="457200" cy="457200"/>
          </a:xfrm>
          <a:prstGeom prst="rect">
            <a:avLst/>
          </a:prstGeom>
        </p:spPr>
      </p:pic>
      <p:sp>
        <p:nvSpPr>
          <p:cNvPr id="5" name="TextBox 4">
            <a:extLst>
              <a:ext uri="{FF2B5EF4-FFF2-40B4-BE49-F238E27FC236}">
                <a16:creationId xmlns:a16="http://schemas.microsoft.com/office/drawing/2014/main" id="{1B7AD5A1-CF0F-57DF-6F7C-47F4EB82AAC5}"/>
              </a:ext>
            </a:extLst>
          </p:cNvPr>
          <p:cNvSpPr txBox="1"/>
          <p:nvPr/>
        </p:nvSpPr>
        <p:spPr>
          <a:xfrm>
            <a:off x="58840" y="2876419"/>
            <a:ext cx="2127505" cy="253916"/>
          </a:xfrm>
          <a:prstGeom prst="rect">
            <a:avLst/>
          </a:prstGeom>
          <a:noFill/>
        </p:spPr>
        <p:txBody>
          <a:bodyPr wrap="none" rtlCol="0">
            <a:spAutoFit/>
          </a:bodyPr>
          <a:lstStyle/>
          <a:p>
            <a:r>
              <a:rPr lang="en-US" sz="1050" dirty="0"/>
              <a:t>From 23.379 -&gt; to 23.280 as it is</a:t>
            </a:r>
          </a:p>
        </p:txBody>
      </p:sp>
      <p:pic>
        <p:nvPicPr>
          <p:cNvPr id="7" name="Picture 6">
            <a:extLst>
              <a:ext uri="{FF2B5EF4-FFF2-40B4-BE49-F238E27FC236}">
                <a16:creationId xmlns:a16="http://schemas.microsoft.com/office/drawing/2014/main" id="{C69C45F0-D2F7-D95A-9F2A-0E65DF80ADE7}"/>
              </a:ext>
            </a:extLst>
          </p:cNvPr>
          <p:cNvPicPr>
            <a:picLocks noChangeAspect="1"/>
          </p:cNvPicPr>
          <p:nvPr/>
        </p:nvPicPr>
        <p:blipFill>
          <a:blip r:embed="rId11"/>
          <a:stretch>
            <a:fillRect/>
          </a:stretch>
        </p:blipFill>
        <p:spPr>
          <a:xfrm>
            <a:off x="385712" y="3119204"/>
            <a:ext cx="1661088" cy="467481"/>
          </a:xfrm>
          <a:prstGeom prst="rect">
            <a:avLst/>
          </a:prstGeom>
        </p:spPr>
      </p:pic>
      <p:sp>
        <p:nvSpPr>
          <p:cNvPr id="20" name="Oval 19">
            <a:extLst>
              <a:ext uri="{FF2B5EF4-FFF2-40B4-BE49-F238E27FC236}">
                <a16:creationId xmlns:a16="http://schemas.microsoft.com/office/drawing/2014/main" id="{A1DF36B8-A38C-E9A9-1C83-CA9038D7F382}"/>
              </a:ext>
            </a:extLst>
          </p:cNvPr>
          <p:cNvSpPr/>
          <p:nvPr/>
        </p:nvSpPr>
        <p:spPr>
          <a:xfrm>
            <a:off x="6829567" y="3538950"/>
            <a:ext cx="4524233" cy="2804615"/>
          </a:xfrm>
          <a:prstGeom prst="ellipse">
            <a:avLst/>
          </a:prstGeom>
          <a:noFill/>
          <a:ln>
            <a:solidFill>
              <a:schemeClr val="bg2">
                <a:lumMod val="9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4658984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Police male with solid fill">
            <a:extLst>
              <a:ext uri="{FF2B5EF4-FFF2-40B4-BE49-F238E27FC236}">
                <a16:creationId xmlns:a16="http://schemas.microsoft.com/office/drawing/2014/main" id="{D564A048-9B4C-E7B2-4263-9B75065FE059}"/>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25219" y="5432164"/>
            <a:ext cx="652594" cy="652594"/>
          </a:xfrm>
        </p:spPr>
      </p:pic>
      <p:sp>
        <p:nvSpPr>
          <p:cNvPr id="3" name="Title 2">
            <a:extLst>
              <a:ext uri="{FF2B5EF4-FFF2-40B4-BE49-F238E27FC236}">
                <a16:creationId xmlns:a16="http://schemas.microsoft.com/office/drawing/2014/main" id="{87EFD230-B5D4-8B95-87D4-9882C3E3D8CE}"/>
              </a:ext>
            </a:extLst>
          </p:cNvPr>
          <p:cNvSpPr>
            <a:spLocks noGrp="1"/>
          </p:cNvSpPr>
          <p:nvPr>
            <p:ph type="title"/>
          </p:nvPr>
        </p:nvSpPr>
        <p:spPr/>
        <p:txBody>
          <a:bodyPr/>
          <a:lstStyle/>
          <a:p>
            <a:r>
              <a:rPr lang="en-US" dirty="0"/>
              <a:t>Current Location Information authorization</a:t>
            </a:r>
          </a:p>
        </p:txBody>
      </p:sp>
      <p:sp>
        <p:nvSpPr>
          <p:cNvPr id="4" name="Rectangle 3">
            <a:extLst>
              <a:ext uri="{FF2B5EF4-FFF2-40B4-BE49-F238E27FC236}">
                <a16:creationId xmlns:a16="http://schemas.microsoft.com/office/drawing/2014/main" id="{A57155DF-46CE-C26E-076B-2E84FF8E6008}"/>
              </a:ext>
            </a:extLst>
          </p:cNvPr>
          <p:cNvSpPr/>
          <p:nvPr/>
        </p:nvSpPr>
        <p:spPr>
          <a:xfrm>
            <a:off x="5192393" y="2542933"/>
            <a:ext cx="1322961" cy="81712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LMS</a:t>
            </a:r>
          </a:p>
        </p:txBody>
      </p:sp>
      <p:pic>
        <p:nvPicPr>
          <p:cNvPr id="8" name="Graphic 7" descr="Firefighter male with solid fill">
            <a:extLst>
              <a:ext uri="{FF2B5EF4-FFF2-40B4-BE49-F238E27FC236}">
                <a16:creationId xmlns:a16="http://schemas.microsoft.com/office/drawing/2014/main" id="{3B096775-325C-E723-2FB5-8D98D81003B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41443" y="5454377"/>
            <a:ext cx="652594" cy="652594"/>
          </a:xfrm>
          <a:prstGeom prst="rect">
            <a:avLst/>
          </a:prstGeom>
        </p:spPr>
      </p:pic>
      <p:pic>
        <p:nvPicPr>
          <p:cNvPr id="13" name="Graphic 12" descr="Smart Phone outline">
            <a:extLst>
              <a:ext uri="{FF2B5EF4-FFF2-40B4-BE49-F238E27FC236}">
                <a16:creationId xmlns:a16="http://schemas.microsoft.com/office/drawing/2014/main" id="{5CC9A8A0-FA4C-FD50-EEB0-67FDD52E852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451610" y="5150504"/>
            <a:ext cx="457200" cy="457200"/>
          </a:xfrm>
          <a:prstGeom prst="rect">
            <a:avLst/>
          </a:prstGeom>
        </p:spPr>
      </p:pic>
      <p:pic>
        <p:nvPicPr>
          <p:cNvPr id="16" name="Graphic 15" descr="Smart Phone outline">
            <a:extLst>
              <a:ext uri="{FF2B5EF4-FFF2-40B4-BE49-F238E27FC236}">
                <a16:creationId xmlns:a16="http://schemas.microsoft.com/office/drawing/2014/main" id="{A1910B8C-908F-FC48-921C-FC69481CDC2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884243" y="5169857"/>
            <a:ext cx="457200" cy="457200"/>
          </a:xfrm>
          <a:prstGeom prst="rect">
            <a:avLst/>
          </a:prstGeom>
        </p:spPr>
      </p:pic>
      <p:pic>
        <p:nvPicPr>
          <p:cNvPr id="22" name="Graphic 21" descr="Document with solid fill">
            <a:extLst>
              <a:ext uri="{FF2B5EF4-FFF2-40B4-BE49-F238E27FC236}">
                <a16:creationId xmlns:a16="http://schemas.microsoft.com/office/drawing/2014/main" id="{CB2C710A-A52B-4F5D-07E6-A93C7886310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111652" y="3077529"/>
            <a:ext cx="457200" cy="457200"/>
          </a:xfrm>
          <a:prstGeom prst="rect">
            <a:avLst/>
          </a:prstGeom>
        </p:spPr>
      </p:pic>
      <p:sp>
        <p:nvSpPr>
          <p:cNvPr id="23" name="TextBox 22">
            <a:extLst>
              <a:ext uri="{FF2B5EF4-FFF2-40B4-BE49-F238E27FC236}">
                <a16:creationId xmlns:a16="http://schemas.microsoft.com/office/drawing/2014/main" id="{C964D2B1-D2D6-7C9F-3595-EA5A18187114}"/>
              </a:ext>
            </a:extLst>
          </p:cNvPr>
          <p:cNvSpPr txBox="1"/>
          <p:nvPr/>
        </p:nvSpPr>
        <p:spPr>
          <a:xfrm>
            <a:off x="610900" y="1956313"/>
            <a:ext cx="9478044" cy="369332"/>
          </a:xfrm>
          <a:prstGeom prst="rect">
            <a:avLst/>
          </a:prstGeom>
          <a:noFill/>
        </p:spPr>
        <p:txBody>
          <a:bodyPr wrap="none" rtlCol="0">
            <a:spAutoFit/>
          </a:bodyPr>
          <a:lstStyle/>
          <a:p>
            <a:r>
              <a:rPr lang="en-US" dirty="0"/>
              <a:t>Use case: As a police officer Alice, I need to know the location information of Firefighter Bob</a:t>
            </a:r>
          </a:p>
        </p:txBody>
      </p:sp>
      <p:sp>
        <p:nvSpPr>
          <p:cNvPr id="24" name="Oval 23">
            <a:extLst>
              <a:ext uri="{FF2B5EF4-FFF2-40B4-BE49-F238E27FC236}">
                <a16:creationId xmlns:a16="http://schemas.microsoft.com/office/drawing/2014/main" id="{297334C2-B838-75B8-71D1-899C4AB8072C}"/>
              </a:ext>
            </a:extLst>
          </p:cNvPr>
          <p:cNvSpPr/>
          <p:nvPr/>
        </p:nvSpPr>
        <p:spPr>
          <a:xfrm>
            <a:off x="0" y="3467614"/>
            <a:ext cx="4524233" cy="2804615"/>
          </a:xfrm>
          <a:prstGeom prst="ellipse">
            <a:avLst/>
          </a:prstGeom>
          <a:noFill/>
          <a:ln>
            <a:solidFill>
              <a:schemeClr val="bg2">
                <a:lumMod val="9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6D2A4D2C-D4AE-A408-68CC-B11708507B7B}"/>
              </a:ext>
            </a:extLst>
          </p:cNvPr>
          <p:cNvSpPr txBox="1"/>
          <p:nvPr/>
        </p:nvSpPr>
        <p:spPr>
          <a:xfrm>
            <a:off x="1330340" y="5715426"/>
            <a:ext cx="492443" cy="261610"/>
          </a:xfrm>
          <a:prstGeom prst="rect">
            <a:avLst/>
          </a:prstGeom>
          <a:noFill/>
        </p:spPr>
        <p:txBody>
          <a:bodyPr wrap="none" rtlCol="0">
            <a:spAutoFit/>
          </a:bodyPr>
          <a:lstStyle/>
          <a:p>
            <a:r>
              <a:rPr lang="en-US" sz="1050" dirty="0"/>
              <a:t>Alice</a:t>
            </a:r>
          </a:p>
        </p:txBody>
      </p:sp>
      <p:sp>
        <p:nvSpPr>
          <p:cNvPr id="27" name="TextBox 26">
            <a:extLst>
              <a:ext uri="{FF2B5EF4-FFF2-40B4-BE49-F238E27FC236}">
                <a16:creationId xmlns:a16="http://schemas.microsoft.com/office/drawing/2014/main" id="{E6C8EBB6-7F2D-161E-4F7C-43590C605EDC}"/>
              </a:ext>
            </a:extLst>
          </p:cNvPr>
          <p:cNvSpPr txBox="1"/>
          <p:nvPr/>
        </p:nvSpPr>
        <p:spPr>
          <a:xfrm>
            <a:off x="9912486" y="5771312"/>
            <a:ext cx="425116" cy="253916"/>
          </a:xfrm>
          <a:prstGeom prst="rect">
            <a:avLst/>
          </a:prstGeom>
          <a:noFill/>
        </p:spPr>
        <p:txBody>
          <a:bodyPr wrap="none" rtlCol="0">
            <a:spAutoFit/>
          </a:bodyPr>
          <a:lstStyle/>
          <a:p>
            <a:r>
              <a:rPr lang="en-US" sz="1050" dirty="0"/>
              <a:t>Bob</a:t>
            </a:r>
          </a:p>
        </p:txBody>
      </p:sp>
      <p:sp>
        <p:nvSpPr>
          <p:cNvPr id="28" name="TextBox 27">
            <a:extLst>
              <a:ext uri="{FF2B5EF4-FFF2-40B4-BE49-F238E27FC236}">
                <a16:creationId xmlns:a16="http://schemas.microsoft.com/office/drawing/2014/main" id="{4BAA9AA4-3C7D-5585-8E00-1F851DF65F5D}"/>
              </a:ext>
            </a:extLst>
          </p:cNvPr>
          <p:cNvSpPr txBox="1"/>
          <p:nvPr/>
        </p:nvSpPr>
        <p:spPr>
          <a:xfrm>
            <a:off x="25167" y="4357875"/>
            <a:ext cx="1271502" cy="415498"/>
          </a:xfrm>
          <a:prstGeom prst="rect">
            <a:avLst/>
          </a:prstGeom>
          <a:noFill/>
        </p:spPr>
        <p:txBody>
          <a:bodyPr wrap="none" rtlCol="0">
            <a:spAutoFit/>
          </a:bodyPr>
          <a:lstStyle/>
          <a:p>
            <a:r>
              <a:rPr lang="en-US" sz="1050" dirty="0"/>
              <a:t>MC Organization: </a:t>
            </a:r>
            <a:br>
              <a:rPr lang="en-US" sz="1050" dirty="0"/>
            </a:br>
            <a:r>
              <a:rPr lang="en-US" sz="1050" dirty="0"/>
              <a:t>City Police Org</a:t>
            </a:r>
          </a:p>
        </p:txBody>
      </p:sp>
      <p:sp>
        <p:nvSpPr>
          <p:cNvPr id="29" name="TextBox 28">
            <a:extLst>
              <a:ext uri="{FF2B5EF4-FFF2-40B4-BE49-F238E27FC236}">
                <a16:creationId xmlns:a16="http://schemas.microsoft.com/office/drawing/2014/main" id="{9F28A118-880E-3502-3B34-0A6224654E1B}"/>
              </a:ext>
            </a:extLst>
          </p:cNvPr>
          <p:cNvSpPr txBox="1"/>
          <p:nvPr/>
        </p:nvSpPr>
        <p:spPr>
          <a:xfrm>
            <a:off x="6969236" y="5126373"/>
            <a:ext cx="1287532" cy="415498"/>
          </a:xfrm>
          <a:prstGeom prst="rect">
            <a:avLst/>
          </a:prstGeom>
          <a:noFill/>
        </p:spPr>
        <p:txBody>
          <a:bodyPr wrap="none" rtlCol="0">
            <a:spAutoFit/>
          </a:bodyPr>
          <a:lstStyle/>
          <a:p>
            <a:r>
              <a:rPr lang="en-US" sz="1050" dirty="0"/>
              <a:t>MC Organization: </a:t>
            </a:r>
            <a:br>
              <a:rPr lang="en-US" sz="1050" dirty="0"/>
            </a:br>
            <a:r>
              <a:rPr lang="en-US" sz="1050" dirty="0"/>
              <a:t>Fire Brigade</a:t>
            </a:r>
          </a:p>
        </p:txBody>
      </p:sp>
      <p:sp>
        <p:nvSpPr>
          <p:cNvPr id="31" name="TextBox 30">
            <a:extLst>
              <a:ext uri="{FF2B5EF4-FFF2-40B4-BE49-F238E27FC236}">
                <a16:creationId xmlns:a16="http://schemas.microsoft.com/office/drawing/2014/main" id="{ECF0CFD1-12E5-B3EC-270F-8C2A3227DC37}"/>
              </a:ext>
            </a:extLst>
          </p:cNvPr>
          <p:cNvSpPr txBox="1"/>
          <p:nvPr/>
        </p:nvSpPr>
        <p:spPr>
          <a:xfrm>
            <a:off x="2598568" y="2859045"/>
            <a:ext cx="1465466" cy="253916"/>
          </a:xfrm>
          <a:prstGeom prst="rect">
            <a:avLst/>
          </a:prstGeom>
          <a:noFill/>
        </p:spPr>
        <p:txBody>
          <a:bodyPr wrap="none" rtlCol="0">
            <a:spAutoFit/>
          </a:bodyPr>
          <a:lstStyle/>
          <a:p>
            <a:r>
              <a:rPr lang="en-US" sz="1050" dirty="0"/>
              <a:t>From 23.280 v19.4.0 </a:t>
            </a:r>
          </a:p>
        </p:txBody>
      </p:sp>
      <p:pic>
        <p:nvPicPr>
          <p:cNvPr id="35" name="Picture 34">
            <a:extLst>
              <a:ext uri="{FF2B5EF4-FFF2-40B4-BE49-F238E27FC236}">
                <a16:creationId xmlns:a16="http://schemas.microsoft.com/office/drawing/2014/main" id="{D3ADF17A-E037-C272-BADE-57C498398CB0}"/>
              </a:ext>
            </a:extLst>
          </p:cNvPr>
          <p:cNvPicPr>
            <a:picLocks noChangeAspect="1"/>
          </p:cNvPicPr>
          <p:nvPr/>
        </p:nvPicPr>
        <p:blipFill>
          <a:blip r:embed="rId10"/>
          <a:stretch>
            <a:fillRect/>
          </a:stretch>
        </p:blipFill>
        <p:spPr>
          <a:xfrm>
            <a:off x="2510226" y="3129309"/>
            <a:ext cx="1642151" cy="592318"/>
          </a:xfrm>
          <a:prstGeom prst="rect">
            <a:avLst/>
          </a:prstGeom>
        </p:spPr>
      </p:pic>
      <p:sp>
        <p:nvSpPr>
          <p:cNvPr id="36" name="TextBox 35">
            <a:extLst>
              <a:ext uri="{FF2B5EF4-FFF2-40B4-BE49-F238E27FC236}">
                <a16:creationId xmlns:a16="http://schemas.microsoft.com/office/drawing/2014/main" id="{F3CB3D7A-DEF2-C225-7DA0-64467C89D2E5}"/>
              </a:ext>
            </a:extLst>
          </p:cNvPr>
          <p:cNvSpPr txBox="1"/>
          <p:nvPr/>
        </p:nvSpPr>
        <p:spPr>
          <a:xfrm>
            <a:off x="2456660" y="3682633"/>
            <a:ext cx="1502334" cy="415498"/>
          </a:xfrm>
          <a:prstGeom prst="rect">
            <a:avLst/>
          </a:prstGeom>
          <a:noFill/>
        </p:spPr>
        <p:txBody>
          <a:bodyPr wrap="none" rtlCol="0">
            <a:spAutoFit/>
          </a:bodyPr>
          <a:lstStyle/>
          <a:p>
            <a:r>
              <a:rPr lang="en-US" sz="1050" dirty="0"/>
              <a:t>This list includes </a:t>
            </a:r>
            <a:br>
              <a:rPr lang="en-US" sz="1050" dirty="0"/>
            </a:br>
            <a:r>
              <a:rPr lang="en-US" sz="1050" dirty="0"/>
              <a:t>MC service ID for Bob</a:t>
            </a:r>
          </a:p>
        </p:txBody>
      </p:sp>
      <p:cxnSp>
        <p:nvCxnSpPr>
          <p:cNvPr id="38" name="Straight Arrow Connector 37">
            <a:extLst>
              <a:ext uri="{FF2B5EF4-FFF2-40B4-BE49-F238E27FC236}">
                <a16:creationId xmlns:a16="http://schemas.microsoft.com/office/drawing/2014/main" id="{4BDA7301-6EC9-73E6-BEFB-69BA16DDC9BE}"/>
              </a:ext>
            </a:extLst>
          </p:cNvPr>
          <p:cNvCxnSpPr>
            <a:cxnSpLocks/>
          </p:cNvCxnSpPr>
          <p:nvPr/>
        </p:nvCxnSpPr>
        <p:spPr>
          <a:xfrm flipV="1">
            <a:off x="2300431" y="3485988"/>
            <a:ext cx="2550429" cy="17734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9C04CF5A-7863-7558-93A5-94B5E7F4BF02}"/>
              </a:ext>
            </a:extLst>
          </p:cNvPr>
          <p:cNvSpPr txBox="1"/>
          <p:nvPr/>
        </p:nvSpPr>
        <p:spPr>
          <a:xfrm>
            <a:off x="3101583" y="4616500"/>
            <a:ext cx="881973" cy="415498"/>
          </a:xfrm>
          <a:prstGeom prst="rect">
            <a:avLst/>
          </a:prstGeom>
          <a:noFill/>
        </p:spPr>
        <p:txBody>
          <a:bodyPr wrap="none" rtlCol="0">
            <a:spAutoFit/>
          </a:bodyPr>
          <a:lstStyle/>
          <a:p>
            <a:r>
              <a:rPr lang="en-US" sz="1050" dirty="0"/>
              <a:t>1. Location </a:t>
            </a:r>
            <a:br>
              <a:rPr lang="en-US" sz="1050" dirty="0"/>
            </a:br>
            <a:r>
              <a:rPr lang="en-US" sz="1050" dirty="0"/>
              <a:t>Request</a:t>
            </a:r>
          </a:p>
        </p:txBody>
      </p:sp>
      <p:sp>
        <p:nvSpPr>
          <p:cNvPr id="41" name="TextBox 40">
            <a:extLst>
              <a:ext uri="{FF2B5EF4-FFF2-40B4-BE49-F238E27FC236}">
                <a16:creationId xmlns:a16="http://schemas.microsoft.com/office/drawing/2014/main" id="{D2D580DA-3AFF-E3A2-DE26-A33C50F80B15}"/>
              </a:ext>
            </a:extLst>
          </p:cNvPr>
          <p:cNvSpPr txBox="1"/>
          <p:nvPr/>
        </p:nvSpPr>
        <p:spPr>
          <a:xfrm>
            <a:off x="4869283" y="3441475"/>
            <a:ext cx="1999265" cy="577081"/>
          </a:xfrm>
          <a:prstGeom prst="rect">
            <a:avLst/>
          </a:prstGeom>
          <a:noFill/>
        </p:spPr>
        <p:txBody>
          <a:bodyPr wrap="none" rtlCol="0">
            <a:spAutoFit/>
          </a:bodyPr>
          <a:lstStyle/>
          <a:p>
            <a:r>
              <a:rPr lang="en-US" sz="1050" dirty="0"/>
              <a:t>2. Authorization:</a:t>
            </a:r>
            <a:br>
              <a:rPr lang="en-US" sz="1050" dirty="0"/>
            </a:br>
            <a:r>
              <a:rPr lang="en-US" sz="1050" dirty="0"/>
              <a:t>Check that Alice is authorized </a:t>
            </a:r>
            <a:br>
              <a:rPr lang="en-US" sz="1050" dirty="0"/>
            </a:br>
            <a:r>
              <a:rPr lang="en-US" sz="1050" dirty="0"/>
              <a:t>to query Bob’s location</a:t>
            </a:r>
          </a:p>
        </p:txBody>
      </p:sp>
      <p:cxnSp>
        <p:nvCxnSpPr>
          <p:cNvPr id="43" name="Straight Arrow Connector 42">
            <a:extLst>
              <a:ext uri="{FF2B5EF4-FFF2-40B4-BE49-F238E27FC236}">
                <a16:creationId xmlns:a16="http://schemas.microsoft.com/office/drawing/2014/main" id="{62868C06-57F7-9074-EAFB-E752690978BD}"/>
              </a:ext>
            </a:extLst>
          </p:cNvPr>
          <p:cNvCxnSpPr>
            <a:cxnSpLocks/>
          </p:cNvCxnSpPr>
          <p:nvPr/>
        </p:nvCxnSpPr>
        <p:spPr>
          <a:xfrm>
            <a:off x="6642930" y="3506978"/>
            <a:ext cx="2254043" cy="18721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3DF35C9E-91A5-0424-3F4D-EB132283857B}"/>
              </a:ext>
            </a:extLst>
          </p:cNvPr>
          <p:cNvSpPr txBox="1"/>
          <p:nvPr/>
        </p:nvSpPr>
        <p:spPr>
          <a:xfrm>
            <a:off x="7894739" y="4235292"/>
            <a:ext cx="881973" cy="415498"/>
          </a:xfrm>
          <a:prstGeom prst="rect">
            <a:avLst/>
          </a:prstGeom>
          <a:noFill/>
        </p:spPr>
        <p:txBody>
          <a:bodyPr wrap="none" rtlCol="0">
            <a:spAutoFit/>
          </a:bodyPr>
          <a:lstStyle/>
          <a:p>
            <a:r>
              <a:rPr lang="en-US" sz="1050" dirty="0"/>
              <a:t>3. Location </a:t>
            </a:r>
            <a:br>
              <a:rPr lang="en-US" sz="1050" dirty="0"/>
            </a:br>
            <a:r>
              <a:rPr lang="en-US" sz="1050" dirty="0"/>
              <a:t>Request</a:t>
            </a:r>
          </a:p>
        </p:txBody>
      </p:sp>
      <p:sp>
        <p:nvSpPr>
          <p:cNvPr id="47" name="TextBox 46">
            <a:extLst>
              <a:ext uri="{FF2B5EF4-FFF2-40B4-BE49-F238E27FC236}">
                <a16:creationId xmlns:a16="http://schemas.microsoft.com/office/drawing/2014/main" id="{6A9D2355-9ECB-2746-D88E-5E50594299B7}"/>
              </a:ext>
            </a:extLst>
          </p:cNvPr>
          <p:cNvSpPr txBox="1"/>
          <p:nvPr/>
        </p:nvSpPr>
        <p:spPr>
          <a:xfrm>
            <a:off x="2755963" y="5514767"/>
            <a:ext cx="5784715" cy="954107"/>
          </a:xfrm>
          <a:prstGeom prst="rect">
            <a:avLst/>
          </a:prstGeom>
          <a:noFill/>
        </p:spPr>
        <p:txBody>
          <a:bodyPr wrap="square" rtlCol="0">
            <a:spAutoFit/>
          </a:bodyPr>
          <a:lstStyle/>
          <a:p>
            <a:r>
              <a:rPr lang="en-US" sz="1400" dirty="0">
                <a:solidFill>
                  <a:srgbClr val="FF0000"/>
                </a:solidFill>
              </a:rPr>
              <a:t>Limitation:</a:t>
            </a:r>
          </a:p>
          <a:p>
            <a:r>
              <a:rPr lang="en-US" sz="1400" dirty="0">
                <a:solidFill>
                  <a:srgbClr val="FF0000"/>
                </a:solidFill>
              </a:rPr>
              <a:t>The Fire Brigade organization must trust that the MC organization; City police correct MC service IDs in the Location user profiles.</a:t>
            </a:r>
            <a:br>
              <a:rPr lang="en-US" sz="1400" dirty="0">
                <a:solidFill>
                  <a:srgbClr val="FF0000"/>
                </a:solidFill>
              </a:rPr>
            </a:br>
            <a:r>
              <a:rPr lang="en-US" sz="1400" dirty="0">
                <a:solidFill>
                  <a:srgbClr val="FF0000"/>
                </a:solidFill>
              </a:rPr>
              <a:t>This becomes even more problematic in a multi system scenario.</a:t>
            </a:r>
            <a:endParaRPr lang="en-US" dirty="0">
              <a:solidFill>
                <a:srgbClr val="FF0000"/>
              </a:solidFill>
            </a:endParaRPr>
          </a:p>
        </p:txBody>
      </p:sp>
      <p:pic>
        <p:nvPicPr>
          <p:cNvPr id="2" name="Graphic 1" descr="Document with solid fill">
            <a:extLst>
              <a:ext uri="{FF2B5EF4-FFF2-40B4-BE49-F238E27FC236}">
                <a16:creationId xmlns:a16="http://schemas.microsoft.com/office/drawing/2014/main" id="{85680458-29A1-A571-D6CA-531B0B962C8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8156" y="3077529"/>
            <a:ext cx="457200" cy="457200"/>
          </a:xfrm>
          <a:prstGeom prst="rect">
            <a:avLst/>
          </a:prstGeom>
        </p:spPr>
      </p:pic>
      <p:sp>
        <p:nvSpPr>
          <p:cNvPr id="5" name="TextBox 4">
            <a:extLst>
              <a:ext uri="{FF2B5EF4-FFF2-40B4-BE49-F238E27FC236}">
                <a16:creationId xmlns:a16="http://schemas.microsoft.com/office/drawing/2014/main" id="{1B7AD5A1-CF0F-57DF-6F7C-47F4EB82AAC5}"/>
              </a:ext>
            </a:extLst>
          </p:cNvPr>
          <p:cNvSpPr txBox="1"/>
          <p:nvPr/>
        </p:nvSpPr>
        <p:spPr>
          <a:xfrm>
            <a:off x="58840" y="2876419"/>
            <a:ext cx="2127505" cy="253916"/>
          </a:xfrm>
          <a:prstGeom prst="rect">
            <a:avLst/>
          </a:prstGeom>
          <a:noFill/>
        </p:spPr>
        <p:txBody>
          <a:bodyPr wrap="none" rtlCol="0">
            <a:spAutoFit/>
          </a:bodyPr>
          <a:lstStyle/>
          <a:p>
            <a:r>
              <a:rPr lang="en-US" sz="1050" dirty="0"/>
              <a:t>From 23.379 -&gt; to 23.280 as it is</a:t>
            </a:r>
          </a:p>
        </p:txBody>
      </p:sp>
      <p:pic>
        <p:nvPicPr>
          <p:cNvPr id="7" name="Picture 6">
            <a:extLst>
              <a:ext uri="{FF2B5EF4-FFF2-40B4-BE49-F238E27FC236}">
                <a16:creationId xmlns:a16="http://schemas.microsoft.com/office/drawing/2014/main" id="{C69C45F0-D2F7-D95A-9F2A-0E65DF80ADE7}"/>
              </a:ext>
            </a:extLst>
          </p:cNvPr>
          <p:cNvPicPr>
            <a:picLocks noChangeAspect="1"/>
          </p:cNvPicPr>
          <p:nvPr/>
        </p:nvPicPr>
        <p:blipFill>
          <a:blip r:embed="rId11"/>
          <a:stretch>
            <a:fillRect/>
          </a:stretch>
        </p:blipFill>
        <p:spPr>
          <a:xfrm>
            <a:off x="385712" y="3119204"/>
            <a:ext cx="1661088" cy="467481"/>
          </a:xfrm>
          <a:prstGeom prst="rect">
            <a:avLst/>
          </a:prstGeom>
        </p:spPr>
      </p:pic>
      <p:sp>
        <p:nvSpPr>
          <p:cNvPr id="20" name="Oval 19">
            <a:extLst>
              <a:ext uri="{FF2B5EF4-FFF2-40B4-BE49-F238E27FC236}">
                <a16:creationId xmlns:a16="http://schemas.microsoft.com/office/drawing/2014/main" id="{A1DF36B8-A38C-E9A9-1C83-CA9038D7F382}"/>
              </a:ext>
            </a:extLst>
          </p:cNvPr>
          <p:cNvSpPr/>
          <p:nvPr/>
        </p:nvSpPr>
        <p:spPr>
          <a:xfrm>
            <a:off x="6829567" y="3538950"/>
            <a:ext cx="4524233" cy="2804615"/>
          </a:xfrm>
          <a:prstGeom prst="ellipse">
            <a:avLst/>
          </a:prstGeom>
          <a:noFill/>
          <a:ln>
            <a:solidFill>
              <a:schemeClr val="bg2">
                <a:lumMod val="9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descr="Firefighter male with solid fill">
            <a:extLst>
              <a:ext uri="{FF2B5EF4-FFF2-40B4-BE49-F238E27FC236}">
                <a16:creationId xmlns:a16="http://schemas.microsoft.com/office/drawing/2014/main" id="{4E9472B3-9EE6-C4DE-0ADB-B54030ACCEE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276875" y="3576812"/>
            <a:ext cx="652594" cy="652594"/>
          </a:xfrm>
          <a:prstGeom prst="rect">
            <a:avLst/>
          </a:prstGeom>
        </p:spPr>
      </p:pic>
      <p:sp>
        <p:nvSpPr>
          <p:cNvPr id="10" name="TextBox 9">
            <a:extLst>
              <a:ext uri="{FF2B5EF4-FFF2-40B4-BE49-F238E27FC236}">
                <a16:creationId xmlns:a16="http://schemas.microsoft.com/office/drawing/2014/main" id="{0A0F5846-D94F-B9FF-5467-24D84A723E98}"/>
              </a:ext>
            </a:extLst>
          </p:cNvPr>
          <p:cNvSpPr txBox="1"/>
          <p:nvPr/>
        </p:nvSpPr>
        <p:spPr>
          <a:xfrm>
            <a:off x="9912486" y="3903049"/>
            <a:ext cx="1513556" cy="415498"/>
          </a:xfrm>
          <a:prstGeom prst="rect">
            <a:avLst/>
          </a:prstGeom>
          <a:noFill/>
        </p:spPr>
        <p:txBody>
          <a:bodyPr wrap="none" rtlCol="0">
            <a:spAutoFit/>
          </a:bodyPr>
          <a:lstStyle/>
          <a:p>
            <a:r>
              <a:rPr lang="en-US" sz="1050" dirty="0"/>
              <a:t>Newly added MC user</a:t>
            </a:r>
          </a:p>
          <a:p>
            <a:r>
              <a:rPr lang="en-US" sz="1050" dirty="0"/>
              <a:t>Caesar</a:t>
            </a:r>
          </a:p>
        </p:txBody>
      </p:sp>
      <p:sp>
        <p:nvSpPr>
          <p:cNvPr id="11" name="TextBox 10">
            <a:extLst>
              <a:ext uri="{FF2B5EF4-FFF2-40B4-BE49-F238E27FC236}">
                <a16:creationId xmlns:a16="http://schemas.microsoft.com/office/drawing/2014/main" id="{DC41A854-A27E-3E3C-4F95-0105C2EC51E0}"/>
              </a:ext>
            </a:extLst>
          </p:cNvPr>
          <p:cNvSpPr txBox="1"/>
          <p:nvPr/>
        </p:nvSpPr>
        <p:spPr>
          <a:xfrm>
            <a:off x="7055185" y="2251551"/>
            <a:ext cx="5077975" cy="1277273"/>
          </a:xfrm>
          <a:prstGeom prst="rect">
            <a:avLst/>
          </a:prstGeom>
          <a:noFill/>
        </p:spPr>
        <p:txBody>
          <a:bodyPr wrap="square" rtlCol="0">
            <a:spAutoFit/>
          </a:bodyPr>
          <a:lstStyle/>
          <a:p>
            <a:pPr marL="171450" indent="-171450">
              <a:buFont typeface="Arial" panose="020B0604020202020204" pitchFamily="34" charset="0"/>
              <a:buChar char="•"/>
            </a:pPr>
            <a:r>
              <a:rPr lang="en-US" sz="1100" dirty="0">
                <a:solidFill>
                  <a:schemeClr val="accent1"/>
                </a:solidFill>
              </a:rPr>
              <a:t>No authorization check is happening at the fire brigade side</a:t>
            </a:r>
            <a:endParaRPr lang="en-US" sz="1100" dirty="0">
              <a:solidFill>
                <a:schemeClr val="accent1"/>
              </a:solidFill>
              <a:effectLst/>
              <a:ea typeface="Calibri" panose="020F0502020204030204" pitchFamily="34" charset="0"/>
            </a:endParaRPr>
          </a:p>
          <a:p>
            <a:pPr marL="171450" indent="-171450">
              <a:buFont typeface="Arial" panose="020B0604020202020204" pitchFamily="34" charset="0"/>
              <a:buChar char="•"/>
            </a:pPr>
            <a:r>
              <a:rPr lang="en-DE" sz="1100" dirty="0">
                <a:solidFill>
                  <a:schemeClr val="accent1"/>
                </a:solidFill>
                <a:effectLst/>
                <a:ea typeface="Calibri" panose="020F0502020204030204" pitchFamily="34" charset="0"/>
              </a:rPr>
              <a:t>The fire brigade organization does not have the mandate to block (or accept) users outsides the fire brigade organization, to send location information requests to its own users.</a:t>
            </a:r>
          </a:p>
          <a:p>
            <a:pPr marL="171450" indent="-171450">
              <a:buFont typeface="Arial" panose="020B0604020202020204" pitchFamily="34" charset="0"/>
              <a:buChar char="•"/>
            </a:pPr>
            <a:r>
              <a:rPr lang="en-DE" sz="1100" dirty="0">
                <a:solidFill>
                  <a:schemeClr val="accent1"/>
                </a:solidFill>
                <a:effectLst/>
                <a:ea typeface="Calibri" panose="020F0502020204030204" pitchFamily="34" charset="0"/>
              </a:rPr>
              <a:t>This has the consequence, that any new vicious MC organization, could easily configure all its users to be able request the location of any other users in the system, even for users under cover.</a:t>
            </a:r>
          </a:p>
        </p:txBody>
      </p:sp>
    </p:spTree>
    <p:extLst>
      <p:ext uri="{BB962C8B-B14F-4D97-AF65-F5344CB8AC3E}">
        <p14:creationId xmlns:p14="http://schemas.microsoft.com/office/powerpoint/2010/main" val="75405680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Police male with solid fill">
            <a:extLst>
              <a:ext uri="{FF2B5EF4-FFF2-40B4-BE49-F238E27FC236}">
                <a16:creationId xmlns:a16="http://schemas.microsoft.com/office/drawing/2014/main" id="{D564A048-9B4C-E7B2-4263-9B75065FE059}"/>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25219" y="5432164"/>
            <a:ext cx="652594" cy="652594"/>
          </a:xfrm>
        </p:spPr>
      </p:pic>
      <p:sp>
        <p:nvSpPr>
          <p:cNvPr id="3" name="Title 2">
            <a:extLst>
              <a:ext uri="{FF2B5EF4-FFF2-40B4-BE49-F238E27FC236}">
                <a16:creationId xmlns:a16="http://schemas.microsoft.com/office/drawing/2014/main" id="{87EFD230-B5D4-8B95-87D4-9882C3E3D8CE}"/>
              </a:ext>
            </a:extLst>
          </p:cNvPr>
          <p:cNvSpPr>
            <a:spLocks noGrp="1"/>
          </p:cNvSpPr>
          <p:nvPr>
            <p:ph type="title"/>
          </p:nvPr>
        </p:nvSpPr>
        <p:spPr/>
        <p:txBody>
          <a:bodyPr/>
          <a:lstStyle/>
          <a:p>
            <a:r>
              <a:rPr lang="en-US" dirty="0"/>
              <a:t>Proposed Location Information authorization</a:t>
            </a:r>
          </a:p>
        </p:txBody>
      </p:sp>
      <p:sp>
        <p:nvSpPr>
          <p:cNvPr id="4" name="Rectangle 3">
            <a:extLst>
              <a:ext uri="{FF2B5EF4-FFF2-40B4-BE49-F238E27FC236}">
                <a16:creationId xmlns:a16="http://schemas.microsoft.com/office/drawing/2014/main" id="{A57155DF-46CE-C26E-076B-2E84FF8E6008}"/>
              </a:ext>
            </a:extLst>
          </p:cNvPr>
          <p:cNvSpPr/>
          <p:nvPr/>
        </p:nvSpPr>
        <p:spPr>
          <a:xfrm>
            <a:off x="5192393" y="2542933"/>
            <a:ext cx="1322961" cy="81712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LMS</a:t>
            </a:r>
          </a:p>
        </p:txBody>
      </p:sp>
      <p:pic>
        <p:nvPicPr>
          <p:cNvPr id="8" name="Graphic 7" descr="Firefighter male with solid fill">
            <a:extLst>
              <a:ext uri="{FF2B5EF4-FFF2-40B4-BE49-F238E27FC236}">
                <a16:creationId xmlns:a16="http://schemas.microsoft.com/office/drawing/2014/main" id="{3B096775-325C-E723-2FB5-8D98D81003B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41443" y="5454377"/>
            <a:ext cx="652594" cy="652594"/>
          </a:xfrm>
          <a:prstGeom prst="rect">
            <a:avLst/>
          </a:prstGeom>
        </p:spPr>
      </p:pic>
      <p:pic>
        <p:nvPicPr>
          <p:cNvPr id="13" name="Graphic 12" descr="Smart Phone outline">
            <a:extLst>
              <a:ext uri="{FF2B5EF4-FFF2-40B4-BE49-F238E27FC236}">
                <a16:creationId xmlns:a16="http://schemas.microsoft.com/office/drawing/2014/main" id="{5CC9A8A0-FA4C-FD50-EEB0-67FDD52E852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451610" y="5150504"/>
            <a:ext cx="457200" cy="457200"/>
          </a:xfrm>
          <a:prstGeom prst="rect">
            <a:avLst/>
          </a:prstGeom>
        </p:spPr>
      </p:pic>
      <p:pic>
        <p:nvPicPr>
          <p:cNvPr id="16" name="Graphic 15" descr="Smart Phone outline">
            <a:extLst>
              <a:ext uri="{FF2B5EF4-FFF2-40B4-BE49-F238E27FC236}">
                <a16:creationId xmlns:a16="http://schemas.microsoft.com/office/drawing/2014/main" id="{A1910B8C-908F-FC48-921C-FC69481CDC2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884243" y="5169857"/>
            <a:ext cx="457200" cy="457200"/>
          </a:xfrm>
          <a:prstGeom prst="rect">
            <a:avLst/>
          </a:prstGeom>
        </p:spPr>
      </p:pic>
      <p:pic>
        <p:nvPicPr>
          <p:cNvPr id="19" name="Graphic 18" descr="Document with solid fill">
            <a:extLst>
              <a:ext uri="{FF2B5EF4-FFF2-40B4-BE49-F238E27FC236}">
                <a16:creationId xmlns:a16="http://schemas.microsoft.com/office/drawing/2014/main" id="{1D5007F3-E124-47A3-6982-9B08CB3D497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07441" y="3215610"/>
            <a:ext cx="457200" cy="457200"/>
          </a:xfrm>
          <a:prstGeom prst="rect">
            <a:avLst/>
          </a:prstGeom>
        </p:spPr>
      </p:pic>
      <p:pic>
        <p:nvPicPr>
          <p:cNvPr id="22" name="Graphic 21" descr="Document with solid fill">
            <a:extLst>
              <a:ext uri="{FF2B5EF4-FFF2-40B4-BE49-F238E27FC236}">
                <a16:creationId xmlns:a16="http://schemas.microsoft.com/office/drawing/2014/main" id="{CB2C710A-A52B-4F5D-07E6-A93C7886310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1598" y="3077529"/>
            <a:ext cx="457200" cy="457200"/>
          </a:xfrm>
          <a:prstGeom prst="rect">
            <a:avLst/>
          </a:prstGeom>
        </p:spPr>
      </p:pic>
      <p:sp>
        <p:nvSpPr>
          <p:cNvPr id="24" name="Oval 23">
            <a:extLst>
              <a:ext uri="{FF2B5EF4-FFF2-40B4-BE49-F238E27FC236}">
                <a16:creationId xmlns:a16="http://schemas.microsoft.com/office/drawing/2014/main" id="{297334C2-B838-75B8-71D1-899C4AB8072C}"/>
              </a:ext>
            </a:extLst>
          </p:cNvPr>
          <p:cNvSpPr/>
          <p:nvPr/>
        </p:nvSpPr>
        <p:spPr>
          <a:xfrm>
            <a:off x="0" y="3467614"/>
            <a:ext cx="4524233" cy="2804615"/>
          </a:xfrm>
          <a:prstGeom prst="ellipse">
            <a:avLst/>
          </a:prstGeom>
          <a:noFill/>
          <a:ln>
            <a:solidFill>
              <a:schemeClr val="bg2">
                <a:lumMod val="9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Oval 24">
            <a:extLst>
              <a:ext uri="{FF2B5EF4-FFF2-40B4-BE49-F238E27FC236}">
                <a16:creationId xmlns:a16="http://schemas.microsoft.com/office/drawing/2014/main" id="{55186C1A-9821-52FB-0A9B-33CA1E92A539}"/>
              </a:ext>
            </a:extLst>
          </p:cNvPr>
          <p:cNvSpPr/>
          <p:nvPr/>
        </p:nvSpPr>
        <p:spPr>
          <a:xfrm>
            <a:off x="6829567" y="3538950"/>
            <a:ext cx="4524233" cy="2804615"/>
          </a:xfrm>
          <a:prstGeom prst="ellipse">
            <a:avLst/>
          </a:prstGeom>
          <a:noFill/>
          <a:ln>
            <a:solidFill>
              <a:schemeClr val="bg2">
                <a:lumMod val="9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6D2A4D2C-D4AE-A408-68CC-B11708507B7B}"/>
              </a:ext>
            </a:extLst>
          </p:cNvPr>
          <p:cNvSpPr txBox="1"/>
          <p:nvPr/>
        </p:nvSpPr>
        <p:spPr>
          <a:xfrm>
            <a:off x="1330340" y="5715426"/>
            <a:ext cx="492443" cy="261610"/>
          </a:xfrm>
          <a:prstGeom prst="rect">
            <a:avLst/>
          </a:prstGeom>
          <a:noFill/>
        </p:spPr>
        <p:txBody>
          <a:bodyPr wrap="none" rtlCol="0">
            <a:spAutoFit/>
          </a:bodyPr>
          <a:lstStyle/>
          <a:p>
            <a:r>
              <a:rPr lang="en-US" sz="1050" dirty="0"/>
              <a:t>Alice</a:t>
            </a:r>
          </a:p>
        </p:txBody>
      </p:sp>
      <p:sp>
        <p:nvSpPr>
          <p:cNvPr id="27" name="TextBox 26">
            <a:extLst>
              <a:ext uri="{FF2B5EF4-FFF2-40B4-BE49-F238E27FC236}">
                <a16:creationId xmlns:a16="http://schemas.microsoft.com/office/drawing/2014/main" id="{E6C8EBB6-7F2D-161E-4F7C-43590C605EDC}"/>
              </a:ext>
            </a:extLst>
          </p:cNvPr>
          <p:cNvSpPr txBox="1"/>
          <p:nvPr/>
        </p:nvSpPr>
        <p:spPr>
          <a:xfrm>
            <a:off x="9912486" y="5771312"/>
            <a:ext cx="425116" cy="253916"/>
          </a:xfrm>
          <a:prstGeom prst="rect">
            <a:avLst/>
          </a:prstGeom>
          <a:noFill/>
        </p:spPr>
        <p:txBody>
          <a:bodyPr wrap="none" rtlCol="0">
            <a:spAutoFit/>
          </a:bodyPr>
          <a:lstStyle/>
          <a:p>
            <a:r>
              <a:rPr lang="en-US" sz="1050" dirty="0"/>
              <a:t>Bob</a:t>
            </a:r>
          </a:p>
        </p:txBody>
      </p:sp>
      <p:sp>
        <p:nvSpPr>
          <p:cNvPr id="28" name="TextBox 27">
            <a:extLst>
              <a:ext uri="{FF2B5EF4-FFF2-40B4-BE49-F238E27FC236}">
                <a16:creationId xmlns:a16="http://schemas.microsoft.com/office/drawing/2014/main" id="{4BAA9AA4-3C7D-5585-8E00-1F851DF65F5D}"/>
              </a:ext>
            </a:extLst>
          </p:cNvPr>
          <p:cNvSpPr txBox="1"/>
          <p:nvPr/>
        </p:nvSpPr>
        <p:spPr>
          <a:xfrm>
            <a:off x="25167" y="4357875"/>
            <a:ext cx="1271502" cy="415498"/>
          </a:xfrm>
          <a:prstGeom prst="rect">
            <a:avLst/>
          </a:prstGeom>
          <a:noFill/>
        </p:spPr>
        <p:txBody>
          <a:bodyPr wrap="none" rtlCol="0">
            <a:spAutoFit/>
          </a:bodyPr>
          <a:lstStyle/>
          <a:p>
            <a:r>
              <a:rPr lang="en-US" sz="1050" dirty="0"/>
              <a:t>MC Organization: </a:t>
            </a:r>
            <a:br>
              <a:rPr lang="en-US" sz="1050" dirty="0"/>
            </a:br>
            <a:r>
              <a:rPr lang="en-US" sz="1050" dirty="0"/>
              <a:t>City Police Org</a:t>
            </a:r>
          </a:p>
        </p:txBody>
      </p:sp>
      <p:sp>
        <p:nvSpPr>
          <p:cNvPr id="29" name="TextBox 28">
            <a:extLst>
              <a:ext uri="{FF2B5EF4-FFF2-40B4-BE49-F238E27FC236}">
                <a16:creationId xmlns:a16="http://schemas.microsoft.com/office/drawing/2014/main" id="{9F28A118-880E-3502-3B34-0A6224654E1B}"/>
              </a:ext>
            </a:extLst>
          </p:cNvPr>
          <p:cNvSpPr txBox="1"/>
          <p:nvPr/>
        </p:nvSpPr>
        <p:spPr>
          <a:xfrm>
            <a:off x="6783960" y="4881358"/>
            <a:ext cx="1287532" cy="415498"/>
          </a:xfrm>
          <a:prstGeom prst="rect">
            <a:avLst/>
          </a:prstGeom>
          <a:noFill/>
        </p:spPr>
        <p:txBody>
          <a:bodyPr wrap="none" rtlCol="0">
            <a:spAutoFit/>
          </a:bodyPr>
          <a:lstStyle/>
          <a:p>
            <a:r>
              <a:rPr lang="en-US" sz="1050" dirty="0"/>
              <a:t>MC Organization: </a:t>
            </a:r>
            <a:br>
              <a:rPr lang="en-US" sz="1050" dirty="0"/>
            </a:br>
            <a:r>
              <a:rPr lang="en-US" sz="1050" dirty="0"/>
              <a:t>Fire Brigade</a:t>
            </a:r>
          </a:p>
        </p:txBody>
      </p:sp>
      <p:sp>
        <p:nvSpPr>
          <p:cNvPr id="30" name="TextBox 29">
            <a:extLst>
              <a:ext uri="{FF2B5EF4-FFF2-40B4-BE49-F238E27FC236}">
                <a16:creationId xmlns:a16="http://schemas.microsoft.com/office/drawing/2014/main" id="{985BAF33-335A-2B8C-D3BD-2B746BAA312A}"/>
              </a:ext>
            </a:extLst>
          </p:cNvPr>
          <p:cNvSpPr txBox="1"/>
          <p:nvPr/>
        </p:nvSpPr>
        <p:spPr>
          <a:xfrm>
            <a:off x="7302566" y="2940661"/>
            <a:ext cx="1693092" cy="253916"/>
          </a:xfrm>
          <a:prstGeom prst="rect">
            <a:avLst/>
          </a:prstGeom>
          <a:noFill/>
        </p:spPr>
        <p:txBody>
          <a:bodyPr wrap="none" rtlCol="0">
            <a:spAutoFit/>
          </a:bodyPr>
          <a:lstStyle/>
          <a:p>
            <a:r>
              <a:rPr lang="en-US" sz="1050" dirty="0"/>
              <a:t>location user profile data </a:t>
            </a:r>
          </a:p>
        </p:txBody>
      </p:sp>
      <p:sp>
        <p:nvSpPr>
          <p:cNvPr id="31" name="TextBox 30">
            <a:extLst>
              <a:ext uri="{FF2B5EF4-FFF2-40B4-BE49-F238E27FC236}">
                <a16:creationId xmlns:a16="http://schemas.microsoft.com/office/drawing/2014/main" id="{ECF0CFD1-12E5-B3EC-270F-8C2A3227DC37}"/>
              </a:ext>
            </a:extLst>
          </p:cNvPr>
          <p:cNvSpPr txBox="1"/>
          <p:nvPr/>
        </p:nvSpPr>
        <p:spPr>
          <a:xfrm>
            <a:off x="108594" y="2876419"/>
            <a:ext cx="2127505" cy="253916"/>
          </a:xfrm>
          <a:prstGeom prst="rect">
            <a:avLst/>
          </a:prstGeom>
          <a:noFill/>
        </p:spPr>
        <p:txBody>
          <a:bodyPr wrap="none" rtlCol="0">
            <a:spAutoFit/>
          </a:bodyPr>
          <a:lstStyle/>
          <a:p>
            <a:r>
              <a:rPr lang="en-US" sz="1050" dirty="0"/>
              <a:t>From 23.379 -&gt; to 23.280 as it is</a:t>
            </a:r>
          </a:p>
        </p:txBody>
      </p:sp>
      <p:cxnSp>
        <p:nvCxnSpPr>
          <p:cNvPr id="38" name="Straight Arrow Connector 37">
            <a:extLst>
              <a:ext uri="{FF2B5EF4-FFF2-40B4-BE49-F238E27FC236}">
                <a16:creationId xmlns:a16="http://schemas.microsoft.com/office/drawing/2014/main" id="{4BDA7301-6EC9-73E6-BEFB-69BA16DDC9BE}"/>
              </a:ext>
            </a:extLst>
          </p:cNvPr>
          <p:cNvCxnSpPr>
            <a:cxnSpLocks/>
          </p:cNvCxnSpPr>
          <p:nvPr/>
        </p:nvCxnSpPr>
        <p:spPr>
          <a:xfrm flipV="1">
            <a:off x="2300431" y="3485988"/>
            <a:ext cx="2550429" cy="17734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9C04CF5A-7863-7558-93A5-94B5E7F4BF02}"/>
              </a:ext>
            </a:extLst>
          </p:cNvPr>
          <p:cNvSpPr txBox="1"/>
          <p:nvPr/>
        </p:nvSpPr>
        <p:spPr>
          <a:xfrm>
            <a:off x="3101583" y="4616500"/>
            <a:ext cx="881973" cy="415498"/>
          </a:xfrm>
          <a:prstGeom prst="rect">
            <a:avLst/>
          </a:prstGeom>
          <a:noFill/>
        </p:spPr>
        <p:txBody>
          <a:bodyPr wrap="none" rtlCol="0">
            <a:spAutoFit/>
          </a:bodyPr>
          <a:lstStyle/>
          <a:p>
            <a:r>
              <a:rPr lang="en-US" sz="1050" dirty="0"/>
              <a:t>1. Location </a:t>
            </a:r>
            <a:br>
              <a:rPr lang="en-US" sz="1050" dirty="0"/>
            </a:br>
            <a:r>
              <a:rPr lang="en-US" sz="1050" dirty="0"/>
              <a:t>Request</a:t>
            </a:r>
          </a:p>
        </p:txBody>
      </p:sp>
      <p:sp>
        <p:nvSpPr>
          <p:cNvPr id="41" name="TextBox 40">
            <a:extLst>
              <a:ext uri="{FF2B5EF4-FFF2-40B4-BE49-F238E27FC236}">
                <a16:creationId xmlns:a16="http://schemas.microsoft.com/office/drawing/2014/main" id="{D2D580DA-3AFF-E3A2-DE26-A33C50F80B15}"/>
              </a:ext>
            </a:extLst>
          </p:cNvPr>
          <p:cNvSpPr txBox="1"/>
          <p:nvPr/>
        </p:nvSpPr>
        <p:spPr>
          <a:xfrm>
            <a:off x="5160651" y="3323963"/>
            <a:ext cx="1122423" cy="253916"/>
          </a:xfrm>
          <a:prstGeom prst="rect">
            <a:avLst/>
          </a:prstGeom>
          <a:noFill/>
        </p:spPr>
        <p:txBody>
          <a:bodyPr wrap="none" rtlCol="0">
            <a:spAutoFit/>
          </a:bodyPr>
          <a:lstStyle/>
          <a:p>
            <a:r>
              <a:rPr lang="en-US" sz="1050" dirty="0"/>
              <a:t>2. Authorization</a:t>
            </a:r>
          </a:p>
        </p:txBody>
      </p:sp>
      <p:cxnSp>
        <p:nvCxnSpPr>
          <p:cNvPr id="43" name="Straight Arrow Connector 42">
            <a:extLst>
              <a:ext uri="{FF2B5EF4-FFF2-40B4-BE49-F238E27FC236}">
                <a16:creationId xmlns:a16="http://schemas.microsoft.com/office/drawing/2014/main" id="{62868C06-57F7-9074-EAFB-E752690978BD}"/>
              </a:ext>
            </a:extLst>
          </p:cNvPr>
          <p:cNvCxnSpPr>
            <a:cxnSpLocks/>
          </p:cNvCxnSpPr>
          <p:nvPr/>
        </p:nvCxnSpPr>
        <p:spPr>
          <a:xfrm>
            <a:off x="6642930" y="3506978"/>
            <a:ext cx="2254043" cy="18721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3DF35C9E-91A5-0424-3F4D-EB132283857B}"/>
              </a:ext>
            </a:extLst>
          </p:cNvPr>
          <p:cNvSpPr txBox="1"/>
          <p:nvPr/>
        </p:nvSpPr>
        <p:spPr>
          <a:xfrm>
            <a:off x="6944745" y="4341277"/>
            <a:ext cx="881973" cy="415498"/>
          </a:xfrm>
          <a:prstGeom prst="rect">
            <a:avLst/>
          </a:prstGeom>
          <a:noFill/>
        </p:spPr>
        <p:txBody>
          <a:bodyPr wrap="none" rtlCol="0">
            <a:spAutoFit/>
          </a:bodyPr>
          <a:lstStyle/>
          <a:p>
            <a:r>
              <a:rPr lang="en-US" sz="1050" dirty="0"/>
              <a:t>3. Location </a:t>
            </a:r>
            <a:br>
              <a:rPr lang="en-US" sz="1050" dirty="0"/>
            </a:br>
            <a:r>
              <a:rPr lang="en-US" sz="1050" dirty="0"/>
              <a:t>Request</a:t>
            </a:r>
          </a:p>
        </p:txBody>
      </p:sp>
      <p:pic>
        <p:nvPicPr>
          <p:cNvPr id="5" name="Picture 4">
            <a:extLst>
              <a:ext uri="{FF2B5EF4-FFF2-40B4-BE49-F238E27FC236}">
                <a16:creationId xmlns:a16="http://schemas.microsoft.com/office/drawing/2014/main" id="{B7B5DD8E-3CF1-AC29-4974-7634C4243844}"/>
              </a:ext>
            </a:extLst>
          </p:cNvPr>
          <p:cNvPicPr>
            <a:picLocks noChangeAspect="1"/>
          </p:cNvPicPr>
          <p:nvPr/>
        </p:nvPicPr>
        <p:blipFill>
          <a:blip r:embed="rId10"/>
          <a:stretch>
            <a:fillRect/>
          </a:stretch>
        </p:blipFill>
        <p:spPr>
          <a:xfrm>
            <a:off x="7769951" y="3199024"/>
            <a:ext cx="1478951" cy="530258"/>
          </a:xfrm>
          <a:prstGeom prst="rect">
            <a:avLst/>
          </a:prstGeom>
        </p:spPr>
      </p:pic>
      <p:sp>
        <p:nvSpPr>
          <p:cNvPr id="7" name="TextBox 6">
            <a:extLst>
              <a:ext uri="{FF2B5EF4-FFF2-40B4-BE49-F238E27FC236}">
                <a16:creationId xmlns:a16="http://schemas.microsoft.com/office/drawing/2014/main" id="{3133438C-2BBE-F830-DC89-5DAC911BCF92}"/>
              </a:ext>
            </a:extLst>
          </p:cNvPr>
          <p:cNvSpPr txBox="1"/>
          <p:nvPr/>
        </p:nvSpPr>
        <p:spPr>
          <a:xfrm>
            <a:off x="7691786" y="3751928"/>
            <a:ext cx="1555234" cy="415498"/>
          </a:xfrm>
          <a:prstGeom prst="rect">
            <a:avLst/>
          </a:prstGeom>
          <a:noFill/>
        </p:spPr>
        <p:txBody>
          <a:bodyPr wrap="none" rtlCol="0">
            <a:spAutoFit/>
          </a:bodyPr>
          <a:lstStyle/>
          <a:p>
            <a:r>
              <a:rPr lang="en-US" sz="1050" dirty="0"/>
              <a:t>This list includes </a:t>
            </a:r>
            <a:br>
              <a:rPr lang="en-US" sz="1050" dirty="0"/>
            </a:br>
            <a:r>
              <a:rPr lang="en-US" sz="1050" dirty="0"/>
              <a:t>MC service ID for Alice</a:t>
            </a:r>
          </a:p>
        </p:txBody>
      </p:sp>
      <p:sp>
        <p:nvSpPr>
          <p:cNvPr id="12" name="TextBox 11">
            <a:extLst>
              <a:ext uri="{FF2B5EF4-FFF2-40B4-BE49-F238E27FC236}">
                <a16:creationId xmlns:a16="http://schemas.microsoft.com/office/drawing/2014/main" id="{D3B92DF7-3233-DB26-22A0-D2A5FB4AC301}"/>
              </a:ext>
            </a:extLst>
          </p:cNvPr>
          <p:cNvSpPr txBox="1"/>
          <p:nvPr/>
        </p:nvSpPr>
        <p:spPr>
          <a:xfrm>
            <a:off x="4555616" y="3580448"/>
            <a:ext cx="2928197" cy="553998"/>
          </a:xfrm>
          <a:prstGeom prst="rect">
            <a:avLst/>
          </a:prstGeom>
          <a:noFill/>
        </p:spPr>
        <p:txBody>
          <a:bodyPr wrap="square">
            <a:spAutoFit/>
          </a:bodyPr>
          <a:lstStyle/>
          <a:p>
            <a:r>
              <a:rPr lang="en-US" sz="1000" dirty="0"/>
              <a:t>a) Check that Alice is authorized </a:t>
            </a:r>
            <a:br>
              <a:rPr lang="en-US" sz="1000" dirty="0"/>
            </a:br>
            <a:r>
              <a:rPr lang="en-US" sz="1000" dirty="0"/>
              <a:t>to send location information requests</a:t>
            </a:r>
          </a:p>
          <a:p>
            <a:r>
              <a:rPr lang="en-US" sz="1000" dirty="0"/>
              <a:t>b) Check that Bob is willing to share his location</a:t>
            </a:r>
          </a:p>
        </p:txBody>
      </p:sp>
      <p:sp>
        <p:nvSpPr>
          <p:cNvPr id="14" name="TextBox 13">
            <a:extLst>
              <a:ext uri="{FF2B5EF4-FFF2-40B4-BE49-F238E27FC236}">
                <a16:creationId xmlns:a16="http://schemas.microsoft.com/office/drawing/2014/main" id="{761CA6F7-0295-A6FB-DC2D-D52B4AFE7102}"/>
              </a:ext>
            </a:extLst>
          </p:cNvPr>
          <p:cNvSpPr txBox="1"/>
          <p:nvPr/>
        </p:nvSpPr>
        <p:spPr>
          <a:xfrm>
            <a:off x="2755963" y="5514767"/>
            <a:ext cx="5784715" cy="738664"/>
          </a:xfrm>
          <a:prstGeom prst="rect">
            <a:avLst/>
          </a:prstGeom>
          <a:noFill/>
        </p:spPr>
        <p:txBody>
          <a:bodyPr wrap="square" rtlCol="0">
            <a:spAutoFit/>
          </a:bodyPr>
          <a:lstStyle/>
          <a:p>
            <a:r>
              <a:rPr lang="en-US" sz="1400" dirty="0">
                <a:solidFill>
                  <a:srgbClr val="00B050"/>
                </a:solidFill>
              </a:rPr>
              <a:t>Each MC organization controls the authorization to share location information with other MC org’s MC users.</a:t>
            </a:r>
          </a:p>
          <a:p>
            <a:r>
              <a:rPr lang="en-US" sz="1400" dirty="0">
                <a:solidFill>
                  <a:srgbClr val="00B050"/>
                </a:solidFill>
              </a:rPr>
              <a:t>Provides better support for multi system scenarios.</a:t>
            </a:r>
          </a:p>
        </p:txBody>
      </p:sp>
      <p:pic>
        <p:nvPicPr>
          <p:cNvPr id="9" name="Picture 8">
            <a:extLst>
              <a:ext uri="{FF2B5EF4-FFF2-40B4-BE49-F238E27FC236}">
                <a16:creationId xmlns:a16="http://schemas.microsoft.com/office/drawing/2014/main" id="{91F8C997-AE63-C336-D779-8DF06C7DAC22}"/>
              </a:ext>
            </a:extLst>
          </p:cNvPr>
          <p:cNvPicPr>
            <a:picLocks noChangeAspect="1"/>
          </p:cNvPicPr>
          <p:nvPr/>
        </p:nvPicPr>
        <p:blipFill>
          <a:blip r:embed="rId11"/>
          <a:stretch>
            <a:fillRect/>
          </a:stretch>
        </p:blipFill>
        <p:spPr>
          <a:xfrm>
            <a:off x="435466" y="3119204"/>
            <a:ext cx="1661088" cy="467481"/>
          </a:xfrm>
          <a:prstGeom prst="rect">
            <a:avLst/>
          </a:prstGeom>
        </p:spPr>
      </p:pic>
      <p:sp>
        <p:nvSpPr>
          <p:cNvPr id="2" name="TextBox 1">
            <a:extLst>
              <a:ext uri="{FF2B5EF4-FFF2-40B4-BE49-F238E27FC236}">
                <a16:creationId xmlns:a16="http://schemas.microsoft.com/office/drawing/2014/main" id="{47229DDD-D371-2EBF-C7A2-50AB3039BA8C}"/>
              </a:ext>
            </a:extLst>
          </p:cNvPr>
          <p:cNvSpPr txBox="1"/>
          <p:nvPr/>
        </p:nvSpPr>
        <p:spPr>
          <a:xfrm>
            <a:off x="2598568" y="2859045"/>
            <a:ext cx="1465466" cy="253916"/>
          </a:xfrm>
          <a:prstGeom prst="rect">
            <a:avLst/>
          </a:prstGeom>
          <a:noFill/>
        </p:spPr>
        <p:txBody>
          <a:bodyPr wrap="none" rtlCol="0">
            <a:spAutoFit/>
          </a:bodyPr>
          <a:lstStyle/>
          <a:p>
            <a:r>
              <a:rPr lang="en-US" sz="1050" dirty="0"/>
              <a:t>From 23.280 v19.4.0 </a:t>
            </a:r>
          </a:p>
        </p:txBody>
      </p:sp>
      <p:pic>
        <p:nvPicPr>
          <p:cNvPr id="10" name="Picture 9">
            <a:extLst>
              <a:ext uri="{FF2B5EF4-FFF2-40B4-BE49-F238E27FC236}">
                <a16:creationId xmlns:a16="http://schemas.microsoft.com/office/drawing/2014/main" id="{DD50CC39-9ACD-4DF7-1188-2CD02884CAC6}"/>
              </a:ext>
            </a:extLst>
          </p:cNvPr>
          <p:cNvPicPr>
            <a:picLocks noChangeAspect="1"/>
          </p:cNvPicPr>
          <p:nvPr/>
        </p:nvPicPr>
        <p:blipFill>
          <a:blip r:embed="rId12"/>
          <a:stretch>
            <a:fillRect/>
          </a:stretch>
        </p:blipFill>
        <p:spPr>
          <a:xfrm>
            <a:off x="2510226" y="3129309"/>
            <a:ext cx="1642151" cy="592318"/>
          </a:xfrm>
          <a:prstGeom prst="rect">
            <a:avLst/>
          </a:prstGeom>
        </p:spPr>
      </p:pic>
      <p:sp>
        <p:nvSpPr>
          <p:cNvPr id="11" name="TextBox 10">
            <a:extLst>
              <a:ext uri="{FF2B5EF4-FFF2-40B4-BE49-F238E27FC236}">
                <a16:creationId xmlns:a16="http://schemas.microsoft.com/office/drawing/2014/main" id="{5C7BBA6F-48E7-FED9-567A-D00E9FF81BD4}"/>
              </a:ext>
            </a:extLst>
          </p:cNvPr>
          <p:cNvSpPr txBox="1"/>
          <p:nvPr/>
        </p:nvSpPr>
        <p:spPr>
          <a:xfrm>
            <a:off x="2456660" y="3682633"/>
            <a:ext cx="1502334" cy="415498"/>
          </a:xfrm>
          <a:prstGeom prst="rect">
            <a:avLst/>
          </a:prstGeom>
          <a:noFill/>
        </p:spPr>
        <p:txBody>
          <a:bodyPr wrap="none" rtlCol="0">
            <a:spAutoFit/>
          </a:bodyPr>
          <a:lstStyle/>
          <a:p>
            <a:r>
              <a:rPr lang="en-US" sz="1050" dirty="0"/>
              <a:t>This list includes </a:t>
            </a:r>
            <a:br>
              <a:rPr lang="en-US" sz="1050" dirty="0"/>
            </a:br>
            <a:r>
              <a:rPr lang="en-US" sz="1050" dirty="0"/>
              <a:t>MC service ID for Bob</a:t>
            </a:r>
          </a:p>
        </p:txBody>
      </p:sp>
      <p:pic>
        <p:nvPicPr>
          <p:cNvPr id="15" name="Graphic 14" descr="Document with solid fill">
            <a:extLst>
              <a:ext uri="{FF2B5EF4-FFF2-40B4-BE49-F238E27FC236}">
                <a16:creationId xmlns:a16="http://schemas.microsoft.com/office/drawing/2014/main" id="{30FBB404-2EA6-5A35-9020-AC2375115CB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111652" y="3077529"/>
            <a:ext cx="457200" cy="457200"/>
          </a:xfrm>
          <a:prstGeom prst="rect">
            <a:avLst/>
          </a:prstGeom>
        </p:spPr>
      </p:pic>
    </p:spTree>
    <p:extLst>
      <p:ext uri="{BB962C8B-B14F-4D97-AF65-F5344CB8AC3E}">
        <p14:creationId xmlns:p14="http://schemas.microsoft.com/office/powerpoint/2010/main" val="287732274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D9C9F0-544B-3E24-A0F1-01097B402368}"/>
              </a:ext>
            </a:extLst>
          </p:cNvPr>
          <p:cNvSpPr>
            <a:spLocks noGrp="1"/>
          </p:cNvSpPr>
          <p:nvPr>
            <p:ph type="title"/>
          </p:nvPr>
        </p:nvSpPr>
        <p:spPr/>
        <p:txBody>
          <a:bodyPr/>
          <a:lstStyle/>
          <a:p>
            <a:r>
              <a:rPr lang="en-US" dirty="0"/>
              <a:t>2. Restrict location info dissemination</a:t>
            </a:r>
          </a:p>
        </p:txBody>
      </p:sp>
      <p:sp>
        <p:nvSpPr>
          <p:cNvPr id="6" name="Rectangle 2">
            <a:extLst>
              <a:ext uri="{FF2B5EF4-FFF2-40B4-BE49-F238E27FC236}">
                <a16:creationId xmlns:a16="http://schemas.microsoft.com/office/drawing/2014/main" id="{120FACF1-CB12-6950-601C-8774BA7B235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A261FB01-FCAD-146E-5E58-172A2EA8DAEF}"/>
              </a:ext>
            </a:extLst>
          </p:cNvPr>
          <p:cNvGraphicFramePr>
            <a:graphicFrameLocks noChangeAspect="1"/>
          </p:cNvGraphicFramePr>
          <p:nvPr>
            <p:extLst>
              <p:ext uri="{D42A27DB-BD31-4B8C-83A1-F6EECF244321}">
                <p14:modId xmlns:p14="http://schemas.microsoft.com/office/powerpoint/2010/main" val="2897989736"/>
              </p:ext>
            </p:extLst>
          </p:nvPr>
        </p:nvGraphicFramePr>
        <p:xfrm>
          <a:off x="8255637" y="2519265"/>
          <a:ext cx="4096680" cy="2318607"/>
        </p:xfrm>
        <a:graphic>
          <a:graphicData uri="http://schemas.openxmlformats.org/presentationml/2006/ole">
            <mc:AlternateContent xmlns:mc="http://schemas.openxmlformats.org/markup-compatibility/2006">
              <mc:Choice xmlns:v="urn:schemas-microsoft-com:vml" Requires="v">
                <p:oleObj name="Visio" r:id="rId2" imgW="5486400" imgH="3095692" progId="Visio.Drawing.15">
                  <p:embed/>
                </p:oleObj>
              </mc:Choice>
              <mc:Fallback>
                <p:oleObj name="Visio" r:id="rId2" imgW="5486400" imgH="3095692" progId="Visio.Drawing.15">
                  <p:embed/>
                  <p:pic>
                    <p:nvPicPr>
                      <p:cNvPr id="7" name="Object 6">
                        <a:extLst>
                          <a:ext uri="{FF2B5EF4-FFF2-40B4-BE49-F238E27FC236}">
                            <a16:creationId xmlns:a16="http://schemas.microsoft.com/office/drawing/2014/main" id="{A261FB01-FCAD-146E-5E58-172A2EA8DA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5637" y="2519265"/>
                        <a:ext cx="4096680" cy="2318607"/>
                      </a:xfrm>
                      <a:prstGeom prst="rect">
                        <a:avLst/>
                      </a:prstGeom>
                      <a:noFill/>
                    </p:spPr>
                  </p:pic>
                </p:oleObj>
              </mc:Fallback>
            </mc:AlternateContent>
          </a:graphicData>
        </a:graphic>
      </p:graphicFrame>
      <p:sp>
        <p:nvSpPr>
          <p:cNvPr id="9" name="TextBox 8">
            <a:extLst>
              <a:ext uri="{FF2B5EF4-FFF2-40B4-BE49-F238E27FC236}">
                <a16:creationId xmlns:a16="http://schemas.microsoft.com/office/drawing/2014/main" id="{E76998AF-B499-582A-C534-08EBE1F8C336}"/>
              </a:ext>
            </a:extLst>
          </p:cNvPr>
          <p:cNvSpPr txBox="1"/>
          <p:nvPr/>
        </p:nvSpPr>
        <p:spPr>
          <a:xfrm>
            <a:off x="8453535" y="4972328"/>
            <a:ext cx="3308116" cy="415498"/>
          </a:xfrm>
          <a:prstGeom prst="rect">
            <a:avLst/>
          </a:prstGeom>
          <a:noFill/>
        </p:spPr>
        <p:txBody>
          <a:bodyPr wrap="square">
            <a:spAutoFit/>
          </a:bodyPr>
          <a:lstStyle/>
          <a:p>
            <a:pPr algn="ctr">
              <a:spcAft>
                <a:spcPts val="1200"/>
              </a:spcAft>
            </a:pPr>
            <a:r>
              <a:rPr lang="en-GB" sz="1050" b="1" dirty="0">
                <a:effectLst/>
                <a:latin typeface="Arial" panose="020B0604020202020204" pitchFamily="34" charset="0"/>
                <a:ea typeface="Times New Roman" panose="02020603050405020304" pitchFamily="18" charset="0"/>
                <a:cs typeface="Times New Roman" panose="02020603050405020304" pitchFamily="18" charset="0"/>
              </a:rPr>
              <a:t>Figure </a:t>
            </a:r>
            <a:r>
              <a:rPr lang="en-US" sz="1050" b="1" dirty="0">
                <a:effectLst/>
                <a:latin typeface="Arial" panose="020B0604020202020204" pitchFamily="34" charset="0"/>
                <a:ea typeface="Times New Roman" panose="02020603050405020304" pitchFamily="18" charset="0"/>
                <a:cs typeface="Times New Roman" panose="02020603050405020304" pitchFamily="18" charset="0"/>
              </a:rPr>
              <a:t>10.9.3.11</a:t>
            </a:r>
            <a:r>
              <a:rPr lang="en-GB" sz="1050" b="1" dirty="0">
                <a:effectLst/>
                <a:latin typeface="Arial" panose="020B0604020202020204" pitchFamily="34" charset="0"/>
                <a:ea typeface="Times New Roman" panose="02020603050405020304" pitchFamily="18" charset="0"/>
                <a:cs typeface="Times New Roman" panose="02020603050405020304" pitchFamily="18" charset="0"/>
              </a:rPr>
              <a:t>-1: Restrict the location information dissemination procedure</a:t>
            </a:r>
            <a:endParaRPr lang="en-DE" sz="1050" b="1" dirty="0">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11" name="Picture 10">
            <a:extLst>
              <a:ext uri="{FF2B5EF4-FFF2-40B4-BE49-F238E27FC236}">
                <a16:creationId xmlns:a16="http://schemas.microsoft.com/office/drawing/2014/main" id="{6D26C9FE-F603-633B-95B7-DF7AC03E6225}"/>
              </a:ext>
            </a:extLst>
          </p:cNvPr>
          <p:cNvPicPr>
            <a:picLocks noChangeAspect="1"/>
          </p:cNvPicPr>
          <p:nvPr/>
        </p:nvPicPr>
        <p:blipFill>
          <a:blip r:embed="rId4"/>
          <a:stretch>
            <a:fillRect/>
          </a:stretch>
        </p:blipFill>
        <p:spPr>
          <a:xfrm>
            <a:off x="94438" y="1859901"/>
            <a:ext cx="3841926" cy="2572834"/>
          </a:xfrm>
          <a:prstGeom prst="rect">
            <a:avLst/>
          </a:prstGeom>
        </p:spPr>
      </p:pic>
      <p:pic>
        <p:nvPicPr>
          <p:cNvPr id="13" name="Picture 12">
            <a:extLst>
              <a:ext uri="{FF2B5EF4-FFF2-40B4-BE49-F238E27FC236}">
                <a16:creationId xmlns:a16="http://schemas.microsoft.com/office/drawing/2014/main" id="{57E95501-C493-4A99-E568-B11A4BEA7A19}"/>
              </a:ext>
            </a:extLst>
          </p:cNvPr>
          <p:cNvPicPr>
            <a:picLocks noChangeAspect="1"/>
          </p:cNvPicPr>
          <p:nvPr/>
        </p:nvPicPr>
        <p:blipFill>
          <a:blip r:embed="rId5"/>
          <a:stretch>
            <a:fillRect/>
          </a:stretch>
        </p:blipFill>
        <p:spPr>
          <a:xfrm>
            <a:off x="3557422" y="2058956"/>
            <a:ext cx="4579739" cy="1010912"/>
          </a:xfrm>
          <a:prstGeom prst="rect">
            <a:avLst/>
          </a:prstGeom>
        </p:spPr>
      </p:pic>
      <p:pic>
        <p:nvPicPr>
          <p:cNvPr id="15" name="Picture 14">
            <a:extLst>
              <a:ext uri="{FF2B5EF4-FFF2-40B4-BE49-F238E27FC236}">
                <a16:creationId xmlns:a16="http://schemas.microsoft.com/office/drawing/2014/main" id="{B027FA49-ED55-23F9-035E-4EE4178A3C2A}"/>
              </a:ext>
            </a:extLst>
          </p:cNvPr>
          <p:cNvPicPr>
            <a:picLocks noChangeAspect="1"/>
          </p:cNvPicPr>
          <p:nvPr/>
        </p:nvPicPr>
        <p:blipFill>
          <a:blip r:embed="rId6"/>
          <a:stretch>
            <a:fillRect/>
          </a:stretch>
        </p:blipFill>
        <p:spPr>
          <a:xfrm>
            <a:off x="144203" y="4789831"/>
            <a:ext cx="4449757" cy="1772518"/>
          </a:xfrm>
          <a:prstGeom prst="rect">
            <a:avLst/>
          </a:prstGeom>
        </p:spPr>
      </p:pic>
      <p:pic>
        <p:nvPicPr>
          <p:cNvPr id="17" name="Picture 16">
            <a:extLst>
              <a:ext uri="{FF2B5EF4-FFF2-40B4-BE49-F238E27FC236}">
                <a16:creationId xmlns:a16="http://schemas.microsoft.com/office/drawing/2014/main" id="{5B1B6147-C036-B900-D865-1EC0DD313524}"/>
              </a:ext>
            </a:extLst>
          </p:cNvPr>
          <p:cNvPicPr>
            <a:picLocks noChangeAspect="1"/>
          </p:cNvPicPr>
          <p:nvPr/>
        </p:nvPicPr>
        <p:blipFill>
          <a:blip r:embed="rId7"/>
          <a:stretch>
            <a:fillRect/>
          </a:stretch>
        </p:blipFill>
        <p:spPr>
          <a:xfrm>
            <a:off x="3642902" y="3193587"/>
            <a:ext cx="4494259" cy="1491908"/>
          </a:xfrm>
          <a:prstGeom prst="rect">
            <a:avLst/>
          </a:prstGeom>
        </p:spPr>
      </p:pic>
      <p:sp>
        <p:nvSpPr>
          <p:cNvPr id="2" name="TextBox 1">
            <a:extLst>
              <a:ext uri="{FF2B5EF4-FFF2-40B4-BE49-F238E27FC236}">
                <a16:creationId xmlns:a16="http://schemas.microsoft.com/office/drawing/2014/main" id="{D1373E55-6CC8-1C1C-7D47-306185EBBC16}"/>
              </a:ext>
            </a:extLst>
          </p:cNvPr>
          <p:cNvSpPr txBox="1"/>
          <p:nvPr/>
        </p:nvSpPr>
        <p:spPr>
          <a:xfrm>
            <a:off x="4621765" y="5026188"/>
            <a:ext cx="3960986" cy="1077218"/>
          </a:xfrm>
          <a:prstGeom prst="rect">
            <a:avLst/>
          </a:prstGeom>
          <a:noFill/>
        </p:spPr>
        <p:txBody>
          <a:bodyPr wrap="square" rtlCol="0">
            <a:spAutoFit/>
          </a:bodyPr>
          <a:lstStyle/>
          <a:p>
            <a:r>
              <a:rPr lang="en-US" sz="1600" dirty="0"/>
              <a:t>We need to understand the use case behind the procedure</a:t>
            </a:r>
          </a:p>
          <a:p>
            <a:pPr marL="285750" indent="-285750">
              <a:buFont typeface="Arial" panose="020B0604020202020204" pitchFamily="34" charset="0"/>
              <a:buChar char="•"/>
            </a:pPr>
            <a:r>
              <a:rPr lang="en-US" sz="1600" dirty="0"/>
              <a:t>The MC user itself creates and manages a “block list”?</a:t>
            </a:r>
          </a:p>
        </p:txBody>
      </p:sp>
    </p:spTree>
    <p:extLst>
      <p:ext uri="{BB962C8B-B14F-4D97-AF65-F5344CB8AC3E}">
        <p14:creationId xmlns:p14="http://schemas.microsoft.com/office/powerpoint/2010/main" val="264645578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a:solidFill>
                  <a:srgbClr val="72AF2F"/>
                </a:solidFill>
              </a:rPr>
              <a:t>Thank You!</a:t>
            </a:r>
          </a:p>
        </p:txBody>
      </p:sp>
    </p:spTree>
    <p:extLst>
      <p:ext uri="{BB962C8B-B14F-4D97-AF65-F5344CB8AC3E}">
        <p14:creationId xmlns:p14="http://schemas.microsoft.com/office/powerpoint/2010/main" val="399216166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280d8efa-eff2-4910-88d2-79ca146720c4"/>
    <ds:schemaRef ds:uri="679a257e-872f-4c98-9e8a-0a9c104f72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5CA3727-A4EB-4398-9783-D0148B061093}">
  <ds:schemaRefs>
    <ds:schemaRef ds:uri="http://purl.org/dc/elements/1.1/"/>
    <ds:schemaRef ds:uri="280d8efa-eff2-4910-88d2-79ca146720c4"/>
    <ds:schemaRef ds:uri="http://schemas.microsoft.com/office/infopath/2007/PartnerControls"/>
    <ds:schemaRef ds:uri="http://purl.org/dc/dcmitype/"/>
    <ds:schemaRef ds:uri="http://schemas.microsoft.com/office/2006/documentManagement/types"/>
    <ds:schemaRef ds:uri="http://purl.org/dc/terms/"/>
    <ds:schemaRef ds:uri="http://schemas.microsoft.com/office/2006/metadata/properties"/>
    <ds:schemaRef ds:uri="http://www.w3.org/XML/1998/namespace"/>
    <ds:schemaRef ds:uri="http://schemas.openxmlformats.org/package/2006/metadata/core-properties"/>
    <ds:schemaRef ds:uri="679a257e-872f-4c98-9e8a-0a9c104f72c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11347</TotalTime>
  <Words>684</Words>
  <Application>Microsoft Office PowerPoint</Application>
  <PresentationFormat>Widescreen</PresentationFormat>
  <Paragraphs>82</Paragraphs>
  <Slides>8</Slides>
  <Notes>1</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8</vt:i4>
      </vt:variant>
    </vt:vector>
  </HeadingPairs>
  <TitlesOfParts>
    <vt:vector size="16" baseType="lpstr">
      <vt:lpstr>Arial</vt:lpstr>
      <vt:lpstr>Arial </vt:lpstr>
      <vt:lpstr>Calibri</vt:lpstr>
      <vt:lpstr>Calibri Light</vt:lpstr>
      <vt:lpstr>Times New Roman</vt:lpstr>
      <vt:lpstr>Office Theme</vt:lpstr>
      <vt:lpstr>Custom Design</vt:lpstr>
      <vt:lpstr>Visio</vt:lpstr>
      <vt:lpstr>Discussion paper on location user profile configuration data</vt:lpstr>
      <vt:lpstr>List of topics for discussion</vt:lpstr>
      <vt:lpstr>1. Current configurations</vt:lpstr>
      <vt:lpstr>Current Location Information authorization</vt:lpstr>
      <vt:lpstr>Current Location Information authorization</vt:lpstr>
      <vt:lpstr>Proposed Location Information authorization</vt:lpstr>
      <vt:lpstr>2. Restrict location info dissemination</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cp:lastModifiedBy>
  <cp:revision>10</cp:revision>
  <dcterms:created xsi:type="dcterms:W3CDTF">2010-02-05T13:52:04Z</dcterms:created>
  <dcterms:modified xsi:type="dcterms:W3CDTF">2024-10-08T05:37:07Z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