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70" r:id="rId8"/>
    <p:sldId id="375" r:id="rId9"/>
    <p:sldId id="376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296256-D96B-DC78-B15F-C567721EAA75}" name="Ly Quang" initials="LQ" userId="S::Ly.Quang@convidawireless.com::477936ea-78ff-4bcb-8615-b7c61baa1d01" providerId="AD"/>
  <p188:author id="{7DECFCDF-1849-6C6F-427B-AE72479823F1}" name="Liu Lu" initials="LL" userId="S::Liu.Lu@convidawireless.com::f9614165-a06f-461b-9fc6-1eba5952d3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5" d="100"/>
          <a:sy n="85" d="100"/>
        </p:scale>
        <p:origin x="126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 Quang" userId="477936ea-78ff-4bcb-8615-b7c61baa1d01" providerId="ADAL" clId="{8F743D5E-77B9-49AD-8902-01301D491477}"/>
    <pc:docChg chg="modSld">
      <pc:chgData name="Ly Quang" userId="477936ea-78ff-4bcb-8615-b7c61baa1d01" providerId="ADAL" clId="{8F743D5E-77B9-49AD-8902-01301D491477}" dt="2024-10-07T18:50:09.824" v="98" actId="20577"/>
      <pc:docMkLst>
        <pc:docMk/>
      </pc:docMkLst>
      <pc:sldChg chg="modSp mod">
        <pc:chgData name="Ly Quang" userId="477936ea-78ff-4bcb-8615-b7c61baa1d01" providerId="ADAL" clId="{8F743D5E-77B9-49AD-8902-01301D491477}" dt="2024-10-07T18:50:09.824" v="98" actId="20577"/>
        <pc:sldMkLst>
          <pc:docMk/>
          <pc:sldMk cId="2070397473" sldId="376"/>
        </pc:sldMkLst>
        <pc:spChg chg="mod">
          <ac:chgData name="Ly Quang" userId="477936ea-78ff-4bcb-8615-b7c61baa1d01" providerId="ADAL" clId="{8F743D5E-77B9-49AD-8902-01301D491477}" dt="2024-10-07T18:50:09.824" v="98" actId="20577"/>
          <ac:spMkLst>
            <pc:docMk/>
            <pc:sldMk cId="2070397473" sldId="376"/>
            <ac:spMk id="3" creationId="{16CE96CC-01F1-F8C6-3DD2-4B933203A382}"/>
          </ac:spMkLst>
        </pc:spChg>
        <pc:picChg chg="mod">
          <ac:chgData name="Ly Quang" userId="477936ea-78ff-4bcb-8615-b7c61baa1d01" providerId="ADAL" clId="{8F743D5E-77B9-49AD-8902-01301D491477}" dt="2024-10-07T18:48:14.125" v="2" actId="1076"/>
          <ac:picMkLst>
            <pc:docMk/>
            <pc:sldMk cId="2070397473" sldId="376"/>
            <ac:picMk id="5" creationId="{01897024-786D-9009-6AEC-41FEDCCC0BA5}"/>
          </ac:picMkLst>
        </pc:picChg>
      </pc:sldChg>
    </pc:docChg>
  </pc:docChgLst>
  <pc:docChgLst>
    <pc:chgData name="Ly Quang" userId="477936ea-78ff-4bcb-8615-b7c61baa1d01" providerId="ADAL" clId="{D37A7BD0-489B-4282-B5AB-79F2324B9C9B}"/>
    <pc:docChg chg="undo custSel addSld delSld modSld sldOrd modMainMaster">
      <pc:chgData name="Ly Quang" userId="477936ea-78ff-4bcb-8615-b7c61baa1d01" providerId="ADAL" clId="{D37A7BD0-489B-4282-B5AB-79F2324B9C9B}" dt="2024-10-02T12:40:18.411" v="1627" actId="20577"/>
      <pc:docMkLst>
        <pc:docMk/>
      </pc:docMkLst>
      <pc:sldChg chg="modSp mod">
        <pc:chgData name="Ly Quang" userId="477936ea-78ff-4bcb-8615-b7c61baa1d01" providerId="ADAL" clId="{D37A7BD0-489B-4282-B5AB-79F2324B9C9B}" dt="2024-09-30T13:14:10.671" v="755" actId="20577"/>
        <pc:sldMkLst>
          <pc:docMk/>
          <pc:sldMk cId="0" sldId="341"/>
        </pc:sldMkLst>
        <pc:spChg chg="mod">
          <ac:chgData name="Ly Quang" userId="477936ea-78ff-4bcb-8615-b7c61baa1d01" providerId="ADAL" clId="{D37A7BD0-489B-4282-B5AB-79F2324B9C9B}" dt="2024-09-30T13:14:10.671" v="75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Ly Quang" userId="477936ea-78ff-4bcb-8615-b7c61baa1d01" providerId="ADAL" clId="{D37A7BD0-489B-4282-B5AB-79F2324B9C9B}" dt="2024-10-02T12:34:43.319" v="1623" actId="20577"/>
        <pc:sldMkLst>
          <pc:docMk/>
          <pc:sldMk cId="0" sldId="363"/>
        </pc:sldMkLst>
        <pc:spChg chg="mod">
          <ac:chgData name="Ly Quang" userId="477936ea-78ff-4bcb-8615-b7c61baa1d01" providerId="ADAL" clId="{D37A7BD0-489B-4282-B5AB-79F2324B9C9B}" dt="2024-10-02T12:34:43.319" v="1623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Ly Quang" userId="477936ea-78ff-4bcb-8615-b7c61baa1d01" providerId="ADAL" clId="{D37A7BD0-489B-4282-B5AB-79F2324B9C9B}" dt="2024-09-30T13:09:36.917" v="730" actId="1076"/>
        <pc:sldMkLst>
          <pc:docMk/>
          <pc:sldMk cId="0" sldId="364"/>
        </pc:sldMkLst>
        <pc:spChg chg="mod">
          <ac:chgData name="Ly Quang" userId="477936ea-78ff-4bcb-8615-b7c61baa1d01" providerId="ADAL" clId="{D37A7BD0-489B-4282-B5AB-79F2324B9C9B}" dt="2024-09-30T13:09:36.917" v="730" actId="1076"/>
          <ac:spMkLst>
            <pc:docMk/>
            <pc:sldMk cId="0" sldId="364"/>
            <ac:spMk id="4" creationId="{3A88022F-F338-0A39-D5F8-12D2E242F6C7}"/>
          </ac:spMkLst>
        </pc:spChg>
        <pc:spChg chg="mod">
          <ac:chgData name="Ly Quang" userId="477936ea-78ff-4bcb-8615-b7c61baa1d01" providerId="ADAL" clId="{D37A7BD0-489B-4282-B5AB-79F2324B9C9B}" dt="2024-09-30T12:50:15.376" v="9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Ly Quang" userId="477936ea-78ff-4bcb-8615-b7c61baa1d01" providerId="ADAL" clId="{D37A7BD0-489B-4282-B5AB-79F2324B9C9B}" dt="2024-09-30T13:08:23.759" v="726" actId="6549"/>
          <ac:spMkLst>
            <pc:docMk/>
            <pc:sldMk cId="0" sldId="364"/>
            <ac:spMk id="7171" creationId="{8B215120-9330-4C24-86C0-93DB3C460B0D}"/>
          </ac:spMkLst>
        </pc:spChg>
        <pc:picChg chg="mod">
          <ac:chgData name="Ly Quang" userId="477936ea-78ff-4bcb-8615-b7c61baa1d01" providerId="ADAL" clId="{D37A7BD0-489B-4282-B5AB-79F2324B9C9B}" dt="2024-09-30T13:09:36.917" v="730" actId="1076"/>
          <ac:picMkLst>
            <pc:docMk/>
            <pc:sldMk cId="0" sldId="364"/>
            <ac:picMk id="3" creationId="{7BF86993-7BC6-D5E3-E548-20DDA690E9BB}"/>
          </ac:picMkLst>
        </pc:picChg>
      </pc:sldChg>
      <pc:sldChg chg="modSp mod">
        <pc:chgData name="Ly Quang" userId="477936ea-78ff-4bcb-8615-b7c61baa1d01" providerId="ADAL" clId="{D37A7BD0-489B-4282-B5AB-79F2324B9C9B}" dt="2024-10-02T12:40:18.411" v="1627" actId="20577"/>
        <pc:sldMkLst>
          <pc:docMk/>
          <pc:sldMk cId="0" sldId="365"/>
        </pc:sldMkLst>
        <pc:spChg chg="mod">
          <ac:chgData name="Ly Quang" userId="477936ea-78ff-4bcb-8615-b7c61baa1d01" providerId="ADAL" clId="{D37A7BD0-489B-4282-B5AB-79F2324B9C9B}" dt="2024-10-02T12:40:18.411" v="162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2922580811" sldId="366"/>
        </pc:sldMkLst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724214956" sldId="367"/>
        </pc:sldMkLst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3521148474" sldId="368"/>
        </pc:sldMkLst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3574154173" sldId="369"/>
        </pc:sldMkLst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4120254007" sldId="371"/>
        </pc:sldMkLst>
      </pc:sldChg>
      <pc:sldChg chg="addSp delSp modSp del mod">
        <pc:chgData name="Ly Quang" userId="477936ea-78ff-4bcb-8615-b7c61baa1d01" providerId="ADAL" clId="{D37A7BD0-489B-4282-B5AB-79F2324B9C9B}" dt="2024-09-30T12:55:13.748" v="218" actId="47"/>
        <pc:sldMkLst>
          <pc:docMk/>
          <pc:sldMk cId="737901394" sldId="372"/>
        </pc:sldMkLst>
        <pc:spChg chg="add del mod">
          <ac:chgData name="Ly Quang" userId="477936ea-78ff-4bcb-8615-b7c61baa1d01" providerId="ADAL" clId="{D37A7BD0-489B-4282-B5AB-79F2324B9C9B}" dt="2024-09-30T12:54:27.956" v="194" actId="478"/>
          <ac:spMkLst>
            <pc:docMk/>
            <pc:sldMk cId="737901394" sldId="372"/>
            <ac:spMk id="2" creationId="{147657E7-1665-2D98-758A-0BDD0A1CF03B}"/>
          </ac:spMkLst>
        </pc:spChg>
        <pc:spChg chg="add mod">
          <ac:chgData name="Ly Quang" userId="477936ea-78ff-4bcb-8615-b7c61baa1d01" providerId="ADAL" clId="{D37A7BD0-489B-4282-B5AB-79F2324B9C9B}" dt="2024-09-30T12:54:58.074" v="214" actId="20577"/>
          <ac:spMkLst>
            <pc:docMk/>
            <pc:sldMk cId="737901394" sldId="372"/>
            <ac:spMk id="3" creationId="{16CE96CC-01F1-F8C6-3DD2-4B933203A382}"/>
          </ac:spMkLst>
        </pc:spChg>
        <pc:spChg chg="mod">
          <ac:chgData name="Ly Quang" userId="477936ea-78ff-4bcb-8615-b7c61baa1d01" providerId="ADAL" clId="{D37A7BD0-489B-4282-B5AB-79F2324B9C9B}" dt="2024-09-30T12:52:31.316" v="152" actId="20577"/>
          <ac:spMkLst>
            <pc:docMk/>
            <pc:sldMk cId="737901394" sldId="372"/>
            <ac:spMk id="7170" creationId="{3794A7AC-F975-4B82-9FCA-9C67ECE03726}"/>
          </ac:spMkLst>
        </pc:spChg>
        <pc:spChg chg="mod">
          <ac:chgData name="Ly Quang" userId="477936ea-78ff-4bcb-8615-b7c61baa1d01" providerId="ADAL" clId="{D37A7BD0-489B-4282-B5AB-79F2324B9C9B}" dt="2024-09-30T12:54:22.925" v="192" actId="14100"/>
          <ac:spMkLst>
            <pc:docMk/>
            <pc:sldMk cId="737901394" sldId="372"/>
            <ac:spMk id="7171" creationId="{8B215120-9330-4C24-86C0-93DB3C460B0D}"/>
          </ac:spMkLst>
        </pc:spChg>
      </pc:sldChg>
      <pc:sldChg chg="modSp add del mod ord">
        <pc:chgData name="Ly Quang" userId="477936ea-78ff-4bcb-8615-b7c61baa1d01" providerId="ADAL" clId="{D37A7BD0-489B-4282-B5AB-79F2324B9C9B}" dt="2024-10-02T11:36:22.654" v="1183" actId="2696"/>
        <pc:sldMkLst>
          <pc:docMk/>
          <pc:sldMk cId="475648003" sldId="373"/>
        </pc:sldMkLst>
        <pc:spChg chg="mod">
          <ac:chgData name="Ly Quang" userId="477936ea-78ff-4bcb-8615-b7c61baa1d01" providerId="ADAL" clId="{D37A7BD0-489B-4282-B5AB-79F2324B9C9B}" dt="2024-09-30T13:11:50.448" v="749" actId="6549"/>
          <ac:spMkLst>
            <pc:docMk/>
            <pc:sldMk cId="475648003" sldId="373"/>
            <ac:spMk id="7171" creationId="{8B215120-9330-4C24-86C0-93DB3C460B0D}"/>
          </ac:spMkLst>
        </pc:spChg>
      </pc:sldChg>
      <pc:sldChg chg="del">
        <pc:chgData name="Ly Quang" userId="477936ea-78ff-4bcb-8615-b7c61baa1d01" providerId="ADAL" clId="{D37A7BD0-489B-4282-B5AB-79F2324B9C9B}" dt="2024-09-30T12:50:51.532" v="19" actId="47"/>
        <pc:sldMkLst>
          <pc:docMk/>
          <pc:sldMk cId="739392438" sldId="373"/>
        </pc:sldMkLst>
      </pc:sldChg>
      <pc:sldChg chg="addSp delSp modSp add mod ord">
        <pc:chgData name="Ly Quang" userId="477936ea-78ff-4bcb-8615-b7c61baa1d01" providerId="ADAL" clId="{D37A7BD0-489B-4282-B5AB-79F2324B9C9B}" dt="2024-10-02T12:33:09.237" v="1610"/>
        <pc:sldMkLst>
          <pc:docMk/>
          <pc:sldMk cId="3754050098" sldId="374"/>
        </pc:sldMkLst>
        <pc:spChg chg="add del">
          <ac:chgData name="Ly Quang" userId="477936ea-78ff-4bcb-8615-b7c61baa1d01" providerId="ADAL" clId="{D37A7BD0-489B-4282-B5AB-79F2324B9C9B}" dt="2024-10-02T11:26:49.164" v="837" actId="478"/>
          <ac:spMkLst>
            <pc:docMk/>
            <pc:sldMk cId="3754050098" sldId="374"/>
            <ac:spMk id="2" creationId="{701A6B00-848D-ABAB-9C6D-0684016F78D0}"/>
          </ac:spMkLst>
        </pc:spChg>
        <pc:spChg chg="mod">
          <ac:chgData name="Ly Quang" userId="477936ea-78ff-4bcb-8615-b7c61baa1d01" providerId="ADAL" clId="{D37A7BD0-489B-4282-B5AB-79F2324B9C9B}" dt="2024-10-02T12:31:52.932" v="1606" actId="113"/>
          <ac:spMkLst>
            <pc:docMk/>
            <pc:sldMk cId="3754050098" sldId="374"/>
            <ac:spMk id="3" creationId="{16CE96CC-01F1-F8C6-3DD2-4B933203A382}"/>
          </ac:spMkLst>
        </pc:spChg>
        <pc:spChg chg="mod">
          <ac:chgData name="Ly Quang" userId="477936ea-78ff-4bcb-8615-b7c61baa1d01" providerId="ADAL" clId="{D37A7BD0-489B-4282-B5AB-79F2324B9C9B}" dt="2024-10-02T11:21:43.409" v="804" actId="20577"/>
          <ac:spMkLst>
            <pc:docMk/>
            <pc:sldMk cId="3754050098" sldId="374"/>
            <ac:spMk id="7170" creationId="{3794A7AC-F975-4B82-9FCA-9C67ECE03726}"/>
          </ac:spMkLst>
        </pc:spChg>
        <pc:spChg chg="mod">
          <ac:chgData name="Ly Quang" userId="477936ea-78ff-4bcb-8615-b7c61baa1d01" providerId="ADAL" clId="{D37A7BD0-489B-4282-B5AB-79F2324B9C9B}" dt="2024-10-02T12:31:50.033" v="1605" actId="113"/>
          <ac:spMkLst>
            <pc:docMk/>
            <pc:sldMk cId="3754050098" sldId="374"/>
            <ac:spMk id="7171" creationId="{8B215120-9330-4C24-86C0-93DB3C460B0D}"/>
          </ac:spMkLst>
        </pc:spChg>
        <pc:graphicFrameChg chg="add mod">
          <ac:chgData name="Ly Quang" userId="477936ea-78ff-4bcb-8615-b7c61baa1d01" providerId="ADAL" clId="{D37A7BD0-489B-4282-B5AB-79F2324B9C9B}" dt="2024-10-02T12:31:26.237" v="1600" actId="1076"/>
          <ac:graphicFrameMkLst>
            <pc:docMk/>
            <pc:sldMk cId="3754050098" sldId="374"/>
            <ac:graphicFrameMk id="4" creationId="{E5629387-AC3F-5657-B6BF-153F79A77B50}"/>
          </ac:graphicFrameMkLst>
        </pc:graphicFrameChg>
        <pc:picChg chg="add mod">
          <ac:chgData name="Ly Quang" userId="477936ea-78ff-4bcb-8615-b7c61baa1d01" providerId="ADAL" clId="{D37A7BD0-489B-4282-B5AB-79F2324B9C9B}" dt="2024-10-02T12:31:37.987" v="1604" actId="1035"/>
          <ac:picMkLst>
            <pc:docMk/>
            <pc:sldMk cId="3754050098" sldId="374"/>
            <ac:picMk id="5" creationId="{01897024-786D-9009-6AEC-41FEDCCC0BA5}"/>
          </ac:picMkLst>
        </pc:picChg>
      </pc:sldChg>
      <pc:sldChg chg="addSp modSp add mod ord">
        <pc:chgData name="Ly Quang" userId="477936ea-78ff-4bcb-8615-b7c61baa1d01" providerId="ADAL" clId="{D37A7BD0-489B-4282-B5AB-79F2324B9C9B}" dt="2024-09-30T13:11:12.288" v="748" actId="20577"/>
        <pc:sldMkLst>
          <pc:docMk/>
          <pc:sldMk cId="1115844380" sldId="375"/>
        </pc:sldMkLst>
        <pc:spChg chg="mod">
          <ac:chgData name="Ly Quang" userId="477936ea-78ff-4bcb-8615-b7c61baa1d01" providerId="ADAL" clId="{D37A7BD0-489B-4282-B5AB-79F2324B9C9B}" dt="2024-09-30T12:58:29.004" v="289" actId="20577"/>
          <ac:spMkLst>
            <pc:docMk/>
            <pc:sldMk cId="1115844380" sldId="375"/>
            <ac:spMk id="7170" creationId="{3794A7AC-F975-4B82-9FCA-9C67ECE03726}"/>
          </ac:spMkLst>
        </pc:spChg>
        <pc:spChg chg="mod">
          <ac:chgData name="Ly Quang" userId="477936ea-78ff-4bcb-8615-b7c61baa1d01" providerId="ADAL" clId="{D37A7BD0-489B-4282-B5AB-79F2324B9C9B}" dt="2024-09-30T13:11:12.288" v="748" actId="20577"/>
          <ac:spMkLst>
            <pc:docMk/>
            <pc:sldMk cId="1115844380" sldId="375"/>
            <ac:spMk id="7171" creationId="{8B215120-9330-4C24-86C0-93DB3C460B0D}"/>
          </ac:spMkLst>
        </pc:spChg>
        <pc:picChg chg="add mod">
          <ac:chgData name="Ly Quang" userId="477936ea-78ff-4bcb-8615-b7c61baa1d01" providerId="ADAL" clId="{D37A7BD0-489B-4282-B5AB-79F2324B9C9B}" dt="2024-09-30T13:11:04.552" v="742" actId="1076"/>
          <ac:picMkLst>
            <pc:docMk/>
            <pc:sldMk cId="1115844380" sldId="375"/>
            <ac:picMk id="1026" creationId="{7C5EFF8F-250B-4BEC-78B5-DDD488ED34F2}"/>
          </ac:picMkLst>
        </pc:picChg>
      </pc:sldChg>
      <pc:sldMasterChg chg="modSp mod">
        <pc:chgData name="Ly Quang" userId="477936ea-78ff-4bcb-8615-b7c61baa1d01" providerId="ADAL" clId="{D37A7BD0-489B-4282-B5AB-79F2324B9C9B}" dt="2024-09-30T13:12:34.971" v="751" actId="20577"/>
        <pc:sldMasterMkLst>
          <pc:docMk/>
          <pc:sldMasterMk cId="0" sldId="2147485146"/>
        </pc:sldMasterMkLst>
        <pc:spChg chg="mod">
          <ac:chgData name="Ly Quang" userId="477936ea-78ff-4bcb-8615-b7c61baa1d01" providerId="ADAL" clId="{D37A7BD0-489B-4282-B5AB-79F2324B9C9B}" dt="2024-09-30T13:12:34.971" v="751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Ly Quang" userId="477936ea-78ff-4bcb-8615-b7c61baa1d01" providerId="ADAL" clId="{476D1E91-02FD-4101-953A-811C80D1B5C4}"/>
    <pc:docChg chg="undo custSel addSld delSld modSld modMainMaster">
      <pc:chgData name="Ly Quang" userId="477936ea-78ff-4bcb-8615-b7c61baa1d01" providerId="ADAL" clId="{476D1E91-02FD-4101-953A-811C80D1B5C4}" dt="2024-10-04T13:29:30.445" v="305" actId="20577"/>
      <pc:docMkLst>
        <pc:docMk/>
      </pc:docMkLst>
      <pc:sldChg chg="modSp mod">
        <pc:chgData name="Ly Quang" userId="477936ea-78ff-4bcb-8615-b7c61baa1d01" providerId="ADAL" clId="{476D1E91-02FD-4101-953A-811C80D1B5C4}" dt="2024-10-02T18:08:08.043" v="13" actId="6549"/>
        <pc:sldMkLst>
          <pc:docMk/>
          <pc:sldMk cId="0" sldId="364"/>
        </pc:sldMkLst>
        <pc:spChg chg="mod">
          <ac:chgData name="Ly Quang" userId="477936ea-78ff-4bcb-8615-b7c61baa1d01" providerId="ADAL" clId="{476D1E91-02FD-4101-953A-811C80D1B5C4}" dt="2024-10-02T18:08:08.043" v="13" actId="6549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476D1E91-02FD-4101-953A-811C80D1B5C4}" dt="2024-10-04T13:29:30.445" v="305" actId="20577"/>
        <pc:sldMkLst>
          <pc:docMk/>
          <pc:sldMk cId="0" sldId="365"/>
        </pc:sldMkLst>
        <pc:spChg chg="mod">
          <ac:chgData name="Ly Quang" userId="477936ea-78ff-4bcb-8615-b7c61baa1d01" providerId="ADAL" clId="{476D1E91-02FD-4101-953A-811C80D1B5C4}" dt="2024-10-04T13:29:30.445" v="30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delSp del mod">
        <pc:chgData name="Ly Quang" userId="477936ea-78ff-4bcb-8615-b7c61baa1d01" providerId="ADAL" clId="{476D1E91-02FD-4101-953A-811C80D1B5C4}" dt="2024-10-02T18:06:12.185" v="5" actId="2696"/>
        <pc:sldMkLst>
          <pc:docMk/>
          <pc:sldMk cId="3754050098" sldId="374"/>
        </pc:sldMkLst>
        <pc:spChg chg="add del">
          <ac:chgData name="Ly Quang" userId="477936ea-78ff-4bcb-8615-b7c61baa1d01" providerId="ADAL" clId="{476D1E91-02FD-4101-953A-811C80D1B5C4}" dt="2024-10-02T18:05:50.418" v="3" actId="22"/>
          <ac:spMkLst>
            <pc:docMk/>
            <pc:sldMk cId="3754050098" sldId="374"/>
            <ac:spMk id="6" creationId="{633D590C-5E7C-62FA-B111-B732917A6EDE}"/>
          </ac:spMkLst>
        </pc:spChg>
      </pc:sldChg>
      <pc:sldChg chg="modSp mod">
        <pc:chgData name="Ly Quang" userId="477936ea-78ff-4bcb-8615-b7c61baa1d01" providerId="ADAL" clId="{476D1E91-02FD-4101-953A-811C80D1B5C4}" dt="2024-10-02T18:26:33.430" v="70" actId="20577"/>
        <pc:sldMkLst>
          <pc:docMk/>
          <pc:sldMk cId="1115844380" sldId="375"/>
        </pc:sldMkLst>
        <pc:spChg chg="mod">
          <ac:chgData name="Ly Quang" userId="477936ea-78ff-4bcb-8615-b7c61baa1d01" providerId="ADAL" clId="{476D1E91-02FD-4101-953A-811C80D1B5C4}" dt="2024-10-02T18:26:33.430" v="70" actId="20577"/>
          <ac:spMkLst>
            <pc:docMk/>
            <pc:sldMk cId="1115844380" sldId="375"/>
            <ac:spMk id="7171" creationId="{8B215120-9330-4C24-86C0-93DB3C460B0D}"/>
          </ac:spMkLst>
        </pc:spChg>
        <pc:picChg chg="mod">
          <ac:chgData name="Ly Quang" userId="477936ea-78ff-4bcb-8615-b7c61baa1d01" providerId="ADAL" clId="{476D1E91-02FD-4101-953A-811C80D1B5C4}" dt="2024-10-02T18:13:45.179" v="24" actId="1036"/>
          <ac:picMkLst>
            <pc:docMk/>
            <pc:sldMk cId="1115844380" sldId="375"/>
            <ac:picMk id="1026" creationId="{7C5EFF8F-250B-4BEC-78B5-DDD488ED34F2}"/>
          </ac:picMkLst>
        </pc:picChg>
      </pc:sldChg>
      <pc:sldChg chg="modSp add del mod">
        <pc:chgData name="Ly Quang" userId="477936ea-78ff-4bcb-8615-b7c61baa1d01" providerId="ADAL" clId="{476D1E91-02FD-4101-953A-811C80D1B5C4}" dt="2024-10-04T11:50:40.097" v="242" actId="20577"/>
        <pc:sldMkLst>
          <pc:docMk/>
          <pc:sldMk cId="2070397473" sldId="376"/>
        </pc:sldMkLst>
        <pc:spChg chg="mod">
          <ac:chgData name="Ly Quang" userId="477936ea-78ff-4bcb-8615-b7c61baa1d01" providerId="ADAL" clId="{476D1E91-02FD-4101-953A-811C80D1B5C4}" dt="2024-10-04T11:50:40.097" v="242" actId="20577"/>
          <ac:spMkLst>
            <pc:docMk/>
            <pc:sldMk cId="2070397473" sldId="376"/>
            <ac:spMk id="3" creationId="{16CE96CC-01F1-F8C6-3DD2-4B933203A382}"/>
          </ac:spMkLst>
        </pc:spChg>
        <pc:spChg chg="mod">
          <ac:chgData name="Ly Quang" userId="477936ea-78ff-4bcb-8615-b7c61baa1d01" providerId="ADAL" clId="{476D1E91-02FD-4101-953A-811C80D1B5C4}" dt="2024-10-04T11:47:25.494" v="125" actId="20577"/>
          <ac:spMkLst>
            <pc:docMk/>
            <pc:sldMk cId="2070397473" sldId="376"/>
            <ac:spMk id="7171" creationId="{8B215120-9330-4C24-86C0-93DB3C460B0D}"/>
          </ac:spMkLst>
        </pc:spChg>
        <pc:picChg chg="mod">
          <ac:chgData name="Ly Quang" userId="477936ea-78ff-4bcb-8615-b7c61baa1d01" providerId="ADAL" clId="{476D1E91-02FD-4101-953A-811C80D1B5C4}" dt="2024-10-02T18:14:56.931" v="44" actId="1076"/>
          <ac:picMkLst>
            <pc:docMk/>
            <pc:sldMk cId="2070397473" sldId="376"/>
            <ac:picMk id="5" creationId="{01897024-786D-9009-6AEC-41FEDCCC0BA5}"/>
          </ac:picMkLst>
        </pc:picChg>
      </pc:sldChg>
      <pc:sldMasterChg chg="modSp mod">
        <pc:chgData name="Ly Quang" userId="477936ea-78ff-4bcb-8615-b7c61baa1d01" providerId="ADAL" clId="{476D1E91-02FD-4101-953A-811C80D1B5C4}" dt="2024-10-02T18:06:58.606" v="12" actId="20577"/>
        <pc:sldMasterMkLst>
          <pc:docMk/>
          <pc:sldMasterMk cId="0" sldId="2147485146"/>
        </pc:sldMasterMkLst>
        <pc:spChg chg="mod">
          <ac:chgData name="Ly Quang" userId="477936ea-78ff-4bcb-8615-b7c61baa1d01" providerId="ADAL" clId="{476D1E91-02FD-4101-953A-811C80D1B5C4}" dt="2024-10-02T18:06:58.606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Ly Quang" userId="477936ea-78ff-4bcb-8615-b7c61baa1d01" providerId="ADAL" clId="{181CE853-9939-4B8C-ADB8-9C7A7BAAC6D7}"/>
    <pc:docChg chg="undo redo custSel addSld modSld">
      <pc:chgData name="Ly Quang" userId="477936ea-78ff-4bcb-8615-b7c61baa1d01" providerId="ADAL" clId="{181CE853-9939-4B8C-ADB8-9C7A7BAAC6D7}" dt="2024-09-26T12:23:29.923" v="5644" actId="6549"/>
      <pc:docMkLst>
        <pc:docMk/>
      </pc:docMkLst>
      <pc:sldChg chg="modSp mod">
        <pc:chgData name="Ly Quang" userId="477936ea-78ff-4bcb-8615-b7c61baa1d01" providerId="ADAL" clId="{181CE853-9939-4B8C-ADB8-9C7A7BAAC6D7}" dt="2024-09-26T12:01:08.601" v="5382" actId="20577"/>
        <pc:sldMkLst>
          <pc:docMk/>
          <pc:sldMk cId="0" sldId="341"/>
        </pc:sldMkLst>
        <pc:spChg chg="mod">
          <ac:chgData name="Ly Quang" userId="477936ea-78ff-4bcb-8615-b7c61baa1d01" providerId="ADAL" clId="{181CE853-9939-4B8C-ADB8-9C7A7BAAC6D7}" dt="2024-09-26T12:01:08.601" v="5382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Ly Quang" userId="477936ea-78ff-4bcb-8615-b7c61baa1d01" providerId="ADAL" clId="{181CE853-9939-4B8C-ADB8-9C7A7BAAC6D7}" dt="2024-09-26T12:00:45.440" v="5376" actId="20577"/>
        <pc:sldMkLst>
          <pc:docMk/>
          <pc:sldMk cId="0" sldId="363"/>
        </pc:sldMkLst>
        <pc:spChg chg="mod">
          <ac:chgData name="Ly Quang" userId="477936ea-78ff-4bcb-8615-b7c61baa1d01" providerId="ADAL" clId="{181CE853-9939-4B8C-ADB8-9C7A7BAAC6D7}" dt="2024-09-26T12:00:45.440" v="5376" actId="20577"/>
          <ac:spMkLst>
            <pc:docMk/>
            <pc:sldMk cId="0" sldId="363"/>
            <ac:spMk id="6147" creationId="{33CFEE74-7B51-47B2-8BC9-945D38E983E7}"/>
          </ac:spMkLst>
        </pc:spChg>
      </pc:sldChg>
      <pc:sldChg chg="delSp modSp mod">
        <pc:chgData name="Ly Quang" userId="477936ea-78ff-4bcb-8615-b7c61baa1d01" providerId="ADAL" clId="{181CE853-9939-4B8C-ADB8-9C7A7BAAC6D7}" dt="2024-09-25T19:57:40.051" v="4423" actId="478"/>
        <pc:sldMkLst>
          <pc:docMk/>
          <pc:sldMk cId="0" sldId="364"/>
        </pc:sldMkLst>
        <pc:spChg chg="mod">
          <ac:chgData name="Ly Quang" userId="477936ea-78ff-4bcb-8615-b7c61baa1d01" providerId="ADAL" clId="{181CE853-9939-4B8C-ADB8-9C7A7BAAC6D7}" dt="2024-09-24T14:26:15.035" v="423" actId="1076"/>
          <ac:spMkLst>
            <pc:docMk/>
            <pc:sldMk cId="0" sldId="364"/>
            <ac:spMk id="4" creationId="{3A88022F-F338-0A39-D5F8-12D2E242F6C7}"/>
          </ac:spMkLst>
        </pc:spChg>
        <pc:spChg chg="del mod">
          <ac:chgData name="Ly Quang" userId="477936ea-78ff-4bcb-8615-b7c61baa1d01" providerId="ADAL" clId="{181CE853-9939-4B8C-ADB8-9C7A7BAAC6D7}" dt="2024-09-25T19:57:40.051" v="4423" actId="478"/>
          <ac:spMkLst>
            <pc:docMk/>
            <pc:sldMk cId="0" sldId="364"/>
            <ac:spMk id="5" creationId="{5C0CD89A-163C-1203-E445-22C62E8199B3}"/>
          </ac:spMkLst>
        </pc:spChg>
        <pc:spChg chg="mod">
          <ac:chgData name="Ly Quang" userId="477936ea-78ff-4bcb-8615-b7c61baa1d01" providerId="ADAL" clId="{181CE853-9939-4B8C-ADB8-9C7A7BAAC6D7}" dt="2024-09-24T14:26:01.770" v="422" actId="20577"/>
          <ac:spMkLst>
            <pc:docMk/>
            <pc:sldMk cId="0" sldId="364"/>
            <ac:spMk id="7171" creationId="{8B215120-9330-4C24-86C0-93DB3C460B0D}"/>
          </ac:spMkLst>
        </pc:spChg>
        <pc:picChg chg="mod">
          <ac:chgData name="Ly Quang" userId="477936ea-78ff-4bcb-8615-b7c61baa1d01" providerId="ADAL" clId="{181CE853-9939-4B8C-ADB8-9C7A7BAAC6D7}" dt="2024-09-24T14:23:28.355" v="297" actId="1076"/>
          <ac:picMkLst>
            <pc:docMk/>
            <pc:sldMk cId="0" sldId="364"/>
            <ac:picMk id="3" creationId="{7BF86993-7BC6-D5E3-E548-20DDA690E9BB}"/>
          </ac:picMkLst>
        </pc:picChg>
      </pc:sldChg>
      <pc:sldChg chg="modSp mod">
        <pc:chgData name="Ly Quang" userId="477936ea-78ff-4bcb-8615-b7c61baa1d01" providerId="ADAL" clId="{181CE853-9939-4B8C-ADB8-9C7A7BAAC6D7}" dt="2024-09-26T12:23:29.923" v="5644" actId="6549"/>
        <pc:sldMkLst>
          <pc:docMk/>
          <pc:sldMk cId="0" sldId="365"/>
        </pc:sldMkLst>
        <pc:spChg chg="mod">
          <ac:chgData name="Ly Quang" userId="477936ea-78ff-4bcb-8615-b7c61baa1d01" providerId="ADAL" clId="{181CE853-9939-4B8C-ADB8-9C7A7BAAC6D7}" dt="2024-09-26T12:23:29.923" v="5644" actId="6549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Ly Quang" userId="477936ea-78ff-4bcb-8615-b7c61baa1d01" providerId="ADAL" clId="{181CE853-9939-4B8C-ADB8-9C7A7BAAC6D7}" dt="2024-09-26T12:22:05.605" v="5639" actId="20577"/>
        <pc:sldMkLst>
          <pc:docMk/>
          <pc:sldMk cId="2922580811" sldId="366"/>
        </pc:sldMkLst>
        <pc:spChg chg="mod">
          <ac:chgData name="Ly Quang" userId="477936ea-78ff-4bcb-8615-b7c61baa1d01" providerId="ADAL" clId="{181CE853-9939-4B8C-ADB8-9C7A7BAAC6D7}" dt="2024-09-26T12:22:05.605" v="5639" actId="20577"/>
          <ac:spMkLst>
            <pc:docMk/>
            <pc:sldMk cId="2922580811" sldId="366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181CE853-9939-4B8C-ADB8-9C7A7BAAC6D7}" dt="2024-09-26T12:13:41.038" v="5398" actId="20577"/>
        <pc:sldMkLst>
          <pc:docMk/>
          <pc:sldMk cId="724214956" sldId="367"/>
        </pc:sldMkLst>
        <pc:spChg chg="mod">
          <ac:chgData name="Ly Quang" userId="477936ea-78ff-4bcb-8615-b7c61baa1d01" providerId="ADAL" clId="{181CE853-9939-4B8C-ADB8-9C7A7BAAC6D7}" dt="2024-09-26T11:59:52.446" v="5369" actId="20577"/>
          <ac:spMkLst>
            <pc:docMk/>
            <pc:sldMk cId="724214956" sldId="367"/>
            <ac:spMk id="7170" creationId="{3794A7AC-F975-4B82-9FCA-9C67ECE03726}"/>
          </ac:spMkLst>
        </pc:spChg>
        <pc:spChg chg="mod">
          <ac:chgData name="Ly Quang" userId="477936ea-78ff-4bcb-8615-b7c61baa1d01" providerId="ADAL" clId="{181CE853-9939-4B8C-ADB8-9C7A7BAAC6D7}" dt="2024-09-26T12:13:41.038" v="5398" actId="20577"/>
          <ac:spMkLst>
            <pc:docMk/>
            <pc:sldMk cId="724214956" sldId="367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181CE853-9939-4B8C-ADB8-9C7A7BAAC6D7}" dt="2024-09-26T11:21:22.307" v="4630" actId="20577"/>
        <pc:sldMkLst>
          <pc:docMk/>
          <pc:sldMk cId="3521148474" sldId="368"/>
        </pc:sldMkLst>
        <pc:spChg chg="mod">
          <ac:chgData name="Ly Quang" userId="477936ea-78ff-4bcb-8615-b7c61baa1d01" providerId="ADAL" clId="{181CE853-9939-4B8C-ADB8-9C7A7BAAC6D7}" dt="2024-09-26T11:21:22.307" v="4630" actId="20577"/>
          <ac:spMkLst>
            <pc:docMk/>
            <pc:sldMk cId="3521148474" sldId="368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181CE853-9939-4B8C-ADB8-9C7A7BAAC6D7}" dt="2024-09-24T16:06:08.610" v="3792" actId="20577"/>
        <pc:sldMkLst>
          <pc:docMk/>
          <pc:sldMk cId="3574154173" sldId="369"/>
        </pc:sldMkLst>
        <pc:spChg chg="mod">
          <ac:chgData name="Ly Quang" userId="477936ea-78ff-4bcb-8615-b7c61baa1d01" providerId="ADAL" clId="{181CE853-9939-4B8C-ADB8-9C7A7BAAC6D7}" dt="2024-09-24T16:06:08.610" v="3792" actId="20577"/>
          <ac:spMkLst>
            <pc:docMk/>
            <pc:sldMk cId="3574154173" sldId="369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181CE853-9939-4B8C-ADB8-9C7A7BAAC6D7}" dt="2024-09-26T12:00:21.555" v="5374" actId="20577"/>
        <pc:sldMkLst>
          <pc:docMk/>
          <pc:sldMk cId="925327147" sldId="370"/>
        </pc:sldMkLst>
        <pc:spChg chg="mod">
          <ac:chgData name="Ly Quang" userId="477936ea-78ff-4bcb-8615-b7c61baa1d01" providerId="ADAL" clId="{181CE853-9939-4B8C-ADB8-9C7A7BAAC6D7}" dt="2024-09-24T14:21:16.652" v="223" actId="1076"/>
          <ac:spMkLst>
            <pc:docMk/>
            <pc:sldMk cId="925327147" sldId="370"/>
            <ac:spMk id="7" creationId="{D4EBE255-F593-B00F-4C49-A54F2989B543}"/>
          </ac:spMkLst>
        </pc:spChg>
        <pc:spChg chg="mod">
          <ac:chgData name="Ly Quang" userId="477936ea-78ff-4bcb-8615-b7c61baa1d01" providerId="ADAL" clId="{181CE853-9939-4B8C-ADB8-9C7A7BAAC6D7}" dt="2024-09-24T15:07:26.112" v="1681" actId="20577"/>
          <ac:spMkLst>
            <pc:docMk/>
            <pc:sldMk cId="925327147" sldId="370"/>
            <ac:spMk id="7170" creationId="{3794A7AC-F975-4B82-9FCA-9C67ECE03726}"/>
          </ac:spMkLst>
        </pc:spChg>
        <pc:spChg chg="mod">
          <ac:chgData name="Ly Quang" userId="477936ea-78ff-4bcb-8615-b7c61baa1d01" providerId="ADAL" clId="{181CE853-9939-4B8C-ADB8-9C7A7BAAC6D7}" dt="2024-09-26T12:00:21.555" v="5374" actId="20577"/>
          <ac:spMkLst>
            <pc:docMk/>
            <pc:sldMk cId="925327147" sldId="370"/>
            <ac:spMk id="7171" creationId="{8B215120-9330-4C24-86C0-93DB3C460B0D}"/>
          </ac:spMkLst>
        </pc:spChg>
        <pc:picChg chg="mod">
          <ac:chgData name="Ly Quang" userId="477936ea-78ff-4bcb-8615-b7c61baa1d01" providerId="ADAL" clId="{181CE853-9939-4B8C-ADB8-9C7A7BAAC6D7}" dt="2024-09-24T14:21:10.880" v="222" actId="1076"/>
          <ac:picMkLst>
            <pc:docMk/>
            <pc:sldMk cId="925327147" sldId="370"/>
            <ac:picMk id="6" creationId="{C674A231-0BC6-8E4D-61DB-0E7099706E43}"/>
          </ac:picMkLst>
        </pc:picChg>
      </pc:sldChg>
      <pc:sldChg chg="addSp delSp modSp mod">
        <pc:chgData name="Ly Quang" userId="477936ea-78ff-4bcb-8615-b7c61baa1d01" providerId="ADAL" clId="{181CE853-9939-4B8C-ADB8-9C7A7BAAC6D7}" dt="2024-09-24T15:27:23.534" v="2114" actId="1076"/>
        <pc:sldMkLst>
          <pc:docMk/>
          <pc:sldMk cId="4120254007" sldId="371"/>
        </pc:sldMkLst>
        <pc:spChg chg="mod">
          <ac:chgData name="Ly Quang" userId="477936ea-78ff-4bcb-8615-b7c61baa1d01" providerId="ADAL" clId="{181CE853-9939-4B8C-ADB8-9C7A7BAAC6D7}" dt="2024-09-24T15:25:23.895" v="2095" actId="1076"/>
          <ac:spMkLst>
            <pc:docMk/>
            <pc:sldMk cId="4120254007" sldId="371"/>
            <ac:spMk id="13" creationId="{327DA4AE-D380-12BE-AC9E-3DED036F5E6A}"/>
          </ac:spMkLst>
        </pc:spChg>
        <pc:picChg chg="add mod">
          <ac:chgData name="Ly Quang" userId="477936ea-78ff-4bcb-8615-b7c61baa1d01" providerId="ADAL" clId="{181CE853-9939-4B8C-ADB8-9C7A7BAAC6D7}" dt="2024-09-24T15:27:18.420" v="2111" actId="1076"/>
          <ac:picMkLst>
            <pc:docMk/>
            <pc:sldMk cId="4120254007" sldId="371"/>
            <ac:picMk id="3" creationId="{303EB96E-18E0-E4F5-6BEA-A75C41DF399C}"/>
          </ac:picMkLst>
        </pc:picChg>
        <pc:picChg chg="mod">
          <ac:chgData name="Ly Quang" userId="477936ea-78ff-4bcb-8615-b7c61baa1d01" providerId="ADAL" clId="{181CE853-9939-4B8C-ADB8-9C7A7BAAC6D7}" dt="2024-09-24T15:26:28.818" v="2104" actId="1076"/>
          <ac:picMkLst>
            <pc:docMk/>
            <pc:sldMk cId="4120254007" sldId="371"/>
            <ac:picMk id="4" creationId="{F755E616-9E14-EF09-8F02-8D89B743E1FC}"/>
          </ac:picMkLst>
        </pc:picChg>
        <pc:picChg chg="mod">
          <ac:chgData name="Ly Quang" userId="477936ea-78ff-4bcb-8615-b7c61baa1d01" providerId="ADAL" clId="{181CE853-9939-4B8C-ADB8-9C7A7BAAC6D7}" dt="2024-09-24T15:26:37.084" v="2106" actId="1076"/>
          <ac:picMkLst>
            <pc:docMk/>
            <pc:sldMk cId="4120254007" sldId="371"/>
            <ac:picMk id="6" creationId="{FC2A695F-E43E-F151-844E-86C1954F763C}"/>
          </ac:picMkLst>
        </pc:picChg>
        <pc:picChg chg="mod">
          <ac:chgData name="Ly Quang" userId="477936ea-78ff-4bcb-8615-b7c61baa1d01" providerId="ADAL" clId="{181CE853-9939-4B8C-ADB8-9C7A7BAAC6D7}" dt="2024-09-24T15:27:23.534" v="2114" actId="1076"/>
          <ac:picMkLst>
            <pc:docMk/>
            <pc:sldMk cId="4120254007" sldId="371"/>
            <ac:picMk id="8" creationId="{76704C1E-C9C3-A579-8EBC-037ABC101FF7}"/>
          </ac:picMkLst>
        </pc:picChg>
        <pc:picChg chg="mod">
          <ac:chgData name="Ly Quang" userId="477936ea-78ff-4bcb-8615-b7c61baa1d01" providerId="ADAL" clId="{181CE853-9939-4B8C-ADB8-9C7A7BAAC6D7}" dt="2024-09-24T15:26:25.758" v="2103" actId="1076"/>
          <ac:picMkLst>
            <pc:docMk/>
            <pc:sldMk cId="4120254007" sldId="371"/>
            <ac:picMk id="10" creationId="{CC7995B2-1274-6D42-FEB4-871E4A30F461}"/>
          </ac:picMkLst>
        </pc:picChg>
        <pc:picChg chg="del mod">
          <ac:chgData name="Ly Quang" userId="477936ea-78ff-4bcb-8615-b7c61baa1d01" providerId="ADAL" clId="{181CE853-9939-4B8C-ADB8-9C7A7BAAC6D7}" dt="2024-09-24T15:27:04.208" v="2110" actId="478"/>
          <ac:picMkLst>
            <pc:docMk/>
            <pc:sldMk cId="4120254007" sldId="371"/>
            <ac:picMk id="12" creationId="{D57A5EB0-41E1-2FE7-6873-C6431913A368}"/>
          </ac:picMkLst>
        </pc:picChg>
      </pc:sldChg>
      <pc:sldChg chg="delSp modSp mod">
        <pc:chgData name="Ly Quang" userId="477936ea-78ff-4bcb-8615-b7c61baa1d01" providerId="ADAL" clId="{181CE853-9939-4B8C-ADB8-9C7A7BAAC6D7}" dt="2024-09-26T12:11:47.174" v="5383" actId="20577"/>
        <pc:sldMkLst>
          <pc:docMk/>
          <pc:sldMk cId="737901394" sldId="372"/>
        </pc:sldMkLst>
        <pc:spChg chg="del">
          <ac:chgData name="Ly Quang" userId="477936ea-78ff-4bcb-8615-b7c61baa1d01" providerId="ADAL" clId="{181CE853-9939-4B8C-ADB8-9C7A7BAAC6D7}" dt="2024-09-25T19:57:24.378" v="4422" actId="478"/>
          <ac:spMkLst>
            <pc:docMk/>
            <pc:sldMk cId="737901394" sldId="372"/>
            <ac:spMk id="7" creationId="{D4EBE255-F593-B00F-4C49-A54F2989B543}"/>
          </ac:spMkLst>
        </pc:spChg>
        <pc:spChg chg="mod">
          <ac:chgData name="Ly Quang" userId="477936ea-78ff-4bcb-8615-b7c61baa1d01" providerId="ADAL" clId="{181CE853-9939-4B8C-ADB8-9C7A7BAAC6D7}" dt="2024-09-24T14:22:13.085" v="234" actId="20577"/>
          <ac:spMkLst>
            <pc:docMk/>
            <pc:sldMk cId="737901394" sldId="372"/>
            <ac:spMk id="7170" creationId="{3794A7AC-F975-4B82-9FCA-9C67ECE03726}"/>
          </ac:spMkLst>
        </pc:spChg>
        <pc:spChg chg="mod">
          <ac:chgData name="Ly Quang" userId="477936ea-78ff-4bcb-8615-b7c61baa1d01" providerId="ADAL" clId="{181CE853-9939-4B8C-ADB8-9C7A7BAAC6D7}" dt="2024-09-26T12:11:47.174" v="5383" actId="20577"/>
          <ac:spMkLst>
            <pc:docMk/>
            <pc:sldMk cId="737901394" sldId="372"/>
            <ac:spMk id="7171" creationId="{8B215120-9330-4C24-86C0-93DB3C460B0D}"/>
          </ac:spMkLst>
        </pc:spChg>
      </pc:sldChg>
      <pc:sldChg chg="modSp add mod">
        <pc:chgData name="Ly Quang" userId="477936ea-78ff-4bcb-8615-b7c61baa1d01" providerId="ADAL" clId="{181CE853-9939-4B8C-ADB8-9C7A7BAAC6D7}" dt="2024-09-26T12:23:21.254" v="5643" actId="20577"/>
        <pc:sldMkLst>
          <pc:docMk/>
          <pc:sldMk cId="739392438" sldId="373"/>
        </pc:sldMkLst>
        <pc:spChg chg="mod">
          <ac:chgData name="Ly Quang" userId="477936ea-78ff-4bcb-8615-b7c61baa1d01" providerId="ADAL" clId="{181CE853-9939-4B8C-ADB8-9C7A7BAAC6D7}" dt="2024-09-24T15:45:13.192" v="3147" actId="20577"/>
          <ac:spMkLst>
            <pc:docMk/>
            <pc:sldMk cId="739392438" sldId="373"/>
            <ac:spMk id="7170" creationId="{3794A7AC-F975-4B82-9FCA-9C67ECE03726}"/>
          </ac:spMkLst>
        </pc:spChg>
        <pc:spChg chg="mod">
          <ac:chgData name="Ly Quang" userId="477936ea-78ff-4bcb-8615-b7c61baa1d01" providerId="ADAL" clId="{181CE853-9939-4B8C-ADB8-9C7A7BAAC6D7}" dt="2024-09-26T12:23:21.254" v="5643" actId="20577"/>
          <ac:spMkLst>
            <pc:docMk/>
            <pc:sldMk cId="739392438" sldId="373"/>
            <ac:spMk id="7171" creationId="{8B215120-9330-4C24-86C0-93DB3C460B0D}"/>
          </ac:spMkLst>
        </pc:spChg>
      </pc:sldChg>
    </pc:docChg>
  </pc:docChgLst>
  <pc:docChgLst>
    <pc:chgData name="Quang Ly" userId="ac3d609b-fbfc-4e8e-ba91-065ae8f452af" providerId="ADAL" clId="{87B08D51-88C5-451C-B2BC-F17B45A18570}"/>
    <pc:docChg chg="modSld">
      <pc:chgData name="Quang Ly" userId="ac3d609b-fbfc-4e8e-ba91-065ae8f452af" providerId="ADAL" clId="{87B08D51-88C5-451C-B2BC-F17B45A18570}" dt="2024-10-08T13:25:28.448" v="4" actId="20577"/>
      <pc:docMkLst>
        <pc:docMk/>
      </pc:docMkLst>
      <pc:sldChg chg="modSp mod">
        <pc:chgData name="Quang Ly" userId="ac3d609b-fbfc-4e8e-ba91-065ae8f452af" providerId="ADAL" clId="{87B08D51-88C5-451C-B2BC-F17B45A18570}" dt="2024-10-08T13:25:28.448" v="4" actId="20577"/>
        <pc:sldMkLst>
          <pc:docMk/>
          <pc:sldMk cId="0" sldId="365"/>
        </pc:sldMkLst>
        <pc:spChg chg="mod">
          <ac:chgData name="Quang Ly" userId="ac3d609b-fbfc-4e8e-ba91-065ae8f452af" providerId="ADAL" clId="{87B08D51-88C5-451C-B2BC-F17B45A18570}" dt="2024-10-08T13:25:28.448" v="4" actId="20577"/>
          <ac:spMkLst>
            <pc:docMk/>
            <pc:sldMk cId="0" sldId="365"/>
            <ac:spMk id="8195" creationId="{A955EC6E-B2A1-4AA5-9F6A-E317D7FE324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1944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#63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Hyderabad, India,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S6-244052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linkedin.com/pulse/machine-learning-iterative-process-sanjay-kumar-mba-ms-phd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machine-learning-in-practice-ml-workflows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712" y="1709738"/>
            <a:ext cx="9290876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on ML workflow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Quang Ly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Convida Wireless LLC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What is ML workflow</a:t>
            </a:r>
          </a:p>
          <a:p>
            <a:r>
              <a:rPr lang="en-US" altLang="en-US" dirty="0"/>
              <a:t>Main components of ML workflow</a:t>
            </a:r>
          </a:p>
          <a:p>
            <a:r>
              <a:rPr lang="en-US" altLang="en-US" dirty="0"/>
              <a:t>Federated Learning example</a:t>
            </a:r>
          </a:p>
          <a:p>
            <a:r>
              <a:rPr lang="en-US" altLang="en-US" dirty="0"/>
              <a:t>ML workflow comparison: MDA and AIML_App</a:t>
            </a:r>
          </a:p>
          <a:p>
            <a:r>
              <a:rPr lang="en-US" altLang="en-US" dirty="0"/>
              <a:t>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is ML workflow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ML workflow is the process of developing, training, evaluating, and deploying ML models</a:t>
            </a:r>
          </a:p>
          <a:p>
            <a:r>
              <a:rPr lang="en-US" altLang="en-US" dirty="0"/>
              <a:t>ML workflow is a highly </a:t>
            </a:r>
            <a:br>
              <a:rPr lang="en-US" altLang="en-US" dirty="0"/>
            </a:br>
            <a:r>
              <a:rPr lang="en-US" altLang="en-US" dirty="0"/>
              <a:t>iterative process</a:t>
            </a:r>
          </a:p>
          <a:p>
            <a:r>
              <a:rPr lang="en-US" altLang="en-US" dirty="0"/>
              <a:t>Other term:</a:t>
            </a:r>
          </a:p>
          <a:p>
            <a:pPr lvl="1"/>
            <a:r>
              <a:rPr lang="en-US" altLang="en-US" dirty="0"/>
              <a:t>ML model lifecycle </a:t>
            </a:r>
            <a:br>
              <a:rPr lang="en-US" altLang="en-US" dirty="0"/>
            </a:br>
            <a:r>
              <a:rPr lang="en-US" altLang="en-US" dirty="0"/>
              <a:t>management</a:t>
            </a:r>
          </a:p>
          <a:p>
            <a:pPr lvl="1"/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F86993-7BC6-D5E3-E548-20DDA690E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665" y="2314274"/>
            <a:ext cx="6103990" cy="39579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88022F-F338-0A39-D5F8-12D2E242F6C7}"/>
              </a:ext>
            </a:extLst>
          </p:cNvPr>
          <p:cNvSpPr txBox="1"/>
          <p:nvPr/>
        </p:nvSpPr>
        <p:spPr>
          <a:xfrm>
            <a:off x="6034528" y="6272229"/>
            <a:ext cx="4240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4"/>
              </a:rPr>
              <a:t>Machine Learning is an Iterative Process | LinkedIn</a:t>
            </a:r>
            <a:endParaRPr lang="en-US" sz="14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74A231-0BC6-8E4D-61DB-0E7099706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348" y="2549059"/>
            <a:ext cx="5740760" cy="3640921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ML workflow main components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4665"/>
            <a:ext cx="10515600" cy="4351338"/>
          </a:xfrm>
        </p:spPr>
        <p:txBody>
          <a:bodyPr/>
          <a:lstStyle/>
          <a:p>
            <a:r>
              <a:rPr lang="en-US" altLang="en-US" dirty="0"/>
              <a:t>ML workflow consists of 3 main components</a:t>
            </a:r>
          </a:p>
          <a:p>
            <a:pPr lvl="1"/>
            <a:r>
              <a:rPr lang="en-US" altLang="en-US" dirty="0"/>
              <a:t>Explore and process data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b="1" dirty="0">
                <a:sym typeface="Wingdings" panose="05000000000000000000" pitchFamily="2" charset="2"/>
              </a:rPr>
              <a:t>AIMLE </a:t>
            </a:r>
            <a:r>
              <a:rPr lang="en-US" altLang="en-US" b="1" dirty="0"/>
              <a:t>data management</a:t>
            </a:r>
          </a:p>
          <a:p>
            <a:pPr lvl="2"/>
            <a:r>
              <a:rPr lang="en-US" altLang="en-US" dirty="0"/>
              <a:t>Collect data</a:t>
            </a:r>
          </a:p>
          <a:p>
            <a:pPr lvl="2"/>
            <a:r>
              <a:rPr lang="en-US" altLang="en-US" dirty="0"/>
              <a:t>Prepare data</a:t>
            </a:r>
          </a:p>
          <a:p>
            <a:pPr lvl="2"/>
            <a:r>
              <a:rPr lang="en-US" altLang="en-US" dirty="0"/>
              <a:t>Analyze and visualize data</a:t>
            </a:r>
          </a:p>
          <a:p>
            <a:pPr lvl="1"/>
            <a:r>
              <a:rPr lang="en-US" altLang="en-US" dirty="0"/>
              <a:t>Modeling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b="1" dirty="0">
                <a:sym typeface="Wingdings" panose="05000000000000000000" pitchFamily="2" charset="2"/>
              </a:rPr>
              <a:t>ML model </a:t>
            </a:r>
            <a:r>
              <a:rPr lang="en-US" altLang="en-US" b="1" dirty="0"/>
              <a:t>training</a:t>
            </a:r>
          </a:p>
          <a:p>
            <a:pPr lvl="2"/>
            <a:r>
              <a:rPr lang="en-US" altLang="en-US" dirty="0"/>
              <a:t>Train ML model</a:t>
            </a:r>
          </a:p>
          <a:p>
            <a:pPr lvl="2"/>
            <a:r>
              <a:rPr lang="en-US" altLang="en-US" dirty="0"/>
              <a:t>Evaluate/validate ML model</a:t>
            </a:r>
          </a:p>
          <a:p>
            <a:pPr lvl="1"/>
            <a:r>
              <a:rPr lang="en-US" altLang="en-US" dirty="0"/>
              <a:t>Deployment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b="1" dirty="0">
                <a:sym typeface="Wingdings" panose="05000000000000000000" pitchFamily="2" charset="2"/>
              </a:rPr>
              <a:t>ML model </a:t>
            </a:r>
            <a:r>
              <a:rPr lang="en-US" altLang="en-US" b="1" dirty="0"/>
              <a:t>inferencing</a:t>
            </a:r>
          </a:p>
          <a:p>
            <a:pPr lvl="2"/>
            <a:r>
              <a:rPr lang="en-US" altLang="en-US" dirty="0"/>
              <a:t>Deploy trained ML model</a:t>
            </a:r>
          </a:p>
          <a:p>
            <a:pPr lvl="2"/>
            <a:r>
              <a:rPr lang="en-US" altLang="en-US" dirty="0"/>
              <a:t>Monitor performance of ML model</a:t>
            </a:r>
            <a:br>
              <a:rPr lang="en-US" altLang="en-US" dirty="0"/>
            </a:br>
            <a:r>
              <a:rPr lang="en-US" altLang="en-US" dirty="0"/>
              <a:t>(if necessary, update data and model)</a:t>
            </a:r>
          </a:p>
          <a:p>
            <a:pPr lvl="2"/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EBE255-F593-B00F-4C49-A54F2989B543}"/>
              </a:ext>
            </a:extLst>
          </p:cNvPr>
          <p:cNvSpPr txBox="1"/>
          <p:nvPr/>
        </p:nvSpPr>
        <p:spPr>
          <a:xfrm>
            <a:off x="6706452" y="6189980"/>
            <a:ext cx="4966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Machine Learning in Practice: ML Workflows | NVIDIA Technical Blog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253271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Federated Learning example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46" y="1764665"/>
            <a:ext cx="10810554" cy="4507564"/>
          </a:xfrm>
        </p:spPr>
        <p:txBody>
          <a:bodyPr/>
          <a:lstStyle/>
          <a:p>
            <a:r>
              <a:rPr lang="en-US" altLang="en-US" sz="2400" dirty="0"/>
              <a:t>One of the </a:t>
            </a:r>
            <a:r>
              <a:rPr lang="en-US" altLang="en-US" sz="2400"/>
              <a:t>main components </a:t>
            </a:r>
            <a:r>
              <a:rPr lang="en-US" altLang="en-US" sz="2400" dirty="0"/>
              <a:t>of ML workflow is training ML models</a:t>
            </a:r>
          </a:p>
          <a:p>
            <a:r>
              <a:rPr lang="en-US" altLang="en-US" sz="2400" dirty="0"/>
              <a:t>ML training is highly iterative and consists of thousands to millions of data samples</a:t>
            </a:r>
          </a:p>
          <a:p>
            <a:r>
              <a:rPr lang="en-US" altLang="en-US" sz="2400" dirty="0"/>
              <a:t>In Federated Learning, training occurs over many different iterations and training rounds and with many FL clients</a:t>
            </a:r>
          </a:p>
        </p:txBody>
      </p:sp>
      <p:pic>
        <p:nvPicPr>
          <p:cNvPr id="1026" name="图片 9251">
            <a:extLst>
              <a:ext uri="{FF2B5EF4-FFF2-40B4-BE49-F238E27FC236}">
                <a16:creationId xmlns:a16="http://schemas.microsoft.com/office/drawing/2014/main" id="{7C5EFF8F-250B-4BEC-78B5-DDD488ED3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026" y="3609935"/>
            <a:ext cx="7757948" cy="2787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584438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ML workflow comparison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766" y="1764665"/>
            <a:ext cx="5585599" cy="4507564"/>
          </a:xfrm>
        </p:spPr>
        <p:txBody>
          <a:bodyPr/>
          <a:lstStyle/>
          <a:p>
            <a:r>
              <a:rPr lang="en-US" altLang="en-US" sz="2200" dirty="0"/>
              <a:t>MDA ML workflow (TS 28.105)</a:t>
            </a:r>
          </a:p>
          <a:p>
            <a:pPr lvl="1"/>
            <a:r>
              <a:rPr lang="en-US" altLang="en-US" sz="1800" dirty="0"/>
              <a:t>Data domain is </a:t>
            </a:r>
            <a:r>
              <a:rPr lang="en-US" altLang="en-US" sz="1800" b="1" dirty="0"/>
              <a:t>network</a:t>
            </a:r>
            <a:r>
              <a:rPr lang="en-US" altLang="en-US" sz="1800" dirty="0"/>
              <a:t> centric – training data is </a:t>
            </a:r>
            <a:r>
              <a:rPr lang="en-US" altLang="en-US" sz="1800" b="1" i="1" dirty="0"/>
              <a:t>owned</a:t>
            </a:r>
            <a:r>
              <a:rPr lang="en-US" altLang="en-US" sz="1800" dirty="0"/>
              <a:t> and </a:t>
            </a:r>
            <a:r>
              <a:rPr lang="en-US" altLang="en-US" sz="1800" b="1" i="1" dirty="0"/>
              <a:t>controlled</a:t>
            </a:r>
            <a:r>
              <a:rPr lang="en-US" altLang="en-US" sz="1800" dirty="0"/>
              <a:t> by the MNO</a:t>
            </a:r>
          </a:p>
          <a:p>
            <a:pPr lvl="2"/>
            <a:r>
              <a:rPr lang="en-US" altLang="en-US" sz="1400" dirty="0"/>
              <a:t>MNO owned data only used within MNO domain</a:t>
            </a:r>
            <a:endParaRPr lang="en-US" altLang="en-US" sz="1400" b="1" dirty="0"/>
          </a:p>
          <a:p>
            <a:pPr lvl="1"/>
            <a:r>
              <a:rPr lang="en-US" altLang="en-US" sz="1800" dirty="0"/>
              <a:t>ML model training is iterative</a:t>
            </a:r>
          </a:p>
          <a:p>
            <a:pPr lvl="1"/>
            <a:r>
              <a:rPr lang="en-US" altLang="en-US" sz="1800" dirty="0"/>
              <a:t>ML model is deployed after training</a:t>
            </a:r>
          </a:p>
          <a:p>
            <a:pPr lvl="1"/>
            <a:r>
              <a:rPr lang="en-US" altLang="en-US" sz="1800" dirty="0"/>
              <a:t>Performance of ML model is monitored during deployment and can trigger retraining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96CC-01F1-F8C6-3DD2-4B933203A382}"/>
              </a:ext>
            </a:extLst>
          </p:cNvPr>
          <p:cNvSpPr txBox="1">
            <a:spLocks/>
          </p:cNvSpPr>
          <p:nvPr/>
        </p:nvSpPr>
        <p:spPr bwMode="auto">
          <a:xfrm>
            <a:off x="6012140" y="1764665"/>
            <a:ext cx="5669460" cy="450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200" dirty="0"/>
              <a:t>AIMLE ML workflow</a:t>
            </a:r>
          </a:p>
          <a:p>
            <a:pPr lvl="1"/>
            <a:r>
              <a:rPr lang="en-US" altLang="en-US" sz="1800" dirty="0"/>
              <a:t>Data domain is </a:t>
            </a:r>
            <a:r>
              <a:rPr lang="en-US" altLang="en-US" sz="1800" b="1" dirty="0"/>
              <a:t>application</a:t>
            </a:r>
            <a:r>
              <a:rPr lang="en-US" altLang="en-US" sz="1800" dirty="0"/>
              <a:t> centric – training data </a:t>
            </a:r>
            <a:r>
              <a:rPr lang="en-US" altLang="en-US" sz="1800" b="1" dirty="0"/>
              <a:t>belongs to UEs/users</a:t>
            </a:r>
            <a:endParaRPr lang="en-US" altLang="en-US" sz="1800" dirty="0"/>
          </a:p>
          <a:p>
            <a:pPr lvl="2"/>
            <a:r>
              <a:rPr lang="en-US" altLang="en-US" sz="1400" dirty="0"/>
              <a:t>Data are used within AIMLE layer domain; therefore</a:t>
            </a:r>
            <a:r>
              <a:rPr lang="en-US" altLang="en-US" sz="1400"/>
              <a:t>, the AIMLE </a:t>
            </a:r>
            <a:r>
              <a:rPr lang="en-US" altLang="en-US" sz="1400" dirty="0"/>
              <a:t>workflow requires data management</a:t>
            </a:r>
          </a:p>
          <a:p>
            <a:pPr lvl="1"/>
            <a:r>
              <a:rPr lang="en-US" altLang="en-US" sz="1800" dirty="0"/>
              <a:t>ML model training is iterative</a:t>
            </a:r>
          </a:p>
          <a:p>
            <a:pPr lvl="1"/>
            <a:r>
              <a:rPr lang="en-US" altLang="en-US" sz="1800" dirty="0"/>
              <a:t>ML model is deployed after training</a:t>
            </a:r>
          </a:p>
          <a:p>
            <a:pPr lvl="1"/>
            <a:r>
              <a:rPr lang="en-US" altLang="en-US" sz="1800" dirty="0"/>
              <a:t>Performance of ML model is monitored during deployment and can trigger retraining</a:t>
            </a:r>
          </a:p>
          <a:p>
            <a:pPr lvl="1"/>
            <a:endParaRPr lang="en-US" altLang="en-US" sz="1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5629387-AC3F-5657-B6BF-153F79A77B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540" y="4358656"/>
          <a:ext cx="5480050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7459803" imgH="2712374" progId="Visio.Drawing.15">
                  <p:embed/>
                </p:oleObj>
              </mc:Choice>
              <mc:Fallback>
                <p:oleObj name="Visio" r:id="rId3" imgW="7459803" imgH="2712374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5629387-AC3F-5657-B6BF-153F79A77B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540" y="4358656"/>
                        <a:ext cx="5480050" cy="198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1897024-786D-9009-6AEC-41FEDCCC0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070" y="4358656"/>
            <a:ext cx="3555600" cy="230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747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2315"/>
          </a:xfrm>
        </p:spPr>
        <p:txBody>
          <a:bodyPr/>
          <a:lstStyle/>
          <a:p>
            <a:endParaRPr lang="en-US" altLang="en-US" sz="2400" dirty="0">
              <a:sym typeface="Wingdings" panose="05000000000000000000" pitchFamily="2" charset="2"/>
            </a:endParaRPr>
          </a:p>
          <a:p>
            <a:r>
              <a:rPr lang="en-US" altLang="en-US" sz="2400" dirty="0">
                <a:sym typeface="Wingdings" panose="05000000000000000000" pitchFamily="2" charset="2"/>
              </a:rPr>
              <a:t>ML model lifecycle </a:t>
            </a:r>
            <a:r>
              <a:rPr lang="en-US" altLang="en-US" sz="2400" dirty="0"/>
              <a:t>is a highly iterative process involving many tasks</a:t>
            </a:r>
          </a:p>
          <a:p>
            <a:r>
              <a:rPr lang="en-US" altLang="en-US" sz="2400" dirty="0"/>
              <a:t>Federated Learning requires interactions with many clients </a:t>
            </a:r>
            <a:r>
              <a:rPr lang="en-US" altLang="en-US" sz="2400"/>
              <a:t>and with data </a:t>
            </a:r>
            <a:r>
              <a:rPr lang="en-US" altLang="en-US" sz="2400" dirty="0"/>
              <a:t>privacy</a:t>
            </a:r>
          </a:p>
          <a:p>
            <a:r>
              <a:rPr lang="en-US" altLang="en-US" sz="2400" dirty="0"/>
              <a:t>Once a ML workflow has been defined, ML model lifecycle management API can offload managing the many tasks and interactions between AIMLE server and AIMLE clients – this offers much value to the VAL layer</a:t>
            </a:r>
          </a:p>
          <a:p>
            <a:r>
              <a:rPr lang="en-US" altLang="en-US" sz="2400" dirty="0"/>
              <a:t>The proposal is to support ML model lifecycle management API as described in S6-244053 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s xmlns="7c5b1d21-3706-402b-9a47-606a047dfa16" xsi:nil="true"/>
    <TaxCatchAll xmlns="78c86622-bb1c-4cae-8dff-61f776ce7b6e" xsi:nil="true"/>
    <Meeting_x0020_date xmlns="7c5b1d21-3706-402b-9a47-606a047dfa16" xsi:nil="true"/>
    <Meeting_x0020_ref_x002e_ xmlns="7c5b1d21-3706-402b-9a47-606a047dfa16" xsi:nil="true"/>
    <MigrationWizId xmlns="7c5b1d21-3706-402b-9a47-606a047dfa16" xsi:nil="true"/>
    <URL xmlns="7c5b1d21-3706-402b-9a47-606a047dfa16">
      <Url xsi:nil="true"/>
      <Description xsi:nil="true"/>
    </URL>
    <MigrationWizIdVersion xmlns="7c5b1d21-3706-402b-9a47-606a047dfa16" xsi:nil="true"/>
    <Standard_x0020_subgroup xmlns="7c5b1d21-3706-402b-9a47-606a047dfa16" xsi:nil="true"/>
    <lcf76f155ced4ddcb4097134ff3c332f xmlns="7c5b1d21-3706-402b-9a47-606a047dfa1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2AE3A24E931C48B815E03240E3BBF2" ma:contentTypeVersion="17" ma:contentTypeDescription="Create a new document." ma:contentTypeScope="" ma:versionID="9d9b7521dc625372356261b13eaf3b61">
  <xsd:schema xmlns:xsd="http://www.w3.org/2001/XMLSchema" xmlns:xs="http://www.w3.org/2001/XMLSchema" xmlns:p="http://schemas.microsoft.com/office/2006/metadata/properties" xmlns:ns2="7c5b1d21-3706-402b-9a47-606a047dfa16" xmlns:ns3="78c86622-bb1c-4cae-8dff-61f776ce7b6e" targetNamespace="http://schemas.microsoft.com/office/2006/metadata/properties" ma:root="true" ma:fieldsID="1519f337d29247468d58dca9985ec7a5" ns2:_="" ns3:_="">
    <xsd:import namespace="7c5b1d21-3706-402b-9a47-606a047dfa16"/>
    <xsd:import namespace="78c86622-bb1c-4cae-8dff-61f776ce7b6e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URL" minOccurs="0"/>
                <xsd:element ref="ns2:Standard_x0020_subgroup" minOccurs="0"/>
                <xsd:element ref="ns2:Meeting_x0020_ref_x002e_" minOccurs="0"/>
                <xsd:element ref="ns2:Meeting_x0020_dat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5b1d21-3706-402b-9a47-606a047dfa16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URL" ma:index="11" nillable="true" ma:displayName="URL" ma:format="Hyperlink" ma:internalName="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Standard_x0020_subgroup" ma:index="12" nillable="true" ma:displayName="Standard subgroup" ma:internalName="Standard_x0020_subgroup" ma:readOnly="false">
      <xsd:simpleType>
        <xsd:restriction base="dms:Text">
          <xsd:maxLength value="255"/>
        </xsd:restriction>
      </xsd:simpleType>
    </xsd:element>
    <xsd:element name="Meeting_x0020_ref_x002e_" ma:index="13" nillable="true" ma:displayName="Meeting ref." ma:internalName="Meeting_x0020_ref_x002e_" ma:readOnly="false">
      <xsd:simpleType>
        <xsd:restriction base="dms:Text">
          <xsd:maxLength value="255"/>
        </xsd:restriction>
      </xsd:simpleType>
    </xsd:element>
    <xsd:element name="Meeting_x0020_date" ma:index="14" nillable="true" ma:displayName="Meeting date" ma:format="DateOnly" ma:internalName="Meeting_x0020_date" ma:readOnly="false">
      <xsd:simpleType>
        <xsd:restriction base="dms:DateTim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6ea2c38-87fa-4d0f-ae73-9c93f6e628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c86622-bb1c-4cae-8dff-61f776ce7b6e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1a5fc1c8-985f-4cbb-974a-c6b13d669534}" ma:internalName="TaxCatchAll" ma:showField="CatchAllData" ma:web="78c86622-bb1c-4cae-8dff-61f776ce7b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78c86622-bb1c-4cae-8dff-61f776ce7b6e"/>
    <ds:schemaRef ds:uri="http://purl.org/dc/dcmitype/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7c5b1d21-3706-402b-9a47-606a047dfa16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837E3F0-C785-4F09-BB5D-CE5105141B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5b1d21-3706-402b-9a47-606a047dfa16"/>
    <ds:schemaRef ds:uri="78c86622-bb1c-4cae-8dff-61f776ce7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6232</TotalTime>
  <Words>385</Words>
  <Application>Microsoft Office PowerPoint</Application>
  <PresentationFormat>Widescreen</PresentationFormat>
  <Paragraphs>53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Discussion on ML workflow </vt:lpstr>
      <vt:lpstr>Outline</vt:lpstr>
      <vt:lpstr>What is ML workflow</vt:lpstr>
      <vt:lpstr>ML workflow main components</vt:lpstr>
      <vt:lpstr>Federated Learning example</vt:lpstr>
      <vt:lpstr>ML workflow comparison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Quang Ly</cp:lastModifiedBy>
  <cp:revision>621</cp:revision>
  <dcterms:created xsi:type="dcterms:W3CDTF">2010-02-05T13:52:04Z</dcterms:created>
  <dcterms:modified xsi:type="dcterms:W3CDTF">2024-10-08T13:25:36Z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0x010100062AE3A24E931C48B815E03240E3BBF2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2024-09-23T14:30:47Z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3c3aa4a7-a252-4d55-8676-46e2763eccae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