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6" r:id="rId8"/>
    <p:sldId id="367" r:id="rId9"/>
    <p:sldId id="368" r:id="rId10"/>
    <p:sldId id="369"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564"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#52-bis-e</a:t>
            </a:r>
          </a:p>
          <a:p>
            <a:pPr eaLnBrk="1" hangingPunct="1">
              <a:defRPr/>
            </a:pPr>
            <a:r>
              <a:rPr lang="en-GB" altLang="en-US" sz="1200" b="1" dirty="0">
                <a:latin typeface="Arial "/>
              </a:rPr>
              <a:t>e-meeting, 16</a:t>
            </a:r>
            <a:r>
              <a:rPr lang="en-GB" altLang="en-US" sz="1200" b="1" baseline="30000" dirty="0">
                <a:latin typeface="Arial "/>
              </a:rPr>
              <a:t>th</a:t>
            </a:r>
            <a:r>
              <a:rPr lang="en-GB" altLang="en-US" sz="1200" b="1" dirty="0">
                <a:latin typeface="Arial "/>
              </a:rPr>
              <a:t> January – 20</a:t>
            </a:r>
            <a:r>
              <a:rPr lang="en-GB" altLang="en-US" sz="1200" b="1" baseline="30000" dirty="0">
                <a:latin typeface="Arial "/>
              </a:rPr>
              <a:t>th</a:t>
            </a:r>
            <a:r>
              <a:rPr lang="en-GB" altLang="en-US" sz="1200" b="1" dirty="0">
                <a:latin typeface="Arial "/>
              </a:rPr>
              <a:t>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238986" cy="2852737"/>
          </a:xfrm>
        </p:spPr>
        <p:txBody>
          <a:bodyPr/>
          <a:lstStyle/>
          <a:p>
            <a:pPr eaLnBrk="1" hangingPunct="1"/>
            <a:r>
              <a:rPr lang="en-GB" altLang="en-US" dirty="0"/>
              <a:t>Why base stations need to recognise MCPTT group calls as half duplex?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Nathan Jeyaratnarajah</a:t>
            </a:r>
          </a:p>
          <a:p>
            <a:pPr marL="0" indent="0" eaLnBrk="1" hangingPunct="1">
              <a:buFontTx/>
              <a:buNone/>
            </a:pPr>
            <a:r>
              <a:rPr lang="en-GB" altLang="en-US" dirty="0"/>
              <a:t>Delegate, Home Office UK</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Problem statement</a:t>
            </a:r>
          </a:p>
          <a:p>
            <a:r>
              <a:rPr lang="en-US" altLang="en-US" dirty="0"/>
              <a:t>Gaps in the existing ideas</a:t>
            </a:r>
          </a:p>
          <a:p>
            <a:r>
              <a:rPr lang="en-US" altLang="en-US" dirty="0"/>
              <a:t>Potential solution</a:t>
            </a:r>
          </a:p>
          <a:p>
            <a:r>
              <a:rPr lang="en-US" altLang="en-US" dirty="0"/>
              <a:t>The benefits</a:t>
            </a:r>
          </a:p>
          <a:p>
            <a:r>
              <a:rPr lang="en-US" altLang="en-US" dirty="0"/>
              <a:t>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Problem statement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altLang="en-US" dirty="0"/>
              <a:t>MCPTT duplex mode is transparently signalled between MCPTT client and MC application server (MC AS)</a:t>
            </a:r>
          </a:p>
          <a:p>
            <a:r>
              <a:rPr lang="en-GB" altLang="en-US" dirty="0"/>
              <a:t>So, eNodeB/</a:t>
            </a:r>
            <a:r>
              <a:rPr lang="en-GB" altLang="en-US" dirty="0" err="1"/>
              <a:t>gNodeB</a:t>
            </a:r>
            <a:r>
              <a:rPr lang="en-GB" altLang="en-US" dirty="0"/>
              <a:t> cannot determine between half duplex and full duplex call legs</a:t>
            </a:r>
          </a:p>
          <a:p>
            <a:r>
              <a:rPr lang="en-GB" altLang="en-US" dirty="0"/>
              <a:t>eNodeB/</a:t>
            </a:r>
            <a:r>
              <a:rPr lang="en-GB" altLang="en-US" dirty="0" err="1"/>
              <a:t>gNodeB</a:t>
            </a:r>
            <a:r>
              <a:rPr lang="en-GB" altLang="en-US" dirty="0"/>
              <a:t> cell radio resource management functions consider MC voice communication call legs as full duplex</a:t>
            </a:r>
          </a:p>
          <a:p>
            <a:r>
              <a:rPr lang="en-GB" altLang="en-US" dirty="0"/>
              <a:t>As a result, MCPTT group call cell capacity is lower than possible</a:t>
            </a:r>
          </a:p>
          <a:p>
            <a:r>
              <a:rPr lang="en-GB" altLang="en-US" dirty="0"/>
              <a:t>Example at cell edge for a 5MHz carrier, group call leg cell capacity is min(50DL/12UL)= 12 call legs</a:t>
            </a:r>
          </a:p>
          <a:p>
            <a:pPr lvl="1"/>
            <a:r>
              <a:rPr lang="en-GB" altLang="en-US" dirty="0"/>
              <a:t>3x4-member group calls as opposed to 12x4-member group calls</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410A0-43BB-45F7-8056-EFDC7F218705}"/>
              </a:ext>
            </a:extLst>
          </p:cNvPr>
          <p:cNvSpPr>
            <a:spLocks noGrp="1"/>
          </p:cNvSpPr>
          <p:nvPr>
            <p:ph type="title"/>
          </p:nvPr>
        </p:nvSpPr>
        <p:spPr/>
        <p:txBody>
          <a:bodyPr/>
          <a:lstStyle/>
          <a:p>
            <a:r>
              <a:rPr lang="en-GB" dirty="0"/>
              <a:t>Gaps in the existing ideas 1/2</a:t>
            </a:r>
          </a:p>
        </p:txBody>
      </p:sp>
      <p:sp>
        <p:nvSpPr>
          <p:cNvPr id="3" name="Content Placeholder 2">
            <a:extLst>
              <a:ext uri="{FF2B5EF4-FFF2-40B4-BE49-F238E27FC236}">
                <a16:creationId xmlns:a16="http://schemas.microsoft.com/office/drawing/2014/main" id="{43840154-F14A-4317-8E00-DFF721CD5903}"/>
              </a:ext>
            </a:extLst>
          </p:cNvPr>
          <p:cNvSpPr>
            <a:spLocks noGrp="1"/>
          </p:cNvSpPr>
          <p:nvPr>
            <p:ph idx="1"/>
          </p:nvPr>
        </p:nvSpPr>
        <p:spPr/>
        <p:txBody>
          <a:bodyPr/>
          <a:lstStyle/>
          <a:p>
            <a:r>
              <a:rPr lang="en-GB" altLang="en-US" sz="2400" dirty="0"/>
              <a:t>One idea is the use of multicast GBR for DL and unicast GBR for UL</a:t>
            </a:r>
          </a:p>
          <a:p>
            <a:r>
              <a:rPr lang="en-GB" altLang="en-US" sz="2400" dirty="0"/>
              <a:t>UL unicast radio bear (GBR) is established for a group call, it stays allocated to the UE for the entire duration of the group call</a:t>
            </a:r>
          </a:p>
          <a:p>
            <a:r>
              <a:rPr lang="en-GB" altLang="en-US" sz="2200" dirty="0"/>
              <a:t>A few suggestions to solve the UL capacity issue</a:t>
            </a:r>
          </a:p>
          <a:p>
            <a:pPr lvl="1"/>
            <a:r>
              <a:rPr lang="en-GB" altLang="en-US" sz="1600" dirty="0"/>
              <a:t>Only talker UE is dynamically setup and released UL GBR by MC AS</a:t>
            </a:r>
          </a:p>
          <a:p>
            <a:pPr lvl="2"/>
            <a:r>
              <a:rPr lang="en-GB" altLang="en-US" sz="1600" dirty="0"/>
              <a:t>Practically adds delays in the start of every talk spurts due to UL GBR bearer setup time</a:t>
            </a:r>
          </a:p>
          <a:p>
            <a:pPr lvl="2"/>
            <a:r>
              <a:rPr lang="en-GB" altLang="en-US" sz="1600" dirty="0"/>
              <a:t>Increased signalling (quick allocation, release and reuse of resources) in RAN and Core</a:t>
            </a:r>
          </a:p>
          <a:p>
            <a:pPr lvl="1"/>
            <a:r>
              <a:rPr lang="en-GB" altLang="en-US" sz="1600" dirty="0"/>
              <a:t>Keep UEs near cell centre in RRC idle mode and multicast receive only mode.</a:t>
            </a:r>
          </a:p>
          <a:p>
            <a:pPr lvl="2"/>
            <a:r>
              <a:rPr lang="en-GB" altLang="en-US" sz="1600" dirty="0"/>
              <a:t>For UL communication, transition to RRC idle to RRC connected mode and  UL GBR bearer setup can take a long transition time. ESN keeps all UEs in RRC connected mode and prefers persistent UL GBR bearer</a:t>
            </a:r>
          </a:p>
          <a:p>
            <a:pPr lvl="1"/>
            <a:r>
              <a:rPr lang="en-GB" altLang="en-US" sz="1600" dirty="0"/>
              <a:t>Higher admission control (overbooking) threshold for both UL &amp; DL or for UL only</a:t>
            </a:r>
          </a:p>
          <a:p>
            <a:pPr lvl="2"/>
            <a:r>
              <a:rPr lang="en-GB" altLang="en-US" sz="1600" dirty="0"/>
              <a:t>Overbooking applies to both full duplex and half duplex calls</a:t>
            </a:r>
          </a:p>
          <a:p>
            <a:pPr lvl="2"/>
            <a:r>
              <a:rPr lang="en-GB" altLang="en-US" sz="1600" dirty="0"/>
              <a:t>QoS issues can arise to admitted calls due to blind approach</a:t>
            </a:r>
          </a:p>
          <a:p>
            <a:pPr marL="0" indent="0">
              <a:buNone/>
            </a:pPr>
            <a:endParaRPr lang="en-GB" dirty="0"/>
          </a:p>
        </p:txBody>
      </p:sp>
    </p:spTree>
    <p:extLst>
      <p:ext uri="{BB962C8B-B14F-4D97-AF65-F5344CB8AC3E}">
        <p14:creationId xmlns:p14="http://schemas.microsoft.com/office/powerpoint/2010/main" val="278870469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90A2-DB2D-41A8-8F27-B91F9E5A5D7C}"/>
              </a:ext>
            </a:extLst>
          </p:cNvPr>
          <p:cNvSpPr>
            <a:spLocks noGrp="1"/>
          </p:cNvSpPr>
          <p:nvPr>
            <p:ph type="title"/>
          </p:nvPr>
        </p:nvSpPr>
        <p:spPr/>
        <p:txBody>
          <a:bodyPr/>
          <a:lstStyle/>
          <a:p>
            <a:r>
              <a:rPr lang="en-GB" dirty="0"/>
              <a:t>Gaps in the existing ideas 2/2</a:t>
            </a:r>
          </a:p>
        </p:txBody>
      </p:sp>
      <p:sp>
        <p:nvSpPr>
          <p:cNvPr id="3" name="Content Placeholder 2">
            <a:extLst>
              <a:ext uri="{FF2B5EF4-FFF2-40B4-BE49-F238E27FC236}">
                <a16:creationId xmlns:a16="http://schemas.microsoft.com/office/drawing/2014/main" id="{1052ADDF-B211-4E74-9817-79B7DBDFCFFC}"/>
              </a:ext>
            </a:extLst>
          </p:cNvPr>
          <p:cNvSpPr>
            <a:spLocks noGrp="1"/>
          </p:cNvSpPr>
          <p:nvPr>
            <p:ph idx="1"/>
          </p:nvPr>
        </p:nvSpPr>
        <p:spPr/>
        <p:txBody>
          <a:bodyPr/>
          <a:lstStyle/>
          <a:p>
            <a:r>
              <a:rPr lang="en-GB" altLang="en-US" sz="2200" dirty="0"/>
              <a:t>Another idea is a monitoring solution for handling events and conditions</a:t>
            </a:r>
          </a:p>
          <a:p>
            <a:r>
              <a:rPr lang="en-GB" altLang="en-US" sz="2200" dirty="0"/>
              <a:t>This solution is predicated on the RAN/Core Network identifying and reporting the relevant conditions and events</a:t>
            </a:r>
          </a:p>
          <a:p>
            <a:r>
              <a:rPr lang="en-GB" altLang="en-US" sz="2200" dirty="0"/>
              <a:t>Events and conditions impacting MC AS</a:t>
            </a:r>
          </a:p>
          <a:p>
            <a:pPr lvl="1"/>
            <a:r>
              <a:rPr lang="en-GB" altLang="en-US" sz="1600" dirty="0"/>
              <a:t>pre-emption of radio bearers or UEs</a:t>
            </a:r>
          </a:p>
          <a:p>
            <a:pPr lvl="1"/>
            <a:r>
              <a:rPr lang="en-GB" altLang="en-US" sz="1600" dirty="0"/>
              <a:t>congestion</a:t>
            </a:r>
          </a:p>
          <a:p>
            <a:pPr lvl="1"/>
            <a:r>
              <a:rPr lang="en-GB" altLang="en-US" sz="1600" dirty="0"/>
              <a:t>traffic shaping resulting in dropping of packets by the core network or RAN</a:t>
            </a:r>
          </a:p>
          <a:p>
            <a:pPr lvl="1"/>
            <a:r>
              <a:rPr lang="en-GB" altLang="en-US" sz="1600" dirty="0"/>
              <a:t>mobility events</a:t>
            </a:r>
          </a:p>
          <a:p>
            <a:pPr lvl="1"/>
            <a:r>
              <a:rPr lang="en-GB" altLang="en-US" sz="1600" dirty="0"/>
              <a:t>reports of bad RF from certain UEs</a:t>
            </a:r>
          </a:p>
          <a:p>
            <a:r>
              <a:rPr lang="en-GB" altLang="en-US" sz="2000" dirty="0"/>
              <a:t>MC AS may effect some of the UEs in the cells reported to have high congestion to transition to receive data in idle mode in order to avoid the chance of the UEs being pre-empted.</a:t>
            </a:r>
          </a:p>
          <a:p>
            <a:r>
              <a:rPr lang="en-GB" altLang="en-US" sz="2000" dirty="0"/>
              <a:t>Reactive approach after QoS has been degraded and allows further degradation of QoS in different ways</a:t>
            </a:r>
          </a:p>
        </p:txBody>
      </p:sp>
    </p:spTree>
    <p:extLst>
      <p:ext uri="{BB962C8B-B14F-4D97-AF65-F5344CB8AC3E}">
        <p14:creationId xmlns:p14="http://schemas.microsoft.com/office/powerpoint/2010/main" val="28843731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1CCD6-5F08-420F-A119-FD5CB20700EB}"/>
              </a:ext>
            </a:extLst>
          </p:cNvPr>
          <p:cNvSpPr>
            <a:spLocks noGrp="1"/>
          </p:cNvSpPr>
          <p:nvPr>
            <p:ph type="title"/>
          </p:nvPr>
        </p:nvSpPr>
        <p:spPr/>
        <p:txBody>
          <a:bodyPr/>
          <a:lstStyle/>
          <a:p>
            <a:r>
              <a:rPr lang="en-GB" dirty="0"/>
              <a:t>Potential solution</a:t>
            </a:r>
          </a:p>
        </p:txBody>
      </p:sp>
      <p:sp>
        <p:nvSpPr>
          <p:cNvPr id="3" name="Content Placeholder 2">
            <a:extLst>
              <a:ext uri="{FF2B5EF4-FFF2-40B4-BE49-F238E27FC236}">
                <a16:creationId xmlns:a16="http://schemas.microsoft.com/office/drawing/2014/main" id="{AEB35EB0-3405-4679-A8D8-79F1D3ABB438}"/>
              </a:ext>
            </a:extLst>
          </p:cNvPr>
          <p:cNvSpPr>
            <a:spLocks noGrp="1"/>
          </p:cNvSpPr>
          <p:nvPr>
            <p:ph idx="1"/>
          </p:nvPr>
        </p:nvSpPr>
        <p:spPr/>
        <p:txBody>
          <a:bodyPr/>
          <a:lstStyle/>
          <a:p>
            <a:r>
              <a:rPr lang="en-GB" altLang="en-US" dirty="0"/>
              <a:t>A potential solution</a:t>
            </a:r>
          </a:p>
          <a:p>
            <a:pPr lvl="1"/>
            <a:r>
              <a:rPr lang="en-GB" altLang="en-US" dirty="0"/>
              <a:t>MC AS notifies a pseudo MCPTT group ID (not actual) for each call leg/group to the base station through RAN and Core interfaces </a:t>
            </a:r>
          </a:p>
          <a:p>
            <a:r>
              <a:rPr lang="en-GB" altLang="en-US" dirty="0"/>
              <a:t>eNodeB/</a:t>
            </a:r>
            <a:r>
              <a:rPr lang="en-GB" altLang="en-US" dirty="0" err="1"/>
              <a:t>gNodeB</a:t>
            </a:r>
            <a:r>
              <a:rPr lang="en-GB" altLang="en-US" dirty="0"/>
              <a:t> cells can derive the following information from the pseudo MCPTT group ID</a:t>
            </a:r>
          </a:p>
          <a:p>
            <a:pPr lvl="1"/>
            <a:r>
              <a:rPr lang="en-GB" altLang="en-US" dirty="0"/>
              <a:t>Whether an incoming call is a half duplex call leg or a full duplex call leg</a:t>
            </a:r>
          </a:p>
          <a:p>
            <a:pPr lvl="1"/>
            <a:r>
              <a:rPr lang="en-GB" altLang="en-US" dirty="0"/>
              <a:t>Any incoming calls belonging to the same call group or different call groups</a:t>
            </a:r>
          </a:p>
          <a:p>
            <a:pPr lvl="1"/>
            <a:r>
              <a:rPr lang="en-GB" altLang="en-US" dirty="0"/>
              <a:t>The number of call legs per call group per eNodeB/</a:t>
            </a:r>
            <a:r>
              <a:rPr lang="en-GB" altLang="en-US" dirty="0" err="1"/>
              <a:t>gNodeB</a:t>
            </a:r>
            <a:r>
              <a:rPr lang="en-GB" altLang="en-US" dirty="0"/>
              <a:t> cell</a:t>
            </a:r>
          </a:p>
          <a:p>
            <a:r>
              <a:rPr lang="en-GB" dirty="0"/>
              <a:t>Half duplex group calls are setup for DL/UL but resources are allocated for one UL resource/group/cell in admission control and other RRM function decisions</a:t>
            </a:r>
          </a:p>
          <a:p>
            <a:endParaRPr lang="en-GB" dirty="0"/>
          </a:p>
        </p:txBody>
      </p:sp>
    </p:spTree>
    <p:extLst>
      <p:ext uri="{BB962C8B-B14F-4D97-AF65-F5344CB8AC3E}">
        <p14:creationId xmlns:p14="http://schemas.microsoft.com/office/powerpoint/2010/main" val="26578010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64713-2DD4-4862-9941-2BAB80A8603C}"/>
              </a:ext>
            </a:extLst>
          </p:cNvPr>
          <p:cNvSpPr>
            <a:spLocks noGrp="1"/>
          </p:cNvSpPr>
          <p:nvPr>
            <p:ph type="title"/>
          </p:nvPr>
        </p:nvSpPr>
        <p:spPr/>
        <p:txBody>
          <a:bodyPr/>
          <a:lstStyle/>
          <a:p>
            <a:r>
              <a:rPr lang="en-GB" dirty="0"/>
              <a:t>The benefits</a:t>
            </a:r>
          </a:p>
        </p:txBody>
      </p:sp>
      <p:sp>
        <p:nvSpPr>
          <p:cNvPr id="3" name="Content Placeholder 2">
            <a:extLst>
              <a:ext uri="{FF2B5EF4-FFF2-40B4-BE49-F238E27FC236}">
                <a16:creationId xmlns:a16="http://schemas.microsoft.com/office/drawing/2014/main" id="{1C23B689-96BA-4763-9626-75631BF8F01F}"/>
              </a:ext>
            </a:extLst>
          </p:cNvPr>
          <p:cNvSpPr>
            <a:spLocks noGrp="1"/>
          </p:cNvSpPr>
          <p:nvPr>
            <p:ph idx="1"/>
          </p:nvPr>
        </p:nvSpPr>
        <p:spPr/>
        <p:txBody>
          <a:bodyPr/>
          <a:lstStyle/>
          <a:p>
            <a:r>
              <a:rPr lang="en-GB" dirty="0"/>
              <a:t>The base stations are accurately informed whether a call leg is full duplex and half duplex </a:t>
            </a:r>
          </a:p>
          <a:p>
            <a:r>
              <a:rPr lang="en-GB" dirty="0"/>
              <a:t>Increases MCPTT group call capacity for both multicast and unicast scenarios without compromising mission critical QoS</a:t>
            </a:r>
          </a:p>
          <a:p>
            <a:r>
              <a:rPr lang="en-GB" dirty="0"/>
              <a:t>A proactive approach and no need to wait to see QoS degradation</a:t>
            </a:r>
          </a:p>
          <a:p>
            <a:r>
              <a:rPr lang="en-GB" dirty="0"/>
              <a:t>No early degradation of QoS measures like sending UE to RRC idle</a:t>
            </a:r>
          </a:p>
          <a:p>
            <a:r>
              <a:rPr lang="en-GB" dirty="0"/>
              <a:t>Reduction in end-to-end signalling</a:t>
            </a:r>
          </a:p>
          <a:p>
            <a:r>
              <a:rPr lang="en-GB" dirty="0"/>
              <a:t>A streamlined RRM functionality across different RAN vendors leading to better interoperability</a:t>
            </a:r>
          </a:p>
          <a:p>
            <a:pPr marL="0" indent="0">
              <a:buNone/>
            </a:pPr>
            <a:endParaRPr lang="en-GB" dirty="0"/>
          </a:p>
        </p:txBody>
      </p:sp>
    </p:spTree>
    <p:extLst>
      <p:ext uri="{BB962C8B-B14F-4D97-AF65-F5344CB8AC3E}">
        <p14:creationId xmlns:p14="http://schemas.microsoft.com/office/powerpoint/2010/main" val="1349257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GB" altLang="en-US" dirty="0"/>
              <a:t>Since e/</a:t>
            </a:r>
            <a:r>
              <a:rPr lang="en-GB" altLang="en-US" dirty="0" err="1"/>
              <a:t>gNodeB</a:t>
            </a:r>
            <a:r>
              <a:rPr lang="en-GB" altLang="en-US" dirty="0"/>
              <a:t> cells treat each half duplex (MC)PTT group call legs as full duplex 1-2-1 calls, the base station capacity of (MC)PTT group calls is a lot less</a:t>
            </a:r>
          </a:p>
          <a:p>
            <a:r>
              <a:rPr lang="en-GB" altLang="en-US" dirty="0"/>
              <a:t>The suggestions in the standards and elsewhere allow QoS degradation to increase capacity</a:t>
            </a:r>
          </a:p>
          <a:p>
            <a:r>
              <a:rPr lang="en-GB" altLang="en-US" dirty="0"/>
              <a:t>If an e/</a:t>
            </a:r>
            <a:r>
              <a:rPr lang="en-GB" altLang="en-US" dirty="0" err="1"/>
              <a:t>gNodeB</a:t>
            </a:r>
            <a:r>
              <a:rPr lang="en-GB" altLang="en-US" dirty="0"/>
              <a:t> cell has pseudo group ID information, it can reliably work out half duplex mode, the number of call legs from the respective groups to improve RRM functions and base station cell MCPTT group call capacity.</a:t>
            </a:r>
          </a:p>
          <a:p>
            <a:r>
              <a:rPr lang="en-GB" altLang="en-US" dirty="0"/>
              <a:t>The standardisation work is required in MC AS, Core and RAN sides </a:t>
            </a:r>
          </a:p>
          <a:p>
            <a:pPr marL="0" indent="0">
              <a:buNone/>
            </a:pPr>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5398</TotalTime>
  <Words>746</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Why base stations need to recognise MCPTT group calls as half duplex? </vt:lpstr>
      <vt:lpstr>Outline</vt:lpstr>
      <vt:lpstr>Problem statement</vt:lpstr>
      <vt:lpstr>Gaps in the existing ideas 1/2</vt:lpstr>
      <vt:lpstr>Gaps in the existing ideas 2/2</vt:lpstr>
      <vt:lpstr>Potential solution</vt:lpstr>
      <vt:lpstr>The benefits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Nathan Jeyaratnarajah</cp:lastModifiedBy>
  <cp:revision>607</cp:revision>
  <dcterms:created xsi:type="dcterms:W3CDTF">2010-02-05T13:52:04Z</dcterms:created>
  <dcterms:modified xsi:type="dcterms:W3CDTF">2023-01-05T10:15:05Z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