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2" autoAdjust="0"/>
    <p:restoredTop sz="86405" autoAdjust="0"/>
  </p:normalViewPr>
  <p:slideViewPr>
    <p:cSldViewPr snapToGrid="0">
      <p:cViewPr varScale="1">
        <p:scale>
          <a:sx n="55" d="100"/>
          <a:sy n="55" d="100"/>
        </p:scale>
        <p:origin x="6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381" y="29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8145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31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August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S6-222338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244013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KI#17</a:t>
            </a:r>
            <a:br>
              <a:rPr lang="en-GB" altLang="en-US" sz="5400" dirty="0"/>
            </a:br>
            <a:r>
              <a:rPr lang="en-GB" altLang="en-US" sz="5400" dirty="0"/>
              <a:t>Discovery of a common-EAS</a:t>
            </a:r>
            <a:br>
              <a:rPr lang="en-GB" altLang="en-US" sz="5400" dirty="0"/>
            </a:br>
            <a:r>
              <a:rPr lang="en-GB" altLang="en-US" sz="5400" dirty="0"/>
              <a:t>Proposed way forward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Atle Monrad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16181"/>
          </a:xfrm>
        </p:spPr>
        <p:txBody>
          <a:bodyPr/>
          <a:lstStyle/>
          <a:p>
            <a:r>
              <a:rPr lang="en-US" altLang="en-US" sz="2400" dirty="0"/>
              <a:t> Solutions #27, #28, #29, #30 and #31 agree on the basic common-EAS discovery functionality by:</a:t>
            </a:r>
          </a:p>
          <a:p>
            <a:pPr lvl="1"/>
            <a:r>
              <a:rPr lang="en-US" altLang="en-US" sz="2000" dirty="0"/>
              <a:t>defining ways to identify a common-EAS</a:t>
            </a:r>
          </a:p>
          <a:p>
            <a:pPr lvl="1"/>
            <a:r>
              <a:rPr lang="en-US" altLang="en-US" sz="2000" dirty="0"/>
              <a:t>using EAS discovery to obtain the EAS profile of a common-EAS</a:t>
            </a:r>
          </a:p>
          <a:p>
            <a:pPr marL="457200" lvl="1" indent="0">
              <a:buNone/>
            </a:pPr>
            <a:endParaRPr lang="en-US" altLang="en-US" sz="1000" dirty="0"/>
          </a:p>
          <a:p>
            <a:r>
              <a:rPr lang="en-US" altLang="en-US" sz="2400" dirty="0"/>
              <a:t>Enhanced functional aspects are also proposed but not agreed, such as:</a:t>
            </a:r>
          </a:p>
          <a:p>
            <a:pPr lvl="1"/>
            <a:r>
              <a:rPr lang="en-US" altLang="en-US" sz="2000" dirty="0"/>
              <a:t>Common-EAS group management &amp; distribution within the EEL</a:t>
            </a:r>
          </a:p>
          <a:p>
            <a:pPr lvl="1"/>
            <a:r>
              <a:rPr lang="en-US" altLang="en-US" sz="2000" dirty="0"/>
              <a:t>KPI equivalence between users of a common-EAS</a:t>
            </a:r>
          </a:p>
          <a:p>
            <a:pPr lvl="1"/>
            <a:r>
              <a:rPr lang="en-US" altLang="en-US" sz="2000" dirty="0"/>
              <a:t>Mobility/ACR support for common-EAS</a:t>
            </a:r>
          </a:p>
          <a:p>
            <a:endParaRPr lang="en-US" altLang="en-US" sz="1000" dirty="0"/>
          </a:p>
          <a:p>
            <a:r>
              <a:rPr lang="en-US" altLang="en-US" sz="2400" dirty="0"/>
              <a:t>It is proposed that:</a:t>
            </a:r>
          </a:p>
          <a:p>
            <a:pPr lvl="1"/>
            <a:r>
              <a:rPr lang="en-US" altLang="en-US" sz="2000" dirty="0"/>
              <a:t>SA6 focuses on defining the basic common-EAS discovery functionality for Rel-18 (within a single EDN).</a:t>
            </a:r>
          </a:p>
          <a:p>
            <a:pPr lvl="1"/>
            <a:r>
              <a:rPr lang="en-US" altLang="en-US" sz="2000" dirty="0"/>
              <a:t>Enhanced aspects of common-EAS discovery can be studied and defined in a future release</a:t>
            </a:r>
            <a:endParaRPr lang="en-US" altLang="en-US" sz="2400" dirty="0"/>
          </a:p>
          <a:p>
            <a:endParaRPr lang="en-US" altLang="en-US" sz="24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4994217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7" ma:contentTypeDescription="Create a new document." ma:contentTypeScope="" ma:versionID="6e3ee49c1194d28eca38e3887a0c9fa5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targetNamespace="http://schemas.microsoft.com/office/2006/metadata/properties" ma:root="true" ma:fieldsID="8d383a2459015e6354274af988eab965" ns2:_="" ns3:_="" ns4:_="">
    <xsd:import namespace="5a888943-97ca-4c93-b605-714bb5e9e285"/>
    <xsd:import namespace="e32f50e1-6846-4d7d-ad60-ccd6877e6c5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221A4B13-444A-4CE6-8B2D-58461378A4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5863</TotalTime>
  <Words>129</Words>
  <Application>Microsoft Office PowerPoint</Application>
  <PresentationFormat>Widescreen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KI#17 Discovery of a common-EAS Proposed way forward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612</cp:revision>
  <dcterms:created xsi:type="dcterms:W3CDTF">2010-02-05T13:52:04Z</dcterms:created>
  <dcterms:modified xsi:type="dcterms:W3CDTF">2022-08-23T14:31:29Z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</Properties>
</file>