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21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May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5321</TotalTime>
  <Words>16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editiorial</cp:lastModifiedBy>
  <cp:revision>602</cp:revision>
  <dcterms:created xsi:type="dcterms:W3CDTF">2010-02-05T13:52:04Z</dcterms:created>
  <dcterms:modified xsi:type="dcterms:W3CDTF">2022-05-04T13:13:17Z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