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2" d="100"/>
          <a:sy n="52" d="100"/>
        </p:scale>
        <p:origin x="69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#45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August – 3</a:t>
            </a:r>
            <a:r>
              <a:rPr lang="en-GB" altLang="en-US" sz="1200" b="1" baseline="30000" dirty="0">
                <a:latin typeface="Arial "/>
              </a:rPr>
              <a:t>rd </a:t>
            </a:r>
            <a:r>
              <a:rPr lang="en-GB" altLang="en-US" sz="1200" b="1" dirty="0">
                <a:latin typeface="Arial "/>
              </a:rPr>
              <a:t>September 2021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S6-21xxx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5313</TotalTime>
  <Words>16</Words>
  <Application>Microsoft Office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ETSI/MCC</cp:lastModifiedBy>
  <cp:revision>597</cp:revision>
  <dcterms:created xsi:type="dcterms:W3CDTF">2010-02-05T13:52:04Z</dcterms:created>
  <dcterms:modified xsi:type="dcterms:W3CDTF">2021-08-08T15:38:16Z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