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41" r:id="rId5"/>
    <p:sldId id="374" r:id="rId6"/>
    <p:sldId id="383" r:id="rId7"/>
    <p:sldId id="384" r:id="rId8"/>
    <p:sldId id="38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5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D7D31"/>
    <a:srgbClr val="2A6EA8"/>
    <a:srgbClr val="FFFFFF"/>
    <a:srgbClr val="FF6600"/>
    <a:srgbClr val="1A4669"/>
    <a:srgbClr val="C6D254"/>
    <a:srgbClr val="B1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60" d="100"/>
          <a:sy n="60" d="100"/>
        </p:scale>
        <p:origin x="1022" y="38"/>
      </p:cViewPr>
      <p:guideLst>
        <p:guide orient="horz" pos="2159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532" y="72"/>
      </p:cViewPr>
      <p:guideLst>
        <p:guide orient="horz" pos="3175"/>
        <p:guide pos="216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alina Mladin" userId="ecbe660b-0ff8-4b26-a091-67238c63dc76" providerId="ADAL" clId="{832545DA-0ABD-407E-AF73-5E7513517499}"/>
    <pc:docChg chg="undo custSel addSld delSld modSld sldOrd">
      <pc:chgData name="Catalina Mladin" userId="ecbe660b-0ff8-4b26-a091-67238c63dc76" providerId="ADAL" clId="{832545DA-0ABD-407E-AF73-5E7513517499}" dt="2023-08-03T00:02:12.817" v="4614" actId="20577"/>
      <pc:docMkLst>
        <pc:docMk/>
      </pc:docMkLst>
      <pc:sldChg chg="modSp mod">
        <pc:chgData name="Catalina Mladin" userId="ecbe660b-0ff8-4b26-a091-67238c63dc76" providerId="ADAL" clId="{832545DA-0ABD-407E-AF73-5E7513517499}" dt="2023-08-03T00:00:33.584" v="4484" actId="20577"/>
        <pc:sldMkLst>
          <pc:docMk/>
          <pc:sldMk cId="0" sldId="341"/>
        </pc:sldMkLst>
        <pc:spChg chg="mod">
          <ac:chgData name="Catalina Mladin" userId="ecbe660b-0ff8-4b26-a091-67238c63dc76" providerId="ADAL" clId="{832545DA-0ABD-407E-AF73-5E7513517499}" dt="2023-08-02T19:51:38.433" v="447" actId="20577"/>
          <ac:spMkLst>
            <pc:docMk/>
            <pc:sldMk cId="0" sldId="341"/>
            <ac:spMk id="5122" creationId="{00000000-0000-0000-0000-000000000000}"/>
          </ac:spMkLst>
        </pc:spChg>
        <pc:spChg chg="mod">
          <ac:chgData name="Catalina Mladin" userId="ecbe660b-0ff8-4b26-a091-67238c63dc76" providerId="ADAL" clId="{832545DA-0ABD-407E-AF73-5E7513517499}" dt="2023-08-03T00:00:33.584" v="4484" actId="20577"/>
          <ac:spMkLst>
            <pc:docMk/>
            <pc:sldMk cId="0" sldId="341"/>
            <ac:spMk id="5123" creationId="{00000000-0000-0000-0000-000000000000}"/>
          </ac:spMkLst>
        </pc:spChg>
      </pc:sldChg>
      <pc:sldChg chg="del">
        <pc:chgData name="Catalina Mladin" userId="ecbe660b-0ff8-4b26-a091-67238c63dc76" providerId="ADAL" clId="{832545DA-0ABD-407E-AF73-5E7513517499}" dt="2023-08-02T19:47:06.637" v="91" actId="47"/>
        <pc:sldMkLst>
          <pc:docMk/>
          <pc:sldMk cId="0" sldId="363"/>
        </pc:sldMkLst>
      </pc:sldChg>
      <pc:sldChg chg="del">
        <pc:chgData name="Catalina Mladin" userId="ecbe660b-0ff8-4b26-a091-67238c63dc76" providerId="ADAL" clId="{832545DA-0ABD-407E-AF73-5E7513517499}" dt="2023-08-02T19:47:14.347" v="92" actId="47"/>
        <pc:sldMkLst>
          <pc:docMk/>
          <pc:sldMk cId="0" sldId="364"/>
        </pc:sldMkLst>
      </pc:sldChg>
      <pc:sldChg chg="del">
        <pc:chgData name="Catalina Mladin" userId="ecbe660b-0ff8-4b26-a091-67238c63dc76" providerId="ADAL" clId="{832545DA-0ABD-407E-AF73-5E7513517499}" dt="2023-08-02T19:47:15.039" v="93" actId="47"/>
        <pc:sldMkLst>
          <pc:docMk/>
          <pc:sldMk cId="0" sldId="366"/>
        </pc:sldMkLst>
      </pc:sldChg>
      <pc:sldChg chg="modSp mod ord">
        <pc:chgData name="Catalina Mladin" userId="ecbe660b-0ff8-4b26-a091-67238c63dc76" providerId="ADAL" clId="{832545DA-0ABD-407E-AF73-5E7513517499}" dt="2023-08-02T23:58:08.995" v="4479"/>
        <pc:sldMkLst>
          <pc:docMk/>
          <pc:sldMk cId="0" sldId="374"/>
        </pc:sldMkLst>
        <pc:spChg chg="mod">
          <ac:chgData name="Catalina Mladin" userId="ecbe660b-0ff8-4b26-a091-67238c63dc76" providerId="ADAL" clId="{832545DA-0ABD-407E-AF73-5E7513517499}" dt="2023-08-02T23:47:32.015" v="4007" actId="20577"/>
          <ac:spMkLst>
            <pc:docMk/>
            <pc:sldMk cId="0" sldId="374"/>
            <ac:spMk id="2" creationId="{00000000-0000-0000-0000-000000000000}"/>
          </ac:spMkLst>
        </pc:spChg>
        <pc:spChg chg="mod">
          <ac:chgData name="Catalina Mladin" userId="ecbe660b-0ff8-4b26-a091-67238c63dc76" providerId="ADAL" clId="{832545DA-0ABD-407E-AF73-5E7513517499}" dt="2023-08-02T23:58:08.995" v="4479"/>
          <ac:spMkLst>
            <pc:docMk/>
            <pc:sldMk cId="0" sldId="374"/>
            <ac:spMk id="3" creationId="{00000000-0000-0000-0000-000000000000}"/>
          </ac:spMkLst>
        </pc:spChg>
      </pc:sldChg>
      <pc:sldChg chg="del">
        <pc:chgData name="Catalina Mladin" userId="ecbe660b-0ff8-4b26-a091-67238c63dc76" providerId="ADAL" clId="{832545DA-0ABD-407E-AF73-5E7513517499}" dt="2023-08-02T22:45:45.840" v="3235" actId="47"/>
        <pc:sldMkLst>
          <pc:docMk/>
          <pc:sldMk cId="0" sldId="375"/>
        </pc:sldMkLst>
      </pc:sldChg>
      <pc:sldChg chg="del">
        <pc:chgData name="Catalina Mladin" userId="ecbe660b-0ff8-4b26-a091-67238c63dc76" providerId="ADAL" clId="{832545DA-0ABD-407E-AF73-5E7513517499}" dt="2023-08-02T22:45:49.332" v="3236" actId="47"/>
        <pc:sldMkLst>
          <pc:docMk/>
          <pc:sldMk cId="0" sldId="376"/>
        </pc:sldMkLst>
      </pc:sldChg>
      <pc:sldChg chg="del">
        <pc:chgData name="Catalina Mladin" userId="ecbe660b-0ff8-4b26-a091-67238c63dc76" providerId="ADAL" clId="{832545DA-0ABD-407E-AF73-5E7513517499}" dt="2023-08-02T22:45:52.270" v="3237" actId="47"/>
        <pc:sldMkLst>
          <pc:docMk/>
          <pc:sldMk cId="0" sldId="377"/>
        </pc:sldMkLst>
      </pc:sldChg>
      <pc:sldChg chg="del">
        <pc:chgData name="Catalina Mladin" userId="ecbe660b-0ff8-4b26-a091-67238c63dc76" providerId="ADAL" clId="{832545DA-0ABD-407E-AF73-5E7513517499}" dt="2023-08-02T22:45:54.268" v="3238" actId="47"/>
        <pc:sldMkLst>
          <pc:docMk/>
          <pc:sldMk cId="0" sldId="378"/>
        </pc:sldMkLst>
      </pc:sldChg>
      <pc:sldChg chg="del">
        <pc:chgData name="Catalina Mladin" userId="ecbe660b-0ff8-4b26-a091-67238c63dc76" providerId="ADAL" clId="{832545DA-0ABD-407E-AF73-5E7513517499}" dt="2023-08-02T22:45:59.833" v="3240" actId="47"/>
        <pc:sldMkLst>
          <pc:docMk/>
          <pc:sldMk cId="0" sldId="380"/>
        </pc:sldMkLst>
      </pc:sldChg>
      <pc:sldChg chg="del">
        <pc:chgData name="Catalina Mladin" userId="ecbe660b-0ff8-4b26-a091-67238c63dc76" providerId="ADAL" clId="{832545DA-0ABD-407E-AF73-5E7513517499}" dt="2023-08-02T22:46:05.259" v="3241" actId="47"/>
        <pc:sldMkLst>
          <pc:docMk/>
          <pc:sldMk cId="0" sldId="381"/>
        </pc:sldMkLst>
      </pc:sldChg>
      <pc:sldChg chg="del">
        <pc:chgData name="Catalina Mladin" userId="ecbe660b-0ff8-4b26-a091-67238c63dc76" providerId="ADAL" clId="{832545DA-0ABD-407E-AF73-5E7513517499}" dt="2023-08-02T22:45:57.481" v="3239" actId="47"/>
        <pc:sldMkLst>
          <pc:docMk/>
          <pc:sldMk cId="0" sldId="382"/>
        </pc:sldMkLst>
      </pc:sldChg>
      <pc:sldChg chg="modSp add mod ord">
        <pc:chgData name="Catalina Mladin" userId="ecbe660b-0ff8-4b26-a091-67238c63dc76" providerId="ADAL" clId="{832545DA-0ABD-407E-AF73-5E7513517499}" dt="2023-08-02T23:58:09.200" v="4480" actId="21"/>
        <pc:sldMkLst>
          <pc:docMk/>
          <pc:sldMk cId="3860044282" sldId="383"/>
        </pc:sldMkLst>
        <pc:spChg chg="mod">
          <ac:chgData name="Catalina Mladin" userId="ecbe660b-0ff8-4b26-a091-67238c63dc76" providerId="ADAL" clId="{832545DA-0ABD-407E-AF73-5E7513517499}" dt="2023-08-02T23:48:28.169" v="4030" actId="20577"/>
          <ac:spMkLst>
            <pc:docMk/>
            <pc:sldMk cId="3860044282" sldId="383"/>
            <ac:spMk id="2" creationId="{00000000-0000-0000-0000-000000000000}"/>
          </ac:spMkLst>
        </pc:spChg>
        <pc:spChg chg="mod">
          <ac:chgData name="Catalina Mladin" userId="ecbe660b-0ff8-4b26-a091-67238c63dc76" providerId="ADAL" clId="{832545DA-0ABD-407E-AF73-5E7513517499}" dt="2023-08-02T23:58:09.200" v="4480" actId="21"/>
          <ac:spMkLst>
            <pc:docMk/>
            <pc:sldMk cId="3860044282" sldId="383"/>
            <ac:spMk id="3" creationId="{00000000-0000-0000-0000-000000000000}"/>
          </ac:spMkLst>
        </pc:spChg>
      </pc:sldChg>
      <pc:sldChg chg="modSp add mod ord">
        <pc:chgData name="Catalina Mladin" userId="ecbe660b-0ff8-4b26-a091-67238c63dc76" providerId="ADAL" clId="{832545DA-0ABD-407E-AF73-5E7513517499}" dt="2023-08-02T23:53:16.919" v="4201" actId="20577"/>
        <pc:sldMkLst>
          <pc:docMk/>
          <pc:sldMk cId="4269051554" sldId="384"/>
        </pc:sldMkLst>
        <pc:spChg chg="mod">
          <ac:chgData name="Catalina Mladin" userId="ecbe660b-0ff8-4b26-a091-67238c63dc76" providerId="ADAL" clId="{832545DA-0ABD-407E-AF73-5E7513517499}" dt="2023-08-02T23:53:00.685" v="4173" actId="20577"/>
          <ac:spMkLst>
            <pc:docMk/>
            <pc:sldMk cId="4269051554" sldId="384"/>
            <ac:spMk id="2" creationId="{00000000-0000-0000-0000-000000000000}"/>
          </ac:spMkLst>
        </pc:spChg>
        <pc:spChg chg="mod">
          <ac:chgData name="Catalina Mladin" userId="ecbe660b-0ff8-4b26-a091-67238c63dc76" providerId="ADAL" clId="{832545DA-0ABD-407E-AF73-5E7513517499}" dt="2023-08-02T23:53:16.919" v="4201" actId="20577"/>
          <ac:spMkLst>
            <pc:docMk/>
            <pc:sldMk cId="4269051554" sldId="384"/>
            <ac:spMk id="3" creationId="{00000000-0000-0000-0000-000000000000}"/>
          </ac:spMkLst>
        </pc:spChg>
      </pc:sldChg>
      <pc:sldChg chg="modSp add mod ord">
        <pc:chgData name="Catalina Mladin" userId="ecbe660b-0ff8-4b26-a091-67238c63dc76" providerId="ADAL" clId="{832545DA-0ABD-407E-AF73-5E7513517499}" dt="2023-08-03T00:02:12.817" v="4614" actId="20577"/>
        <pc:sldMkLst>
          <pc:docMk/>
          <pc:sldMk cId="4005943393" sldId="385"/>
        </pc:sldMkLst>
        <pc:spChg chg="mod">
          <ac:chgData name="Catalina Mladin" userId="ecbe660b-0ff8-4b26-a091-67238c63dc76" providerId="ADAL" clId="{832545DA-0ABD-407E-AF73-5E7513517499}" dt="2023-08-03T00:01:00.447" v="4489" actId="20577"/>
          <ac:spMkLst>
            <pc:docMk/>
            <pc:sldMk cId="4005943393" sldId="385"/>
            <ac:spMk id="2" creationId="{00000000-0000-0000-0000-000000000000}"/>
          </ac:spMkLst>
        </pc:spChg>
        <pc:spChg chg="mod">
          <ac:chgData name="Catalina Mladin" userId="ecbe660b-0ff8-4b26-a091-67238c63dc76" providerId="ADAL" clId="{832545DA-0ABD-407E-AF73-5E7513517499}" dt="2023-08-03T00:02:12.817" v="4614" actId="20577"/>
          <ac:spMkLst>
            <pc:docMk/>
            <pc:sldMk cId="4005943393" sldId="385"/>
            <ac:spMk id="3" creationId="{00000000-0000-0000-0000-000000000000}"/>
          </ac:spMkLst>
        </pc:spChg>
      </pc:sldChg>
      <pc:sldChg chg="new del">
        <pc:chgData name="Catalina Mladin" userId="ecbe660b-0ff8-4b26-a091-67238c63dc76" providerId="ADAL" clId="{832545DA-0ABD-407E-AF73-5E7513517499}" dt="2023-08-02T23:59:39.194" v="4481" actId="47"/>
        <pc:sldMkLst>
          <pc:docMk/>
          <pc:sldMk cId="3932383756" sldId="3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323850" y="73025"/>
            <a:ext cx="355355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" panose="020B0604020202020204"/>
              </a:rPr>
              <a:t>3GPP TSG-SA WG6 Meeting #55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" panose="020B0604020202020204"/>
              </a:rPr>
              <a:t>Berlin, Germany 22</a:t>
            </a:r>
            <a:r>
              <a:rPr lang="en-GB" altLang="en-US" sz="1200" b="1" baseline="30000" dirty="0">
                <a:latin typeface="Arial" panose="020B0604020202020204"/>
              </a:rPr>
              <a:t>nd</a:t>
            </a:r>
            <a:r>
              <a:rPr lang="en-GB" altLang="en-US" sz="1200" b="1" dirty="0">
                <a:latin typeface="Arial" panose="020B0604020202020204"/>
              </a:rPr>
              <a:t> May – 26</a:t>
            </a:r>
            <a:r>
              <a:rPr lang="en-GB" altLang="en-US" sz="1200" b="1" baseline="30000" dirty="0">
                <a:latin typeface="Arial" panose="020B0604020202020204"/>
              </a:rPr>
              <a:t>th</a:t>
            </a:r>
            <a:r>
              <a:rPr lang="en-GB" altLang="en-US" sz="1200" b="1" baseline="0" dirty="0">
                <a:latin typeface="Arial" panose="020B0604020202020204"/>
              </a:rPr>
              <a:t> </a:t>
            </a:r>
            <a:r>
              <a:rPr lang="en-GB" altLang="en-US" sz="1200" b="1" dirty="0">
                <a:latin typeface="Arial" panose="020B0604020202020204"/>
              </a:rPr>
              <a:t>May 2023</a:t>
            </a:r>
            <a:endParaRPr lang="en-US" altLang="en-US" sz="1200" b="1" dirty="0"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SA6 Rel-19:</a:t>
            </a:r>
            <a:br>
              <a:rPr lang="en-GB" altLang="en-US" dirty="0"/>
            </a:br>
            <a:r>
              <a:rPr lang="en-US" altLang="zh-CN" sz="4800" kern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sym typeface="+mn-ea"/>
              </a:rPr>
              <a:t>Discussion on Rel-19 work impacts on SEAL and CAPIF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August 2023</a:t>
            </a:r>
          </a:p>
          <a:p>
            <a:pPr marL="0" indent="0" eaLnBrk="1" hangingPunct="1">
              <a:buNone/>
            </a:pPr>
            <a:r>
              <a:rPr lang="en-US" altLang="en-US" sz="2000" dirty="0"/>
              <a:t>Catalina Mladin, Convida Wireless</a:t>
            </a:r>
            <a:endParaRPr lang="en-GB" altLang="en-US" sz="20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IN" dirty="0"/>
              <a:t>SEAL functionality was designed to provide services to different enablers together.</a:t>
            </a:r>
          </a:p>
          <a:p>
            <a:pPr lvl="1"/>
            <a:r>
              <a:rPr lang="en-US" altLang="en-IN" dirty="0"/>
              <a:t>Examples: Group, key, location management are specified to provide services to other SEAL servers.</a:t>
            </a:r>
          </a:p>
          <a:p>
            <a:r>
              <a:rPr lang="en-US" altLang="en-IN" sz="2800" dirty="0"/>
              <a:t>Similarly, CAPIF is used many times as an “omni-present” framework available for support of API-related functionality .</a:t>
            </a:r>
          </a:p>
          <a:p>
            <a:pPr lvl="1"/>
            <a:r>
              <a:rPr lang="en-US" altLang="en-IN" dirty="0"/>
              <a:t>Examples: Use of CAPIF is specified for EDGE, MSGin5G, NSCE, etc.</a:t>
            </a:r>
          </a:p>
          <a:p>
            <a:endParaRPr lang="en-US" altLang="en-IN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IN" sz="2400" dirty="0"/>
              <a:t>Reference points between SEAL servers have been defined so far differently based on general service type (inter vs. intra service) </a:t>
            </a:r>
          </a:p>
          <a:p>
            <a:pPr lvl="1"/>
            <a:r>
              <a:rPr lang="en-US" altLang="en-IN" sz="2000" dirty="0"/>
              <a:t>Most inter-service reference points are individualized/specialized, e.g.: SEAL-X1 (key -group </a:t>
            </a:r>
            <a:r>
              <a:rPr lang="en-US" altLang="en-IN" sz="2000" dirty="0" err="1"/>
              <a:t>mgmt</a:t>
            </a:r>
            <a:r>
              <a:rPr lang="en-US" altLang="en-IN" sz="2000" dirty="0"/>
              <a:t>), SEAL-X2 (group -location mgmt.),  SEAL-X3 (group -configuration mgmt.)</a:t>
            </a:r>
          </a:p>
          <a:p>
            <a:pPr lvl="1"/>
            <a:r>
              <a:rPr lang="en-US" altLang="en-IN" sz="2000" dirty="0"/>
              <a:t>Some newer/ rel-18 inter-service reference points are general, e.g., SEAL-X specified for both NSCE and ADAES.</a:t>
            </a:r>
          </a:p>
          <a:p>
            <a:pPr lvl="1"/>
            <a:r>
              <a:rPr lang="en-US" altLang="en-IN" sz="2000" dirty="0"/>
              <a:t>Intra-service reference points are individualized/ specialized, e.g. VAE-E, SEALDD-E.</a:t>
            </a:r>
          </a:p>
          <a:p>
            <a:endParaRPr lang="en-US" altLang="en-IN" dirty="0"/>
          </a:p>
          <a:p>
            <a:pPr marL="914400" lvl="2" indent="0">
              <a:buNone/>
            </a:pPr>
            <a:endParaRPr lang="en-US" altLang="en-IN" dirty="0"/>
          </a:p>
          <a:p>
            <a:pPr lvl="1"/>
            <a:endParaRPr lang="en-US" altLang="en-IN" dirty="0"/>
          </a:p>
        </p:txBody>
      </p:sp>
    </p:spTree>
    <p:extLst>
      <p:ext uri="{BB962C8B-B14F-4D97-AF65-F5344CB8AC3E}">
        <p14:creationId xmlns:p14="http://schemas.microsoft.com/office/powerpoint/2010/main" val="386004428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Examples of remaining 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IN" dirty="0"/>
              <a:t>W</a:t>
            </a:r>
            <a:r>
              <a:rPr lang="en-US" altLang="en-IN" sz="2800" dirty="0"/>
              <a:t>hether and how servers such as NSCE, ADAES can provide services to multiple EESs in a coordinated manner, while also being deployed to provide services to the corresponding UE clients. </a:t>
            </a:r>
          </a:p>
          <a:p>
            <a:r>
              <a:rPr lang="en-US" altLang="en-IN" dirty="0"/>
              <a:t>How services provided by servers such as NSCE, ADAES to “generic” SEAL servers (i.e. via SEAL-X) relate to services provided to EES and the reference point to EES.</a:t>
            </a:r>
          </a:p>
          <a:p>
            <a:r>
              <a:rPr lang="en-US" altLang="en-IN" dirty="0"/>
              <a:t>Whether key, group and configuration services are available to other types of services/ enablers.</a:t>
            </a:r>
          </a:p>
          <a:p>
            <a:r>
              <a:rPr lang="en-US" altLang="en-IN" dirty="0"/>
              <a:t>Whether other discovery procedures are necessary for deployments without CAPIF, or whether CAPIF should be mandatory</a:t>
            </a:r>
          </a:p>
          <a:p>
            <a:pPr marL="0" indent="0">
              <a:buNone/>
            </a:pPr>
            <a:r>
              <a:rPr lang="en-US" alt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9051554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Potential questions for new R-19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IN" dirty="0"/>
              <a:t>Whether topics like Metaverse and XR should result in definition of new SEAL services, rather than discussing them as separate enablers first</a:t>
            </a:r>
          </a:p>
          <a:p>
            <a:r>
              <a:rPr lang="en-US" altLang="en-IN" dirty="0"/>
              <a:t>Whether new “data delivery/messaging” services are to be developed in parallel to SEALDD and MSGin5G. </a:t>
            </a:r>
          </a:p>
          <a:p>
            <a:r>
              <a:rPr lang="en-US" altLang="en-IN" dirty="0"/>
              <a:t>Can we determine requirements about the </a:t>
            </a:r>
            <a:r>
              <a:rPr lang="en-US" altLang="en-IN" u="sng" dirty="0"/>
              <a:t>relationships</a:t>
            </a:r>
            <a:r>
              <a:rPr lang="en-US" altLang="en-IN" dirty="0"/>
              <a:t> between the services, not just the services themselves (both for “delivery/messaging” and “control” services)?</a:t>
            </a:r>
          </a:p>
          <a:p>
            <a:r>
              <a:rPr lang="en-US" altLang="en-IN" dirty="0"/>
              <a:t>Should SEAL impacts of various functions be studied holistically </a:t>
            </a:r>
            <a:r>
              <a:rPr lang="en-US" altLang="en-IN"/>
              <a:t>or only by topic?</a:t>
            </a:r>
            <a:endParaRPr lang="en-US" altLang="en-IN" dirty="0"/>
          </a:p>
          <a:p>
            <a:endParaRPr lang="en-US" altLang="en-IN" dirty="0"/>
          </a:p>
        </p:txBody>
      </p:sp>
    </p:spTree>
    <p:extLst>
      <p:ext uri="{BB962C8B-B14F-4D97-AF65-F5344CB8AC3E}">
        <p14:creationId xmlns:p14="http://schemas.microsoft.com/office/powerpoint/2010/main" val="400594339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44A18A50E4D44392C0F13FE4390A30" ma:contentTypeVersion="16" ma:contentTypeDescription="Create a new document." ma:contentTypeScope="" ma:versionID="dbdd2f99e3d9857ec7dd73148afe3c60">
  <xsd:schema xmlns:xsd="http://www.w3.org/2001/XMLSchema" xmlns:xs="http://www.w3.org/2001/XMLSchema" xmlns:p="http://schemas.microsoft.com/office/2006/metadata/properties" xmlns:ns2="d78def48-27c6-4979-bba9-c862a2df76a0" xmlns:ns3="http://schemas.microsoft.com/sharepoint/v4" xmlns:ns4="d6ffdcea-b8d5-430d-84fc-948dbfcb5364" xmlns:ns5="0f87353b-0140-45a3-9269-85d3f6ef8bfa" targetNamespace="http://schemas.microsoft.com/office/2006/metadata/properties" ma:root="true" ma:fieldsID="3933b2b01f7a49a7c81723fd3db979c2" ns2:_="" ns3:_="" ns4:_="" ns5:_="">
    <xsd:import namespace="d78def48-27c6-4979-bba9-c862a2df76a0"/>
    <xsd:import namespace="http://schemas.microsoft.com/sharepoint/v4"/>
    <xsd:import namespace="d6ffdcea-b8d5-430d-84fc-948dbfcb5364"/>
    <xsd:import namespace="0f87353b-0140-45a3-9269-85d3f6ef8b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Standard_x0020_subgroup" minOccurs="0"/>
                <xsd:element ref="ns2:Meeting_x0020_ref_x002e_" minOccurs="0"/>
                <xsd:element ref="ns2:Meeting_x0020_date" minOccurs="0"/>
                <xsd:element ref="ns3:IconOverlay" minOccurs="0"/>
                <xsd:element ref="ns4:SharedWithUsers" minOccurs="0"/>
                <xsd:element ref="ns5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8def48-27c6-4979-bba9-c862a2df76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Standard_x0020_subgroup" ma:index="12" nillable="true" ma:displayName="Standard subgroup" ma:internalName="Standard_x0020_subgroup">
      <xsd:simpleType>
        <xsd:restriction base="dms:Text">
          <xsd:maxLength value="255"/>
        </xsd:restriction>
      </xsd:simpleType>
    </xsd:element>
    <xsd:element name="Meeting_x0020_ref_x002e_" ma:index="13" nillable="true" ma:displayName="Meeting ref." ma:internalName="Meeting_x0020_ref_x002e_">
      <xsd:simpleType>
        <xsd:restriction base="dms:Text">
          <xsd:maxLength value="255"/>
        </xsd:restriction>
      </xsd:simpleType>
    </xsd:element>
    <xsd:element name="Meeting_x0020_date" ma:index="14" nillable="true" ma:displayName="Meeting date" ma:format="DateOnly" ma:internalName="Meeting_x0020_date">
      <xsd:simpleType>
        <xsd:restriction base="dms:DateTime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5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ffdcea-b8d5-430d-84fc-948dbfcb5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87353b-0140-45a3-9269-85d3f6ef8bfa" elementFormDefault="qualified">
    <xsd:import namespace="http://schemas.microsoft.com/office/2006/documentManagement/types"/>
    <xsd:import namespace="http://schemas.microsoft.com/office/infopath/2007/PartnerControls"/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eting_x0020_ref_x002e_ xmlns="d78def48-27c6-4979-bba9-c862a2df76a0" xsi:nil="true"/>
    <Standard_x0020_subgroup xmlns="d78def48-27c6-4979-bba9-c862a2df76a0" xsi:nil="true"/>
    <Meeting_x0020_date xmlns="d78def48-27c6-4979-bba9-c862a2df76a0" xsi:nil="true"/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D56823AB-4438-46E1-B5FF-9A646CE343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8def48-27c6-4979-bba9-c862a2df76a0"/>
    <ds:schemaRef ds:uri="http://schemas.microsoft.com/sharepoint/v4"/>
    <ds:schemaRef ds:uri="d6ffdcea-b8d5-430d-84fc-948dbfcb5364"/>
    <ds:schemaRef ds:uri="0f87353b-0140-45a3-9269-85d3f6ef8b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6D489D-99D5-4F13-8860-ED93D903B8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A20190-4AA8-4D66-B2A4-4C44FC3055ED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0f87353b-0140-45a3-9269-85d3f6ef8bfa"/>
    <ds:schemaRef ds:uri="http://purl.org/dc/terms/"/>
    <ds:schemaRef ds:uri="d6ffdcea-b8d5-430d-84fc-948dbfcb5364"/>
    <ds:schemaRef ds:uri="http://schemas.microsoft.com/sharepoint/v4"/>
    <ds:schemaRef ds:uri="http://purl.org/dc/dcmitype/"/>
    <ds:schemaRef ds:uri="http://schemas.microsoft.com/office/infopath/2007/PartnerControls"/>
    <ds:schemaRef ds:uri="d78def48-27c6-4979-bba9-c862a2df76a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385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SA6 Rel-19: Discussion on Rel-19 work impacts on SEAL and CAPIF</vt:lpstr>
      <vt:lpstr>Background </vt:lpstr>
      <vt:lpstr>Background</vt:lpstr>
      <vt:lpstr>Examples of remaining questions</vt:lpstr>
      <vt:lpstr>Potential questions for new R-19 topics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Catalina</cp:lastModifiedBy>
  <cp:revision>998</cp:revision>
  <dcterms:created xsi:type="dcterms:W3CDTF">2010-02-05T13:52:00Z</dcterms:created>
  <dcterms:modified xsi:type="dcterms:W3CDTF">2023-08-03T00:02:13Z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0x0101003244A18A50E4D44392C0F13FE4390A30</vt:lpwstr>
  </property>
  <property fmtid="{D5CDD505-2E9C-101B-9397-08002B2CF9AE}" pid="3" name="ICV">
    <vt:lpwstr>6C5D1A89BBE041A3A3830E5AF7EE4288</vt:lpwstr>
  </property>
  <property fmtid="{D5CDD505-2E9C-101B-9397-08002B2CF9AE}" pid="4" name="KSOProductBuildVer">
    <vt:lpwstr>2052-11.8.2.11716</vt:lpwstr>
  </property>
</Properties>
</file>