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001D4B-CF48-47F6-BB1E-6A4B98072F81}" v="6" dt="2022-09-28T18:52:44.6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69" y="5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Soloway" userId="0fba1a10-d962-45e3-b40e-c1d035eec118" providerId="ADAL" clId="{DD001D4B-CF48-47F6-BB1E-6A4B98072F81}"/>
    <pc:docChg chg="undo custSel addSld delSld modSld">
      <pc:chgData name="Alan Soloway" userId="0fba1a10-d962-45e3-b40e-c1d035eec118" providerId="ADAL" clId="{DD001D4B-CF48-47F6-BB1E-6A4B98072F81}" dt="2022-09-28T19:10:32.541" v="2617" actId="6549"/>
      <pc:docMkLst>
        <pc:docMk/>
      </pc:docMkLst>
      <pc:sldChg chg="modSp new mod">
        <pc:chgData name="Alan Soloway" userId="0fba1a10-d962-45e3-b40e-c1d035eec118" providerId="ADAL" clId="{DD001D4B-CF48-47F6-BB1E-6A4B98072F81}" dt="2022-09-28T18:52:06.662" v="2413" actId="403"/>
        <pc:sldMkLst>
          <pc:docMk/>
          <pc:sldMk cId="3515726793" sldId="256"/>
        </pc:sldMkLst>
        <pc:spChg chg="mod">
          <ac:chgData name="Alan Soloway" userId="0fba1a10-d962-45e3-b40e-c1d035eec118" providerId="ADAL" clId="{DD001D4B-CF48-47F6-BB1E-6A4B98072F81}" dt="2022-09-28T17:58:58.511" v="34" actId="20577"/>
          <ac:spMkLst>
            <pc:docMk/>
            <pc:sldMk cId="3515726793" sldId="256"/>
            <ac:spMk id="2" creationId="{A4A81DAD-3D96-49D0-8366-B451AB2A4BBA}"/>
          </ac:spMkLst>
        </pc:spChg>
        <pc:spChg chg="mod">
          <ac:chgData name="Alan Soloway" userId="0fba1a10-d962-45e3-b40e-c1d035eec118" providerId="ADAL" clId="{DD001D4B-CF48-47F6-BB1E-6A4B98072F81}" dt="2022-09-28T18:52:06.662" v="2413" actId="403"/>
          <ac:spMkLst>
            <pc:docMk/>
            <pc:sldMk cId="3515726793" sldId="256"/>
            <ac:spMk id="3" creationId="{1639B002-F01A-31A9-6178-D41D032FC4EC}"/>
          </ac:spMkLst>
        </pc:spChg>
      </pc:sldChg>
      <pc:sldChg chg="modSp add mod">
        <pc:chgData name="Alan Soloway" userId="0fba1a10-d962-45e3-b40e-c1d035eec118" providerId="ADAL" clId="{DD001D4B-CF48-47F6-BB1E-6A4B98072F81}" dt="2022-09-28T18:53:00.257" v="2417" actId="6549"/>
        <pc:sldMkLst>
          <pc:docMk/>
          <pc:sldMk cId="1667167732" sldId="257"/>
        </pc:sldMkLst>
        <pc:spChg chg="mod">
          <ac:chgData name="Alan Soloway" userId="0fba1a10-d962-45e3-b40e-c1d035eec118" providerId="ADAL" clId="{DD001D4B-CF48-47F6-BB1E-6A4B98072F81}" dt="2022-09-28T18:53:00.257" v="2417" actId="6549"/>
          <ac:spMkLst>
            <pc:docMk/>
            <pc:sldMk cId="1667167732" sldId="257"/>
            <ac:spMk id="3" creationId="{F52FB550-03B8-913D-778A-375D83B5165D}"/>
          </ac:spMkLst>
        </pc:spChg>
      </pc:sldChg>
      <pc:sldChg chg="modSp new del mod">
        <pc:chgData name="Alan Soloway" userId="0fba1a10-d962-45e3-b40e-c1d035eec118" providerId="ADAL" clId="{DD001D4B-CF48-47F6-BB1E-6A4B98072F81}" dt="2022-09-28T18:52:42.716" v="2415" actId="2696"/>
        <pc:sldMkLst>
          <pc:docMk/>
          <pc:sldMk cId="3467129757" sldId="257"/>
        </pc:sldMkLst>
        <pc:spChg chg="mod">
          <ac:chgData name="Alan Soloway" userId="0fba1a10-d962-45e3-b40e-c1d035eec118" providerId="ADAL" clId="{DD001D4B-CF48-47F6-BB1E-6A4B98072F81}" dt="2022-09-28T18:18:30.014" v="827" actId="20577"/>
          <ac:spMkLst>
            <pc:docMk/>
            <pc:sldMk cId="3467129757" sldId="257"/>
            <ac:spMk id="2" creationId="{766BE230-CC8D-E6BB-7979-1F15645B225B}"/>
          </ac:spMkLst>
        </pc:spChg>
        <pc:spChg chg="mod">
          <ac:chgData name="Alan Soloway" userId="0fba1a10-d962-45e3-b40e-c1d035eec118" providerId="ADAL" clId="{DD001D4B-CF48-47F6-BB1E-6A4B98072F81}" dt="2022-09-28T18:23:05.071" v="1043" actId="21"/>
          <ac:spMkLst>
            <pc:docMk/>
            <pc:sldMk cId="3467129757" sldId="257"/>
            <ac:spMk id="3" creationId="{F52FB550-03B8-913D-778A-375D83B5165D}"/>
          </ac:spMkLst>
        </pc:spChg>
      </pc:sldChg>
      <pc:sldChg chg="modSp add del mod">
        <pc:chgData name="Alan Soloway" userId="0fba1a10-d962-45e3-b40e-c1d035eec118" providerId="ADAL" clId="{DD001D4B-CF48-47F6-BB1E-6A4B98072F81}" dt="2022-09-28T18:52:42.716" v="2415" actId="2696"/>
        <pc:sldMkLst>
          <pc:docMk/>
          <pc:sldMk cId="984381922" sldId="258"/>
        </pc:sldMkLst>
        <pc:spChg chg="mod">
          <ac:chgData name="Alan Soloway" userId="0fba1a10-d962-45e3-b40e-c1d035eec118" providerId="ADAL" clId="{DD001D4B-CF48-47F6-BB1E-6A4B98072F81}" dt="2022-09-28T18:15:36.119" v="667" actId="313"/>
          <ac:spMkLst>
            <pc:docMk/>
            <pc:sldMk cId="984381922" sldId="258"/>
            <ac:spMk id="2" creationId="{766BE230-CC8D-E6BB-7979-1F15645B225B}"/>
          </ac:spMkLst>
        </pc:spChg>
        <pc:spChg chg="mod">
          <ac:chgData name="Alan Soloway" userId="0fba1a10-d962-45e3-b40e-c1d035eec118" providerId="ADAL" clId="{DD001D4B-CF48-47F6-BB1E-6A4B98072F81}" dt="2022-09-28T18:16:24.619" v="824" actId="20577"/>
          <ac:spMkLst>
            <pc:docMk/>
            <pc:sldMk cId="984381922" sldId="258"/>
            <ac:spMk id="3" creationId="{F52FB550-03B8-913D-778A-375D83B5165D}"/>
          </ac:spMkLst>
        </pc:spChg>
      </pc:sldChg>
      <pc:sldChg chg="add">
        <pc:chgData name="Alan Soloway" userId="0fba1a10-d962-45e3-b40e-c1d035eec118" providerId="ADAL" clId="{DD001D4B-CF48-47F6-BB1E-6A4B98072F81}" dt="2022-09-28T18:52:44.659" v="2416"/>
        <pc:sldMkLst>
          <pc:docMk/>
          <pc:sldMk cId="1162966715" sldId="258"/>
        </pc:sldMkLst>
      </pc:sldChg>
      <pc:sldChg chg="modSp add mod">
        <pc:chgData name="Alan Soloway" userId="0fba1a10-d962-45e3-b40e-c1d035eec118" providerId="ADAL" clId="{DD001D4B-CF48-47F6-BB1E-6A4B98072F81}" dt="2022-09-28T19:10:32.541" v="2617" actId="6549"/>
        <pc:sldMkLst>
          <pc:docMk/>
          <pc:sldMk cId="942938583" sldId="259"/>
        </pc:sldMkLst>
        <pc:spChg chg="mod">
          <ac:chgData name="Alan Soloway" userId="0fba1a10-d962-45e3-b40e-c1d035eec118" providerId="ADAL" clId="{DD001D4B-CF48-47F6-BB1E-6A4B98072F81}" dt="2022-09-28T19:10:32.541" v="2617" actId="6549"/>
          <ac:spMkLst>
            <pc:docMk/>
            <pc:sldMk cId="942938583" sldId="259"/>
            <ac:spMk id="3" creationId="{F52FB550-03B8-913D-778A-375D83B5165D}"/>
          </ac:spMkLst>
        </pc:spChg>
      </pc:sldChg>
      <pc:sldChg chg="modSp add del mod">
        <pc:chgData name="Alan Soloway" userId="0fba1a10-d962-45e3-b40e-c1d035eec118" providerId="ADAL" clId="{DD001D4B-CF48-47F6-BB1E-6A4B98072F81}" dt="2022-09-28T18:52:42.716" v="2415" actId="2696"/>
        <pc:sldMkLst>
          <pc:docMk/>
          <pc:sldMk cId="1431952844" sldId="259"/>
        </pc:sldMkLst>
        <pc:spChg chg="mod">
          <ac:chgData name="Alan Soloway" userId="0fba1a10-d962-45e3-b40e-c1d035eec118" providerId="ADAL" clId="{DD001D4B-CF48-47F6-BB1E-6A4B98072F81}" dt="2022-09-28T18:20:08.752" v="966" actId="20577"/>
          <ac:spMkLst>
            <pc:docMk/>
            <pc:sldMk cId="1431952844" sldId="259"/>
            <ac:spMk id="2" creationId="{766BE230-CC8D-E6BB-7979-1F15645B225B}"/>
          </ac:spMkLst>
        </pc:spChg>
        <pc:spChg chg="mod">
          <ac:chgData name="Alan Soloway" userId="0fba1a10-d962-45e3-b40e-c1d035eec118" providerId="ADAL" clId="{DD001D4B-CF48-47F6-BB1E-6A4B98072F81}" dt="2022-09-28T18:20:43.972" v="1015" actId="6549"/>
          <ac:spMkLst>
            <pc:docMk/>
            <pc:sldMk cId="1431952844" sldId="259"/>
            <ac:spMk id="3" creationId="{F52FB550-03B8-913D-778A-375D83B5165D}"/>
          </ac:spMkLst>
        </pc:spChg>
      </pc:sldChg>
      <pc:sldChg chg="modSp add del mod">
        <pc:chgData name="Alan Soloway" userId="0fba1a10-d962-45e3-b40e-c1d035eec118" providerId="ADAL" clId="{DD001D4B-CF48-47F6-BB1E-6A4B98072F81}" dt="2022-09-28T18:52:42.716" v="2415" actId="2696"/>
        <pc:sldMkLst>
          <pc:docMk/>
          <pc:sldMk cId="2465759132" sldId="260"/>
        </pc:sldMkLst>
        <pc:spChg chg="mod">
          <ac:chgData name="Alan Soloway" userId="0fba1a10-d962-45e3-b40e-c1d035eec118" providerId="ADAL" clId="{DD001D4B-CF48-47F6-BB1E-6A4B98072F81}" dt="2022-09-28T18:28:44.315" v="1505" actId="20577"/>
          <ac:spMkLst>
            <pc:docMk/>
            <pc:sldMk cId="2465759132" sldId="260"/>
            <ac:spMk id="2" creationId="{766BE230-CC8D-E6BB-7979-1F15645B225B}"/>
          </ac:spMkLst>
        </pc:spChg>
        <pc:spChg chg="mod">
          <ac:chgData name="Alan Soloway" userId="0fba1a10-d962-45e3-b40e-c1d035eec118" providerId="ADAL" clId="{DD001D4B-CF48-47F6-BB1E-6A4B98072F81}" dt="2022-09-28T18:28:35.891" v="1504" actId="5793"/>
          <ac:spMkLst>
            <pc:docMk/>
            <pc:sldMk cId="2465759132" sldId="260"/>
            <ac:spMk id="3" creationId="{F52FB550-03B8-913D-778A-375D83B5165D}"/>
          </ac:spMkLst>
        </pc:spChg>
      </pc:sldChg>
      <pc:sldChg chg="modSp add mod">
        <pc:chgData name="Alan Soloway" userId="0fba1a10-d962-45e3-b40e-c1d035eec118" providerId="ADAL" clId="{DD001D4B-CF48-47F6-BB1E-6A4B98072F81}" dt="2022-09-28T18:56:18.629" v="2440" actId="20577"/>
        <pc:sldMkLst>
          <pc:docMk/>
          <pc:sldMk cId="3679951751" sldId="260"/>
        </pc:sldMkLst>
        <pc:spChg chg="mod">
          <ac:chgData name="Alan Soloway" userId="0fba1a10-d962-45e3-b40e-c1d035eec118" providerId="ADAL" clId="{DD001D4B-CF48-47F6-BB1E-6A4B98072F81}" dt="2022-09-28T18:56:18.629" v="2440" actId="20577"/>
          <ac:spMkLst>
            <pc:docMk/>
            <pc:sldMk cId="3679951751" sldId="260"/>
            <ac:spMk id="3" creationId="{F52FB550-03B8-913D-778A-375D83B5165D}"/>
          </ac:spMkLst>
        </pc:spChg>
      </pc:sldChg>
      <pc:sldChg chg="modSp add mod">
        <pc:chgData name="Alan Soloway" userId="0fba1a10-d962-45e3-b40e-c1d035eec118" providerId="ADAL" clId="{DD001D4B-CF48-47F6-BB1E-6A4B98072F81}" dt="2022-09-28T18:54:34.171" v="2423" actId="20577"/>
        <pc:sldMkLst>
          <pc:docMk/>
          <pc:sldMk cId="564741089" sldId="261"/>
        </pc:sldMkLst>
        <pc:spChg chg="mod">
          <ac:chgData name="Alan Soloway" userId="0fba1a10-d962-45e3-b40e-c1d035eec118" providerId="ADAL" clId="{DD001D4B-CF48-47F6-BB1E-6A4B98072F81}" dt="2022-09-28T18:42:12.812" v="1597" actId="20577"/>
          <ac:spMkLst>
            <pc:docMk/>
            <pc:sldMk cId="564741089" sldId="261"/>
            <ac:spMk id="2" creationId="{766BE230-CC8D-E6BB-7979-1F15645B225B}"/>
          </ac:spMkLst>
        </pc:spChg>
        <pc:spChg chg="mod">
          <ac:chgData name="Alan Soloway" userId="0fba1a10-d962-45e3-b40e-c1d035eec118" providerId="ADAL" clId="{DD001D4B-CF48-47F6-BB1E-6A4B98072F81}" dt="2022-09-28T18:54:34.171" v="2423" actId="20577"/>
          <ac:spMkLst>
            <pc:docMk/>
            <pc:sldMk cId="564741089" sldId="261"/>
            <ac:spMk id="3" creationId="{F52FB550-03B8-913D-778A-375D83B5165D}"/>
          </ac:spMkLst>
        </pc:spChg>
      </pc:sldChg>
      <pc:sldChg chg="modSp add mod">
        <pc:chgData name="Alan Soloway" userId="0fba1a10-d962-45e3-b40e-c1d035eec118" providerId="ADAL" clId="{DD001D4B-CF48-47F6-BB1E-6A4B98072F81}" dt="2022-09-28T18:42:40.996" v="1625" actId="20577"/>
        <pc:sldMkLst>
          <pc:docMk/>
          <pc:sldMk cId="189973151" sldId="262"/>
        </pc:sldMkLst>
        <pc:spChg chg="mod">
          <ac:chgData name="Alan Soloway" userId="0fba1a10-d962-45e3-b40e-c1d035eec118" providerId="ADAL" clId="{DD001D4B-CF48-47F6-BB1E-6A4B98072F81}" dt="2022-09-28T18:42:30.851" v="1606" actId="20577"/>
          <ac:spMkLst>
            <pc:docMk/>
            <pc:sldMk cId="189973151" sldId="262"/>
            <ac:spMk id="2" creationId="{766BE230-CC8D-E6BB-7979-1F15645B225B}"/>
          </ac:spMkLst>
        </pc:spChg>
        <pc:spChg chg="mod">
          <ac:chgData name="Alan Soloway" userId="0fba1a10-d962-45e3-b40e-c1d035eec118" providerId="ADAL" clId="{DD001D4B-CF48-47F6-BB1E-6A4B98072F81}" dt="2022-09-28T18:42:40.996" v="1625" actId="20577"/>
          <ac:spMkLst>
            <pc:docMk/>
            <pc:sldMk cId="189973151" sldId="262"/>
            <ac:spMk id="3" creationId="{F52FB550-03B8-913D-778A-375D83B5165D}"/>
          </ac:spMkLst>
        </pc:spChg>
      </pc:sldChg>
      <pc:sldChg chg="modSp add mod">
        <pc:chgData name="Alan Soloway" userId="0fba1a10-d962-45e3-b40e-c1d035eec118" providerId="ADAL" clId="{DD001D4B-CF48-47F6-BB1E-6A4B98072F81}" dt="2022-09-28T18:58:19.861" v="2458" actId="20577"/>
        <pc:sldMkLst>
          <pc:docMk/>
          <pc:sldMk cId="2574331789" sldId="263"/>
        </pc:sldMkLst>
        <pc:spChg chg="mod">
          <ac:chgData name="Alan Soloway" userId="0fba1a10-d962-45e3-b40e-c1d035eec118" providerId="ADAL" clId="{DD001D4B-CF48-47F6-BB1E-6A4B98072F81}" dt="2022-09-28T18:42:50.665" v="1634" actId="20577"/>
          <ac:spMkLst>
            <pc:docMk/>
            <pc:sldMk cId="2574331789" sldId="263"/>
            <ac:spMk id="2" creationId="{766BE230-CC8D-E6BB-7979-1F15645B225B}"/>
          </ac:spMkLst>
        </pc:spChg>
        <pc:spChg chg="mod">
          <ac:chgData name="Alan Soloway" userId="0fba1a10-d962-45e3-b40e-c1d035eec118" providerId="ADAL" clId="{DD001D4B-CF48-47F6-BB1E-6A4B98072F81}" dt="2022-09-28T18:58:19.861" v="2458" actId="20577"/>
          <ac:spMkLst>
            <pc:docMk/>
            <pc:sldMk cId="2574331789" sldId="263"/>
            <ac:spMk id="3" creationId="{F52FB550-03B8-913D-778A-375D83B5165D}"/>
          </ac:spMkLst>
        </pc:spChg>
      </pc:sldChg>
      <pc:sldChg chg="modSp add mod">
        <pc:chgData name="Alan Soloway" userId="0fba1a10-d962-45e3-b40e-c1d035eec118" providerId="ADAL" clId="{DD001D4B-CF48-47F6-BB1E-6A4B98072F81}" dt="2022-09-28T18:59:12.639" v="2482" actId="20577"/>
        <pc:sldMkLst>
          <pc:docMk/>
          <pc:sldMk cId="1147100696" sldId="264"/>
        </pc:sldMkLst>
        <pc:spChg chg="mod">
          <ac:chgData name="Alan Soloway" userId="0fba1a10-d962-45e3-b40e-c1d035eec118" providerId="ADAL" clId="{DD001D4B-CF48-47F6-BB1E-6A4B98072F81}" dt="2022-09-28T18:59:12.639" v="2482" actId="20577"/>
          <ac:spMkLst>
            <pc:docMk/>
            <pc:sldMk cId="1147100696" sldId="264"/>
            <ac:spMk id="3" creationId="{F52FB550-03B8-913D-778A-375D83B5165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5F6EF-BEEA-F7D8-1165-5DC054AF7E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1BB257-361C-2216-A0C2-DC69D2C19D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DDB899-7514-564A-DBEC-D313DB4385A0}"/>
              </a:ext>
            </a:extLst>
          </p:cNvPr>
          <p:cNvSpPr>
            <a:spLocks noGrp="1"/>
          </p:cNvSpPr>
          <p:nvPr>
            <p:ph type="dt" sz="half" idx="10"/>
          </p:nvPr>
        </p:nvSpPr>
        <p:spPr/>
        <p:txBody>
          <a:bodyPr/>
          <a:lstStyle/>
          <a:p>
            <a:fld id="{EF6BEF8B-DEA6-4ABF-B345-8F9E0A5873F2}" type="datetimeFigureOut">
              <a:rPr lang="en-US" smtClean="0"/>
              <a:t>9/28/2022</a:t>
            </a:fld>
            <a:endParaRPr lang="en-US"/>
          </a:p>
        </p:txBody>
      </p:sp>
      <p:sp>
        <p:nvSpPr>
          <p:cNvPr id="5" name="Footer Placeholder 4">
            <a:extLst>
              <a:ext uri="{FF2B5EF4-FFF2-40B4-BE49-F238E27FC236}">
                <a16:creationId xmlns:a16="http://schemas.microsoft.com/office/drawing/2014/main" id="{BC020C96-CBB1-105D-6FE2-C88B6E22D9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402489-3523-B160-5C70-8D3CC9DF5F45}"/>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1950211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F3980-A48D-4CA9-8768-2E3EDB8D2C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20405C-5B59-985A-9146-8B3E7A0C60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0AC1A-5EFC-5DA7-80D0-7A4FFCFE5023}"/>
              </a:ext>
            </a:extLst>
          </p:cNvPr>
          <p:cNvSpPr>
            <a:spLocks noGrp="1"/>
          </p:cNvSpPr>
          <p:nvPr>
            <p:ph type="dt" sz="half" idx="10"/>
          </p:nvPr>
        </p:nvSpPr>
        <p:spPr/>
        <p:txBody>
          <a:bodyPr/>
          <a:lstStyle/>
          <a:p>
            <a:fld id="{EF6BEF8B-DEA6-4ABF-B345-8F9E0A5873F2}" type="datetimeFigureOut">
              <a:rPr lang="en-US" smtClean="0"/>
              <a:t>9/28/2022</a:t>
            </a:fld>
            <a:endParaRPr lang="en-US"/>
          </a:p>
        </p:txBody>
      </p:sp>
      <p:sp>
        <p:nvSpPr>
          <p:cNvPr id="5" name="Footer Placeholder 4">
            <a:extLst>
              <a:ext uri="{FF2B5EF4-FFF2-40B4-BE49-F238E27FC236}">
                <a16:creationId xmlns:a16="http://schemas.microsoft.com/office/drawing/2014/main" id="{EBCF0B06-BA91-E760-5899-4A2967DAA3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726DF1-5628-6B97-2E07-E32B333E72D9}"/>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4109193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D7E5A5-61AB-10CB-5458-4D019C17D4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E7BFDC-C051-2868-AA01-C920C4AB6B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B65788-A1A8-9B07-4416-92AE933A2C8C}"/>
              </a:ext>
            </a:extLst>
          </p:cNvPr>
          <p:cNvSpPr>
            <a:spLocks noGrp="1"/>
          </p:cNvSpPr>
          <p:nvPr>
            <p:ph type="dt" sz="half" idx="10"/>
          </p:nvPr>
        </p:nvSpPr>
        <p:spPr/>
        <p:txBody>
          <a:bodyPr/>
          <a:lstStyle/>
          <a:p>
            <a:fld id="{EF6BEF8B-DEA6-4ABF-B345-8F9E0A5873F2}" type="datetimeFigureOut">
              <a:rPr lang="en-US" smtClean="0"/>
              <a:t>9/28/2022</a:t>
            </a:fld>
            <a:endParaRPr lang="en-US"/>
          </a:p>
        </p:txBody>
      </p:sp>
      <p:sp>
        <p:nvSpPr>
          <p:cNvPr id="5" name="Footer Placeholder 4">
            <a:extLst>
              <a:ext uri="{FF2B5EF4-FFF2-40B4-BE49-F238E27FC236}">
                <a16:creationId xmlns:a16="http://schemas.microsoft.com/office/drawing/2014/main" id="{2046E979-1961-6366-61B5-282EFF1E62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0506A6-CA3B-4C6B-00CB-4A553E57D4EA}"/>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4254789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9FB40-781F-25E7-0446-36042A0F47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B62C41-73C5-97E9-9249-4EE236E707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1E053D-AF41-F815-76FA-B99FF7A39DC8}"/>
              </a:ext>
            </a:extLst>
          </p:cNvPr>
          <p:cNvSpPr>
            <a:spLocks noGrp="1"/>
          </p:cNvSpPr>
          <p:nvPr>
            <p:ph type="dt" sz="half" idx="10"/>
          </p:nvPr>
        </p:nvSpPr>
        <p:spPr/>
        <p:txBody>
          <a:bodyPr/>
          <a:lstStyle/>
          <a:p>
            <a:fld id="{EF6BEF8B-DEA6-4ABF-B345-8F9E0A5873F2}" type="datetimeFigureOut">
              <a:rPr lang="en-US" smtClean="0"/>
              <a:t>9/28/2022</a:t>
            </a:fld>
            <a:endParaRPr lang="en-US"/>
          </a:p>
        </p:txBody>
      </p:sp>
      <p:sp>
        <p:nvSpPr>
          <p:cNvPr id="5" name="Footer Placeholder 4">
            <a:extLst>
              <a:ext uri="{FF2B5EF4-FFF2-40B4-BE49-F238E27FC236}">
                <a16:creationId xmlns:a16="http://schemas.microsoft.com/office/drawing/2014/main" id="{064900FA-1275-8187-9C4E-1491EEEBA8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C581C-89F7-65BE-7BBD-0A1FF7C775EC}"/>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790967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8D41-1383-BA62-D6DD-923EBF3E6F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02344B-B78B-5F9C-FAC1-1CED148D7B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E7D150-E258-F6A2-7E07-E5069D90A626}"/>
              </a:ext>
            </a:extLst>
          </p:cNvPr>
          <p:cNvSpPr>
            <a:spLocks noGrp="1"/>
          </p:cNvSpPr>
          <p:nvPr>
            <p:ph type="dt" sz="half" idx="10"/>
          </p:nvPr>
        </p:nvSpPr>
        <p:spPr/>
        <p:txBody>
          <a:bodyPr/>
          <a:lstStyle/>
          <a:p>
            <a:fld id="{EF6BEF8B-DEA6-4ABF-B345-8F9E0A5873F2}" type="datetimeFigureOut">
              <a:rPr lang="en-US" smtClean="0"/>
              <a:t>9/28/2022</a:t>
            </a:fld>
            <a:endParaRPr lang="en-US"/>
          </a:p>
        </p:txBody>
      </p:sp>
      <p:sp>
        <p:nvSpPr>
          <p:cNvPr id="5" name="Footer Placeholder 4">
            <a:extLst>
              <a:ext uri="{FF2B5EF4-FFF2-40B4-BE49-F238E27FC236}">
                <a16:creationId xmlns:a16="http://schemas.microsoft.com/office/drawing/2014/main" id="{A14A8F66-A69E-F980-F0B5-4FFBB77CF2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4D9582-12D7-8F4A-06AD-3A5FF832482A}"/>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4237282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D6AB-496D-F31C-8081-412070EC7A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53CD85-1849-83EF-903A-D60E630805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1DA116-4230-91F5-922B-6EB3AC3E8E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0C5234-6B1F-8142-1E3F-F90301971924}"/>
              </a:ext>
            </a:extLst>
          </p:cNvPr>
          <p:cNvSpPr>
            <a:spLocks noGrp="1"/>
          </p:cNvSpPr>
          <p:nvPr>
            <p:ph type="dt" sz="half" idx="10"/>
          </p:nvPr>
        </p:nvSpPr>
        <p:spPr/>
        <p:txBody>
          <a:bodyPr/>
          <a:lstStyle/>
          <a:p>
            <a:fld id="{EF6BEF8B-DEA6-4ABF-B345-8F9E0A5873F2}" type="datetimeFigureOut">
              <a:rPr lang="en-US" smtClean="0"/>
              <a:t>9/28/2022</a:t>
            </a:fld>
            <a:endParaRPr lang="en-US"/>
          </a:p>
        </p:txBody>
      </p:sp>
      <p:sp>
        <p:nvSpPr>
          <p:cNvPr id="6" name="Footer Placeholder 5">
            <a:extLst>
              <a:ext uri="{FF2B5EF4-FFF2-40B4-BE49-F238E27FC236}">
                <a16:creationId xmlns:a16="http://schemas.microsoft.com/office/drawing/2014/main" id="{90E4307C-4A2E-04AD-076E-AD0736A5B0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89B5D6-B128-5B9C-6DA7-A668755076DD}"/>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180003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FF75F-F763-4A4A-7701-5822F01A17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D3E3E4-150C-4B4B-C984-6EA4CCFF2B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C79421-BFFB-9841-9A5F-D9E58596D6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057FA7-D8E9-A639-B1EE-DDFA6588CA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ABA02A-7345-E5B7-3D54-0B7D239426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62EE7B-7181-598C-A593-961D7A562FB1}"/>
              </a:ext>
            </a:extLst>
          </p:cNvPr>
          <p:cNvSpPr>
            <a:spLocks noGrp="1"/>
          </p:cNvSpPr>
          <p:nvPr>
            <p:ph type="dt" sz="half" idx="10"/>
          </p:nvPr>
        </p:nvSpPr>
        <p:spPr/>
        <p:txBody>
          <a:bodyPr/>
          <a:lstStyle/>
          <a:p>
            <a:fld id="{EF6BEF8B-DEA6-4ABF-B345-8F9E0A5873F2}" type="datetimeFigureOut">
              <a:rPr lang="en-US" smtClean="0"/>
              <a:t>9/28/2022</a:t>
            </a:fld>
            <a:endParaRPr lang="en-US"/>
          </a:p>
        </p:txBody>
      </p:sp>
      <p:sp>
        <p:nvSpPr>
          <p:cNvPr id="8" name="Footer Placeholder 7">
            <a:extLst>
              <a:ext uri="{FF2B5EF4-FFF2-40B4-BE49-F238E27FC236}">
                <a16:creationId xmlns:a16="http://schemas.microsoft.com/office/drawing/2014/main" id="{C5DCA531-2CA8-DF1A-7765-210F427B8E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2AE1A0-72A7-DB50-5B83-60E16A01BC8C}"/>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964736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EF340-7431-7757-822C-C65093F54E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799543-EC5D-1FC5-4C7E-12777DD1FB4F}"/>
              </a:ext>
            </a:extLst>
          </p:cNvPr>
          <p:cNvSpPr>
            <a:spLocks noGrp="1"/>
          </p:cNvSpPr>
          <p:nvPr>
            <p:ph type="dt" sz="half" idx="10"/>
          </p:nvPr>
        </p:nvSpPr>
        <p:spPr/>
        <p:txBody>
          <a:bodyPr/>
          <a:lstStyle/>
          <a:p>
            <a:fld id="{EF6BEF8B-DEA6-4ABF-B345-8F9E0A5873F2}" type="datetimeFigureOut">
              <a:rPr lang="en-US" smtClean="0"/>
              <a:t>9/28/2022</a:t>
            </a:fld>
            <a:endParaRPr lang="en-US"/>
          </a:p>
        </p:txBody>
      </p:sp>
      <p:sp>
        <p:nvSpPr>
          <p:cNvPr id="4" name="Footer Placeholder 3">
            <a:extLst>
              <a:ext uri="{FF2B5EF4-FFF2-40B4-BE49-F238E27FC236}">
                <a16:creationId xmlns:a16="http://schemas.microsoft.com/office/drawing/2014/main" id="{AB794607-CCC6-8EC9-25EB-F54EC171E4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F78560-3968-9FF2-22B9-C370D5FB6932}"/>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2324802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0DCD94-3FB2-AF49-0007-9C363BB82610}"/>
              </a:ext>
            </a:extLst>
          </p:cNvPr>
          <p:cNvSpPr>
            <a:spLocks noGrp="1"/>
          </p:cNvSpPr>
          <p:nvPr>
            <p:ph type="dt" sz="half" idx="10"/>
          </p:nvPr>
        </p:nvSpPr>
        <p:spPr/>
        <p:txBody>
          <a:bodyPr/>
          <a:lstStyle/>
          <a:p>
            <a:fld id="{EF6BEF8B-DEA6-4ABF-B345-8F9E0A5873F2}" type="datetimeFigureOut">
              <a:rPr lang="en-US" smtClean="0"/>
              <a:t>9/28/2022</a:t>
            </a:fld>
            <a:endParaRPr lang="en-US"/>
          </a:p>
        </p:txBody>
      </p:sp>
      <p:sp>
        <p:nvSpPr>
          <p:cNvPr id="3" name="Footer Placeholder 2">
            <a:extLst>
              <a:ext uri="{FF2B5EF4-FFF2-40B4-BE49-F238E27FC236}">
                <a16:creationId xmlns:a16="http://schemas.microsoft.com/office/drawing/2014/main" id="{9677B483-D34B-93D3-A4C8-9487D66F93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A8ACE9-80E4-EB14-F53D-57145063288E}"/>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230478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C60B7-1AF3-8790-D2D9-D5F8BAFB41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AFE4A4-0708-0BBC-9727-599B4A1F85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73E919-7FA4-758B-36CC-67C007C353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100292-EE80-6C06-005F-A3096D842F1D}"/>
              </a:ext>
            </a:extLst>
          </p:cNvPr>
          <p:cNvSpPr>
            <a:spLocks noGrp="1"/>
          </p:cNvSpPr>
          <p:nvPr>
            <p:ph type="dt" sz="half" idx="10"/>
          </p:nvPr>
        </p:nvSpPr>
        <p:spPr/>
        <p:txBody>
          <a:bodyPr/>
          <a:lstStyle/>
          <a:p>
            <a:fld id="{EF6BEF8B-DEA6-4ABF-B345-8F9E0A5873F2}" type="datetimeFigureOut">
              <a:rPr lang="en-US" smtClean="0"/>
              <a:t>9/28/2022</a:t>
            </a:fld>
            <a:endParaRPr lang="en-US"/>
          </a:p>
        </p:txBody>
      </p:sp>
      <p:sp>
        <p:nvSpPr>
          <p:cNvPr id="6" name="Footer Placeholder 5">
            <a:extLst>
              <a:ext uri="{FF2B5EF4-FFF2-40B4-BE49-F238E27FC236}">
                <a16:creationId xmlns:a16="http://schemas.microsoft.com/office/drawing/2014/main" id="{42E3DBE5-0192-676B-B0EC-FD9DA65F70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08ED82-BFA3-4F51-F82D-298D97185882}"/>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1741093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62F3D-8577-6E79-4502-9109CDEDCF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4696B0-A24A-8CEB-BEDA-1717D90DED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4B12C1-F60D-11BB-B620-3366DAEF87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7FA08A-845D-B1CE-507C-66444E46EE8A}"/>
              </a:ext>
            </a:extLst>
          </p:cNvPr>
          <p:cNvSpPr>
            <a:spLocks noGrp="1"/>
          </p:cNvSpPr>
          <p:nvPr>
            <p:ph type="dt" sz="half" idx="10"/>
          </p:nvPr>
        </p:nvSpPr>
        <p:spPr/>
        <p:txBody>
          <a:bodyPr/>
          <a:lstStyle/>
          <a:p>
            <a:fld id="{EF6BEF8B-DEA6-4ABF-B345-8F9E0A5873F2}" type="datetimeFigureOut">
              <a:rPr lang="en-US" smtClean="0"/>
              <a:t>9/28/2022</a:t>
            </a:fld>
            <a:endParaRPr lang="en-US"/>
          </a:p>
        </p:txBody>
      </p:sp>
      <p:sp>
        <p:nvSpPr>
          <p:cNvPr id="6" name="Footer Placeholder 5">
            <a:extLst>
              <a:ext uri="{FF2B5EF4-FFF2-40B4-BE49-F238E27FC236}">
                <a16:creationId xmlns:a16="http://schemas.microsoft.com/office/drawing/2014/main" id="{12963050-6EA1-45E0-59B7-E4400F72E1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801292-652F-9598-20B0-2FDB41685A79}"/>
              </a:ext>
            </a:extLst>
          </p:cNvPr>
          <p:cNvSpPr>
            <a:spLocks noGrp="1"/>
          </p:cNvSpPr>
          <p:nvPr>
            <p:ph type="sldNum" sz="quarter" idx="12"/>
          </p:nvPr>
        </p:nvSpPr>
        <p:spPr/>
        <p:txBody>
          <a:bodyPr/>
          <a:lstStyle/>
          <a:p>
            <a:fld id="{CF9801BD-B280-4CEA-A37E-3F867563FF6C}" type="slidenum">
              <a:rPr lang="en-US" smtClean="0"/>
              <a:t>‹#›</a:t>
            </a:fld>
            <a:endParaRPr lang="en-US"/>
          </a:p>
        </p:txBody>
      </p:sp>
    </p:spTree>
    <p:extLst>
      <p:ext uri="{BB962C8B-B14F-4D97-AF65-F5344CB8AC3E}">
        <p14:creationId xmlns:p14="http://schemas.microsoft.com/office/powerpoint/2010/main" val="9652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320147-F8CF-2169-3177-9E1B92F561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EC1726-D139-F673-839A-42D42B4133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B9704F-98E9-0A5F-F050-180DF43BDD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BEF8B-DEA6-4ABF-B345-8F9E0A5873F2}" type="datetimeFigureOut">
              <a:rPr lang="en-US" smtClean="0"/>
              <a:t>9/28/2022</a:t>
            </a:fld>
            <a:endParaRPr lang="en-US"/>
          </a:p>
        </p:txBody>
      </p:sp>
      <p:sp>
        <p:nvSpPr>
          <p:cNvPr id="5" name="Footer Placeholder 4">
            <a:extLst>
              <a:ext uri="{FF2B5EF4-FFF2-40B4-BE49-F238E27FC236}">
                <a16:creationId xmlns:a16="http://schemas.microsoft.com/office/drawing/2014/main" id="{C189EC00-2064-F36B-4F5F-5584DA0994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E8311C-F2D1-F59A-D4A6-0FB7BD2B02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801BD-B280-4CEA-A37E-3F867563FF6C}" type="slidenum">
              <a:rPr lang="en-US" smtClean="0"/>
              <a:t>‹#›</a:t>
            </a:fld>
            <a:endParaRPr lang="en-US"/>
          </a:p>
        </p:txBody>
      </p:sp>
    </p:spTree>
    <p:extLst>
      <p:ext uri="{BB962C8B-B14F-4D97-AF65-F5344CB8AC3E}">
        <p14:creationId xmlns:p14="http://schemas.microsoft.com/office/powerpoint/2010/main" val="2179107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3gpp.org/ftp/tsg_sa/TSG_SA/TSGS_94E_Electronic_2021_12/Docs/SP-211563.z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81DAD-3D96-49D0-8366-B451AB2A4BBA}"/>
              </a:ext>
            </a:extLst>
          </p:cNvPr>
          <p:cNvSpPr>
            <a:spLocks noGrp="1"/>
          </p:cNvSpPr>
          <p:nvPr>
            <p:ph type="ctrTitle"/>
          </p:nvPr>
        </p:nvSpPr>
        <p:spPr/>
        <p:txBody>
          <a:bodyPr/>
          <a:lstStyle/>
          <a:p>
            <a:r>
              <a:rPr lang="en-US" dirty="0"/>
              <a:t>Use Cases and Requirements for SA6</a:t>
            </a:r>
          </a:p>
        </p:txBody>
      </p:sp>
      <p:sp>
        <p:nvSpPr>
          <p:cNvPr id="3" name="Subtitle 2">
            <a:extLst>
              <a:ext uri="{FF2B5EF4-FFF2-40B4-BE49-F238E27FC236}">
                <a16:creationId xmlns:a16="http://schemas.microsoft.com/office/drawing/2014/main" id="{1639B002-F01A-31A9-6178-D41D032FC4EC}"/>
              </a:ext>
            </a:extLst>
          </p:cNvPr>
          <p:cNvSpPr>
            <a:spLocks noGrp="1"/>
          </p:cNvSpPr>
          <p:nvPr>
            <p:ph type="subTitle" idx="1"/>
          </p:nvPr>
        </p:nvSpPr>
        <p:spPr/>
        <p:txBody>
          <a:bodyPr>
            <a:normAutofit/>
          </a:bodyPr>
          <a:lstStyle/>
          <a:p>
            <a:r>
              <a:rPr lang="en-US" sz="2800" dirty="0"/>
              <a:t>Alan Soloway (Qualcomm)</a:t>
            </a:r>
          </a:p>
          <a:p>
            <a:r>
              <a:rPr lang="en-US" sz="2800" dirty="0"/>
              <a:t>SA6 Chair</a:t>
            </a:r>
          </a:p>
        </p:txBody>
      </p:sp>
    </p:spTree>
    <p:extLst>
      <p:ext uri="{BB962C8B-B14F-4D97-AF65-F5344CB8AC3E}">
        <p14:creationId xmlns:p14="http://schemas.microsoft.com/office/powerpoint/2010/main" val="3515726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SA1 Stage 1 Requirements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lstStyle/>
          <a:p>
            <a:r>
              <a:rPr lang="en-US" dirty="0"/>
              <a:t>The desire is that SA1 will generate Stage 1 requirements for SA6 application enablement efforts</a:t>
            </a:r>
          </a:p>
          <a:p>
            <a:r>
              <a:rPr lang="en-US" dirty="0"/>
              <a:t>&lt;Qualcomm interpretation&gt; Discussion at SA#94 indicated that Stage 1 requirements for application enablement is already in scope of SA1 based upon the current SA1 Terms of Reference</a:t>
            </a:r>
          </a:p>
          <a:p>
            <a:pPr lvl="1"/>
            <a:r>
              <a:rPr lang="en-US" dirty="0"/>
              <a:t>Qualcomm contribution on this topic: </a:t>
            </a:r>
            <a:r>
              <a:rPr lang="en-US" b="0" i="0" u="none" strike="noStrike" dirty="0">
                <a:effectLst/>
                <a:latin typeface="Times New Roman" panose="02020603050405020304" pitchFamily="18" charset="0"/>
                <a:hlinkClick r:id="rId2"/>
              </a:rPr>
              <a:t>SP-211563.zip</a:t>
            </a:r>
            <a:endParaRPr lang="en-US" b="0" i="0" u="none" strike="noStrike" dirty="0">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1667167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“External” Stage 1 Requirements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lstStyle/>
          <a:p>
            <a:r>
              <a:rPr lang="en-US" dirty="0"/>
              <a:t>It is beneficial for SA6 to receive Stage 1 requirements generated from external industry bodies to guide the SA6 efforts</a:t>
            </a:r>
          </a:p>
          <a:p>
            <a:endParaRPr lang="en-US" b="0" i="0" u="none" strike="noStrike" dirty="0">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1162966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“Self-Generated” Stage 1 Requirements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lstStyle/>
          <a:p>
            <a:r>
              <a:rPr lang="en-US" dirty="0"/>
              <a:t>It may be beneficial for SA6 to create Stage 1 requirements where SA1 or external industry body requirements do not exist</a:t>
            </a:r>
          </a:p>
          <a:p>
            <a:endParaRPr lang="en-US" b="0" i="0" u="none" strike="noStrike" dirty="0">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942938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Proposals Regarding Requirements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SA6 will continue to use the applicable SA1 Stage 1 requirements to guide the efforts in SA6</a:t>
            </a:r>
          </a:p>
          <a:p>
            <a:pPr marL="457200" lvl="1" indent="0">
              <a:buNone/>
            </a:pPr>
            <a:r>
              <a:rPr lang="en-US" dirty="0"/>
              <a:t>Agree/Disagree?</a:t>
            </a:r>
          </a:p>
          <a:p>
            <a:pPr marL="514350" indent="-514350">
              <a:buFont typeface="+mj-lt"/>
              <a:buAutoNum type="arabicPeriod"/>
            </a:pPr>
            <a:r>
              <a:rPr lang="en-US" dirty="0"/>
              <a:t>SA6 should use externally generated Stage 1 requirements when available and applicable</a:t>
            </a:r>
          </a:p>
          <a:p>
            <a:pPr marL="457200" lvl="1" indent="0">
              <a:buNone/>
            </a:pPr>
            <a:r>
              <a:rPr lang="en-US" dirty="0"/>
              <a:t>Agree/Disagree?</a:t>
            </a:r>
          </a:p>
          <a:p>
            <a:pPr marL="514350" indent="-514350">
              <a:buFont typeface="+mj-lt"/>
              <a:buAutoNum type="arabicPeriod"/>
            </a:pPr>
            <a:r>
              <a:rPr lang="en-US" dirty="0"/>
              <a:t>SA6 may generate Stage 1 requirements where there is a desire to do so</a:t>
            </a:r>
          </a:p>
          <a:p>
            <a:pPr marL="457200" lvl="1" indent="0">
              <a:buNone/>
            </a:pPr>
            <a:r>
              <a:rPr lang="en-US" dirty="0"/>
              <a:t>Agree/Disagree?</a:t>
            </a:r>
          </a:p>
          <a:p>
            <a:pPr marL="514350" indent="-514350">
              <a:buFont typeface="+mj-lt"/>
              <a:buAutoNum type="arabicPeriod"/>
            </a:pPr>
            <a:r>
              <a:rPr lang="en-US" dirty="0"/>
              <a:t>SA6-generated Stage 1 requirements do not need to be comprehensive, nor should their existence or non-existence be used as a justification to reject proposed solutions</a:t>
            </a:r>
          </a:p>
          <a:p>
            <a:pPr marL="457200" lvl="1" indent="0">
              <a:buNone/>
            </a:pPr>
            <a:r>
              <a:rPr lang="en-US" dirty="0"/>
              <a:t>Agree/Disagree?</a:t>
            </a:r>
          </a:p>
        </p:txBody>
      </p:sp>
    </p:spTree>
    <p:extLst>
      <p:ext uri="{BB962C8B-B14F-4D97-AF65-F5344CB8AC3E}">
        <p14:creationId xmlns:p14="http://schemas.microsoft.com/office/powerpoint/2010/main" val="3679951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SA1 Use Cases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lstStyle/>
          <a:p>
            <a:r>
              <a:rPr lang="en-US" dirty="0"/>
              <a:t>The desire is that SA1 will generate Stage 1 requirements for SA6 application enablement efforts that could include use cases that can be referenced by SA6</a:t>
            </a:r>
          </a:p>
          <a:p>
            <a:endParaRPr lang="en-US" dirty="0"/>
          </a:p>
        </p:txBody>
      </p:sp>
    </p:spTree>
    <p:extLst>
      <p:ext uri="{BB962C8B-B14F-4D97-AF65-F5344CB8AC3E}">
        <p14:creationId xmlns:p14="http://schemas.microsoft.com/office/powerpoint/2010/main" val="56474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“External” Use Cases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lstStyle/>
          <a:p>
            <a:r>
              <a:rPr lang="en-US" dirty="0"/>
              <a:t>It is beneficial for SA6 to consider use cases generated from external industry bodies to guide the SA6 efforts</a:t>
            </a:r>
          </a:p>
          <a:p>
            <a:endParaRPr lang="en-US" b="0" i="0" u="none" strike="noStrike" dirty="0">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189973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“Self-Generated” Use Cases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p:txBody>
          <a:bodyPr/>
          <a:lstStyle/>
          <a:p>
            <a:r>
              <a:rPr lang="en-US" dirty="0"/>
              <a:t>It is beneficial for SA6 to liaise with SA1 on additional use cases where SA1 has generated Stage 1 requirements based upon use cases</a:t>
            </a:r>
          </a:p>
          <a:p>
            <a:r>
              <a:rPr lang="en-US" dirty="0"/>
              <a:t>It is beneficial for SA6 to liaise with external industry bodies on additional use cases where those external bodies have generated Stage 1 requirements based upon use cases</a:t>
            </a:r>
          </a:p>
          <a:p>
            <a:r>
              <a:rPr lang="en-US" dirty="0"/>
              <a:t>It may be beneficial for SA6 to generate use cases where existing use cases are not available to SA6</a:t>
            </a:r>
          </a:p>
          <a:p>
            <a:endParaRPr lang="en-US" b="0" i="0" u="none" strike="noStrike" dirty="0">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574331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E230-CC8D-E6BB-7979-1F15645B225B}"/>
              </a:ext>
            </a:extLst>
          </p:cNvPr>
          <p:cNvSpPr>
            <a:spLocks noGrp="1"/>
          </p:cNvSpPr>
          <p:nvPr>
            <p:ph type="title"/>
          </p:nvPr>
        </p:nvSpPr>
        <p:spPr/>
        <p:txBody>
          <a:bodyPr/>
          <a:lstStyle/>
          <a:p>
            <a:r>
              <a:rPr lang="en-US" dirty="0"/>
              <a:t>Proposals Regarding Requirements</a:t>
            </a:r>
          </a:p>
        </p:txBody>
      </p:sp>
      <p:sp>
        <p:nvSpPr>
          <p:cNvPr id="3" name="Content Placeholder 2">
            <a:extLst>
              <a:ext uri="{FF2B5EF4-FFF2-40B4-BE49-F238E27FC236}">
                <a16:creationId xmlns:a16="http://schemas.microsoft.com/office/drawing/2014/main" id="{F52FB550-03B8-913D-778A-375D83B5165D}"/>
              </a:ext>
            </a:extLst>
          </p:cNvPr>
          <p:cNvSpPr>
            <a:spLocks noGrp="1"/>
          </p:cNvSpPr>
          <p:nvPr>
            <p:ph idx="1"/>
          </p:nvPr>
        </p:nvSpPr>
        <p:spPr>
          <a:xfrm>
            <a:off x="703385" y="1690688"/>
            <a:ext cx="10782885" cy="4802187"/>
          </a:xfrm>
        </p:spPr>
        <p:txBody>
          <a:bodyPr>
            <a:normAutofit fontScale="92500" lnSpcReduction="20000"/>
          </a:bodyPr>
          <a:lstStyle/>
          <a:p>
            <a:pPr marL="514350" indent="-514350">
              <a:buFont typeface="+mj-lt"/>
              <a:buAutoNum type="arabicPeriod"/>
            </a:pPr>
            <a:r>
              <a:rPr lang="en-US" dirty="0"/>
              <a:t>SA6 will reference the available SA1 use cases to guide the efforts in SA6 and liaise with SA1 to get clarification on those or other use cases (when necessary)</a:t>
            </a:r>
          </a:p>
          <a:p>
            <a:pPr marL="457200" lvl="1" indent="0">
              <a:buNone/>
            </a:pPr>
            <a:r>
              <a:rPr lang="en-US" dirty="0"/>
              <a:t>Agree/Disagree?</a:t>
            </a:r>
          </a:p>
          <a:p>
            <a:pPr marL="514350" indent="-514350">
              <a:buFont typeface="+mj-lt"/>
              <a:buAutoNum type="arabicPeriod"/>
            </a:pPr>
            <a:r>
              <a:rPr lang="en-US" dirty="0"/>
              <a:t>SA6 will reference the available externally generated use cases to guide the efforts in SA6 and liaise with the applicable external body to get clarification on those or other use cases (when necessary)</a:t>
            </a:r>
          </a:p>
          <a:p>
            <a:pPr marL="457200" lvl="1" indent="0">
              <a:buNone/>
            </a:pPr>
            <a:r>
              <a:rPr lang="en-US" dirty="0"/>
              <a:t>Agree/Disagree?</a:t>
            </a:r>
          </a:p>
          <a:p>
            <a:pPr marL="514350" indent="-514350">
              <a:buFont typeface="+mj-lt"/>
              <a:buAutoNum type="arabicPeriod"/>
            </a:pPr>
            <a:r>
              <a:rPr lang="en-US" dirty="0"/>
              <a:t>SA6 should generate use cases where there is a desire to do so</a:t>
            </a:r>
          </a:p>
          <a:p>
            <a:pPr marL="457200" lvl="1" indent="0">
              <a:buNone/>
            </a:pPr>
            <a:r>
              <a:rPr lang="en-US" dirty="0"/>
              <a:t>Agree/Disagree?</a:t>
            </a:r>
          </a:p>
          <a:p>
            <a:pPr marL="514350" indent="-514350">
              <a:buFont typeface="+mj-lt"/>
              <a:buAutoNum type="arabicPeriod"/>
            </a:pPr>
            <a:r>
              <a:rPr lang="en-US" dirty="0"/>
              <a:t>SA6-generated use cases do not need to be comprehensive, nor should their existence or non-existence be used as a justification to reject proposed requirements/solutions</a:t>
            </a:r>
          </a:p>
          <a:p>
            <a:pPr marL="457200" lvl="1" indent="0">
              <a:buNone/>
            </a:pPr>
            <a:r>
              <a:rPr lang="en-US" dirty="0"/>
              <a:t>Agree/Disagree?</a:t>
            </a:r>
          </a:p>
        </p:txBody>
      </p:sp>
    </p:spTree>
    <p:extLst>
      <p:ext uri="{BB962C8B-B14F-4D97-AF65-F5344CB8AC3E}">
        <p14:creationId xmlns:p14="http://schemas.microsoft.com/office/powerpoint/2010/main" val="1147100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467</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Use Cases and Requirements for SA6</vt:lpstr>
      <vt:lpstr>SA1 Stage 1 Requirements</vt:lpstr>
      <vt:lpstr>“External” Stage 1 Requirements</vt:lpstr>
      <vt:lpstr>“Self-Generated” Stage 1 Requirements</vt:lpstr>
      <vt:lpstr>Proposals Regarding Requirements</vt:lpstr>
      <vt:lpstr>SA1 Use Cases</vt:lpstr>
      <vt:lpstr>“External” Use Cases</vt:lpstr>
      <vt:lpstr>“Self-Generated” Use Cases</vt:lpstr>
      <vt:lpstr>Proposals Regarding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Cases and Requirements for SA6</dc:title>
  <dc:creator>Alan Soloway2</dc:creator>
  <cp:lastModifiedBy>Alan Soloway2</cp:lastModifiedBy>
  <cp:revision>1</cp:revision>
  <dcterms:created xsi:type="dcterms:W3CDTF">2022-09-28T17:58:48Z</dcterms:created>
  <dcterms:modified xsi:type="dcterms:W3CDTF">2022-09-28T19:10:33Z</dcterms:modified>
</cp:coreProperties>
</file>