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6" r:id="rId8"/>
    <p:sldId id="26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001D4B-CF48-47F6-BB1E-6A4B98072F81}" v="6" dt="2022-09-28T18:52:44.6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9" y="5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Soloway" userId="0fba1a10-d962-45e3-b40e-c1d035eec118" providerId="ADAL" clId="{DD001D4B-CF48-47F6-BB1E-6A4B98072F81}"/>
    <pc:docChg chg="undo custSel addSld delSld modSld">
      <pc:chgData name="Alan Soloway" userId="0fba1a10-d962-45e3-b40e-c1d035eec118" providerId="ADAL" clId="{DD001D4B-CF48-47F6-BB1E-6A4B98072F81}" dt="2022-09-28T19:10:32.541" v="2617" actId="6549"/>
      <pc:docMkLst>
        <pc:docMk/>
      </pc:docMkLst>
      <pc:sldChg chg="modSp new mod">
        <pc:chgData name="Alan Soloway" userId="0fba1a10-d962-45e3-b40e-c1d035eec118" providerId="ADAL" clId="{DD001D4B-CF48-47F6-BB1E-6A4B98072F81}" dt="2022-09-28T18:52:06.662" v="2413" actId="403"/>
        <pc:sldMkLst>
          <pc:docMk/>
          <pc:sldMk cId="3515726793" sldId="256"/>
        </pc:sldMkLst>
        <pc:spChg chg="mod">
          <ac:chgData name="Alan Soloway" userId="0fba1a10-d962-45e3-b40e-c1d035eec118" providerId="ADAL" clId="{DD001D4B-CF48-47F6-BB1E-6A4B98072F81}" dt="2022-09-28T17:58:58.511" v="34" actId="20577"/>
          <ac:spMkLst>
            <pc:docMk/>
            <pc:sldMk cId="3515726793" sldId="256"/>
            <ac:spMk id="2" creationId="{A4A81DAD-3D96-49D0-8366-B451AB2A4BBA}"/>
          </ac:spMkLst>
        </pc:spChg>
        <pc:spChg chg="mod">
          <ac:chgData name="Alan Soloway" userId="0fba1a10-d962-45e3-b40e-c1d035eec118" providerId="ADAL" clId="{DD001D4B-CF48-47F6-BB1E-6A4B98072F81}" dt="2022-09-28T18:52:06.662" v="2413" actId="403"/>
          <ac:spMkLst>
            <pc:docMk/>
            <pc:sldMk cId="3515726793" sldId="256"/>
            <ac:spMk id="3" creationId="{1639B002-F01A-31A9-6178-D41D032FC4EC}"/>
          </ac:spMkLst>
        </pc:spChg>
      </pc:sldChg>
      <pc:sldChg chg="modSp add mod">
        <pc:chgData name="Alan Soloway" userId="0fba1a10-d962-45e3-b40e-c1d035eec118" providerId="ADAL" clId="{DD001D4B-CF48-47F6-BB1E-6A4B98072F81}" dt="2022-09-28T18:53:00.257" v="2417" actId="6549"/>
        <pc:sldMkLst>
          <pc:docMk/>
          <pc:sldMk cId="1667167732" sldId="257"/>
        </pc:sldMkLst>
        <pc:spChg chg="mod">
          <ac:chgData name="Alan Soloway" userId="0fba1a10-d962-45e3-b40e-c1d035eec118" providerId="ADAL" clId="{DD001D4B-CF48-47F6-BB1E-6A4B98072F81}" dt="2022-09-28T18:53:00.257" v="2417" actId="6549"/>
          <ac:spMkLst>
            <pc:docMk/>
            <pc:sldMk cId="1667167732" sldId="257"/>
            <ac:spMk id="3" creationId="{F52FB550-03B8-913D-778A-375D83B5165D}"/>
          </ac:spMkLst>
        </pc:spChg>
      </pc:sldChg>
      <pc:sldChg chg="modSp new del mod">
        <pc:chgData name="Alan Soloway" userId="0fba1a10-d962-45e3-b40e-c1d035eec118" providerId="ADAL" clId="{DD001D4B-CF48-47F6-BB1E-6A4B98072F81}" dt="2022-09-28T18:52:42.716" v="2415" actId="2696"/>
        <pc:sldMkLst>
          <pc:docMk/>
          <pc:sldMk cId="3467129757" sldId="257"/>
        </pc:sldMkLst>
        <pc:spChg chg="mod">
          <ac:chgData name="Alan Soloway" userId="0fba1a10-d962-45e3-b40e-c1d035eec118" providerId="ADAL" clId="{DD001D4B-CF48-47F6-BB1E-6A4B98072F81}" dt="2022-09-28T18:18:30.014" v="827" actId="20577"/>
          <ac:spMkLst>
            <pc:docMk/>
            <pc:sldMk cId="3467129757" sldId="257"/>
            <ac:spMk id="2" creationId="{766BE230-CC8D-E6BB-7979-1F15645B225B}"/>
          </ac:spMkLst>
        </pc:spChg>
        <pc:spChg chg="mod">
          <ac:chgData name="Alan Soloway" userId="0fba1a10-d962-45e3-b40e-c1d035eec118" providerId="ADAL" clId="{DD001D4B-CF48-47F6-BB1E-6A4B98072F81}" dt="2022-09-28T18:23:05.071" v="1043" actId="21"/>
          <ac:spMkLst>
            <pc:docMk/>
            <pc:sldMk cId="3467129757" sldId="257"/>
            <ac:spMk id="3" creationId="{F52FB550-03B8-913D-778A-375D83B5165D}"/>
          </ac:spMkLst>
        </pc:spChg>
      </pc:sldChg>
      <pc:sldChg chg="modSp add del mod">
        <pc:chgData name="Alan Soloway" userId="0fba1a10-d962-45e3-b40e-c1d035eec118" providerId="ADAL" clId="{DD001D4B-CF48-47F6-BB1E-6A4B98072F81}" dt="2022-09-28T18:52:42.716" v="2415" actId="2696"/>
        <pc:sldMkLst>
          <pc:docMk/>
          <pc:sldMk cId="984381922" sldId="258"/>
        </pc:sldMkLst>
        <pc:spChg chg="mod">
          <ac:chgData name="Alan Soloway" userId="0fba1a10-d962-45e3-b40e-c1d035eec118" providerId="ADAL" clId="{DD001D4B-CF48-47F6-BB1E-6A4B98072F81}" dt="2022-09-28T18:15:36.119" v="667" actId="313"/>
          <ac:spMkLst>
            <pc:docMk/>
            <pc:sldMk cId="984381922" sldId="258"/>
            <ac:spMk id="2" creationId="{766BE230-CC8D-E6BB-7979-1F15645B225B}"/>
          </ac:spMkLst>
        </pc:spChg>
        <pc:spChg chg="mod">
          <ac:chgData name="Alan Soloway" userId="0fba1a10-d962-45e3-b40e-c1d035eec118" providerId="ADAL" clId="{DD001D4B-CF48-47F6-BB1E-6A4B98072F81}" dt="2022-09-28T18:16:24.619" v="824" actId="20577"/>
          <ac:spMkLst>
            <pc:docMk/>
            <pc:sldMk cId="984381922" sldId="258"/>
            <ac:spMk id="3" creationId="{F52FB550-03B8-913D-778A-375D83B5165D}"/>
          </ac:spMkLst>
        </pc:spChg>
      </pc:sldChg>
      <pc:sldChg chg="add">
        <pc:chgData name="Alan Soloway" userId="0fba1a10-d962-45e3-b40e-c1d035eec118" providerId="ADAL" clId="{DD001D4B-CF48-47F6-BB1E-6A4B98072F81}" dt="2022-09-28T18:52:44.659" v="2416"/>
        <pc:sldMkLst>
          <pc:docMk/>
          <pc:sldMk cId="1162966715" sldId="258"/>
        </pc:sldMkLst>
      </pc:sldChg>
      <pc:sldChg chg="modSp add mod">
        <pc:chgData name="Alan Soloway" userId="0fba1a10-d962-45e3-b40e-c1d035eec118" providerId="ADAL" clId="{DD001D4B-CF48-47F6-BB1E-6A4B98072F81}" dt="2022-09-28T19:10:32.541" v="2617" actId="6549"/>
        <pc:sldMkLst>
          <pc:docMk/>
          <pc:sldMk cId="942938583" sldId="259"/>
        </pc:sldMkLst>
        <pc:spChg chg="mod">
          <ac:chgData name="Alan Soloway" userId="0fba1a10-d962-45e3-b40e-c1d035eec118" providerId="ADAL" clId="{DD001D4B-CF48-47F6-BB1E-6A4B98072F81}" dt="2022-09-28T19:10:32.541" v="2617" actId="6549"/>
          <ac:spMkLst>
            <pc:docMk/>
            <pc:sldMk cId="942938583" sldId="259"/>
            <ac:spMk id="3" creationId="{F52FB550-03B8-913D-778A-375D83B5165D}"/>
          </ac:spMkLst>
        </pc:spChg>
      </pc:sldChg>
      <pc:sldChg chg="modSp add del mod">
        <pc:chgData name="Alan Soloway" userId="0fba1a10-d962-45e3-b40e-c1d035eec118" providerId="ADAL" clId="{DD001D4B-CF48-47F6-BB1E-6A4B98072F81}" dt="2022-09-28T18:52:42.716" v="2415" actId="2696"/>
        <pc:sldMkLst>
          <pc:docMk/>
          <pc:sldMk cId="1431952844" sldId="259"/>
        </pc:sldMkLst>
        <pc:spChg chg="mod">
          <ac:chgData name="Alan Soloway" userId="0fba1a10-d962-45e3-b40e-c1d035eec118" providerId="ADAL" clId="{DD001D4B-CF48-47F6-BB1E-6A4B98072F81}" dt="2022-09-28T18:20:08.752" v="966" actId="20577"/>
          <ac:spMkLst>
            <pc:docMk/>
            <pc:sldMk cId="1431952844" sldId="259"/>
            <ac:spMk id="2" creationId="{766BE230-CC8D-E6BB-7979-1F15645B225B}"/>
          </ac:spMkLst>
        </pc:spChg>
        <pc:spChg chg="mod">
          <ac:chgData name="Alan Soloway" userId="0fba1a10-d962-45e3-b40e-c1d035eec118" providerId="ADAL" clId="{DD001D4B-CF48-47F6-BB1E-6A4B98072F81}" dt="2022-09-28T18:20:43.972" v="1015" actId="6549"/>
          <ac:spMkLst>
            <pc:docMk/>
            <pc:sldMk cId="1431952844" sldId="259"/>
            <ac:spMk id="3" creationId="{F52FB550-03B8-913D-778A-375D83B5165D}"/>
          </ac:spMkLst>
        </pc:spChg>
      </pc:sldChg>
      <pc:sldChg chg="modSp add del mod">
        <pc:chgData name="Alan Soloway" userId="0fba1a10-d962-45e3-b40e-c1d035eec118" providerId="ADAL" clId="{DD001D4B-CF48-47F6-BB1E-6A4B98072F81}" dt="2022-09-28T18:52:42.716" v="2415" actId="2696"/>
        <pc:sldMkLst>
          <pc:docMk/>
          <pc:sldMk cId="2465759132" sldId="260"/>
        </pc:sldMkLst>
        <pc:spChg chg="mod">
          <ac:chgData name="Alan Soloway" userId="0fba1a10-d962-45e3-b40e-c1d035eec118" providerId="ADAL" clId="{DD001D4B-CF48-47F6-BB1E-6A4B98072F81}" dt="2022-09-28T18:28:44.315" v="1505" actId="20577"/>
          <ac:spMkLst>
            <pc:docMk/>
            <pc:sldMk cId="2465759132" sldId="260"/>
            <ac:spMk id="2" creationId="{766BE230-CC8D-E6BB-7979-1F15645B225B}"/>
          </ac:spMkLst>
        </pc:spChg>
        <pc:spChg chg="mod">
          <ac:chgData name="Alan Soloway" userId="0fba1a10-d962-45e3-b40e-c1d035eec118" providerId="ADAL" clId="{DD001D4B-CF48-47F6-BB1E-6A4B98072F81}" dt="2022-09-28T18:28:35.891" v="1504" actId="5793"/>
          <ac:spMkLst>
            <pc:docMk/>
            <pc:sldMk cId="2465759132" sldId="260"/>
            <ac:spMk id="3" creationId="{F52FB550-03B8-913D-778A-375D83B5165D}"/>
          </ac:spMkLst>
        </pc:spChg>
      </pc:sldChg>
      <pc:sldChg chg="modSp add mod">
        <pc:chgData name="Alan Soloway" userId="0fba1a10-d962-45e3-b40e-c1d035eec118" providerId="ADAL" clId="{DD001D4B-CF48-47F6-BB1E-6A4B98072F81}" dt="2022-09-28T18:56:18.629" v="2440" actId="20577"/>
        <pc:sldMkLst>
          <pc:docMk/>
          <pc:sldMk cId="3679951751" sldId="260"/>
        </pc:sldMkLst>
        <pc:spChg chg="mod">
          <ac:chgData name="Alan Soloway" userId="0fba1a10-d962-45e3-b40e-c1d035eec118" providerId="ADAL" clId="{DD001D4B-CF48-47F6-BB1E-6A4B98072F81}" dt="2022-09-28T18:56:18.629" v="2440" actId="20577"/>
          <ac:spMkLst>
            <pc:docMk/>
            <pc:sldMk cId="3679951751" sldId="260"/>
            <ac:spMk id="3" creationId="{F52FB550-03B8-913D-778A-375D83B5165D}"/>
          </ac:spMkLst>
        </pc:spChg>
      </pc:sldChg>
      <pc:sldChg chg="modSp add mod">
        <pc:chgData name="Alan Soloway" userId="0fba1a10-d962-45e3-b40e-c1d035eec118" providerId="ADAL" clId="{DD001D4B-CF48-47F6-BB1E-6A4B98072F81}" dt="2022-09-28T18:54:34.171" v="2423" actId="20577"/>
        <pc:sldMkLst>
          <pc:docMk/>
          <pc:sldMk cId="564741089" sldId="261"/>
        </pc:sldMkLst>
        <pc:spChg chg="mod">
          <ac:chgData name="Alan Soloway" userId="0fba1a10-d962-45e3-b40e-c1d035eec118" providerId="ADAL" clId="{DD001D4B-CF48-47F6-BB1E-6A4B98072F81}" dt="2022-09-28T18:42:12.812" v="1597" actId="20577"/>
          <ac:spMkLst>
            <pc:docMk/>
            <pc:sldMk cId="564741089" sldId="261"/>
            <ac:spMk id="2" creationId="{766BE230-CC8D-E6BB-7979-1F15645B225B}"/>
          </ac:spMkLst>
        </pc:spChg>
        <pc:spChg chg="mod">
          <ac:chgData name="Alan Soloway" userId="0fba1a10-d962-45e3-b40e-c1d035eec118" providerId="ADAL" clId="{DD001D4B-CF48-47F6-BB1E-6A4B98072F81}" dt="2022-09-28T18:54:34.171" v="2423" actId="20577"/>
          <ac:spMkLst>
            <pc:docMk/>
            <pc:sldMk cId="564741089" sldId="261"/>
            <ac:spMk id="3" creationId="{F52FB550-03B8-913D-778A-375D83B5165D}"/>
          </ac:spMkLst>
        </pc:spChg>
      </pc:sldChg>
      <pc:sldChg chg="modSp add mod">
        <pc:chgData name="Alan Soloway" userId="0fba1a10-d962-45e3-b40e-c1d035eec118" providerId="ADAL" clId="{DD001D4B-CF48-47F6-BB1E-6A4B98072F81}" dt="2022-09-28T18:42:40.996" v="1625" actId="20577"/>
        <pc:sldMkLst>
          <pc:docMk/>
          <pc:sldMk cId="189973151" sldId="262"/>
        </pc:sldMkLst>
        <pc:spChg chg="mod">
          <ac:chgData name="Alan Soloway" userId="0fba1a10-d962-45e3-b40e-c1d035eec118" providerId="ADAL" clId="{DD001D4B-CF48-47F6-BB1E-6A4B98072F81}" dt="2022-09-28T18:42:30.851" v="1606" actId="20577"/>
          <ac:spMkLst>
            <pc:docMk/>
            <pc:sldMk cId="189973151" sldId="262"/>
            <ac:spMk id="2" creationId="{766BE230-CC8D-E6BB-7979-1F15645B225B}"/>
          </ac:spMkLst>
        </pc:spChg>
        <pc:spChg chg="mod">
          <ac:chgData name="Alan Soloway" userId="0fba1a10-d962-45e3-b40e-c1d035eec118" providerId="ADAL" clId="{DD001D4B-CF48-47F6-BB1E-6A4B98072F81}" dt="2022-09-28T18:42:40.996" v="1625" actId="20577"/>
          <ac:spMkLst>
            <pc:docMk/>
            <pc:sldMk cId="189973151" sldId="262"/>
            <ac:spMk id="3" creationId="{F52FB550-03B8-913D-778A-375D83B5165D}"/>
          </ac:spMkLst>
        </pc:spChg>
      </pc:sldChg>
      <pc:sldChg chg="modSp add mod">
        <pc:chgData name="Alan Soloway" userId="0fba1a10-d962-45e3-b40e-c1d035eec118" providerId="ADAL" clId="{DD001D4B-CF48-47F6-BB1E-6A4B98072F81}" dt="2022-09-28T18:58:19.861" v="2458" actId="20577"/>
        <pc:sldMkLst>
          <pc:docMk/>
          <pc:sldMk cId="2574331789" sldId="263"/>
        </pc:sldMkLst>
        <pc:spChg chg="mod">
          <ac:chgData name="Alan Soloway" userId="0fba1a10-d962-45e3-b40e-c1d035eec118" providerId="ADAL" clId="{DD001D4B-CF48-47F6-BB1E-6A4B98072F81}" dt="2022-09-28T18:42:50.665" v="1634" actId="20577"/>
          <ac:spMkLst>
            <pc:docMk/>
            <pc:sldMk cId="2574331789" sldId="263"/>
            <ac:spMk id="2" creationId="{766BE230-CC8D-E6BB-7979-1F15645B225B}"/>
          </ac:spMkLst>
        </pc:spChg>
        <pc:spChg chg="mod">
          <ac:chgData name="Alan Soloway" userId="0fba1a10-d962-45e3-b40e-c1d035eec118" providerId="ADAL" clId="{DD001D4B-CF48-47F6-BB1E-6A4B98072F81}" dt="2022-09-28T18:58:19.861" v="2458" actId="20577"/>
          <ac:spMkLst>
            <pc:docMk/>
            <pc:sldMk cId="2574331789" sldId="263"/>
            <ac:spMk id="3" creationId="{F52FB550-03B8-913D-778A-375D83B5165D}"/>
          </ac:spMkLst>
        </pc:spChg>
      </pc:sldChg>
      <pc:sldChg chg="modSp add mod">
        <pc:chgData name="Alan Soloway" userId="0fba1a10-d962-45e3-b40e-c1d035eec118" providerId="ADAL" clId="{DD001D4B-CF48-47F6-BB1E-6A4B98072F81}" dt="2022-09-28T18:59:12.639" v="2482" actId="20577"/>
        <pc:sldMkLst>
          <pc:docMk/>
          <pc:sldMk cId="1147100696" sldId="264"/>
        </pc:sldMkLst>
        <pc:spChg chg="mod">
          <ac:chgData name="Alan Soloway" userId="0fba1a10-d962-45e3-b40e-c1d035eec118" providerId="ADAL" clId="{DD001D4B-CF48-47F6-BB1E-6A4B98072F81}" dt="2022-09-28T18:59:12.639" v="2482" actId="20577"/>
          <ac:spMkLst>
            <pc:docMk/>
            <pc:sldMk cId="1147100696" sldId="264"/>
            <ac:spMk id="3" creationId="{F52FB550-03B8-913D-778A-375D83B5165D}"/>
          </ac:spMkLst>
        </pc:spChg>
      </pc:sldChg>
    </pc:docChg>
  </pc:docChgLst>
  <pc:docChgLst>
    <pc:chgData name="Alan Soloway" userId="0fba1a10-d962-45e3-b40e-c1d035eec118" providerId="ADAL" clId="{5C88D1F7-36A7-4DA2-B76D-C8BF3D1818D5}"/>
    <pc:docChg chg="undo custSel addSld delSld modSld sldOrd">
      <pc:chgData name="Alan Soloway" userId="0fba1a10-d962-45e3-b40e-c1d035eec118" providerId="ADAL" clId="{5C88D1F7-36A7-4DA2-B76D-C8BF3D1818D5}" dt="2022-09-29T16:01:58.920" v="2235" actId="207"/>
      <pc:docMkLst>
        <pc:docMk/>
      </pc:docMkLst>
      <pc:sldChg chg="modSp mod">
        <pc:chgData name="Alan Soloway" userId="0fba1a10-d962-45e3-b40e-c1d035eec118" providerId="ADAL" clId="{5C88D1F7-36A7-4DA2-B76D-C8BF3D1818D5}" dt="2022-09-29T15:07:51.372" v="1063" actId="14100"/>
        <pc:sldMkLst>
          <pc:docMk/>
          <pc:sldMk cId="1667167732" sldId="257"/>
        </pc:sldMkLst>
        <pc:spChg chg="mod">
          <ac:chgData name="Alan Soloway" userId="0fba1a10-d962-45e3-b40e-c1d035eec118" providerId="ADAL" clId="{5C88D1F7-36A7-4DA2-B76D-C8BF3D1818D5}" dt="2022-09-29T15:07:51.372" v="1063" actId="14100"/>
          <ac:spMkLst>
            <pc:docMk/>
            <pc:sldMk cId="1667167732" sldId="257"/>
            <ac:spMk id="3" creationId="{F52FB550-03B8-913D-778A-375D83B5165D}"/>
          </ac:spMkLst>
        </pc:spChg>
      </pc:sldChg>
      <pc:sldChg chg="modSp mod">
        <pc:chgData name="Alan Soloway" userId="0fba1a10-d962-45e3-b40e-c1d035eec118" providerId="ADAL" clId="{5C88D1F7-36A7-4DA2-B76D-C8BF3D1818D5}" dt="2022-09-29T15:22:51.578" v="1327" actId="20577"/>
        <pc:sldMkLst>
          <pc:docMk/>
          <pc:sldMk cId="1162966715" sldId="258"/>
        </pc:sldMkLst>
        <pc:spChg chg="mod">
          <ac:chgData name="Alan Soloway" userId="0fba1a10-d962-45e3-b40e-c1d035eec118" providerId="ADAL" clId="{5C88D1F7-36A7-4DA2-B76D-C8BF3D1818D5}" dt="2022-09-29T15:22:51.578" v="1327" actId="20577"/>
          <ac:spMkLst>
            <pc:docMk/>
            <pc:sldMk cId="1162966715" sldId="258"/>
            <ac:spMk id="3" creationId="{F52FB550-03B8-913D-778A-375D83B5165D}"/>
          </ac:spMkLst>
        </pc:spChg>
      </pc:sldChg>
      <pc:sldChg chg="modSp mod">
        <pc:chgData name="Alan Soloway" userId="0fba1a10-d962-45e3-b40e-c1d035eec118" providerId="ADAL" clId="{5C88D1F7-36A7-4DA2-B76D-C8BF3D1818D5}" dt="2022-09-29T15:46:14.675" v="1956" actId="20577"/>
        <pc:sldMkLst>
          <pc:docMk/>
          <pc:sldMk cId="942938583" sldId="259"/>
        </pc:sldMkLst>
        <pc:spChg chg="mod">
          <ac:chgData name="Alan Soloway" userId="0fba1a10-d962-45e3-b40e-c1d035eec118" providerId="ADAL" clId="{5C88D1F7-36A7-4DA2-B76D-C8BF3D1818D5}" dt="2022-09-29T15:37:49.236" v="1838" actId="13926"/>
          <ac:spMkLst>
            <pc:docMk/>
            <pc:sldMk cId="942938583" sldId="259"/>
            <ac:spMk id="2" creationId="{766BE230-CC8D-E6BB-7979-1F15645B225B}"/>
          </ac:spMkLst>
        </pc:spChg>
        <pc:spChg chg="mod">
          <ac:chgData name="Alan Soloway" userId="0fba1a10-d962-45e3-b40e-c1d035eec118" providerId="ADAL" clId="{5C88D1F7-36A7-4DA2-B76D-C8BF3D1818D5}" dt="2022-09-29T15:46:14.675" v="1956" actId="20577"/>
          <ac:spMkLst>
            <pc:docMk/>
            <pc:sldMk cId="942938583" sldId="259"/>
            <ac:spMk id="3" creationId="{F52FB550-03B8-913D-778A-375D83B5165D}"/>
          </ac:spMkLst>
        </pc:spChg>
      </pc:sldChg>
      <pc:sldChg chg="modSp mod">
        <pc:chgData name="Alan Soloway" userId="0fba1a10-d962-45e3-b40e-c1d035eec118" providerId="ADAL" clId="{5C88D1F7-36A7-4DA2-B76D-C8BF3D1818D5}" dt="2022-09-29T15:58:11.876" v="2174" actId="27636"/>
        <pc:sldMkLst>
          <pc:docMk/>
          <pc:sldMk cId="3679951751" sldId="260"/>
        </pc:sldMkLst>
        <pc:spChg chg="mod">
          <ac:chgData name="Alan Soloway" userId="0fba1a10-d962-45e3-b40e-c1d035eec118" providerId="ADAL" clId="{5C88D1F7-36A7-4DA2-B76D-C8BF3D1818D5}" dt="2022-09-29T15:58:11.876" v="2174" actId="27636"/>
          <ac:spMkLst>
            <pc:docMk/>
            <pc:sldMk cId="3679951751" sldId="260"/>
            <ac:spMk id="3" creationId="{F52FB550-03B8-913D-778A-375D83B5165D}"/>
          </ac:spMkLst>
        </pc:spChg>
      </pc:sldChg>
      <pc:sldChg chg="modSp new mod ord">
        <pc:chgData name="Alan Soloway" userId="0fba1a10-d962-45e3-b40e-c1d035eec118" providerId="ADAL" clId="{5C88D1F7-36A7-4DA2-B76D-C8BF3D1818D5}" dt="2022-09-29T15:14:46.599" v="1251" actId="20577"/>
        <pc:sldMkLst>
          <pc:docMk/>
          <pc:sldMk cId="2787200078" sldId="265"/>
        </pc:sldMkLst>
        <pc:spChg chg="mod">
          <ac:chgData name="Alan Soloway" userId="0fba1a10-d962-45e3-b40e-c1d035eec118" providerId="ADAL" clId="{5C88D1F7-36A7-4DA2-B76D-C8BF3D1818D5}" dt="2022-09-29T15:00:36.948" v="780" actId="20577"/>
          <ac:spMkLst>
            <pc:docMk/>
            <pc:sldMk cId="2787200078" sldId="265"/>
            <ac:spMk id="2" creationId="{E128CF1D-EDBD-4BFB-9D8A-37AC601BB6A2}"/>
          </ac:spMkLst>
        </pc:spChg>
        <pc:spChg chg="mod">
          <ac:chgData name="Alan Soloway" userId="0fba1a10-d962-45e3-b40e-c1d035eec118" providerId="ADAL" clId="{5C88D1F7-36A7-4DA2-B76D-C8BF3D1818D5}" dt="2022-09-29T15:14:46.599" v="1251" actId="20577"/>
          <ac:spMkLst>
            <pc:docMk/>
            <pc:sldMk cId="2787200078" sldId="265"/>
            <ac:spMk id="3" creationId="{74C2BCEE-C5E5-663E-3515-DB0B7E9443B1}"/>
          </ac:spMkLst>
        </pc:spChg>
      </pc:sldChg>
      <pc:sldChg chg="addSp delSp modSp new del mod ord">
        <pc:chgData name="Alan Soloway" userId="0fba1a10-d962-45e3-b40e-c1d035eec118" providerId="ADAL" clId="{5C88D1F7-36A7-4DA2-B76D-C8BF3D1818D5}" dt="2022-09-29T14:35:06.521" v="56" actId="680"/>
        <pc:sldMkLst>
          <pc:docMk/>
          <pc:sldMk cId="3435465084" sldId="265"/>
        </pc:sldMkLst>
        <pc:spChg chg="add del">
          <ac:chgData name="Alan Soloway" userId="0fba1a10-d962-45e3-b40e-c1d035eec118" providerId="ADAL" clId="{5C88D1F7-36A7-4DA2-B76D-C8BF3D1818D5}" dt="2022-09-29T14:35:06.106" v="54" actId="478"/>
          <ac:spMkLst>
            <pc:docMk/>
            <pc:sldMk cId="3435465084" sldId="265"/>
            <ac:spMk id="2" creationId="{4362F5D4-69F7-450C-B154-3CE396A64B67}"/>
          </ac:spMkLst>
        </pc:spChg>
        <pc:spChg chg="mod">
          <ac:chgData name="Alan Soloway" userId="0fba1a10-d962-45e3-b40e-c1d035eec118" providerId="ADAL" clId="{5C88D1F7-36A7-4DA2-B76D-C8BF3D1818D5}" dt="2022-09-29T14:35:05.900" v="53" actId="20577"/>
          <ac:spMkLst>
            <pc:docMk/>
            <pc:sldMk cId="3435465084" sldId="265"/>
            <ac:spMk id="3" creationId="{C003A51C-3BA7-2887-6856-62A28E2B488E}"/>
          </ac:spMkLst>
        </pc:spChg>
      </pc:sldChg>
      <pc:sldChg chg="delSp modSp new mod">
        <pc:chgData name="Alan Soloway" userId="0fba1a10-d962-45e3-b40e-c1d035eec118" providerId="ADAL" clId="{5C88D1F7-36A7-4DA2-B76D-C8BF3D1818D5}" dt="2022-09-29T16:01:58.920" v="2235" actId="207"/>
        <pc:sldMkLst>
          <pc:docMk/>
          <pc:sldMk cId="3489444444" sldId="266"/>
        </pc:sldMkLst>
        <pc:spChg chg="del">
          <ac:chgData name="Alan Soloway" userId="0fba1a10-d962-45e3-b40e-c1d035eec118" providerId="ADAL" clId="{5C88D1F7-36A7-4DA2-B76D-C8BF3D1818D5}" dt="2022-09-29T16:01:35.255" v="2176" actId="478"/>
          <ac:spMkLst>
            <pc:docMk/>
            <pc:sldMk cId="3489444444" sldId="266"/>
            <ac:spMk id="2" creationId="{3587AD58-B16A-D835-3B73-A1D8CD04A5A7}"/>
          </ac:spMkLst>
        </pc:spChg>
        <pc:spChg chg="mod">
          <ac:chgData name="Alan Soloway" userId="0fba1a10-d962-45e3-b40e-c1d035eec118" providerId="ADAL" clId="{5C88D1F7-36A7-4DA2-B76D-C8BF3D1818D5}" dt="2022-09-29T16:01:58.920" v="2235" actId="207"/>
          <ac:spMkLst>
            <pc:docMk/>
            <pc:sldMk cId="3489444444" sldId="266"/>
            <ac:spMk id="3" creationId="{C40F18C3-18BF-B8A3-B6FE-EA49AC48A5A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5F6EF-BEEA-F7D8-1165-5DC054AF7E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1BB257-361C-2216-A0C2-DC69D2C19D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DDB899-7514-564A-DBEC-D313DB4385A0}"/>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5" name="Footer Placeholder 4">
            <a:extLst>
              <a:ext uri="{FF2B5EF4-FFF2-40B4-BE49-F238E27FC236}">
                <a16:creationId xmlns:a16="http://schemas.microsoft.com/office/drawing/2014/main" id="{BC020C96-CBB1-105D-6FE2-C88B6E22D9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402489-3523-B160-5C70-8D3CC9DF5F45}"/>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1950211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F3980-A48D-4CA9-8768-2E3EDB8D2C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20405C-5B59-985A-9146-8B3E7A0C60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0AC1A-5EFC-5DA7-80D0-7A4FFCFE5023}"/>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5" name="Footer Placeholder 4">
            <a:extLst>
              <a:ext uri="{FF2B5EF4-FFF2-40B4-BE49-F238E27FC236}">
                <a16:creationId xmlns:a16="http://schemas.microsoft.com/office/drawing/2014/main" id="{EBCF0B06-BA91-E760-5899-4A2967DAA3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726DF1-5628-6B97-2E07-E32B333E72D9}"/>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4109193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D7E5A5-61AB-10CB-5458-4D019C17D4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E7BFDC-C051-2868-AA01-C920C4AB6B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B65788-A1A8-9B07-4416-92AE933A2C8C}"/>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5" name="Footer Placeholder 4">
            <a:extLst>
              <a:ext uri="{FF2B5EF4-FFF2-40B4-BE49-F238E27FC236}">
                <a16:creationId xmlns:a16="http://schemas.microsoft.com/office/drawing/2014/main" id="{2046E979-1961-6366-61B5-282EFF1E6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0506A6-CA3B-4C6B-00CB-4A553E57D4EA}"/>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425478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9FB40-781F-25E7-0446-36042A0F47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B62C41-73C5-97E9-9249-4EE236E707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1E053D-AF41-F815-76FA-B99FF7A39DC8}"/>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5" name="Footer Placeholder 4">
            <a:extLst>
              <a:ext uri="{FF2B5EF4-FFF2-40B4-BE49-F238E27FC236}">
                <a16:creationId xmlns:a16="http://schemas.microsoft.com/office/drawing/2014/main" id="{064900FA-1275-8187-9C4E-1491EEEBA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C581C-89F7-65BE-7BBD-0A1FF7C775EC}"/>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79096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8D41-1383-BA62-D6DD-923EBF3E6F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02344B-B78B-5F9C-FAC1-1CED148D7B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E7D150-E258-F6A2-7E07-E5069D90A626}"/>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5" name="Footer Placeholder 4">
            <a:extLst>
              <a:ext uri="{FF2B5EF4-FFF2-40B4-BE49-F238E27FC236}">
                <a16:creationId xmlns:a16="http://schemas.microsoft.com/office/drawing/2014/main" id="{A14A8F66-A69E-F980-F0B5-4FFBB77CF2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4D9582-12D7-8F4A-06AD-3A5FF832482A}"/>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4237282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D6AB-496D-F31C-8081-412070EC7A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53CD85-1849-83EF-903A-D60E630805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1DA116-4230-91F5-922B-6EB3AC3E8E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0C5234-6B1F-8142-1E3F-F90301971924}"/>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6" name="Footer Placeholder 5">
            <a:extLst>
              <a:ext uri="{FF2B5EF4-FFF2-40B4-BE49-F238E27FC236}">
                <a16:creationId xmlns:a16="http://schemas.microsoft.com/office/drawing/2014/main" id="{90E4307C-4A2E-04AD-076E-AD0736A5B0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89B5D6-B128-5B9C-6DA7-A668755076DD}"/>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180003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FF75F-F763-4A4A-7701-5822F01A17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D3E3E4-150C-4B4B-C984-6EA4CCFF2B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C79421-BFFB-9841-9A5F-D9E58596D6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057FA7-D8E9-A639-B1EE-DDFA6588CA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ABA02A-7345-E5B7-3D54-0B7D239426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62EE7B-7181-598C-A593-961D7A562FB1}"/>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8" name="Footer Placeholder 7">
            <a:extLst>
              <a:ext uri="{FF2B5EF4-FFF2-40B4-BE49-F238E27FC236}">
                <a16:creationId xmlns:a16="http://schemas.microsoft.com/office/drawing/2014/main" id="{C5DCA531-2CA8-DF1A-7765-210F427B8E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2AE1A0-72A7-DB50-5B83-60E16A01BC8C}"/>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964736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EF340-7431-7757-822C-C65093F54E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799543-EC5D-1FC5-4C7E-12777DD1FB4F}"/>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4" name="Footer Placeholder 3">
            <a:extLst>
              <a:ext uri="{FF2B5EF4-FFF2-40B4-BE49-F238E27FC236}">
                <a16:creationId xmlns:a16="http://schemas.microsoft.com/office/drawing/2014/main" id="{AB794607-CCC6-8EC9-25EB-F54EC171E4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F78560-3968-9FF2-22B9-C370D5FB6932}"/>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2324802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0DCD94-3FB2-AF49-0007-9C363BB82610}"/>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3" name="Footer Placeholder 2">
            <a:extLst>
              <a:ext uri="{FF2B5EF4-FFF2-40B4-BE49-F238E27FC236}">
                <a16:creationId xmlns:a16="http://schemas.microsoft.com/office/drawing/2014/main" id="{9677B483-D34B-93D3-A4C8-9487D66F93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A8ACE9-80E4-EB14-F53D-57145063288E}"/>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230478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C60B7-1AF3-8790-D2D9-D5F8BAFB41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AFE4A4-0708-0BBC-9727-599B4A1F85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73E919-7FA4-758B-36CC-67C007C353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100292-EE80-6C06-005F-A3096D842F1D}"/>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6" name="Footer Placeholder 5">
            <a:extLst>
              <a:ext uri="{FF2B5EF4-FFF2-40B4-BE49-F238E27FC236}">
                <a16:creationId xmlns:a16="http://schemas.microsoft.com/office/drawing/2014/main" id="{42E3DBE5-0192-676B-B0EC-FD9DA65F70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08ED82-BFA3-4F51-F82D-298D97185882}"/>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1741093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62F3D-8577-6E79-4502-9109CDEDCF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4696B0-A24A-8CEB-BEDA-1717D90DED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4B12C1-F60D-11BB-B620-3366DAEF87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7FA08A-845D-B1CE-507C-66444E46EE8A}"/>
              </a:ext>
            </a:extLst>
          </p:cNvPr>
          <p:cNvSpPr>
            <a:spLocks noGrp="1"/>
          </p:cNvSpPr>
          <p:nvPr>
            <p:ph type="dt" sz="half" idx="10"/>
          </p:nvPr>
        </p:nvSpPr>
        <p:spPr/>
        <p:txBody>
          <a:bodyPr/>
          <a:lstStyle/>
          <a:p>
            <a:fld id="{EF6BEF8B-DEA6-4ABF-B345-8F9E0A5873F2}" type="datetimeFigureOut">
              <a:rPr lang="en-US" smtClean="0"/>
              <a:t>9/29/2022</a:t>
            </a:fld>
            <a:endParaRPr lang="en-US"/>
          </a:p>
        </p:txBody>
      </p:sp>
      <p:sp>
        <p:nvSpPr>
          <p:cNvPr id="6" name="Footer Placeholder 5">
            <a:extLst>
              <a:ext uri="{FF2B5EF4-FFF2-40B4-BE49-F238E27FC236}">
                <a16:creationId xmlns:a16="http://schemas.microsoft.com/office/drawing/2014/main" id="{12963050-6EA1-45E0-59B7-E4400F72E1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801292-652F-9598-20B0-2FDB41685A79}"/>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9652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320147-F8CF-2169-3177-9E1B92F561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EC1726-D139-F673-839A-42D42B4133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B9704F-98E9-0A5F-F050-180DF43BDD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BEF8B-DEA6-4ABF-B345-8F9E0A5873F2}" type="datetimeFigureOut">
              <a:rPr lang="en-US" smtClean="0"/>
              <a:t>9/29/2022</a:t>
            </a:fld>
            <a:endParaRPr lang="en-US"/>
          </a:p>
        </p:txBody>
      </p:sp>
      <p:sp>
        <p:nvSpPr>
          <p:cNvPr id="5" name="Footer Placeholder 4">
            <a:extLst>
              <a:ext uri="{FF2B5EF4-FFF2-40B4-BE49-F238E27FC236}">
                <a16:creationId xmlns:a16="http://schemas.microsoft.com/office/drawing/2014/main" id="{C189EC00-2064-F36B-4F5F-5584DA0994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E8311C-F2D1-F59A-D4A6-0FB7BD2B02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801BD-B280-4CEA-A37E-3F867563FF6C}" type="slidenum">
              <a:rPr lang="en-US" smtClean="0"/>
              <a:t>‹#›</a:t>
            </a:fld>
            <a:endParaRPr lang="en-US"/>
          </a:p>
        </p:txBody>
      </p:sp>
    </p:spTree>
    <p:extLst>
      <p:ext uri="{BB962C8B-B14F-4D97-AF65-F5344CB8AC3E}">
        <p14:creationId xmlns:p14="http://schemas.microsoft.com/office/powerpoint/2010/main" val="2179107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81DAD-3D96-49D0-8366-B451AB2A4BBA}"/>
              </a:ext>
            </a:extLst>
          </p:cNvPr>
          <p:cNvSpPr>
            <a:spLocks noGrp="1"/>
          </p:cNvSpPr>
          <p:nvPr>
            <p:ph type="ctrTitle"/>
          </p:nvPr>
        </p:nvSpPr>
        <p:spPr/>
        <p:txBody>
          <a:bodyPr/>
          <a:lstStyle/>
          <a:p>
            <a:r>
              <a:rPr lang="en-US" dirty="0"/>
              <a:t>Use Cases and Requirements for SA6</a:t>
            </a:r>
          </a:p>
        </p:txBody>
      </p:sp>
      <p:sp>
        <p:nvSpPr>
          <p:cNvPr id="3" name="Subtitle 2">
            <a:extLst>
              <a:ext uri="{FF2B5EF4-FFF2-40B4-BE49-F238E27FC236}">
                <a16:creationId xmlns:a16="http://schemas.microsoft.com/office/drawing/2014/main" id="{1639B002-F01A-31A9-6178-D41D032FC4EC}"/>
              </a:ext>
            </a:extLst>
          </p:cNvPr>
          <p:cNvSpPr>
            <a:spLocks noGrp="1"/>
          </p:cNvSpPr>
          <p:nvPr>
            <p:ph type="subTitle" idx="1"/>
          </p:nvPr>
        </p:nvSpPr>
        <p:spPr/>
        <p:txBody>
          <a:bodyPr>
            <a:normAutofit/>
          </a:bodyPr>
          <a:lstStyle/>
          <a:p>
            <a:r>
              <a:rPr lang="en-US" sz="2800" dirty="0"/>
              <a:t>Alan Soloway (Qualcomm)</a:t>
            </a:r>
          </a:p>
          <a:p>
            <a:r>
              <a:rPr lang="en-US" sz="2800" dirty="0"/>
              <a:t>SA6 Chair</a:t>
            </a:r>
          </a:p>
        </p:txBody>
      </p:sp>
    </p:spTree>
    <p:extLst>
      <p:ext uri="{BB962C8B-B14F-4D97-AF65-F5344CB8AC3E}">
        <p14:creationId xmlns:p14="http://schemas.microsoft.com/office/powerpoint/2010/main" val="3515726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“Self-Generated” Use Cases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It is beneficial for SA6 to liaise with SA1 on additional use cases where SA1 has generated Stage 1 requirements based upon use cases</a:t>
            </a:r>
          </a:p>
          <a:p>
            <a:r>
              <a:rPr lang="en-US" dirty="0"/>
              <a:t>It is beneficial for SA6 to liaise with external industry bodies on additional use cases where those external bodies have generated Stage 1 requirements based upon use cases</a:t>
            </a:r>
          </a:p>
          <a:p>
            <a:r>
              <a:rPr lang="en-US" dirty="0"/>
              <a:t>It may be beneficial for SA6 to generate use cases where existing use cases are not available to SA6</a:t>
            </a:r>
          </a:p>
          <a:p>
            <a:endParaRPr lang="en-US" b="0" i="0" u="none" strike="noStrike" dirty="0">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574331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Proposals Regarding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a:xfrm>
            <a:off x="703385" y="1690688"/>
            <a:ext cx="10782885" cy="4802187"/>
          </a:xfrm>
        </p:spPr>
        <p:txBody>
          <a:bodyPr>
            <a:normAutofit fontScale="92500" lnSpcReduction="20000"/>
          </a:bodyPr>
          <a:lstStyle/>
          <a:p>
            <a:pPr marL="514350" indent="-514350">
              <a:buFont typeface="+mj-lt"/>
              <a:buAutoNum type="arabicPeriod"/>
            </a:pPr>
            <a:r>
              <a:rPr lang="en-US" dirty="0"/>
              <a:t>SA6 will reference the available SA1 use cases to guide the efforts in SA6 and liaise with SA1 to get clarification on those or other use cases (when necessary)</a:t>
            </a:r>
          </a:p>
          <a:p>
            <a:pPr marL="457200" lvl="1" indent="0">
              <a:buNone/>
            </a:pPr>
            <a:r>
              <a:rPr lang="en-US" dirty="0"/>
              <a:t>Agree/Disagree?</a:t>
            </a:r>
          </a:p>
          <a:p>
            <a:pPr marL="514350" indent="-514350">
              <a:buFont typeface="+mj-lt"/>
              <a:buAutoNum type="arabicPeriod"/>
            </a:pPr>
            <a:r>
              <a:rPr lang="en-US" dirty="0"/>
              <a:t>SA6 will reference the available externally generated use cases to guide the efforts in SA6 and liaise with the applicable external body to get clarification on those or other use cases (when necessary)</a:t>
            </a:r>
          </a:p>
          <a:p>
            <a:pPr marL="457200" lvl="1" indent="0">
              <a:buNone/>
            </a:pPr>
            <a:r>
              <a:rPr lang="en-US" dirty="0"/>
              <a:t>Agree/Disagree?</a:t>
            </a:r>
          </a:p>
          <a:p>
            <a:pPr marL="514350" indent="-514350">
              <a:buFont typeface="+mj-lt"/>
              <a:buAutoNum type="arabicPeriod"/>
            </a:pPr>
            <a:r>
              <a:rPr lang="en-US" dirty="0"/>
              <a:t>SA6 should generate use cases where there is a desire to do so</a:t>
            </a:r>
          </a:p>
          <a:p>
            <a:pPr marL="457200" lvl="1" indent="0">
              <a:buNone/>
            </a:pPr>
            <a:r>
              <a:rPr lang="en-US" dirty="0"/>
              <a:t>Agree/Disagree?</a:t>
            </a:r>
          </a:p>
          <a:p>
            <a:pPr marL="514350" indent="-514350">
              <a:buFont typeface="+mj-lt"/>
              <a:buAutoNum type="arabicPeriod"/>
            </a:pPr>
            <a:r>
              <a:rPr lang="en-US" dirty="0"/>
              <a:t>SA6-generated use cases do not need to be comprehensive, nor should their existence or non-existence be used as a justification to reject proposed requirements/solutions</a:t>
            </a:r>
          </a:p>
          <a:p>
            <a:pPr marL="457200" lvl="1" indent="0">
              <a:buNone/>
            </a:pPr>
            <a:r>
              <a:rPr lang="en-US" dirty="0"/>
              <a:t>Agree/Disagree?</a:t>
            </a:r>
          </a:p>
        </p:txBody>
      </p:sp>
    </p:spTree>
    <p:extLst>
      <p:ext uri="{BB962C8B-B14F-4D97-AF65-F5344CB8AC3E}">
        <p14:creationId xmlns:p14="http://schemas.microsoft.com/office/powerpoint/2010/main" val="1147100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8CF1D-EDBD-4BFB-9D8A-37AC601BB6A2}"/>
              </a:ext>
            </a:extLst>
          </p:cNvPr>
          <p:cNvSpPr>
            <a:spLocks noGrp="1"/>
          </p:cNvSpPr>
          <p:nvPr>
            <p:ph type="title"/>
          </p:nvPr>
        </p:nvSpPr>
        <p:spPr/>
        <p:txBody>
          <a:bodyPr/>
          <a:lstStyle/>
          <a:p>
            <a:r>
              <a:rPr lang="en-US" dirty="0"/>
              <a:t>Dream Come True</a:t>
            </a:r>
          </a:p>
        </p:txBody>
      </p:sp>
      <p:sp>
        <p:nvSpPr>
          <p:cNvPr id="3" name="Content Placeholder 2">
            <a:extLst>
              <a:ext uri="{FF2B5EF4-FFF2-40B4-BE49-F238E27FC236}">
                <a16:creationId xmlns:a16="http://schemas.microsoft.com/office/drawing/2014/main" id="{74C2BCEE-C5E5-663E-3515-DB0B7E9443B1}"/>
              </a:ext>
            </a:extLst>
          </p:cNvPr>
          <p:cNvSpPr>
            <a:spLocks noGrp="1"/>
          </p:cNvSpPr>
          <p:nvPr>
            <p:ph idx="1"/>
          </p:nvPr>
        </p:nvSpPr>
        <p:spPr/>
        <p:txBody>
          <a:bodyPr/>
          <a:lstStyle/>
          <a:p>
            <a:r>
              <a:rPr lang="en-US" dirty="0"/>
              <a:t>“External” bodies provide use cases and requirements to SA1</a:t>
            </a:r>
          </a:p>
          <a:p>
            <a:r>
              <a:rPr lang="en-US" dirty="0"/>
              <a:t>SA1 provide service level requirements for application enablement</a:t>
            </a:r>
          </a:p>
          <a:p>
            <a:r>
              <a:rPr lang="en-US" dirty="0"/>
              <a:t>SA6 uses that as input to guide our work</a:t>
            </a:r>
          </a:p>
          <a:p>
            <a:endParaRPr lang="en-US" dirty="0"/>
          </a:p>
          <a:p>
            <a:r>
              <a:rPr lang="en-US" dirty="0">
                <a:highlight>
                  <a:srgbClr val="FFFF00"/>
                </a:highlight>
              </a:rPr>
              <a:t>Comments:</a:t>
            </a:r>
          </a:p>
          <a:p>
            <a:pPr lvl="1"/>
            <a:r>
              <a:rPr lang="en-US" dirty="0">
                <a:highlight>
                  <a:srgbClr val="FFFF00"/>
                </a:highlight>
              </a:rPr>
              <a:t>Additional inputs into SA6 can be considered as well</a:t>
            </a:r>
          </a:p>
          <a:p>
            <a:pPr lvl="1"/>
            <a:r>
              <a:rPr lang="en-US" dirty="0">
                <a:highlight>
                  <a:srgbClr val="FFFF00"/>
                </a:highlight>
              </a:rPr>
              <a:t>Another perspective is that SA6 gets the use cases from multiple sources and creates the Stage 1 requirements</a:t>
            </a:r>
          </a:p>
        </p:txBody>
      </p:sp>
    </p:spTree>
    <p:extLst>
      <p:ext uri="{BB962C8B-B14F-4D97-AF65-F5344CB8AC3E}">
        <p14:creationId xmlns:p14="http://schemas.microsoft.com/office/powerpoint/2010/main" val="2787200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SA1 Stage 1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a:xfrm>
            <a:off x="838199" y="1825625"/>
            <a:ext cx="10521463" cy="4351338"/>
          </a:xfrm>
        </p:spPr>
        <p:txBody>
          <a:bodyPr/>
          <a:lstStyle/>
          <a:p>
            <a:r>
              <a:rPr lang="en-US" dirty="0"/>
              <a:t>The desire is that SA1 generate Stage 1 (i.e. service level) requirements for application enablement</a:t>
            </a:r>
          </a:p>
          <a:p>
            <a:endParaRPr lang="en-US" dirty="0"/>
          </a:p>
          <a:p>
            <a:r>
              <a:rPr lang="en-US" dirty="0">
                <a:highlight>
                  <a:srgbClr val="FFFF00"/>
                </a:highlight>
              </a:rPr>
              <a:t>Comments:	</a:t>
            </a:r>
          </a:p>
          <a:p>
            <a:pPr lvl="1"/>
            <a:r>
              <a:rPr lang="en-US" dirty="0">
                <a:highlight>
                  <a:srgbClr val="FFFF00"/>
                </a:highlight>
              </a:rPr>
              <a:t>Companies should engage in SA1 to define service level requirements for application enablement</a:t>
            </a:r>
          </a:p>
          <a:p>
            <a:pPr lvl="1"/>
            <a:r>
              <a:rPr lang="en-US" dirty="0">
                <a:highlight>
                  <a:srgbClr val="FFFF00"/>
                </a:highlight>
              </a:rPr>
              <a:t>Need to agree on what SA6 expects from Stage 1 requirements</a:t>
            </a:r>
          </a:p>
          <a:p>
            <a:pPr lvl="1"/>
            <a:r>
              <a:rPr lang="en-US" dirty="0">
                <a:highlight>
                  <a:srgbClr val="FFFF00"/>
                </a:highlight>
              </a:rPr>
              <a:t>Proposal: Send LS to SA1 providing guidance on how to state service requirements for application enablement</a:t>
            </a:r>
          </a:p>
          <a:p>
            <a:pPr lvl="1"/>
            <a:endParaRPr lang="en-US" dirty="0">
              <a:highlight>
                <a:srgbClr val="FFFF00"/>
              </a:highlight>
            </a:endParaRPr>
          </a:p>
          <a:p>
            <a:endParaRPr lang="en-US" dirty="0"/>
          </a:p>
        </p:txBody>
      </p:sp>
    </p:spTree>
    <p:extLst>
      <p:ext uri="{BB962C8B-B14F-4D97-AF65-F5344CB8AC3E}">
        <p14:creationId xmlns:p14="http://schemas.microsoft.com/office/powerpoint/2010/main" val="1667167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“External” Stage 1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It is beneficial for SA6 to receive Stage 1 requirements generated from external industry bodies </a:t>
            </a:r>
            <a:r>
              <a:rPr lang="en-US" dirty="0">
                <a:highlight>
                  <a:srgbClr val="FFFF00"/>
                </a:highlight>
              </a:rPr>
              <a:t>as input to </a:t>
            </a:r>
            <a:r>
              <a:rPr lang="en-US" dirty="0"/>
              <a:t>the SA6 efforts</a:t>
            </a:r>
          </a:p>
          <a:p>
            <a:endParaRPr lang="en-US" b="0" i="0" u="none" strike="noStrike" dirty="0">
              <a:effectLst/>
              <a:latin typeface="Times New Roman" panose="02020603050405020304" pitchFamily="18" charset="0"/>
            </a:endParaRPr>
          </a:p>
          <a:p>
            <a:r>
              <a:rPr lang="en-US" dirty="0">
                <a:highlight>
                  <a:srgbClr val="FFFF00"/>
                </a:highlight>
              </a:rPr>
              <a:t>Comments</a:t>
            </a:r>
          </a:p>
          <a:p>
            <a:pPr lvl="1"/>
            <a:r>
              <a:rPr lang="en-US" dirty="0">
                <a:highlight>
                  <a:srgbClr val="FFFF00"/>
                </a:highlight>
              </a:rPr>
              <a:t>Ideally this should still come through SA1</a:t>
            </a:r>
          </a:p>
          <a:p>
            <a:pPr lvl="1"/>
            <a:r>
              <a:rPr lang="en-US" dirty="0">
                <a:highlight>
                  <a:srgbClr val="FFFF00"/>
                </a:highlight>
              </a:rPr>
              <a:t>If SA6 agrees to do this, what is the process (i.e. way to agree)?</a:t>
            </a:r>
          </a:p>
          <a:p>
            <a:pPr lvl="1"/>
            <a:r>
              <a:rPr lang="en-US" dirty="0">
                <a:highlight>
                  <a:srgbClr val="FFFF00"/>
                </a:highlight>
              </a:rPr>
              <a:t>Industry bodies generally only capture use cases rather than requirements</a:t>
            </a:r>
          </a:p>
          <a:p>
            <a:pPr lvl="1"/>
            <a:r>
              <a:rPr lang="en-US" dirty="0">
                <a:highlight>
                  <a:srgbClr val="FFFF00"/>
                </a:highlight>
              </a:rPr>
              <a:t>Investigate what other SA WGs do for use cases and requirements</a:t>
            </a:r>
          </a:p>
          <a:p>
            <a:pPr lvl="1"/>
            <a:r>
              <a:rPr lang="en-US" dirty="0">
                <a:highlight>
                  <a:srgbClr val="FFFF00"/>
                </a:highlight>
              </a:rPr>
              <a:t>Applicability of these external requirements should be considered</a:t>
            </a:r>
          </a:p>
        </p:txBody>
      </p:sp>
    </p:spTree>
    <p:extLst>
      <p:ext uri="{BB962C8B-B14F-4D97-AF65-F5344CB8AC3E}">
        <p14:creationId xmlns:p14="http://schemas.microsoft.com/office/powerpoint/2010/main" val="116296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highlight>
                  <a:srgbClr val="FFFF00"/>
                </a:highlight>
              </a:rPr>
              <a:t>Lack of </a:t>
            </a:r>
            <a:r>
              <a:rPr lang="en-US" dirty="0"/>
              <a:t>Stage 1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a:xfrm>
            <a:off x="838200" y="1825624"/>
            <a:ext cx="10515600" cy="4518905"/>
          </a:xfrm>
        </p:spPr>
        <p:txBody>
          <a:bodyPr>
            <a:normAutofit/>
          </a:bodyPr>
          <a:lstStyle/>
          <a:p>
            <a:r>
              <a:rPr lang="en-US" dirty="0"/>
              <a:t>It </a:t>
            </a:r>
            <a:r>
              <a:rPr lang="en-US" dirty="0">
                <a:highlight>
                  <a:srgbClr val="FFFF00"/>
                </a:highlight>
              </a:rPr>
              <a:t>is </a:t>
            </a:r>
            <a:r>
              <a:rPr lang="en-US" dirty="0"/>
              <a:t>beneficial for SA6 to create “appropriate” requirements where Stage 1 requirements do not exist</a:t>
            </a:r>
          </a:p>
          <a:p>
            <a:endParaRPr lang="en-US" dirty="0"/>
          </a:p>
          <a:p>
            <a:r>
              <a:rPr lang="en-US" dirty="0">
                <a:highlight>
                  <a:srgbClr val="FFFF00"/>
                </a:highlight>
              </a:rPr>
              <a:t>Comments:</a:t>
            </a:r>
          </a:p>
          <a:p>
            <a:pPr lvl="1"/>
            <a:r>
              <a:rPr lang="en-US" dirty="0">
                <a:highlight>
                  <a:srgbClr val="FFFF00"/>
                </a:highlight>
              </a:rPr>
              <a:t>This should be limited to architectural requirements</a:t>
            </a:r>
          </a:p>
          <a:p>
            <a:pPr lvl="1"/>
            <a:r>
              <a:rPr lang="en-US" dirty="0">
                <a:highlight>
                  <a:srgbClr val="FFFF00"/>
                </a:highlight>
              </a:rPr>
              <a:t>If SA6 agrees to generate service level requirements, there should be a defined process within 3GPP</a:t>
            </a:r>
          </a:p>
          <a:p>
            <a:pPr lvl="1"/>
            <a:r>
              <a:rPr lang="en-US" dirty="0">
                <a:highlight>
                  <a:srgbClr val="FFFF00"/>
                </a:highlight>
              </a:rPr>
              <a:t>How to proceed on architectural requirements when Stage 1 requirements do not exist?</a:t>
            </a:r>
          </a:p>
          <a:p>
            <a:pPr lvl="1"/>
            <a:r>
              <a:rPr lang="en-US" dirty="0">
                <a:highlight>
                  <a:srgbClr val="FFFF00"/>
                </a:highlight>
              </a:rPr>
              <a:t>Can we develop key issues to derive architecture requirements where no stage 1 requirements exist?</a:t>
            </a:r>
          </a:p>
        </p:txBody>
      </p:sp>
    </p:spTree>
    <p:extLst>
      <p:ext uri="{BB962C8B-B14F-4D97-AF65-F5344CB8AC3E}">
        <p14:creationId xmlns:p14="http://schemas.microsoft.com/office/powerpoint/2010/main" val="942938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Proposals Regarding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SA6 will continue to use the applicable SA1 Stage 1 requirements to guide the efforts in SA6</a:t>
            </a:r>
          </a:p>
          <a:p>
            <a:pPr marL="457200" lvl="1" indent="0">
              <a:buNone/>
            </a:pPr>
            <a:r>
              <a:rPr lang="en-US" dirty="0"/>
              <a:t>Agree/Disagree? - </a:t>
            </a:r>
            <a:r>
              <a:rPr lang="en-US" dirty="0">
                <a:highlight>
                  <a:srgbClr val="FFFF00"/>
                </a:highlight>
              </a:rPr>
              <a:t>Agree</a:t>
            </a:r>
          </a:p>
          <a:p>
            <a:pPr marL="514350" indent="-514350">
              <a:buFont typeface="+mj-lt"/>
              <a:buAutoNum type="arabicPeriod"/>
            </a:pPr>
            <a:r>
              <a:rPr lang="en-US" dirty="0"/>
              <a:t>It is beneficial for SA6 to receive Stage 1 requirements generated from external industry bodies </a:t>
            </a:r>
            <a:r>
              <a:rPr lang="en-US" dirty="0">
                <a:highlight>
                  <a:srgbClr val="FFFF00"/>
                </a:highlight>
              </a:rPr>
              <a:t>as input to </a:t>
            </a:r>
            <a:r>
              <a:rPr lang="en-US" dirty="0"/>
              <a:t>the SA6 efforts</a:t>
            </a:r>
          </a:p>
          <a:p>
            <a:pPr marL="457200" lvl="1" indent="0">
              <a:buNone/>
            </a:pPr>
            <a:r>
              <a:rPr lang="en-US" dirty="0"/>
              <a:t>Agree/Disagree? – </a:t>
            </a:r>
            <a:r>
              <a:rPr lang="en-US" dirty="0">
                <a:highlight>
                  <a:srgbClr val="FFFF00"/>
                </a:highlight>
              </a:rPr>
              <a:t>No conclusion (please see detailed slide)</a:t>
            </a:r>
          </a:p>
          <a:p>
            <a:pPr marL="514350" indent="-514350">
              <a:buFont typeface="+mj-lt"/>
              <a:buAutoNum type="arabicPeriod"/>
            </a:pPr>
            <a:r>
              <a:rPr lang="en-US" dirty="0"/>
              <a:t>SA6 may generate Stage 1 requirements (based on consensus)</a:t>
            </a:r>
          </a:p>
          <a:p>
            <a:pPr marL="457200" lvl="1" indent="0">
              <a:buNone/>
            </a:pPr>
            <a:r>
              <a:rPr lang="en-US" dirty="0"/>
              <a:t>Agree/Disagree? – </a:t>
            </a:r>
            <a:r>
              <a:rPr lang="en-US" dirty="0">
                <a:highlight>
                  <a:srgbClr val="FFFF00"/>
                </a:highlight>
              </a:rPr>
              <a:t>No conclusion (please see detailed slide)</a:t>
            </a:r>
          </a:p>
          <a:p>
            <a:pPr marL="514350" indent="-514350">
              <a:buFont typeface="+mj-lt"/>
              <a:buAutoNum type="arabicPeriod"/>
            </a:pPr>
            <a:r>
              <a:rPr lang="en-US" dirty="0"/>
              <a:t>SA6-generated Stage 1 requirements do not need to be comprehensive, nor should their existence or non-existence be used as a justification to reject proposed solutions</a:t>
            </a:r>
          </a:p>
          <a:p>
            <a:pPr marL="457200" lvl="1" indent="0">
              <a:buNone/>
            </a:pPr>
            <a:r>
              <a:rPr lang="en-US" dirty="0"/>
              <a:t>Agree/Disagree?</a:t>
            </a:r>
          </a:p>
        </p:txBody>
      </p:sp>
    </p:spTree>
    <p:extLst>
      <p:ext uri="{BB962C8B-B14F-4D97-AF65-F5344CB8AC3E}">
        <p14:creationId xmlns:p14="http://schemas.microsoft.com/office/powerpoint/2010/main" val="3679951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0F18C3-18BF-B8A3-B6FE-EA49AC48A5A9}"/>
              </a:ext>
            </a:extLst>
          </p:cNvPr>
          <p:cNvSpPr>
            <a:spLocks noGrp="1"/>
          </p:cNvSpPr>
          <p:nvPr>
            <p:ph idx="1"/>
          </p:nvPr>
        </p:nvSpPr>
        <p:spPr/>
        <p:txBody>
          <a:bodyPr>
            <a:normAutofit/>
          </a:bodyPr>
          <a:lstStyle/>
          <a:p>
            <a:pPr marL="0" indent="0" algn="ctr">
              <a:buNone/>
            </a:pPr>
            <a:r>
              <a:rPr lang="en-US" sz="8800" dirty="0">
                <a:solidFill>
                  <a:srgbClr val="FF0000"/>
                </a:solidFill>
              </a:rPr>
              <a:t>The slides after this have not been discussed</a:t>
            </a:r>
          </a:p>
        </p:txBody>
      </p:sp>
    </p:spTree>
    <p:extLst>
      <p:ext uri="{BB962C8B-B14F-4D97-AF65-F5344CB8AC3E}">
        <p14:creationId xmlns:p14="http://schemas.microsoft.com/office/powerpoint/2010/main" val="3489444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SA1 Use Cases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The desire is that SA1 will generate Stage 1 requirements for SA6 application enablement efforts that could include use cases that can be referenced by SA6</a:t>
            </a:r>
          </a:p>
          <a:p>
            <a:endParaRPr lang="en-US" dirty="0"/>
          </a:p>
        </p:txBody>
      </p:sp>
    </p:spTree>
    <p:extLst>
      <p:ext uri="{BB962C8B-B14F-4D97-AF65-F5344CB8AC3E}">
        <p14:creationId xmlns:p14="http://schemas.microsoft.com/office/powerpoint/2010/main" val="564741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“External” Use Cases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It is beneficial for SA6 to consider use cases generated from external industry bodies to guide the SA6 efforts</a:t>
            </a:r>
          </a:p>
          <a:p>
            <a:endParaRPr lang="en-US" b="0" i="0" u="none" strike="noStrike" dirty="0">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189973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680</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Use Cases and Requirements for SA6</vt:lpstr>
      <vt:lpstr>Dream Come True</vt:lpstr>
      <vt:lpstr>SA1 Stage 1 Requirements</vt:lpstr>
      <vt:lpstr>“External” Stage 1 Requirements</vt:lpstr>
      <vt:lpstr>Lack of Stage 1 Requirements</vt:lpstr>
      <vt:lpstr>Proposals Regarding Requirements</vt:lpstr>
      <vt:lpstr>PowerPoint Presentation</vt:lpstr>
      <vt:lpstr>SA1 Use Cases</vt:lpstr>
      <vt:lpstr>“External” Use Cases</vt:lpstr>
      <vt:lpstr>“Self-Generated” Use Cases</vt:lpstr>
      <vt:lpstr>Proposals Regarding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Cases and Requirements for SA6</dc:title>
  <dc:creator>Alan Soloway2</dc:creator>
  <cp:lastModifiedBy>Alan Soloway2</cp:lastModifiedBy>
  <cp:revision>1</cp:revision>
  <dcterms:created xsi:type="dcterms:W3CDTF">2022-09-28T17:58:48Z</dcterms:created>
  <dcterms:modified xsi:type="dcterms:W3CDTF">2022-09-29T16:02:02Z</dcterms:modified>
</cp:coreProperties>
</file>