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7.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18.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1.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668" r:id="rId5"/>
    <p:sldMasterId id="2147483715" r:id="rId6"/>
  </p:sldMasterIdLst>
  <p:notesMasterIdLst>
    <p:notesMasterId r:id="rId30"/>
  </p:notesMasterIdLst>
  <p:sldIdLst>
    <p:sldId id="262" r:id="rId7"/>
    <p:sldId id="2147308918" r:id="rId8"/>
    <p:sldId id="2147308939" r:id="rId9"/>
    <p:sldId id="2147308936" r:id="rId10"/>
    <p:sldId id="2147308925" r:id="rId11"/>
    <p:sldId id="2147308923" r:id="rId12"/>
    <p:sldId id="2147308940" r:id="rId13"/>
    <p:sldId id="2147308922" r:id="rId14"/>
    <p:sldId id="2147308926" r:id="rId15"/>
    <p:sldId id="2147308924" r:id="rId16"/>
    <p:sldId id="2147308928" r:id="rId17"/>
    <p:sldId id="2147308941" r:id="rId18"/>
    <p:sldId id="2147308929" r:id="rId19"/>
    <p:sldId id="2147308942" r:id="rId20"/>
    <p:sldId id="2147308931" r:id="rId21"/>
    <p:sldId id="2147308943" r:id="rId22"/>
    <p:sldId id="2147308937" r:id="rId23"/>
    <p:sldId id="2147308944" r:id="rId24"/>
    <p:sldId id="2147308932" r:id="rId25"/>
    <p:sldId id="2147308945" r:id="rId26"/>
    <p:sldId id="2147308933" r:id="rId27"/>
    <p:sldId id="2147308938" r:id="rId28"/>
    <p:sldId id="2147308727" r:id="rId29"/>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l" defTabSz="1219169" rtl="0" fontAlgn="auto" latinLnBrk="0" hangingPunct="0">
      <a:lnSpc>
        <a:spcPct val="90000"/>
      </a:lnSpc>
      <a:spcBef>
        <a:spcPts val="225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4B6139-90CD-4915-13E3-8B713CC0CF1A}" name="Chamarty, Ravi" initials="CR" userId="S::ravi.chamarty@rakuten.com::72d8f9d7-29b3-4844-a19c-2f85570e3687" providerId="AD"/>
  <p188:author id="{F0E06C4A-8DC2-8C3E-265D-258853877166}" name="V Lingasamy (RSI)" initials="V(" userId="CIc7AInrsvg/AqbrcogBq9r49NItMPuTXfTDd99emf4=" providerId="None"/>
  <p188:author id="{CAAD7171-DF13-146A-892E-AEB3BDFC543C}" name="Sun, Kexuan" initials="KS" userId="S::kexuan.sun@rakuten.com::57e2ebdf-8035-4ff1-95a5-bb6693fd475a" providerId="AD"/>
  <p188:author id="{182AFBBB-A6FD-6A21-D2A7-8C7E67B4CD27}" name="Kexuan" initials="KS" userId="Kexuan" providerId="None"/>
  <p188:author id="{7E52CFD9-C707-CF5C-508E-B243047CA2CE}" name="Lingasamy, V | RSI" initials="LV|R" userId="S::v.lingasamy@rakuten.com::4c28bbe9-9c30-42f0-83cc-be1ec0098112" providerId="AD"/>
  <p188:author id="{4B7F30E2-5D20-2A67-3677-611E10FF33E3}" name="Pankaj Shete (RMI)" initials="P(" userId="80WYIFYkN9lU4RUgTrL21RCoz5tNC66/BdENTRn9238="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00B050"/>
    <a:srgbClr val="FFFFFF"/>
    <a:srgbClr val="2043A3"/>
    <a:srgbClr val="FF9933"/>
    <a:srgbClr val="CC0066"/>
    <a:srgbClr val="3333FF"/>
    <a:srgbClr val="BD03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985FA3-2E9F-4760-93F8-74EB6224EF55}" v="23" dt="2025-02-04T11:36:17.3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03" autoAdjust="0"/>
    <p:restoredTop sz="94890" autoAdjust="0"/>
  </p:normalViewPr>
  <p:slideViewPr>
    <p:cSldViewPr snapToGrid="0">
      <p:cViewPr>
        <p:scale>
          <a:sx n="100" d="100"/>
          <a:sy n="100" d="100"/>
        </p:scale>
        <p:origin x="1032"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 Kexuan" userId="57e2ebdf-8035-4ff1-95a5-bb6693fd475a" providerId="ADAL" clId="{12985FA3-2E9F-4760-93F8-74EB6224EF55}"/>
    <pc:docChg chg="undo redo custSel addSld delSld modSld sldOrd">
      <pc:chgData name="Sun, Kexuan" userId="57e2ebdf-8035-4ff1-95a5-bb6693fd475a" providerId="ADAL" clId="{12985FA3-2E9F-4760-93F8-74EB6224EF55}" dt="2025-02-04T11:36:17.380" v="16744"/>
      <pc:docMkLst>
        <pc:docMk/>
      </pc:docMkLst>
      <pc:sldChg chg="addSp delSp modSp mod">
        <pc:chgData name="Sun, Kexuan" userId="57e2ebdf-8035-4ff1-95a5-bb6693fd475a" providerId="ADAL" clId="{12985FA3-2E9F-4760-93F8-74EB6224EF55}" dt="2025-01-30T19:36:15.486" v="15632" actId="478"/>
        <pc:sldMkLst>
          <pc:docMk/>
          <pc:sldMk cId="786215046" sldId="2147308727"/>
        </pc:sldMkLst>
        <pc:graphicFrameChg chg="add del mod">
          <ac:chgData name="Sun, Kexuan" userId="57e2ebdf-8035-4ff1-95a5-bb6693fd475a" providerId="ADAL" clId="{12985FA3-2E9F-4760-93F8-74EB6224EF55}" dt="2025-01-30T19:36:15.486" v="15632" actId="478"/>
          <ac:graphicFrameMkLst>
            <pc:docMk/>
            <pc:sldMk cId="786215046" sldId="2147308727"/>
            <ac:graphicFrameMk id="2" creationId="{1BABC817-6698-E940-853A-72D8B391904E}"/>
          </ac:graphicFrameMkLst>
        </pc:graphicFrameChg>
        <pc:graphicFrameChg chg="add mod">
          <ac:chgData name="Sun, Kexuan" userId="57e2ebdf-8035-4ff1-95a5-bb6693fd475a" providerId="ADAL" clId="{12985FA3-2E9F-4760-93F8-74EB6224EF55}" dt="2025-01-30T19:35:53.421" v="15625"/>
          <ac:graphicFrameMkLst>
            <pc:docMk/>
            <pc:sldMk cId="786215046" sldId="2147308727"/>
            <ac:graphicFrameMk id="8" creationId="{6EAAFD2A-7520-2F9E-5518-03727CCA25AD}"/>
          </ac:graphicFrameMkLst>
        </pc:graphicFrameChg>
      </pc:sldChg>
      <pc:sldChg chg="addSp delSp modSp mod delCm modCm">
        <pc:chgData name="Sun, Kexuan" userId="57e2ebdf-8035-4ff1-95a5-bb6693fd475a" providerId="ADAL" clId="{12985FA3-2E9F-4760-93F8-74EB6224EF55}" dt="2025-01-30T20:01:45.915" v="16100" actId="1035"/>
        <pc:sldMkLst>
          <pc:docMk/>
          <pc:sldMk cId="827978697" sldId="2147308918"/>
        </pc:sldMkLst>
        <pc:spChg chg="add mod">
          <ac:chgData name="Sun, Kexuan" userId="57e2ebdf-8035-4ff1-95a5-bb6693fd475a" providerId="ADAL" clId="{12985FA3-2E9F-4760-93F8-74EB6224EF55}" dt="2025-01-22T20:40:38.176" v="13651" actId="403"/>
          <ac:spMkLst>
            <pc:docMk/>
            <pc:sldMk cId="827978697" sldId="2147308918"/>
            <ac:spMk id="2" creationId="{543893EF-280E-0980-F0AD-CC81D15191AC}"/>
          </ac:spMkLst>
        </pc:spChg>
        <pc:spChg chg="add del mod">
          <ac:chgData name="Sun, Kexuan" userId="57e2ebdf-8035-4ff1-95a5-bb6693fd475a" providerId="ADAL" clId="{12985FA3-2E9F-4760-93F8-74EB6224EF55}" dt="2025-01-30T19:43:56.196" v="15797" actId="12084"/>
          <ac:spMkLst>
            <pc:docMk/>
            <pc:sldMk cId="827978697" sldId="2147308918"/>
            <ac:spMk id="3" creationId="{B766DB54-5DBE-B2F6-BD1B-E022D75047E1}"/>
          </ac:spMkLst>
        </pc:spChg>
        <pc:spChg chg="del">
          <ac:chgData name="Sun, Kexuan" userId="57e2ebdf-8035-4ff1-95a5-bb6693fd475a" providerId="ADAL" clId="{12985FA3-2E9F-4760-93F8-74EB6224EF55}" dt="2025-01-22T20:40:20.743" v="13644" actId="478"/>
          <ac:spMkLst>
            <pc:docMk/>
            <pc:sldMk cId="827978697" sldId="2147308918"/>
            <ac:spMk id="5" creationId="{E3B35539-EA88-EE39-ED3B-3C66B6072FEB}"/>
          </ac:spMkLst>
        </pc:spChg>
        <pc:spChg chg="del">
          <ac:chgData name="Sun, Kexuan" userId="57e2ebdf-8035-4ff1-95a5-bb6693fd475a" providerId="ADAL" clId="{12985FA3-2E9F-4760-93F8-74EB6224EF55}" dt="2025-01-22T20:40:20.743" v="13644" actId="478"/>
          <ac:spMkLst>
            <pc:docMk/>
            <pc:sldMk cId="827978697" sldId="2147308918"/>
            <ac:spMk id="6" creationId="{B546F5E9-978D-A9F7-D6E1-ABC5D8CE0FBD}"/>
          </ac:spMkLst>
        </pc:spChg>
        <pc:spChg chg="del">
          <ac:chgData name="Sun, Kexuan" userId="57e2ebdf-8035-4ff1-95a5-bb6693fd475a" providerId="ADAL" clId="{12985FA3-2E9F-4760-93F8-74EB6224EF55}" dt="2025-01-22T20:40:22.178" v="13646" actId="478"/>
          <ac:spMkLst>
            <pc:docMk/>
            <pc:sldMk cId="827978697" sldId="2147308918"/>
            <ac:spMk id="13" creationId="{9B253AFE-625D-01F0-104C-E5EA49EF9C60}"/>
          </ac:spMkLst>
        </pc:spChg>
        <pc:spChg chg="del">
          <ac:chgData name="Sun, Kexuan" userId="57e2ebdf-8035-4ff1-95a5-bb6693fd475a" providerId="ADAL" clId="{12985FA3-2E9F-4760-93F8-74EB6224EF55}" dt="2025-01-22T20:40:20.743" v="13644" actId="478"/>
          <ac:spMkLst>
            <pc:docMk/>
            <pc:sldMk cId="827978697" sldId="2147308918"/>
            <ac:spMk id="21" creationId="{8549D419-48DA-146C-0A82-7A0A08EB48FF}"/>
          </ac:spMkLst>
        </pc:spChg>
        <pc:spChg chg="del">
          <ac:chgData name="Sun, Kexuan" userId="57e2ebdf-8035-4ff1-95a5-bb6693fd475a" providerId="ADAL" clId="{12985FA3-2E9F-4760-93F8-74EB6224EF55}" dt="2025-01-22T20:40:20.743" v="13644" actId="478"/>
          <ac:spMkLst>
            <pc:docMk/>
            <pc:sldMk cId="827978697" sldId="2147308918"/>
            <ac:spMk id="22" creationId="{3C77BB03-0B13-1F20-2319-5731B4EE2514}"/>
          </ac:spMkLst>
        </pc:spChg>
        <pc:spChg chg="del">
          <ac:chgData name="Sun, Kexuan" userId="57e2ebdf-8035-4ff1-95a5-bb6693fd475a" providerId="ADAL" clId="{12985FA3-2E9F-4760-93F8-74EB6224EF55}" dt="2025-01-22T20:40:20.743" v="13644" actId="478"/>
          <ac:spMkLst>
            <pc:docMk/>
            <pc:sldMk cId="827978697" sldId="2147308918"/>
            <ac:spMk id="28" creationId="{49E04AF4-5CB9-71E5-A909-6DA52CEE6613}"/>
          </ac:spMkLst>
        </pc:spChg>
        <pc:spChg chg="del">
          <ac:chgData name="Sun, Kexuan" userId="57e2ebdf-8035-4ff1-95a5-bb6693fd475a" providerId="ADAL" clId="{12985FA3-2E9F-4760-93F8-74EB6224EF55}" dt="2025-01-22T20:40:20.743" v="13644" actId="478"/>
          <ac:spMkLst>
            <pc:docMk/>
            <pc:sldMk cId="827978697" sldId="2147308918"/>
            <ac:spMk id="29" creationId="{0D0772AF-B7EB-6DAA-AA2D-8912048CCF3F}"/>
          </ac:spMkLst>
        </pc:spChg>
        <pc:spChg chg="del">
          <ac:chgData name="Sun, Kexuan" userId="57e2ebdf-8035-4ff1-95a5-bb6693fd475a" providerId="ADAL" clId="{12985FA3-2E9F-4760-93F8-74EB6224EF55}" dt="2025-01-22T20:40:20.743" v="13644" actId="478"/>
          <ac:spMkLst>
            <pc:docMk/>
            <pc:sldMk cId="827978697" sldId="2147308918"/>
            <ac:spMk id="52" creationId="{FB4BEDD5-FB95-4485-2048-D8DC37D9C802}"/>
          </ac:spMkLst>
        </pc:spChg>
        <pc:spChg chg="del mod">
          <ac:chgData name="Sun, Kexuan" userId="57e2ebdf-8035-4ff1-95a5-bb6693fd475a" providerId="ADAL" clId="{12985FA3-2E9F-4760-93F8-74EB6224EF55}" dt="2025-01-22T20:40:20.743" v="13644" actId="478"/>
          <ac:spMkLst>
            <pc:docMk/>
            <pc:sldMk cId="827978697" sldId="2147308918"/>
            <ac:spMk id="53" creationId="{4DB2C498-0C4D-C679-7FAC-BB794D03FF36}"/>
          </ac:spMkLst>
        </pc:spChg>
        <pc:spChg chg="del">
          <ac:chgData name="Sun, Kexuan" userId="57e2ebdf-8035-4ff1-95a5-bb6693fd475a" providerId="ADAL" clId="{12985FA3-2E9F-4760-93F8-74EB6224EF55}" dt="2025-01-22T20:40:20.743" v="13644" actId="478"/>
          <ac:spMkLst>
            <pc:docMk/>
            <pc:sldMk cId="827978697" sldId="2147308918"/>
            <ac:spMk id="54" creationId="{51D54994-B333-FE16-DBBE-5E35A0270FE0}"/>
          </ac:spMkLst>
        </pc:spChg>
        <pc:spChg chg="del">
          <ac:chgData name="Sun, Kexuan" userId="57e2ebdf-8035-4ff1-95a5-bb6693fd475a" providerId="ADAL" clId="{12985FA3-2E9F-4760-93F8-74EB6224EF55}" dt="2025-01-22T20:40:20.743" v="13644" actId="478"/>
          <ac:spMkLst>
            <pc:docMk/>
            <pc:sldMk cId="827978697" sldId="2147308918"/>
            <ac:spMk id="55" creationId="{55995812-74C4-FDEE-A461-FC0A5C450B3F}"/>
          </ac:spMkLst>
        </pc:spChg>
        <pc:spChg chg="del mod">
          <ac:chgData name="Sun, Kexuan" userId="57e2ebdf-8035-4ff1-95a5-bb6693fd475a" providerId="ADAL" clId="{12985FA3-2E9F-4760-93F8-74EB6224EF55}" dt="2025-01-22T20:40:20.743" v="13644" actId="478"/>
          <ac:spMkLst>
            <pc:docMk/>
            <pc:sldMk cId="827978697" sldId="2147308918"/>
            <ac:spMk id="56" creationId="{7E24F9CE-901A-2B03-83F6-EBD1C95CBBFB}"/>
          </ac:spMkLst>
        </pc:spChg>
        <pc:spChg chg="del">
          <ac:chgData name="Sun, Kexuan" userId="57e2ebdf-8035-4ff1-95a5-bb6693fd475a" providerId="ADAL" clId="{12985FA3-2E9F-4760-93F8-74EB6224EF55}" dt="2025-01-22T20:40:20.743" v="13644" actId="478"/>
          <ac:spMkLst>
            <pc:docMk/>
            <pc:sldMk cId="827978697" sldId="2147308918"/>
            <ac:spMk id="59" creationId="{BCC1EEFB-D4EB-CEBC-3722-9B364540B034}"/>
          </ac:spMkLst>
        </pc:spChg>
        <pc:spChg chg="del">
          <ac:chgData name="Sun, Kexuan" userId="57e2ebdf-8035-4ff1-95a5-bb6693fd475a" providerId="ADAL" clId="{12985FA3-2E9F-4760-93F8-74EB6224EF55}" dt="2025-01-22T20:40:20.743" v="13644" actId="478"/>
          <ac:spMkLst>
            <pc:docMk/>
            <pc:sldMk cId="827978697" sldId="2147308918"/>
            <ac:spMk id="60" creationId="{C1299277-9E38-C67E-6216-8C19D37DBE0C}"/>
          </ac:spMkLst>
        </pc:spChg>
        <pc:spChg chg="del">
          <ac:chgData name="Sun, Kexuan" userId="57e2ebdf-8035-4ff1-95a5-bb6693fd475a" providerId="ADAL" clId="{12985FA3-2E9F-4760-93F8-74EB6224EF55}" dt="2025-01-22T20:40:20.743" v="13644" actId="478"/>
          <ac:spMkLst>
            <pc:docMk/>
            <pc:sldMk cId="827978697" sldId="2147308918"/>
            <ac:spMk id="193" creationId="{2B0A2596-FA0D-7E31-1F89-0DB449F0DC0C}"/>
          </ac:spMkLst>
        </pc:spChg>
        <pc:spChg chg="del">
          <ac:chgData name="Sun, Kexuan" userId="57e2ebdf-8035-4ff1-95a5-bb6693fd475a" providerId="ADAL" clId="{12985FA3-2E9F-4760-93F8-74EB6224EF55}" dt="2025-01-22T20:40:20.743" v="13644" actId="478"/>
          <ac:spMkLst>
            <pc:docMk/>
            <pc:sldMk cId="827978697" sldId="2147308918"/>
            <ac:spMk id="194" creationId="{47C104BF-F5DC-914C-DF65-32F4DE1A135D}"/>
          </ac:spMkLst>
        </pc:spChg>
        <pc:spChg chg="del">
          <ac:chgData name="Sun, Kexuan" userId="57e2ebdf-8035-4ff1-95a5-bb6693fd475a" providerId="ADAL" clId="{12985FA3-2E9F-4760-93F8-74EB6224EF55}" dt="2025-01-22T20:40:20.743" v="13644" actId="478"/>
          <ac:spMkLst>
            <pc:docMk/>
            <pc:sldMk cId="827978697" sldId="2147308918"/>
            <ac:spMk id="195" creationId="{BD3C31DE-A0D5-4837-AC19-57B825141593}"/>
          </ac:spMkLst>
        </pc:spChg>
        <pc:spChg chg="del">
          <ac:chgData name="Sun, Kexuan" userId="57e2ebdf-8035-4ff1-95a5-bb6693fd475a" providerId="ADAL" clId="{12985FA3-2E9F-4760-93F8-74EB6224EF55}" dt="2025-01-22T20:40:20.743" v="13644" actId="478"/>
          <ac:spMkLst>
            <pc:docMk/>
            <pc:sldMk cId="827978697" sldId="2147308918"/>
            <ac:spMk id="200" creationId="{5A507E78-2DA8-E81F-B7CD-4A94375AED49}"/>
          </ac:spMkLst>
        </pc:spChg>
        <pc:spChg chg="del">
          <ac:chgData name="Sun, Kexuan" userId="57e2ebdf-8035-4ff1-95a5-bb6693fd475a" providerId="ADAL" clId="{12985FA3-2E9F-4760-93F8-74EB6224EF55}" dt="2025-01-22T20:40:20.743" v="13644" actId="478"/>
          <ac:spMkLst>
            <pc:docMk/>
            <pc:sldMk cId="827978697" sldId="2147308918"/>
            <ac:spMk id="201" creationId="{7668F1F2-005B-69AF-3165-A199B2396A28}"/>
          </ac:spMkLst>
        </pc:spChg>
        <pc:spChg chg="del">
          <ac:chgData name="Sun, Kexuan" userId="57e2ebdf-8035-4ff1-95a5-bb6693fd475a" providerId="ADAL" clId="{12985FA3-2E9F-4760-93F8-74EB6224EF55}" dt="2025-01-22T20:40:20.743" v="13644" actId="478"/>
          <ac:spMkLst>
            <pc:docMk/>
            <pc:sldMk cId="827978697" sldId="2147308918"/>
            <ac:spMk id="202" creationId="{BFECB8CA-F5AB-5234-2776-80411F8CE45C}"/>
          </ac:spMkLst>
        </pc:spChg>
        <pc:spChg chg="del">
          <ac:chgData name="Sun, Kexuan" userId="57e2ebdf-8035-4ff1-95a5-bb6693fd475a" providerId="ADAL" clId="{12985FA3-2E9F-4760-93F8-74EB6224EF55}" dt="2025-01-22T20:40:20.743" v="13644" actId="478"/>
          <ac:spMkLst>
            <pc:docMk/>
            <pc:sldMk cId="827978697" sldId="2147308918"/>
            <ac:spMk id="218" creationId="{B28AB8EA-7630-C749-643B-E5D98B222532}"/>
          </ac:spMkLst>
        </pc:spChg>
        <pc:spChg chg="del">
          <ac:chgData name="Sun, Kexuan" userId="57e2ebdf-8035-4ff1-95a5-bb6693fd475a" providerId="ADAL" clId="{12985FA3-2E9F-4760-93F8-74EB6224EF55}" dt="2025-01-22T20:40:20.743" v="13644" actId="478"/>
          <ac:spMkLst>
            <pc:docMk/>
            <pc:sldMk cId="827978697" sldId="2147308918"/>
            <ac:spMk id="219" creationId="{F394D642-F9A4-03D7-F0DD-ECC30DE029D9}"/>
          </ac:spMkLst>
        </pc:spChg>
        <pc:spChg chg="del">
          <ac:chgData name="Sun, Kexuan" userId="57e2ebdf-8035-4ff1-95a5-bb6693fd475a" providerId="ADAL" clId="{12985FA3-2E9F-4760-93F8-74EB6224EF55}" dt="2025-01-22T20:40:20.743" v="13644" actId="478"/>
          <ac:spMkLst>
            <pc:docMk/>
            <pc:sldMk cId="827978697" sldId="2147308918"/>
            <ac:spMk id="224" creationId="{0149C2EE-2D78-0758-CA4F-5462DEF2B955}"/>
          </ac:spMkLst>
        </pc:spChg>
        <pc:grpChg chg="del">
          <ac:chgData name="Sun, Kexuan" userId="57e2ebdf-8035-4ff1-95a5-bb6693fd475a" providerId="ADAL" clId="{12985FA3-2E9F-4760-93F8-74EB6224EF55}" dt="2025-01-22T20:40:20.743" v="13644" actId="478"/>
          <ac:grpSpMkLst>
            <pc:docMk/>
            <pc:sldMk cId="827978697" sldId="2147308918"/>
            <ac:grpSpMk id="7" creationId="{AB59BFE2-883D-8392-33EB-6AA57B28E252}"/>
          </ac:grpSpMkLst>
        </pc:grpChg>
        <pc:grpChg chg="del">
          <ac:chgData name="Sun, Kexuan" userId="57e2ebdf-8035-4ff1-95a5-bb6693fd475a" providerId="ADAL" clId="{12985FA3-2E9F-4760-93F8-74EB6224EF55}" dt="2025-01-22T20:40:20.743" v="13644" actId="478"/>
          <ac:grpSpMkLst>
            <pc:docMk/>
            <pc:sldMk cId="827978697" sldId="2147308918"/>
            <ac:grpSpMk id="10" creationId="{DA7D34DB-44DC-48AD-DF8B-A61110351CA4}"/>
          </ac:grpSpMkLst>
        </pc:grpChg>
        <pc:grpChg chg="del">
          <ac:chgData name="Sun, Kexuan" userId="57e2ebdf-8035-4ff1-95a5-bb6693fd475a" providerId="ADAL" clId="{12985FA3-2E9F-4760-93F8-74EB6224EF55}" dt="2025-01-22T20:40:20.743" v="13644" actId="478"/>
          <ac:grpSpMkLst>
            <pc:docMk/>
            <pc:sldMk cId="827978697" sldId="2147308918"/>
            <ac:grpSpMk id="14" creationId="{2B1B3D59-B7C4-2211-0AF7-7C0523F47D74}"/>
          </ac:grpSpMkLst>
        </pc:grpChg>
        <pc:grpChg chg="del">
          <ac:chgData name="Sun, Kexuan" userId="57e2ebdf-8035-4ff1-95a5-bb6693fd475a" providerId="ADAL" clId="{12985FA3-2E9F-4760-93F8-74EB6224EF55}" dt="2025-01-22T20:40:20.743" v="13644" actId="478"/>
          <ac:grpSpMkLst>
            <pc:docMk/>
            <pc:sldMk cId="827978697" sldId="2147308918"/>
            <ac:grpSpMk id="33" creationId="{62EF7B35-4356-8B53-EDF3-E63F73D8FE41}"/>
          </ac:grpSpMkLst>
        </pc:grpChg>
        <pc:grpChg chg="del">
          <ac:chgData name="Sun, Kexuan" userId="57e2ebdf-8035-4ff1-95a5-bb6693fd475a" providerId="ADAL" clId="{12985FA3-2E9F-4760-93F8-74EB6224EF55}" dt="2025-01-22T20:40:20.743" v="13644" actId="478"/>
          <ac:grpSpMkLst>
            <pc:docMk/>
            <pc:sldMk cId="827978697" sldId="2147308918"/>
            <ac:grpSpMk id="36" creationId="{67160999-030E-8D44-A2F4-EDDCAC646D45}"/>
          </ac:grpSpMkLst>
        </pc:grpChg>
        <pc:grpChg chg="del">
          <ac:chgData name="Sun, Kexuan" userId="57e2ebdf-8035-4ff1-95a5-bb6693fd475a" providerId="ADAL" clId="{12985FA3-2E9F-4760-93F8-74EB6224EF55}" dt="2025-01-22T20:40:20.743" v="13644" actId="478"/>
          <ac:grpSpMkLst>
            <pc:docMk/>
            <pc:sldMk cId="827978697" sldId="2147308918"/>
            <ac:grpSpMk id="39" creationId="{97B41A2B-D12B-2FA2-FB1A-F22670C2C706}"/>
          </ac:grpSpMkLst>
        </pc:grpChg>
        <pc:grpChg chg="del">
          <ac:chgData name="Sun, Kexuan" userId="57e2ebdf-8035-4ff1-95a5-bb6693fd475a" providerId="ADAL" clId="{12985FA3-2E9F-4760-93F8-74EB6224EF55}" dt="2025-01-22T20:40:20.743" v="13644" actId="478"/>
          <ac:grpSpMkLst>
            <pc:docMk/>
            <pc:sldMk cId="827978697" sldId="2147308918"/>
            <ac:grpSpMk id="214" creationId="{F68F6BEA-8241-BD2F-C08B-0B643E06A05D}"/>
          </ac:grpSpMkLst>
        </pc:grpChg>
        <pc:graphicFrameChg chg="add mod">
          <ac:chgData name="Sun, Kexuan" userId="57e2ebdf-8035-4ff1-95a5-bb6693fd475a" providerId="ADAL" clId="{12985FA3-2E9F-4760-93F8-74EB6224EF55}" dt="2025-01-30T20:01:45.915" v="16100" actId="1035"/>
          <ac:graphicFrameMkLst>
            <pc:docMk/>
            <pc:sldMk cId="827978697" sldId="2147308918"/>
            <ac:graphicFrameMk id="4" creationId="{FD8D67B3-7955-571F-2959-182FDD75F7D0}"/>
          </ac:graphicFrameMkLst>
        </pc:graphicFrameChg>
        <pc:cxnChg chg="del mod">
          <ac:chgData name="Sun, Kexuan" userId="57e2ebdf-8035-4ff1-95a5-bb6693fd475a" providerId="ADAL" clId="{12985FA3-2E9F-4760-93F8-74EB6224EF55}" dt="2025-01-22T20:40:20.743" v="13644" actId="478"/>
          <ac:cxnSpMkLst>
            <pc:docMk/>
            <pc:sldMk cId="827978697" sldId="2147308918"/>
            <ac:cxnSpMk id="26" creationId="{02283115-DB5E-AD0D-6BC2-324DFC15A71E}"/>
          </ac:cxnSpMkLst>
        </pc:cxnChg>
        <pc:cxnChg chg="del mod">
          <ac:chgData name="Sun, Kexuan" userId="57e2ebdf-8035-4ff1-95a5-bb6693fd475a" providerId="ADAL" clId="{12985FA3-2E9F-4760-93F8-74EB6224EF55}" dt="2025-01-22T20:40:20.743" v="13644" actId="478"/>
          <ac:cxnSpMkLst>
            <pc:docMk/>
            <pc:sldMk cId="827978697" sldId="2147308918"/>
            <ac:cxnSpMk id="30" creationId="{C058D7DF-7037-7307-CAC6-A217667CDA40}"/>
          </ac:cxnSpMkLst>
        </pc:cxnChg>
        <pc:cxnChg chg="del mod">
          <ac:chgData name="Sun, Kexuan" userId="57e2ebdf-8035-4ff1-95a5-bb6693fd475a" providerId="ADAL" clId="{12985FA3-2E9F-4760-93F8-74EB6224EF55}" dt="2025-01-22T20:40:20.743" v="13644" actId="478"/>
          <ac:cxnSpMkLst>
            <pc:docMk/>
            <pc:sldMk cId="827978697" sldId="2147308918"/>
            <ac:cxnSpMk id="31" creationId="{071245AB-54EB-231D-6722-A45F01C50A33}"/>
          </ac:cxnSpMkLst>
        </pc:cxnChg>
        <pc:cxnChg chg="del mod">
          <ac:chgData name="Sun, Kexuan" userId="57e2ebdf-8035-4ff1-95a5-bb6693fd475a" providerId="ADAL" clId="{12985FA3-2E9F-4760-93F8-74EB6224EF55}" dt="2025-01-22T20:40:20.743" v="13644" actId="478"/>
          <ac:cxnSpMkLst>
            <pc:docMk/>
            <pc:sldMk cId="827978697" sldId="2147308918"/>
            <ac:cxnSpMk id="32" creationId="{8DB7555C-CA31-EA22-FCBC-6DE2A18790F1}"/>
          </ac:cxnSpMkLst>
        </pc:cxnChg>
        <pc:cxnChg chg="del mod">
          <ac:chgData name="Sun, Kexuan" userId="57e2ebdf-8035-4ff1-95a5-bb6693fd475a" providerId="ADAL" clId="{12985FA3-2E9F-4760-93F8-74EB6224EF55}" dt="2025-01-22T20:40:20.743" v="13644" actId="478"/>
          <ac:cxnSpMkLst>
            <pc:docMk/>
            <pc:sldMk cId="827978697" sldId="2147308918"/>
            <ac:cxnSpMk id="42" creationId="{4B45AAB2-E0BD-27BE-8BEA-1D9E82AEA641}"/>
          </ac:cxnSpMkLst>
        </pc:cxnChg>
        <pc:cxnChg chg="del mod">
          <ac:chgData name="Sun, Kexuan" userId="57e2ebdf-8035-4ff1-95a5-bb6693fd475a" providerId="ADAL" clId="{12985FA3-2E9F-4760-93F8-74EB6224EF55}" dt="2025-01-22T20:40:20.743" v="13644" actId="478"/>
          <ac:cxnSpMkLst>
            <pc:docMk/>
            <pc:sldMk cId="827978697" sldId="2147308918"/>
            <ac:cxnSpMk id="43" creationId="{F198C09C-23C6-1166-4333-60BC27E84E32}"/>
          </ac:cxnSpMkLst>
        </pc:cxnChg>
        <pc:cxnChg chg="del mod">
          <ac:chgData name="Sun, Kexuan" userId="57e2ebdf-8035-4ff1-95a5-bb6693fd475a" providerId="ADAL" clId="{12985FA3-2E9F-4760-93F8-74EB6224EF55}" dt="2025-01-22T20:40:20.743" v="13644" actId="478"/>
          <ac:cxnSpMkLst>
            <pc:docMk/>
            <pc:sldMk cId="827978697" sldId="2147308918"/>
            <ac:cxnSpMk id="44" creationId="{171ED16C-4DD6-983F-0532-9F0FF3E5FDDE}"/>
          </ac:cxnSpMkLst>
        </pc:cxnChg>
        <pc:cxnChg chg="del mod">
          <ac:chgData name="Sun, Kexuan" userId="57e2ebdf-8035-4ff1-95a5-bb6693fd475a" providerId="ADAL" clId="{12985FA3-2E9F-4760-93F8-74EB6224EF55}" dt="2025-01-22T20:40:20.743" v="13644" actId="478"/>
          <ac:cxnSpMkLst>
            <pc:docMk/>
            <pc:sldMk cId="827978697" sldId="2147308918"/>
            <ac:cxnSpMk id="45" creationId="{1DFAC81A-6F1D-3D44-4D83-C6577929C289}"/>
          </ac:cxnSpMkLst>
        </pc:cxnChg>
        <pc:cxnChg chg="del mod">
          <ac:chgData name="Sun, Kexuan" userId="57e2ebdf-8035-4ff1-95a5-bb6693fd475a" providerId="ADAL" clId="{12985FA3-2E9F-4760-93F8-74EB6224EF55}" dt="2025-01-22T20:40:20.743" v="13644" actId="478"/>
          <ac:cxnSpMkLst>
            <pc:docMk/>
            <pc:sldMk cId="827978697" sldId="2147308918"/>
            <ac:cxnSpMk id="46" creationId="{D911FF42-3912-687D-6AD0-2FCDD2DDEB85}"/>
          </ac:cxnSpMkLst>
        </pc:cxnChg>
        <pc:cxnChg chg="del mod">
          <ac:chgData name="Sun, Kexuan" userId="57e2ebdf-8035-4ff1-95a5-bb6693fd475a" providerId="ADAL" clId="{12985FA3-2E9F-4760-93F8-74EB6224EF55}" dt="2025-01-22T20:40:20.743" v="13644" actId="478"/>
          <ac:cxnSpMkLst>
            <pc:docMk/>
            <pc:sldMk cId="827978697" sldId="2147308918"/>
            <ac:cxnSpMk id="47" creationId="{A7969EA0-E035-6B78-F660-B4E84AC60BB5}"/>
          </ac:cxnSpMkLst>
        </pc:cxnChg>
        <pc:cxnChg chg="del mod">
          <ac:chgData name="Sun, Kexuan" userId="57e2ebdf-8035-4ff1-95a5-bb6693fd475a" providerId="ADAL" clId="{12985FA3-2E9F-4760-93F8-74EB6224EF55}" dt="2025-01-22T20:40:20.743" v="13644" actId="478"/>
          <ac:cxnSpMkLst>
            <pc:docMk/>
            <pc:sldMk cId="827978697" sldId="2147308918"/>
            <ac:cxnSpMk id="48" creationId="{A3D8B26D-8712-C22F-4437-DE3E83DE60B5}"/>
          </ac:cxnSpMkLst>
        </pc:cxnChg>
        <pc:cxnChg chg="del mod">
          <ac:chgData name="Sun, Kexuan" userId="57e2ebdf-8035-4ff1-95a5-bb6693fd475a" providerId="ADAL" clId="{12985FA3-2E9F-4760-93F8-74EB6224EF55}" dt="2025-01-22T20:40:20.743" v="13644" actId="478"/>
          <ac:cxnSpMkLst>
            <pc:docMk/>
            <pc:sldMk cId="827978697" sldId="2147308918"/>
            <ac:cxnSpMk id="49" creationId="{B86CADD5-82F1-D161-B991-C00D291AACB8}"/>
          </ac:cxnSpMkLst>
        </pc:cxnChg>
        <pc:cxnChg chg="del mod">
          <ac:chgData name="Sun, Kexuan" userId="57e2ebdf-8035-4ff1-95a5-bb6693fd475a" providerId="ADAL" clId="{12985FA3-2E9F-4760-93F8-74EB6224EF55}" dt="2025-01-22T20:40:20.743" v="13644" actId="478"/>
          <ac:cxnSpMkLst>
            <pc:docMk/>
            <pc:sldMk cId="827978697" sldId="2147308918"/>
            <ac:cxnSpMk id="50" creationId="{BCC10439-5AA8-F93A-32AC-477A0E57BE05}"/>
          </ac:cxnSpMkLst>
        </pc:cxnChg>
        <pc:cxnChg chg="del">
          <ac:chgData name="Sun, Kexuan" userId="57e2ebdf-8035-4ff1-95a5-bb6693fd475a" providerId="ADAL" clId="{12985FA3-2E9F-4760-93F8-74EB6224EF55}" dt="2025-01-22T20:40:20.743" v="13644" actId="478"/>
          <ac:cxnSpMkLst>
            <pc:docMk/>
            <pc:sldMk cId="827978697" sldId="2147308918"/>
            <ac:cxnSpMk id="58" creationId="{D0A12EBC-A55C-D72B-E2F2-F9981316E937}"/>
          </ac:cxnSpMkLst>
        </pc:cxnChg>
        <pc:cxnChg chg="del">
          <ac:chgData name="Sun, Kexuan" userId="57e2ebdf-8035-4ff1-95a5-bb6693fd475a" providerId="ADAL" clId="{12985FA3-2E9F-4760-93F8-74EB6224EF55}" dt="2025-01-22T20:40:20.743" v="13644" actId="478"/>
          <ac:cxnSpMkLst>
            <pc:docMk/>
            <pc:sldMk cId="827978697" sldId="2147308918"/>
            <ac:cxnSpMk id="62" creationId="{7C748E47-F657-051B-6D0D-D0B980408A38}"/>
          </ac:cxnSpMkLst>
        </pc:cxnChg>
        <pc:cxnChg chg="del">
          <ac:chgData name="Sun, Kexuan" userId="57e2ebdf-8035-4ff1-95a5-bb6693fd475a" providerId="ADAL" clId="{12985FA3-2E9F-4760-93F8-74EB6224EF55}" dt="2025-01-22T20:40:20.743" v="13644" actId="478"/>
          <ac:cxnSpMkLst>
            <pc:docMk/>
            <pc:sldMk cId="827978697" sldId="2147308918"/>
            <ac:cxnSpMk id="203" creationId="{A8DDBEFD-20BE-7ECB-8946-41670613845B}"/>
          </ac:cxnSpMkLst>
        </pc:cxnChg>
        <pc:cxnChg chg="del">
          <ac:chgData name="Sun, Kexuan" userId="57e2ebdf-8035-4ff1-95a5-bb6693fd475a" providerId="ADAL" clId="{12985FA3-2E9F-4760-93F8-74EB6224EF55}" dt="2025-01-22T20:40:20.743" v="13644" actId="478"/>
          <ac:cxnSpMkLst>
            <pc:docMk/>
            <pc:sldMk cId="827978697" sldId="2147308918"/>
            <ac:cxnSpMk id="205" creationId="{A7B3CCA9-9E31-E8B1-EB31-F46C91CBADFA}"/>
          </ac:cxnSpMkLst>
        </pc:cxnChg>
        <pc:cxnChg chg="del mod">
          <ac:chgData name="Sun, Kexuan" userId="57e2ebdf-8035-4ff1-95a5-bb6693fd475a" providerId="ADAL" clId="{12985FA3-2E9F-4760-93F8-74EB6224EF55}" dt="2025-01-22T20:40:20.743" v="13644" actId="478"/>
          <ac:cxnSpMkLst>
            <pc:docMk/>
            <pc:sldMk cId="827978697" sldId="2147308918"/>
            <ac:cxnSpMk id="208" creationId="{3F850FC1-881F-6034-9752-953B8F9E0636}"/>
          </ac:cxnSpMkLst>
        </pc:cxnChg>
        <pc:cxnChg chg="del">
          <ac:chgData name="Sun, Kexuan" userId="57e2ebdf-8035-4ff1-95a5-bb6693fd475a" providerId="ADAL" clId="{12985FA3-2E9F-4760-93F8-74EB6224EF55}" dt="2025-01-22T20:40:20.743" v="13644" actId="478"/>
          <ac:cxnSpMkLst>
            <pc:docMk/>
            <pc:sldMk cId="827978697" sldId="2147308918"/>
            <ac:cxnSpMk id="217" creationId="{0EB0BEF7-2926-CB13-8936-3579399EAE24}"/>
          </ac:cxnSpMkLst>
        </pc:cxnChg>
        <pc:cxnChg chg="del">
          <ac:chgData name="Sun, Kexuan" userId="57e2ebdf-8035-4ff1-95a5-bb6693fd475a" providerId="ADAL" clId="{12985FA3-2E9F-4760-93F8-74EB6224EF55}" dt="2025-01-22T20:40:20.743" v="13644" actId="478"/>
          <ac:cxnSpMkLst>
            <pc:docMk/>
            <pc:sldMk cId="827978697" sldId="2147308918"/>
            <ac:cxnSpMk id="225" creationId="{58E36F42-DBE0-A41B-3010-E008446577CE}"/>
          </ac:cxnSpMkLst>
        </pc:cxn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827978697" sldId="2147308918"/>
                <pc2:cmMk id="{15D92503-2FA7-44EC-9AE1-BCB211652508}"/>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827978697" sldId="2147308918"/>
                <pc2:cmMk id="{FDE2326F-9E92-4736-92B8-95183DA6967C}"/>
              </pc2:cmMkLst>
            </pc226:cmChg>
            <pc226:cmChg xmlns:pc226="http://schemas.microsoft.com/office/powerpoint/2022/06/main/command" chg="del mod modRxn">
              <pc226:chgData name="Sun, Kexuan" userId="57e2ebdf-8035-4ff1-95a5-bb6693fd475a" providerId="ADAL" clId="{12985FA3-2E9F-4760-93F8-74EB6224EF55}" dt="2025-01-29T16:18:56.216" v="14943"/>
              <pc2:cmMkLst xmlns:pc2="http://schemas.microsoft.com/office/powerpoint/2019/9/main/command">
                <pc:docMk/>
                <pc:sldMk cId="827978697" sldId="2147308918"/>
                <pc2:cmMk id="{3A2FFCC9-D196-47E0-907B-AB66B409A2F2}"/>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827978697" sldId="2147308918"/>
                <pc2:cmMk id="{D44501FA-F8B5-4080-A402-D2557EA4180E}"/>
              </pc2:cmMkLst>
            </pc226:cmChg>
          </p:ext>
        </pc:extLst>
      </pc:sldChg>
      <pc:sldChg chg="addSp modSp add del mod">
        <pc:chgData name="Sun, Kexuan" userId="57e2ebdf-8035-4ff1-95a5-bb6693fd475a" providerId="ADAL" clId="{12985FA3-2E9F-4760-93F8-74EB6224EF55}" dt="2025-01-30T19:12:35.648" v="15092" actId="47"/>
        <pc:sldMkLst>
          <pc:docMk/>
          <pc:sldMk cId="2959759722" sldId="2147308919"/>
        </pc:sldMkLst>
        <pc:spChg chg="mod">
          <ac:chgData name="Sun, Kexuan" userId="57e2ebdf-8035-4ff1-95a5-bb6693fd475a" providerId="ADAL" clId="{12985FA3-2E9F-4760-93F8-74EB6224EF55}" dt="2025-01-16T21:06:46.856" v="3329" actId="20577"/>
          <ac:spMkLst>
            <pc:docMk/>
            <pc:sldMk cId="2959759722" sldId="2147308919"/>
            <ac:spMk id="2" creationId="{30BC49B4-DE19-EBED-EAD4-90B6B232EBBC}"/>
          </ac:spMkLst>
        </pc:spChg>
        <pc:spChg chg="mod">
          <ac:chgData name="Sun, Kexuan" userId="57e2ebdf-8035-4ff1-95a5-bb6693fd475a" providerId="ADAL" clId="{12985FA3-2E9F-4760-93F8-74EB6224EF55}" dt="2025-01-30T19:12:32.646" v="15090" actId="20577"/>
          <ac:spMkLst>
            <pc:docMk/>
            <pc:sldMk cId="2959759722" sldId="2147308919"/>
            <ac:spMk id="6" creationId="{504E469E-9AC0-71E3-B2EA-3D7C5AE0C8E7}"/>
          </ac:spMkLst>
        </pc:spChg>
        <pc:spChg chg="mod">
          <ac:chgData name="Sun, Kexuan" userId="57e2ebdf-8035-4ff1-95a5-bb6693fd475a" providerId="ADAL" clId="{12985FA3-2E9F-4760-93F8-74EB6224EF55}" dt="2025-01-16T21:34:38.839" v="5608" actId="164"/>
          <ac:spMkLst>
            <pc:docMk/>
            <pc:sldMk cId="2959759722" sldId="2147308919"/>
            <ac:spMk id="12" creationId="{642832E5-E127-F419-6DE7-C8B8266FEBD5}"/>
          </ac:spMkLst>
        </pc:spChg>
        <pc:spChg chg="mod">
          <ac:chgData name="Sun, Kexuan" userId="57e2ebdf-8035-4ff1-95a5-bb6693fd475a" providerId="ADAL" clId="{12985FA3-2E9F-4760-93F8-74EB6224EF55}" dt="2025-01-16T21:34:38.839" v="5608" actId="164"/>
          <ac:spMkLst>
            <pc:docMk/>
            <pc:sldMk cId="2959759722" sldId="2147308919"/>
            <ac:spMk id="15" creationId="{D06ECBD8-13EE-5507-F22B-075DF3993A57}"/>
          </ac:spMkLst>
        </pc:spChg>
        <pc:spChg chg="mod">
          <ac:chgData name="Sun, Kexuan" userId="57e2ebdf-8035-4ff1-95a5-bb6693fd475a" providerId="ADAL" clId="{12985FA3-2E9F-4760-93F8-74EB6224EF55}" dt="2025-01-16T21:34:38.839" v="5608" actId="164"/>
          <ac:spMkLst>
            <pc:docMk/>
            <pc:sldMk cId="2959759722" sldId="2147308919"/>
            <ac:spMk id="16" creationId="{811DEF95-2B93-9DB3-26C8-BCF98BB5EB15}"/>
          </ac:spMkLst>
        </pc:spChg>
        <pc:grpChg chg="add mod">
          <ac:chgData name="Sun, Kexuan" userId="57e2ebdf-8035-4ff1-95a5-bb6693fd475a" providerId="ADAL" clId="{12985FA3-2E9F-4760-93F8-74EB6224EF55}" dt="2025-01-16T21:34:43.192" v="5610" actId="1076"/>
          <ac:grpSpMkLst>
            <pc:docMk/>
            <pc:sldMk cId="2959759722" sldId="2147308919"/>
            <ac:grpSpMk id="3" creationId="{4D36B477-F7AC-A9F3-1D32-60EFBFEBBEFE}"/>
          </ac:grpSpMkLst>
        </pc:grpChg>
        <pc:picChg chg="mod">
          <ac:chgData name="Sun, Kexuan" userId="57e2ebdf-8035-4ff1-95a5-bb6693fd475a" providerId="ADAL" clId="{12985FA3-2E9F-4760-93F8-74EB6224EF55}" dt="2025-01-16T21:34:38.839" v="5608" actId="164"/>
          <ac:picMkLst>
            <pc:docMk/>
            <pc:sldMk cId="2959759722" sldId="2147308919"/>
            <ac:picMk id="5" creationId="{457C8D7F-BEAB-BC6C-726E-493A42BD59BB}"/>
          </ac:picMkLst>
        </pc:picChg>
        <pc:picChg chg="mod">
          <ac:chgData name="Sun, Kexuan" userId="57e2ebdf-8035-4ff1-95a5-bb6693fd475a" providerId="ADAL" clId="{12985FA3-2E9F-4760-93F8-74EB6224EF55}" dt="2025-01-16T21:34:38.839" v="5608" actId="164"/>
          <ac:picMkLst>
            <pc:docMk/>
            <pc:sldMk cId="2959759722" sldId="2147308919"/>
            <ac:picMk id="18" creationId="{5076D172-D98E-2A89-FF67-D5C66E4C35F3}"/>
          </ac:picMkLst>
        </pc:picChg>
      </pc:sldChg>
      <pc:sldChg chg="addSp delSp modSp mod ord delCm modCm">
        <pc:chgData name="Sun, Kexuan" userId="57e2ebdf-8035-4ff1-95a5-bb6693fd475a" providerId="ADAL" clId="{12985FA3-2E9F-4760-93F8-74EB6224EF55}" dt="2025-01-30T20:28:32.395" v="16656" actId="255"/>
        <pc:sldMkLst>
          <pc:docMk/>
          <pc:sldMk cId="2525726279" sldId="2147308922"/>
        </pc:sldMkLst>
        <pc:spChg chg="mod">
          <ac:chgData name="Sun, Kexuan" userId="57e2ebdf-8035-4ff1-95a5-bb6693fd475a" providerId="ADAL" clId="{12985FA3-2E9F-4760-93F8-74EB6224EF55}" dt="2025-01-30T20:28:32.395" v="16656" actId="255"/>
          <ac:spMkLst>
            <pc:docMk/>
            <pc:sldMk cId="2525726279" sldId="2147308922"/>
            <ac:spMk id="2" creationId="{D49C0941-82D2-250B-8997-4D57125A8859}"/>
          </ac:spMkLst>
        </pc:spChg>
        <pc:spChg chg="add mod">
          <ac:chgData name="Sun, Kexuan" userId="57e2ebdf-8035-4ff1-95a5-bb6693fd475a" providerId="ADAL" clId="{12985FA3-2E9F-4760-93F8-74EB6224EF55}" dt="2025-01-15T16:26:14.385" v="411" actId="571"/>
          <ac:spMkLst>
            <pc:docMk/>
            <pc:sldMk cId="2525726279" sldId="2147308922"/>
            <ac:spMk id="16" creationId="{71776E1F-21DD-2DE1-5F9A-303B40EA0A1E}"/>
          </ac:spMkLst>
        </pc:spChg>
        <pc:spChg chg="add mod">
          <ac:chgData name="Sun, Kexuan" userId="57e2ebdf-8035-4ff1-95a5-bb6693fd475a" providerId="ADAL" clId="{12985FA3-2E9F-4760-93F8-74EB6224EF55}" dt="2025-01-15T16:26:13.808" v="410" actId="571"/>
          <ac:spMkLst>
            <pc:docMk/>
            <pc:sldMk cId="2525726279" sldId="2147308922"/>
            <ac:spMk id="17" creationId="{8EFE724D-EBF7-752D-36B2-9E61F7A37489}"/>
          </ac:spMkLst>
        </pc:spChg>
        <pc:spChg chg="add mod">
          <ac:chgData name="Sun, Kexuan" userId="57e2ebdf-8035-4ff1-95a5-bb6693fd475a" providerId="ADAL" clId="{12985FA3-2E9F-4760-93F8-74EB6224EF55}" dt="2025-01-15T16:26:13.592" v="409" actId="571"/>
          <ac:spMkLst>
            <pc:docMk/>
            <pc:sldMk cId="2525726279" sldId="2147308922"/>
            <ac:spMk id="18" creationId="{EFBB91DB-5B77-C224-2AFD-BE041A843793}"/>
          </ac:spMkLst>
        </pc:spChg>
        <pc:spChg chg="add mod">
          <ac:chgData name="Sun, Kexuan" userId="57e2ebdf-8035-4ff1-95a5-bb6693fd475a" providerId="ADAL" clId="{12985FA3-2E9F-4760-93F8-74EB6224EF55}" dt="2025-01-15T16:26:13.441" v="408" actId="571"/>
          <ac:spMkLst>
            <pc:docMk/>
            <pc:sldMk cId="2525726279" sldId="2147308922"/>
            <ac:spMk id="19" creationId="{03DBBA3B-A924-BBDA-A751-8C931E9780F4}"/>
          </ac:spMkLst>
        </pc:spChg>
        <pc:spChg chg="add mod">
          <ac:chgData name="Sun, Kexuan" userId="57e2ebdf-8035-4ff1-95a5-bb6693fd475a" providerId="ADAL" clId="{12985FA3-2E9F-4760-93F8-74EB6224EF55}" dt="2025-01-15T16:26:13.248" v="407" actId="571"/>
          <ac:spMkLst>
            <pc:docMk/>
            <pc:sldMk cId="2525726279" sldId="2147308922"/>
            <ac:spMk id="20" creationId="{AB46952D-64A2-2C2F-40E8-3D10F8FE12F5}"/>
          </ac:spMkLst>
        </pc:spChg>
        <pc:spChg chg="add mod">
          <ac:chgData name="Sun, Kexuan" userId="57e2ebdf-8035-4ff1-95a5-bb6693fd475a" providerId="ADAL" clId="{12985FA3-2E9F-4760-93F8-74EB6224EF55}" dt="2025-01-15T16:26:13.019" v="406" actId="571"/>
          <ac:spMkLst>
            <pc:docMk/>
            <pc:sldMk cId="2525726279" sldId="2147308922"/>
            <ac:spMk id="21" creationId="{C0502AB5-AAC8-AAEB-334A-B99107965753}"/>
          </ac:spMkLst>
        </pc:spChg>
        <pc:spChg chg="add mod">
          <ac:chgData name="Sun, Kexuan" userId="57e2ebdf-8035-4ff1-95a5-bb6693fd475a" providerId="ADAL" clId="{12985FA3-2E9F-4760-93F8-74EB6224EF55}" dt="2025-01-15T16:26:12.697" v="405" actId="571"/>
          <ac:spMkLst>
            <pc:docMk/>
            <pc:sldMk cId="2525726279" sldId="2147308922"/>
            <ac:spMk id="22" creationId="{AA67D5D5-1DB8-68E7-9093-B4414855CC13}"/>
          </ac:spMkLst>
        </pc:spChg>
        <pc:spChg chg="add mod">
          <ac:chgData name="Sun, Kexuan" userId="57e2ebdf-8035-4ff1-95a5-bb6693fd475a" providerId="ADAL" clId="{12985FA3-2E9F-4760-93F8-74EB6224EF55}" dt="2025-01-16T18:07:41.759" v="629" actId="571"/>
          <ac:spMkLst>
            <pc:docMk/>
            <pc:sldMk cId="2525726279" sldId="2147308922"/>
            <ac:spMk id="25" creationId="{1990CC34-3E1B-014A-B6D9-4175E932CE41}"/>
          </ac:spMkLst>
        </pc:spChg>
        <pc:spChg chg="add del mod">
          <ac:chgData name="Sun, Kexuan" userId="57e2ebdf-8035-4ff1-95a5-bb6693fd475a" providerId="ADAL" clId="{12985FA3-2E9F-4760-93F8-74EB6224EF55}" dt="2025-01-30T19:48:46.241" v="15883" actId="12084"/>
          <ac:spMkLst>
            <pc:docMk/>
            <pc:sldMk cId="2525726279" sldId="2147308922"/>
            <ac:spMk id="64" creationId="{C062BCC8-E642-B3AF-CA64-27ED4F479A22}"/>
          </ac:spMkLst>
        </pc:spChg>
        <pc:spChg chg="del mod">
          <ac:chgData name="Sun, Kexuan" userId="57e2ebdf-8035-4ff1-95a5-bb6693fd475a" providerId="ADAL" clId="{12985FA3-2E9F-4760-93F8-74EB6224EF55}" dt="2025-01-30T19:48:04.867" v="15877" actId="12084"/>
          <ac:spMkLst>
            <pc:docMk/>
            <pc:sldMk cId="2525726279" sldId="2147308922"/>
            <ac:spMk id="118" creationId="{31B13D58-E11D-D0C1-E727-1EC35F2A068C}"/>
          </ac:spMkLst>
        </pc:spChg>
        <pc:spChg chg="mod">
          <ac:chgData name="Sun, Kexuan" userId="57e2ebdf-8035-4ff1-95a5-bb6693fd475a" providerId="ADAL" clId="{12985FA3-2E9F-4760-93F8-74EB6224EF55}" dt="2025-01-30T19:58:52.998" v="16066" actId="20577"/>
          <ac:spMkLst>
            <pc:docMk/>
            <pc:sldMk cId="2525726279" sldId="2147308922"/>
            <ac:spMk id="137" creationId="{0E4E5DEC-CA32-9C43-5BC4-BC791E2D58C2}"/>
          </ac:spMkLst>
        </pc:spChg>
        <pc:spChg chg="mod">
          <ac:chgData name="Sun, Kexuan" userId="57e2ebdf-8035-4ff1-95a5-bb6693fd475a" providerId="ADAL" clId="{12985FA3-2E9F-4760-93F8-74EB6224EF55}" dt="2025-01-16T18:07:48.927" v="635" actId="14100"/>
          <ac:spMkLst>
            <pc:docMk/>
            <pc:sldMk cId="2525726279" sldId="2147308922"/>
            <ac:spMk id="162" creationId="{2E79B66A-C815-CE8A-C084-E8BAA511D7B0}"/>
          </ac:spMkLst>
        </pc:spChg>
        <pc:graphicFrameChg chg="add mod">
          <ac:chgData name="Sun, Kexuan" userId="57e2ebdf-8035-4ff1-95a5-bb6693fd475a" providerId="ADAL" clId="{12985FA3-2E9F-4760-93F8-74EB6224EF55}" dt="2025-01-30T19:50:15.549" v="15895" actId="20577"/>
          <ac:graphicFrameMkLst>
            <pc:docMk/>
            <pc:sldMk cId="2525726279" sldId="2147308922"/>
            <ac:graphicFrameMk id="3" creationId="{7F299727-0227-397A-D49B-30E84912C7AE}"/>
          </ac:graphicFrameMkLst>
        </pc:graphicFrameChg>
        <pc:graphicFrameChg chg="add mod">
          <ac:chgData name="Sun, Kexuan" userId="57e2ebdf-8035-4ff1-95a5-bb6693fd475a" providerId="ADAL" clId="{12985FA3-2E9F-4760-93F8-74EB6224EF55}" dt="2025-01-30T19:48:28.774" v="15880"/>
          <ac:graphicFrameMkLst>
            <pc:docMk/>
            <pc:sldMk cId="2525726279" sldId="2147308922"/>
            <ac:graphicFrameMk id="4" creationId="{42B11B63-6EE6-A5D6-B0C1-223652FDD06B}"/>
          </ac:graphicFrameMkLst>
        </pc:graphicFrameChg>
        <pc:graphicFrameChg chg="add mod modGraphic">
          <ac:chgData name="Sun, Kexuan" userId="57e2ebdf-8035-4ff1-95a5-bb6693fd475a" providerId="ADAL" clId="{12985FA3-2E9F-4760-93F8-74EB6224EF55}" dt="2025-01-30T19:53:51.036" v="15950" actId="1035"/>
          <ac:graphicFrameMkLst>
            <pc:docMk/>
            <pc:sldMk cId="2525726279" sldId="2147308922"/>
            <ac:graphicFrameMk id="5" creationId="{14878128-F38A-5D41-E5BC-2C7353A0D291}"/>
          </ac:graphicFrameMkLst>
        </pc:graphicFrameChg>
        <pc:cxnChg chg="add del mod">
          <ac:chgData name="Sun, Kexuan" userId="57e2ebdf-8035-4ff1-95a5-bb6693fd475a" providerId="ADAL" clId="{12985FA3-2E9F-4760-93F8-74EB6224EF55}" dt="2025-01-15T16:15:55.550" v="383" actId="11529"/>
          <ac:cxnSpMkLst>
            <pc:docMk/>
            <pc:sldMk cId="2525726279" sldId="2147308922"/>
            <ac:cxnSpMk id="4" creationId="{BB81A46C-14C4-33AF-890B-6C9B7BF04F7F}"/>
          </ac:cxnSpMkLst>
        </pc:cxnChg>
        <pc:cxnChg chg="add mod">
          <ac:chgData name="Sun, Kexuan" userId="57e2ebdf-8035-4ff1-95a5-bb6693fd475a" providerId="ADAL" clId="{12985FA3-2E9F-4760-93F8-74EB6224EF55}" dt="2025-01-15T16:15:54.800" v="382" actId="14100"/>
          <ac:cxnSpMkLst>
            <pc:docMk/>
            <pc:sldMk cId="2525726279" sldId="2147308922"/>
            <ac:cxnSpMk id="5" creationId="{25650BD3-6D50-60F2-F51C-55A61244DC1F}"/>
          </ac:cxnSpMkLst>
        </pc:cxnChg>
        <pc:cxnChg chg="add mod">
          <ac:chgData name="Sun, Kexuan" userId="57e2ebdf-8035-4ff1-95a5-bb6693fd475a" providerId="ADAL" clId="{12985FA3-2E9F-4760-93F8-74EB6224EF55}" dt="2025-01-15T16:15:53.676" v="380" actId="14100"/>
          <ac:cxnSpMkLst>
            <pc:docMk/>
            <pc:sldMk cId="2525726279" sldId="2147308922"/>
            <ac:cxnSpMk id="8" creationId="{7909251A-1540-5290-D071-6CE9ADB707D1}"/>
          </ac:cxnSpMkLst>
        </pc:cxnChg>
        <pc:cxnChg chg="add del mod">
          <ac:chgData name="Sun, Kexuan" userId="57e2ebdf-8035-4ff1-95a5-bb6693fd475a" providerId="ADAL" clId="{12985FA3-2E9F-4760-93F8-74EB6224EF55}" dt="2025-01-15T16:26:16.736" v="416" actId="11529"/>
          <ac:cxnSpMkLst>
            <pc:docMk/>
            <pc:sldMk cId="2525726279" sldId="2147308922"/>
            <ac:cxnSpMk id="12" creationId="{AF947689-78C8-9413-D6FE-74F0F152803F}"/>
          </ac:cxnSpMkLst>
        </pc:cxnChg>
        <pc:cxnChg chg="add del mod">
          <ac:chgData name="Sun, Kexuan" userId="57e2ebdf-8035-4ff1-95a5-bb6693fd475a" providerId="ADAL" clId="{12985FA3-2E9F-4760-93F8-74EB6224EF55}" dt="2025-01-15T16:26:16.343" v="415" actId="571"/>
          <ac:cxnSpMkLst>
            <pc:docMk/>
            <pc:sldMk cId="2525726279" sldId="2147308922"/>
            <ac:cxnSpMk id="13" creationId="{DCBAC56E-828F-4C38-D6B1-D06C62026CE7}"/>
          </ac:cxnSpMkLst>
        </pc:cxnChg>
        <pc:cxnChg chg="mod">
          <ac:chgData name="Sun, Kexuan" userId="57e2ebdf-8035-4ff1-95a5-bb6693fd475a" providerId="ADAL" clId="{12985FA3-2E9F-4760-93F8-74EB6224EF55}" dt="2025-01-16T18:07:22.620" v="627" actId="14100"/>
          <ac:cxnSpMkLst>
            <pc:docMk/>
            <pc:sldMk cId="2525726279" sldId="2147308922"/>
            <ac:cxnSpMk id="141" creationId="{79935C39-F763-EE3F-283B-E6A047427510}"/>
          </ac:cxnSpMkLst>
        </pc:cxn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2525726279" sldId="2147308922"/>
                <pc2:cmMk id="{27BB1007-F36A-4432-9BE0-C038B3B85F8E}"/>
              </pc2:cmMkLst>
              <pc226:cmRplyChg chg="add del">
                <pc226:chgData name="Sun, Kexuan" userId="57e2ebdf-8035-4ff1-95a5-bb6693fd475a" providerId="ADAL" clId="{12985FA3-2E9F-4760-93F8-74EB6224EF55}" dt="2025-01-15T16:26:17.415" v="417"/>
                <pc2:cmRplyMkLst xmlns:pc2="http://schemas.microsoft.com/office/powerpoint/2019/9/main/command">
                  <pc:docMk/>
                  <pc:sldMk cId="2525726279" sldId="2147308922"/>
                  <pc2:cmMk id="{27BB1007-F36A-4432-9BE0-C038B3B85F8E}"/>
                  <pc2:cmRplyMk id="{CCF3944E-9F54-4693-A3C2-636CA57F2236}"/>
                </pc2:cmRplyMkLst>
              </pc226:cmRplyChg>
              <pc226:cmRplyChg chg="add">
                <pc226:chgData name="Sun, Kexuan" userId="57e2ebdf-8035-4ff1-95a5-bb6693fd475a" providerId="ADAL" clId="{12985FA3-2E9F-4760-93F8-74EB6224EF55}" dt="2025-01-15T16:27:00.501" v="443"/>
                <pc2:cmRplyMkLst xmlns:pc2="http://schemas.microsoft.com/office/powerpoint/2019/9/main/command">
                  <pc:docMk/>
                  <pc:sldMk cId="2525726279" sldId="2147308922"/>
                  <pc2:cmMk id="{27BB1007-F36A-4432-9BE0-C038B3B85F8E}"/>
                  <pc2:cmRplyMk id="{A1D3F862-9E06-4A9F-B317-A40A2458297B}"/>
                </pc2:cmRplyMkLst>
              </pc226:cmRplyChg>
            </pc226:cmChg>
            <pc226:cmChg xmlns:pc226="http://schemas.microsoft.com/office/powerpoint/2022/06/main/command" chg="del">
              <pc226:chgData name="Sun, Kexuan" userId="57e2ebdf-8035-4ff1-95a5-bb6693fd475a" providerId="ADAL" clId="{12985FA3-2E9F-4760-93F8-74EB6224EF55}" dt="2025-01-29T16:18:56.216" v="14943"/>
              <pc2:cmMkLst xmlns:pc2="http://schemas.microsoft.com/office/powerpoint/2019/9/main/command">
                <pc:docMk/>
                <pc:sldMk cId="2525726279" sldId="2147308922"/>
                <pc2:cmMk id="{3BB19E70-2964-4FBF-B9F5-361702031D49}"/>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2525726279" sldId="2147308922"/>
                <pc2:cmMk id="{99BCFEC9-570F-44A3-A6A3-C6DA3CBAE5B1}"/>
              </pc2:cmMkLst>
            </pc226:cmChg>
          </p:ext>
        </pc:extLst>
      </pc:sldChg>
      <pc:sldChg chg="addSp delSp modSp mod ord delCm modCm">
        <pc:chgData name="Sun, Kexuan" userId="57e2ebdf-8035-4ff1-95a5-bb6693fd475a" providerId="ADAL" clId="{12985FA3-2E9F-4760-93F8-74EB6224EF55}" dt="2025-02-04T11:34:45.713" v="16722"/>
        <pc:sldMkLst>
          <pc:docMk/>
          <pc:sldMk cId="4050179957" sldId="2147308923"/>
        </pc:sldMkLst>
        <pc:spChg chg="mod">
          <ac:chgData name="Sun, Kexuan" userId="57e2ebdf-8035-4ff1-95a5-bb6693fd475a" providerId="ADAL" clId="{12985FA3-2E9F-4760-93F8-74EB6224EF55}" dt="2025-01-30T20:28:44.686" v="16659" actId="255"/>
          <ac:spMkLst>
            <pc:docMk/>
            <pc:sldMk cId="4050179957" sldId="2147308923"/>
            <ac:spMk id="2" creationId="{1BD51860-3441-5CFA-2A2A-BEFEE7119071}"/>
          </ac:spMkLst>
        </pc:spChg>
        <pc:spChg chg="add del mod">
          <ac:chgData name="Sun, Kexuan" userId="57e2ebdf-8035-4ff1-95a5-bb6693fd475a" providerId="ADAL" clId="{12985FA3-2E9F-4760-93F8-74EB6224EF55}" dt="2025-01-16T18:14:45.849" v="701" actId="478"/>
          <ac:spMkLst>
            <pc:docMk/>
            <pc:sldMk cId="4050179957" sldId="2147308923"/>
            <ac:spMk id="4" creationId="{8293DF58-DCEB-ABD6-8DD2-2BC2D487F7E2}"/>
          </ac:spMkLst>
        </pc:spChg>
        <pc:spChg chg="mod">
          <ac:chgData name="Sun, Kexuan" userId="57e2ebdf-8035-4ff1-95a5-bb6693fd475a" providerId="ADAL" clId="{12985FA3-2E9F-4760-93F8-74EB6224EF55}" dt="2025-01-30T19:59:00.571" v="16070" actId="20577"/>
          <ac:spMkLst>
            <pc:docMk/>
            <pc:sldMk cId="4050179957" sldId="2147308923"/>
            <ac:spMk id="76" creationId="{1B98D800-4B33-1D19-F951-3E4A550672B0}"/>
          </ac:spMkLst>
        </pc:spChg>
        <pc:spChg chg="add del">
          <ac:chgData name="Sun, Kexuan" userId="57e2ebdf-8035-4ff1-95a5-bb6693fd475a" providerId="ADAL" clId="{12985FA3-2E9F-4760-93F8-74EB6224EF55}" dt="2025-01-16T18:13:14.864" v="689" actId="478"/>
          <ac:spMkLst>
            <pc:docMk/>
            <pc:sldMk cId="4050179957" sldId="2147308923"/>
            <ac:spMk id="132" creationId="{C8ABC632-5B9F-E75A-215F-5809593B71AE}"/>
          </ac:spMkLst>
        </pc:spChg>
        <pc:spChg chg="mod">
          <ac:chgData name="Sun, Kexuan" userId="57e2ebdf-8035-4ff1-95a5-bb6693fd475a" providerId="ADAL" clId="{12985FA3-2E9F-4760-93F8-74EB6224EF55}" dt="2025-01-30T20:04:44.323" v="16181" actId="20577"/>
          <ac:spMkLst>
            <pc:docMk/>
            <pc:sldMk cId="4050179957" sldId="2147308923"/>
            <ac:spMk id="154" creationId="{F4AACCBB-33F4-7B23-CCED-8F3B34BB799B}"/>
          </ac:spMkLst>
        </pc:spChg>
        <pc:cxnChg chg="mod">
          <ac:chgData name="Sun, Kexuan" userId="57e2ebdf-8035-4ff1-95a5-bb6693fd475a" providerId="ADAL" clId="{12985FA3-2E9F-4760-93F8-74EB6224EF55}" dt="2025-01-30T20:04:42.394" v="16170" actId="20577"/>
          <ac:cxnSpMkLst>
            <pc:docMk/>
            <pc:sldMk cId="4050179957" sldId="2147308923"/>
            <ac:cxnSpMk id="156" creationId="{583C095F-4F0F-676B-4EAD-D0A13234D776}"/>
          </ac:cxnSpMkLst>
        </pc:cxnChg>
        <pc:cxnChg chg="mod">
          <ac:chgData name="Sun, Kexuan" userId="57e2ebdf-8035-4ff1-95a5-bb6693fd475a" providerId="ADAL" clId="{12985FA3-2E9F-4760-93F8-74EB6224EF55}" dt="2025-01-16T18:13:14.864" v="689" actId="478"/>
          <ac:cxnSpMkLst>
            <pc:docMk/>
            <pc:sldMk cId="4050179957" sldId="2147308923"/>
            <ac:cxnSpMk id="159" creationId="{93531CF7-DA1B-DE85-40C6-F3A87802FD19}"/>
          </ac:cxnSpMkLst>
        </pc:cxnChg>
        <pc:cxnChg chg="mod">
          <ac:chgData name="Sun, Kexuan" userId="57e2ebdf-8035-4ff1-95a5-bb6693fd475a" providerId="ADAL" clId="{12985FA3-2E9F-4760-93F8-74EB6224EF55}" dt="2025-01-16T18:13:14.326" v="688" actId="14100"/>
          <ac:cxnSpMkLst>
            <pc:docMk/>
            <pc:sldMk cId="4050179957" sldId="2147308923"/>
            <ac:cxnSpMk id="161" creationId="{493C8D57-218C-0D56-EBA9-D09653A2031F}"/>
          </ac:cxnSpMkLst>
        </pc:cxn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4050179957" sldId="2147308923"/>
                <pc2:cmMk id="{3B31BAEB-B1D7-478A-B187-4AC26DA64C9F}"/>
              </pc2:cmMkLst>
            </pc226:cmChg>
          </p:ext>
        </pc:extLst>
      </pc:sldChg>
      <pc:sldChg chg="addSp delSp modSp mod addCm delCm modCm">
        <pc:chgData name="Sun, Kexuan" userId="57e2ebdf-8035-4ff1-95a5-bb6693fd475a" providerId="ADAL" clId="{12985FA3-2E9F-4760-93F8-74EB6224EF55}" dt="2025-01-30T20:28:48.302" v="16660" actId="255"/>
        <pc:sldMkLst>
          <pc:docMk/>
          <pc:sldMk cId="3855627407" sldId="2147308924"/>
        </pc:sldMkLst>
        <pc:spChg chg="mod">
          <ac:chgData name="Sun, Kexuan" userId="57e2ebdf-8035-4ff1-95a5-bb6693fd475a" providerId="ADAL" clId="{12985FA3-2E9F-4760-93F8-74EB6224EF55}" dt="2025-01-30T20:28:48.302" v="16660" actId="255"/>
          <ac:spMkLst>
            <pc:docMk/>
            <pc:sldMk cId="3855627407" sldId="2147308924"/>
            <ac:spMk id="2" creationId="{1BD51860-3441-5CFA-2A2A-BEFEE7119071}"/>
          </ac:spMkLst>
        </pc:spChg>
        <pc:spChg chg="del mod">
          <ac:chgData name="Sun, Kexuan" userId="57e2ebdf-8035-4ff1-95a5-bb6693fd475a" providerId="ADAL" clId="{12985FA3-2E9F-4760-93F8-74EB6224EF55}" dt="2025-01-30T19:55:01.079" v="15988" actId="12084"/>
          <ac:spMkLst>
            <pc:docMk/>
            <pc:sldMk cId="3855627407" sldId="2147308924"/>
            <ac:spMk id="44" creationId="{1D799A44-E938-94B1-6403-3F69512E8BD8}"/>
          </ac:spMkLst>
        </pc:spChg>
        <pc:spChg chg="add del mod">
          <ac:chgData name="Sun, Kexuan" userId="57e2ebdf-8035-4ff1-95a5-bb6693fd475a" providerId="ADAL" clId="{12985FA3-2E9F-4760-93F8-74EB6224EF55}" dt="2025-01-30T19:54:51.063" v="15987" actId="12084"/>
          <ac:spMkLst>
            <pc:docMk/>
            <pc:sldMk cId="3855627407" sldId="2147308924"/>
            <ac:spMk id="45" creationId="{27753535-9432-D562-C903-15CC38724457}"/>
          </ac:spMkLst>
        </pc:spChg>
        <pc:spChg chg="mod">
          <ac:chgData name="Sun, Kexuan" userId="57e2ebdf-8035-4ff1-95a5-bb6693fd475a" providerId="ADAL" clId="{12985FA3-2E9F-4760-93F8-74EB6224EF55}" dt="2025-01-16T18:18:03.495" v="709" actId="6549"/>
          <ac:spMkLst>
            <pc:docMk/>
            <pc:sldMk cId="3855627407" sldId="2147308924"/>
            <ac:spMk id="57" creationId="{8FB7AE8D-C79E-6D7C-736E-A9DCB68CD564}"/>
          </ac:spMkLst>
        </pc:spChg>
        <pc:spChg chg="mod">
          <ac:chgData name="Sun, Kexuan" userId="57e2ebdf-8035-4ff1-95a5-bb6693fd475a" providerId="ADAL" clId="{12985FA3-2E9F-4760-93F8-74EB6224EF55}" dt="2025-01-30T19:59:04.300" v="16071" actId="20577"/>
          <ac:spMkLst>
            <pc:docMk/>
            <pc:sldMk cId="3855627407" sldId="2147308924"/>
            <ac:spMk id="70" creationId="{F451AD8C-C56E-5CA0-F685-06E0CF04C18E}"/>
          </ac:spMkLst>
        </pc:spChg>
        <pc:graphicFrameChg chg="add mod">
          <ac:chgData name="Sun, Kexuan" userId="57e2ebdf-8035-4ff1-95a5-bb6693fd475a" providerId="ADAL" clId="{12985FA3-2E9F-4760-93F8-74EB6224EF55}" dt="2025-01-30T19:52:12.829" v="15915" actId="12084"/>
          <ac:graphicFrameMkLst>
            <pc:docMk/>
            <pc:sldMk cId="3855627407" sldId="2147308924"/>
            <ac:graphicFrameMk id="3" creationId="{2FF4A7CE-0D58-81CD-C184-E8E4E4232552}"/>
          </ac:graphicFrameMkLst>
        </pc:graphicFrameChg>
        <pc:graphicFrameChg chg="add mod">
          <ac:chgData name="Sun, Kexuan" userId="57e2ebdf-8035-4ff1-95a5-bb6693fd475a" providerId="ADAL" clId="{12985FA3-2E9F-4760-93F8-74EB6224EF55}" dt="2025-01-30T19:57:31.926" v="16059" actId="20577"/>
          <ac:graphicFrameMkLst>
            <pc:docMk/>
            <pc:sldMk cId="3855627407" sldId="2147308924"/>
            <ac:graphicFrameMk id="4" creationId="{AB09612F-649E-A057-E288-D7C1A8123BC1}"/>
          </ac:graphicFrameMkLst>
        </pc:graphicFrameChg>
        <pc:graphicFrameChg chg="add mod">
          <ac:chgData name="Sun, Kexuan" userId="57e2ebdf-8035-4ff1-95a5-bb6693fd475a" providerId="ADAL" clId="{12985FA3-2E9F-4760-93F8-74EB6224EF55}" dt="2025-01-30T20:07:36.185" v="16218" actId="20577"/>
          <ac:graphicFrameMkLst>
            <pc:docMk/>
            <pc:sldMk cId="3855627407" sldId="2147308924"/>
            <ac:graphicFrameMk id="5" creationId="{781F3D56-0C49-5920-6B6E-11693F4ACBC8}"/>
          </ac:graphicFrameMkLst>
        </pc:graphicFrameChg>
        <pc:cxnChg chg="mod">
          <ac:chgData name="Sun, Kexuan" userId="57e2ebdf-8035-4ff1-95a5-bb6693fd475a" providerId="ADAL" clId="{12985FA3-2E9F-4760-93F8-74EB6224EF55}" dt="2025-01-16T18:19:36.742" v="711" actId="14100"/>
          <ac:cxnSpMkLst>
            <pc:docMk/>
            <pc:sldMk cId="3855627407" sldId="2147308924"/>
            <ac:cxnSpMk id="96" creationId="{B1135254-0DB5-6F83-8CF2-D51528DC5193}"/>
          </ac:cxnSpMkLst>
        </pc:cxn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3855627407" sldId="2147308924"/>
                <pc2:cmMk id="{F6AC8956-85B7-4245-B06A-D7D58DA8FD4A}"/>
              </pc2:cmMkLst>
            </pc226:cmChg>
            <pc226:cmChg xmlns:pc226="http://schemas.microsoft.com/office/powerpoint/2022/06/main/command" chg="add del mod">
              <pc226:chgData name="Sun, Kexuan" userId="57e2ebdf-8035-4ff1-95a5-bb6693fd475a" providerId="ADAL" clId="{12985FA3-2E9F-4760-93F8-74EB6224EF55}" dt="2025-01-29T16:18:56.216" v="14943"/>
              <pc2:cmMkLst xmlns:pc2="http://schemas.microsoft.com/office/powerpoint/2019/9/main/command">
                <pc:docMk/>
                <pc:sldMk cId="3855627407" sldId="2147308924"/>
                <pc2:cmMk id="{70098873-064F-4187-AEA8-AE6345D8ABA1}"/>
              </pc2:cmMkLst>
            </pc226:cmChg>
          </p:ext>
        </pc:extLst>
      </pc:sldChg>
      <pc:sldChg chg="addSp delSp modSp mod ord addCm delCm modCm">
        <pc:chgData name="Sun, Kexuan" userId="57e2ebdf-8035-4ff1-95a5-bb6693fd475a" providerId="ADAL" clId="{12985FA3-2E9F-4760-93F8-74EB6224EF55}" dt="2025-02-04T11:34:41.202" v="16720"/>
        <pc:sldMkLst>
          <pc:docMk/>
          <pc:sldMk cId="544004525" sldId="2147308925"/>
        </pc:sldMkLst>
        <pc:spChg chg="mod">
          <ac:chgData name="Sun, Kexuan" userId="57e2ebdf-8035-4ff1-95a5-bb6693fd475a" providerId="ADAL" clId="{12985FA3-2E9F-4760-93F8-74EB6224EF55}" dt="2025-01-30T20:28:36.462" v="16657" actId="255"/>
          <ac:spMkLst>
            <pc:docMk/>
            <pc:sldMk cId="544004525" sldId="2147308925"/>
            <ac:spMk id="2" creationId="{1BD51860-3441-5CFA-2A2A-BEFEE7119071}"/>
          </ac:spMkLst>
        </pc:spChg>
        <pc:spChg chg="add mod">
          <ac:chgData name="Sun, Kexuan" userId="57e2ebdf-8035-4ff1-95a5-bb6693fd475a" providerId="ADAL" clId="{12985FA3-2E9F-4760-93F8-74EB6224EF55}" dt="2025-01-17T19:00:42.079" v="12028" actId="1076"/>
          <ac:spMkLst>
            <pc:docMk/>
            <pc:sldMk cId="544004525" sldId="2147308925"/>
            <ac:spMk id="3" creationId="{11783A19-B1B5-158E-E08B-CDBD776B570C}"/>
          </ac:spMkLst>
        </pc:spChg>
        <pc:spChg chg="add del mod">
          <ac:chgData name="Sun, Kexuan" userId="57e2ebdf-8035-4ff1-95a5-bb6693fd475a" providerId="ADAL" clId="{12985FA3-2E9F-4760-93F8-74EB6224EF55}" dt="2025-01-15T16:36:57.494" v="524" actId="478"/>
          <ac:spMkLst>
            <pc:docMk/>
            <pc:sldMk cId="544004525" sldId="2147308925"/>
            <ac:spMk id="3" creationId="{396033A6-CE34-4DC7-9EF4-7825D563DF44}"/>
          </ac:spMkLst>
        </pc:spChg>
        <pc:spChg chg="add del mod">
          <ac:chgData name="Sun, Kexuan" userId="57e2ebdf-8035-4ff1-95a5-bb6693fd475a" providerId="ADAL" clId="{12985FA3-2E9F-4760-93F8-74EB6224EF55}" dt="2025-01-15T16:36:57.494" v="524" actId="478"/>
          <ac:spMkLst>
            <pc:docMk/>
            <pc:sldMk cId="544004525" sldId="2147308925"/>
            <ac:spMk id="4" creationId="{90D2EA0B-B74D-4EAF-CA46-40DDF2550A0F}"/>
          </ac:spMkLst>
        </pc:spChg>
        <pc:spChg chg="add mod">
          <ac:chgData name="Sun, Kexuan" userId="57e2ebdf-8035-4ff1-95a5-bb6693fd475a" providerId="ADAL" clId="{12985FA3-2E9F-4760-93F8-74EB6224EF55}" dt="2025-01-17T19:00:42.079" v="12028" actId="1076"/>
          <ac:spMkLst>
            <pc:docMk/>
            <pc:sldMk cId="544004525" sldId="2147308925"/>
            <ac:spMk id="4" creationId="{9AC04BAE-2EF1-ADD9-67F7-5B2292DDCADE}"/>
          </ac:spMkLst>
        </pc:spChg>
        <pc:spChg chg="add del mod">
          <ac:chgData name="Sun, Kexuan" userId="57e2ebdf-8035-4ff1-95a5-bb6693fd475a" providerId="ADAL" clId="{12985FA3-2E9F-4760-93F8-74EB6224EF55}" dt="2025-01-15T16:36:57.494" v="524" actId="478"/>
          <ac:spMkLst>
            <pc:docMk/>
            <pc:sldMk cId="544004525" sldId="2147308925"/>
            <ac:spMk id="5" creationId="{26481AEB-D5BB-CC1A-CBCD-CE5A6AE949B8}"/>
          </ac:spMkLst>
        </pc:spChg>
        <pc:spChg chg="add del mod">
          <ac:chgData name="Sun, Kexuan" userId="57e2ebdf-8035-4ff1-95a5-bb6693fd475a" providerId="ADAL" clId="{12985FA3-2E9F-4760-93F8-74EB6224EF55}" dt="2025-01-15T16:36:57.494" v="524" actId="478"/>
          <ac:spMkLst>
            <pc:docMk/>
            <pc:sldMk cId="544004525" sldId="2147308925"/>
            <ac:spMk id="6" creationId="{E5C64D24-7E8F-3848-583B-B67CC594C2A5}"/>
          </ac:spMkLst>
        </pc:spChg>
        <pc:spChg chg="add del mod">
          <ac:chgData name="Sun, Kexuan" userId="57e2ebdf-8035-4ff1-95a5-bb6693fd475a" providerId="ADAL" clId="{12985FA3-2E9F-4760-93F8-74EB6224EF55}" dt="2025-01-15T16:36:57.494" v="524" actId="478"/>
          <ac:spMkLst>
            <pc:docMk/>
            <pc:sldMk cId="544004525" sldId="2147308925"/>
            <ac:spMk id="7" creationId="{5AE7058D-D05F-D841-90F6-C21853AE7033}"/>
          </ac:spMkLst>
        </pc:spChg>
        <pc:spChg chg="add del mod">
          <ac:chgData name="Sun, Kexuan" userId="57e2ebdf-8035-4ff1-95a5-bb6693fd475a" providerId="ADAL" clId="{12985FA3-2E9F-4760-93F8-74EB6224EF55}" dt="2025-01-15T16:36:57.494" v="524" actId="478"/>
          <ac:spMkLst>
            <pc:docMk/>
            <pc:sldMk cId="544004525" sldId="2147308925"/>
            <ac:spMk id="8" creationId="{8560720A-0A14-50FE-0FE7-D56F66A7AD36}"/>
          </ac:spMkLst>
        </pc:spChg>
        <pc:spChg chg="add mod">
          <ac:chgData name="Sun, Kexuan" userId="57e2ebdf-8035-4ff1-95a5-bb6693fd475a" providerId="ADAL" clId="{12985FA3-2E9F-4760-93F8-74EB6224EF55}" dt="2025-01-16T18:06:44.112" v="625" actId="571"/>
          <ac:spMkLst>
            <pc:docMk/>
            <pc:sldMk cId="544004525" sldId="2147308925"/>
            <ac:spMk id="9" creationId="{7ABD1511-68DD-E98A-87C1-22C5095694DA}"/>
          </ac:spMkLst>
        </pc:spChg>
        <pc:spChg chg="mod">
          <ac:chgData name="Sun, Kexuan" userId="57e2ebdf-8035-4ff1-95a5-bb6693fd475a" providerId="ADAL" clId="{12985FA3-2E9F-4760-93F8-74EB6224EF55}" dt="2025-01-16T18:09:00.768" v="679" actId="20577"/>
          <ac:spMkLst>
            <pc:docMk/>
            <pc:sldMk cId="544004525" sldId="2147308925"/>
            <ac:spMk id="71" creationId="{A18D368D-D8B6-1D14-7A12-DA23CD5B09BD}"/>
          </ac:spMkLst>
        </pc:spChg>
        <pc:spChg chg="mod">
          <ac:chgData name="Sun, Kexuan" userId="57e2ebdf-8035-4ff1-95a5-bb6693fd475a" providerId="ADAL" clId="{12985FA3-2E9F-4760-93F8-74EB6224EF55}" dt="2025-01-15T16:29:08.618" v="446" actId="20577"/>
          <ac:spMkLst>
            <pc:docMk/>
            <pc:sldMk cId="544004525" sldId="2147308925"/>
            <ac:spMk id="76" creationId="{E42E5151-B672-F222-40D2-0BC2E5491A98}"/>
          </ac:spMkLst>
        </pc:spChg>
        <pc:spChg chg="mod">
          <ac:chgData name="Sun, Kexuan" userId="57e2ebdf-8035-4ff1-95a5-bb6693fd475a" providerId="ADAL" clId="{12985FA3-2E9F-4760-93F8-74EB6224EF55}" dt="2025-01-16T18:09:16.097" v="681" actId="14100"/>
          <ac:spMkLst>
            <pc:docMk/>
            <pc:sldMk cId="544004525" sldId="2147308925"/>
            <ac:spMk id="97" creationId="{4D5353AB-BD34-4687-917E-1AE1048F59AC}"/>
          </ac:spMkLst>
        </pc:spChg>
        <pc:spChg chg="mod">
          <ac:chgData name="Sun, Kexuan" userId="57e2ebdf-8035-4ff1-95a5-bb6693fd475a" providerId="ADAL" clId="{12985FA3-2E9F-4760-93F8-74EB6224EF55}" dt="2025-01-30T19:58:55.504" v="16067" actId="20577"/>
          <ac:spMkLst>
            <pc:docMk/>
            <pc:sldMk cId="544004525" sldId="2147308925"/>
            <ac:spMk id="117" creationId="{DE6AA445-C992-E428-CA38-C44E450820E3}"/>
          </ac:spMkLst>
        </pc:spChg>
        <pc:spChg chg="mod">
          <ac:chgData name="Sun, Kexuan" userId="57e2ebdf-8035-4ff1-95a5-bb6693fd475a" providerId="ADAL" clId="{12985FA3-2E9F-4760-93F8-74EB6224EF55}" dt="2025-01-17T19:00:32.848" v="12026" actId="14100"/>
          <ac:spMkLst>
            <pc:docMk/>
            <pc:sldMk cId="544004525" sldId="2147308925"/>
            <ac:spMk id="119" creationId="{AB8AD4D1-1232-65DC-CC99-7CA1542BE69E}"/>
          </ac:spMkLst>
        </pc:spChg>
        <pc:spChg chg="mod">
          <ac:chgData name="Sun, Kexuan" userId="57e2ebdf-8035-4ff1-95a5-bb6693fd475a" providerId="ADAL" clId="{12985FA3-2E9F-4760-93F8-74EB6224EF55}" dt="2025-01-17T19:00:30.763" v="12025" actId="14100"/>
          <ac:spMkLst>
            <pc:docMk/>
            <pc:sldMk cId="544004525" sldId="2147308925"/>
            <ac:spMk id="128" creationId="{D96F8D28-C5D9-17B5-1761-BCC08E03CD47}"/>
          </ac:spMkLst>
        </pc:spChg>
        <pc:spChg chg="add del">
          <ac:chgData name="Sun, Kexuan" userId="57e2ebdf-8035-4ff1-95a5-bb6693fd475a" providerId="ADAL" clId="{12985FA3-2E9F-4760-93F8-74EB6224EF55}" dt="2025-01-16T18:12:19.607" v="683" actId="478"/>
          <ac:spMkLst>
            <pc:docMk/>
            <pc:sldMk cId="544004525" sldId="2147308925"/>
            <ac:spMk id="150" creationId="{44635E48-1123-AE93-D6E1-5BC0E52D6F01}"/>
          </ac:spMkLst>
        </pc:spChg>
        <pc:spChg chg="del">
          <ac:chgData name="Sun, Kexuan" userId="57e2ebdf-8035-4ff1-95a5-bb6693fd475a" providerId="ADAL" clId="{12985FA3-2E9F-4760-93F8-74EB6224EF55}" dt="2025-01-17T19:00:11.411" v="12020" actId="478"/>
          <ac:spMkLst>
            <pc:docMk/>
            <pc:sldMk cId="544004525" sldId="2147308925"/>
            <ac:spMk id="155" creationId="{43AAAE0F-1281-1D09-EA6A-3A4D3E52AD03}"/>
          </ac:spMkLst>
        </pc:spChg>
        <pc:spChg chg="del">
          <ac:chgData name="Sun, Kexuan" userId="57e2ebdf-8035-4ff1-95a5-bb6693fd475a" providerId="ADAL" clId="{12985FA3-2E9F-4760-93F8-74EB6224EF55}" dt="2025-01-17T19:00:17.915" v="12022" actId="478"/>
          <ac:spMkLst>
            <pc:docMk/>
            <pc:sldMk cId="544004525" sldId="2147308925"/>
            <ac:spMk id="156" creationId="{88D5D511-FDCE-4C9A-1713-81793143FCD5}"/>
          </ac:spMkLst>
        </pc:spChg>
        <pc:spChg chg="del">
          <ac:chgData name="Sun, Kexuan" userId="57e2ebdf-8035-4ff1-95a5-bb6693fd475a" providerId="ADAL" clId="{12985FA3-2E9F-4760-93F8-74EB6224EF55}" dt="2025-01-17T19:00:44.244" v="12029" actId="478"/>
          <ac:spMkLst>
            <pc:docMk/>
            <pc:sldMk cId="544004525" sldId="2147308925"/>
            <ac:spMk id="157" creationId="{CD99F89A-0604-393B-A451-FC3159498334}"/>
          </ac:spMkLst>
        </pc:spChg>
        <pc:spChg chg="del">
          <ac:chgData name="Sun, Kexuan" userId="57e2ebdf-8035-4ff1-95a5-bb6693fd475a" providerId="ADAL" clId="{12985FA3-2E9F-4760-93F8-74EB6224EF55}" dt="2025-01-17T19:00:09.607" v="12018" actId="478"/>
          <ac:spMkLst>
            <pc:docMk/>
            <pc:sldMk cId="544004525" sldId="2147308925"/>
            <ac:spMk id="162" creationId="{AEBCFEBE-7DFC-578D-4407-DDFA16A5A788}"/>
          </ac:spMkLst>
        </pc:spChg>
        <pc:spChg chg="del">
          <ac:chgData name="Sun, Kexuan" userId="57e2ebdf-8035-4ff1-95a5-bb6693fd475a" providerId="ADAL" clId="{12985FA3-2E9F-4760-93F8-74EB6224EF55}" dt="2025-01-17T19:00:46.355" v="12031" actId="478"/>
          <ac:spMkLst>
            <pc:docMk/>
            <pc:sldMk cId="544004525" sldId="2147308925"/>
            <ac:spMk id="171" creationId="{1A322604-92F3-6081-9736-EA9DD685F9BB}"/>
          </ac:spMkLst>
        </pc:spChg>
        <pc:spChg chg="del">
          <ac:chgData name="Sun, Kexuan" userId="57e2ebdf-8035-4ff1-95a5-bb6693fd475a" providerId="ADAL" clId="{12985FA3-2E9F-4760-93F8-74EB6224EF55}" dt="2025-01-30T20:03:10.153" v="16112" actId="12084"/>
          <ac:spMkLst>
            <pc:docMk/>
            <pc:sldMk cId="544004525" sldId="2147308925"/>
            <ac:spMk id="176" creationId="{3C8EA240-0D80-8ECA-F779-99344E02667F}"/>
          </ac:spMkLst>
        </pc:spChg>
        <pc:graphicFrameChg chg="add mod modGraphic">
          <ac:chgData name="Sun, Kexuan" userId="57e2ebdf-8035-4ff1-95a5-bb6693fd475a" providerId="ADAL" clId="{12985FA3-2E9F-4760-93F8-74EB6224EF55}" dt="2025-01-30T20:10:17.688" v="16253" actId="1076"/>
          <ac:graphicFrameMkLst>
            <pc:docMk/>
            <pc:sldMk cId="544004525" sldId="2147308925"/>
            <ac:graphicFrameMk id="5" creationId="{7FB3A6BA-15DA-CD29-5577-E77FA576E70D}"/>
          </ac:graphicFrameMkLst>
        </pc:graphicFrameChg>
        <pc:cxnChg chg="mod">
          <ac:chgData name="Sun, Kexuan" userId="57e2ebdf-8035-4ff1-95a5-bb6693fd475a" providerId="ADAL" clId="{12985FA3-2E9F-4760-93F8-74EB6224EF55}" dt="2025-01-16T18:12:19.607" v="683" actId="478"/>
          <ac:cxnSpMkLst>
            <pc:docMk/>
            <pc:sldMk cId="544004525" sldId="2147308925"/>
            <ac:cxnSpMk id="73" creationId="{42A9191F-606D-D32B-FC50-9E578FAB57FA}"/>
          </ac:cxnSpMkLst>
        </pc:cxnChg>
        <pc:cxnChg chg="mod">
          <ac:chgData name="Sun, Kexuan" userId="57e2ebdf-8035-4ff1-95a5-bb6693fd475a" providerId="ADAL" clId="{12985FA3-2E9F-4760-93F8-74EB6224EF55}" dt="2025-01-17T19:00:50.965" v="12032" actId="14100"/>
          <ac:cxnSpMkLst>
            <pc:docMk/>
            <pc:sldMk cId="544004525" sldId="2147308925"/>
            <ac:cxnSpMk id="118" creationId="{7F782480-B719-14B8-0EA7-EA8649D4D2B5}"/>
          </ac:cxnSpMkLst>
        </pc:cxnChg>
        <pc:cxnChg chg="mod">
          <ac:chgData name="Sun, Kexuan" userId="57e2ebdf-8035-4ff1-95a5-bb6693fd475a" providerId="ADAL" clId="{12985FA3-2E9F-4760-93F8-74EB6224EF55}" dt="2025-01-16T18:12:19.607" v="683" actId="478"/>
          <ac:cxnSpMkLst>
            <pc:docMk/>
            <pc:sldMk cId="544004525" sldId="2147308925"/>
            <ac:cxnSpMk id="154" creationId="{7B4BC239-E63E-6357-EF43-7E24CCCE8A05}"/>
          </ac:cxnSpMkLst>
        </pc:cxnChg>
        <pc:cxnChg chg="del">
          <ac:chgData name="Sun, Kexuan" userId="57e2ebdf-8035-4ff1-95a5-bb6693fd475a" providerId="ADAL" clId="{12985FA3-2E9F-4760-93F8-74EB6224EF55}" dt="2025-01-17T19:00:10.746" v="12019" actId="478"/>
          <ac:cxnSpMkLst>
            <pc:docMk/>
            <pc:sldMk cId="544004525" sldId="2147308925"/>
            <ac:cxnSpMk id="167" creationId="{7EF03E55-AB06-27DE-D1D3-CDC0F2CA1320}"/>
          </ac:cxnSpMkLst>
        </pc:cxnChg>
        <pc:cxnChg chg="del">
          <ac:chgData name="Sun, Kexuan" userId="57e2ebdf-8035-4ff1-95a5-bb6693fd475a" providerId="ADAL" clId="{12985FA3-2E9F-4760-93F8-74EB6224EF55}" dt="2025-01-17T19:00:45.340" v="12030" actId="478"/>
          <ac:cxnSpMkLst>
            <pc:docMk/>
            <pc:sldMk cId="544004525" sldId="2147308925"/>
            <ac:cxnSpMk id="168" creationId="{A457F813-AA1C-4A38-F5B8-5464CCFC591E}"/>
          </ac:cxnSpMkLst>
        </pc:cxnChg>
        <pc:extLst>
          <p:ext xmlns:p="http://schemas.openxmlformats.org/presentationml/2006/main" uri="{D6D511B9-2390-475A-947B-AFAB55BFBCF1}">
            <pc226:cmChg xmlns:pc226="http://schemas.microsoft.com/office/powerpoint/2022/06/main/command" chg="add del mod">
              <pc226:chgData name="Sun, Kexuan" userId="57e2ebdf-8035-4ff1-95a5-bb6693fd475a" providerId="ADAL" clId="{12985FA3-2E9F-4760-93F8-74EB6224EF55}" dt="2025-01-29T16:18:56.216" v="14943"/>
              <pc2:cmMkLst xmlns:pc2="http://schemas.microsoft.com/office/powerpoint/2019/9/main/command">
                <pc:docMk/>
                <pc:sldMk cId="544004525" sldId="2147308925"/>
                <pc2:cmMk id="{475DE734-8BDD-4A63-88BE-88A774D00A14}"/>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544004525" sldId="2147308925"/>
                <pc2:cmMk id="{FA3740C9-73ED-4155-86A8-661C4CAD0021}"/>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544004525" sldId="2147308925"/>
                <pc2:cmMk id="{705324ED-BDB1-4E17-B0DE-0902E212A1DC}"/>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544004525" sldId="2147308925"/>
                <pc2:cmMk id="{A68D4BFC-5206-4F91-9432-9738F1FC7C47}"/>
              </pc2:cmMkLst>
            </pc226:cmChg>
          </p:ext>
        </pc:extLst>
      </pc:sldChg>
      <pc:sldChg chg="addSp delSp modSp mod delCm modCm">
        <pc:chgData name="Sun, Kexuan" userId="57e2ebdf-8035-4ff1-95a5-bb6693fd475a" providerId="ADAL" clId="{12985FA3-2E9F-4760-93F8-74EB6224EF55}" dt="2025-01-30T20:28:40.464" v="16658" actId="255"/>
        <pc:sldMkLst>
          <pc:docMk/>
          <pc:sldMk cId="3975839154" sldId="2147308926"/>
        </pc:sldMkLst>
        <pc:spChg chg="mod">
          <ac:chgData name="Sun, Kexuan" userId="57e2ebdf-8035-4ff1-95a5-bb6693fd475a" providerId="ADAL" clId="{12985FA3-2E9F-4760-93F8-74EB6224EF55}" dt="2025-01-30T20:28:40.464" v="16658" actId="255"/>
          <ac:spMkLst>
            <pc:docMk/>
            <pc:sldMk cId="3975839154" sldId="2147308926"/>
            <ac:spMk id="2" creationId="{1BD51860-3441-5CFA-2A2A-BEFEE7119071}"/>
          </ac:spMkLst>
        </pc:spChg>
        <pc:spChg chg="add mod">
          <ac:chgData name="Sun, Kexuan" userId="57e2ebdf-8035-4ff1-95a5-bb6693fd475a" providerId="ADAL" clId="{12985FA3-2E9F-4760-93F8-74EB6224EF55}" dt="2025-01-30T19:51:42.179" v="15910" actId="1076"/>
          <ac:spMkLst>
            <pc:docMk/>
            <pc:sldMk cId="3975839154" sldId="2147308926"/>
            <ac:spMk id="4" creationId="{60DB34DF-3B23-CD4E-DDB9-55983BA97888}"/>
          </ac:spMkLst>
        </pc:spChg>
        <pc:spChg chg="add mod">
          <ac:chgData name="Sun, Kexuan" userId="57e2ebdf-8035-4ff1-95a5-bb6693fd475a" providerId="ADAL" clId="{12985FA3-2E9F-4760-93F8-74EB6224EF55}" dt="2025-01-30T19:51:42.179" v="15910" actId="1076"/>
          <ac:spMkLst>
            <pc:docMk/>
            <pc:sldMk cId="3975839154" sldId="2147308926"/>
            <ac:spMk id="5" creationId="{7DB5F5FE-F274-7C55-64C4-584A99172A83}"/>
          </ac:spMkLst>
        </pc:spChg>
        <pc:spChg chg="add mod">
          <ac:chgData name="Sun, Kexuan" userId="57e2ebdf-8035-4ff1-95a5-bb6693fd475a" providerId="ADAL" clId="{12985FA3-2E9F-4760-93F8-74EB6224EF55}" dt="2025-01-30T19:51:42.179" v="15910" actId="1076"/>
          <ac:spMkLst>
            <pc:docMk/>
            <pc:sldMk cId="3975839154" sldId="2147308926"/>
            <ac:spMk id="6" creationId="{613222B0-08CC-EFA3-0BC8-C9999CC83C45}"/>
          </ac:spMkLst>
        </pc:spChg>
        <pc:spChg chg="add mod">
          <ac:chgData name="Sun, Kexuan" userId="57e2ebdf-8035-4ff1-95a5-bb6693fd475a" providerId="ADAL" clId="{12985FA3-2E9F-4760-93F8-74EB6224EF55}" dt="2025-01-30T19:51:42.179" v="15910" actId="1076"/>
          <ac:spMkLst>
            <pc:docMk/>
            <pc:sldMk cId="3975839154" sldId="2147308926"/>
            <ac:spMk id="7" creationId="{046F7C07-8227-855C-51BE-AB4D47335010}"/>
          </ac:spMkLst>
        </pc:spChg>
        <pc:spChg chg="add mod">
          <ac:chgData name="Sun, Kexuan" userId="57e2ebdf-8035-4ff1-95a5-bb6693fd475a" providerId="ADAL" clId="{12985FA3-2E9F-4760-93F8-74EB6224EF55}" dt="2025-01-30T19:51:42.179" v="15910" actId="1076"/>
          <ac:spMkLst>
            <pc:docMk/>
            <pc:sldMk cId="3975839154" sldId="2147308926"/>
            <ac:spMk id="8" creationId="{20DF7EA1-4989-3DBC-B342-7D3FCD502DF8}"/>
          </ac:spMkLst>
        </pc:spChg>
        <pc:spChg chg="add mod">
          <ac:chgData name="Sun, Kexuan" userId="57e2ebdf-8035-4ff1-95a5-bb6693fd475a" providerId="ADAL" clId="{12985FA3-2E9F-4760-93F8-74EB6224EF55}" dt="2025-01-30T20:07:09.344" v="16217" actId="1076"/>
          <ac:spMkLst>
            <pc:docMk/>
            <pc:sldMk cId="3975839154" sldId="2147308926"/>
            <ac:spMk id="10" creationId="{5E91EF1D-ADB8-A81A-52EE-FDCF5C2F6D90}"/>
          </ac:spMkLst>
        </pc:spChg>
        <pc:spChg chg="add mod">
          <ac:chgData name="Sun, Kexuan" userId="57e2ebdf-8035-4ff1-95a5-bb6693fd475a" providerId="ADAL" clId="{12985FA3-2E9F-4760-93F8-74EB6224EF55}" dt="2025-01-30T20:07:09.344" v="16217" actId="1076"/>
          <ac:spMkLst>
            <pc:docMk/>
            <pc:sldMk cId="3975839154" sldId="2147308926"/>
            <ac:spMk id="11" creationId="{7DC2DBC0-13D8-4D16-2806-326EB90E3FCD}"/>
          </ac:spMkLst>
        </pc:spChg>
        <pc:spChg chg="del mod">
          <ac:chgData name="Sun, Kexuan" userId="57e2ebdf-8035-4ff1-95a5-bb6693fd475a" providerId="ADAL" clId="{12985FA3-2E9F-4760-93F8-74EB6224EF55}" dt="2025-01-30T19:50:39.859" v="15898" actId="12084"/>
          <ac:spMkLst>
            <pc:docMk/>
            <pc:sldMk cId="3975839154" sldId="2147308926"/>
            <ac:spMk id="55" creationId="{5440520B-EE5C-605B-457E-DB4CF50BB693}"/>
          </ac:spMkLst>
        </pc:spChg>
        <pc:spChg chg="del mod">
          <ac:chgData name="Sun, Kexuan" userId="57e2ebdf-8035-4ff1-95a5-bb6693fd475a" providerId="ADAL" clId="{12985FA3-2E9F-4760-93F8-74EB6224EF55}" dt="2025-01-30T19:50:32.040" v="15896" actId="12084"/>
          <ac:spMkLst>
            <pc:docMk/>
            <pc:sldMk cId="3975839154" sldId="2147308926"/>
            <ac:spMk id="56" creationId="{1285AC82-E323-C1CA-CC50-101A18194E81}"/>
          </ac:spMkLst>
        </pc:spChg>
        <pc:spChg chg="mod ord">
          <ac:chgData name="Sun, Kexuan" userId="57e2ebdf-8035-4ff1-95a5-bb6693fd475a" providerId="ADAL" clId="{12985FA3-2E9F-4760-93F8-74EB6224EF55}" dt="2025-01-30T19:51:42.179" v="15910" actId="1076"/>
          <ac:spMkLst>
            <pc:docMk/>
            <pc:sldMk cId="3975839154" sldId="2147308926"/>
            <ac:spMk id="116" creationId="{92472F8F-50B5-7658-0A8F-8AF90FAC01B5}"/>
          </ac:spMkLst>
        </pc:spChg>
        <pc:spChg chg="mod">
          <ac:chgData name="Sun, Kexuan" userId="57e2ebdf-8035-4ff1-95a5-bb6693fd475a" providerId="ADAL" clId="{12985FA3-2E9F-4760-93F8-74EB6224EF55}" dt="2025-01-30T19:51:42.179" v="15910" actId="1076"/>
          <ac:spMkLst>
            <pc:docMk/>
            <pc:sldMk cId="3975839154" sldId="2147308926"/>
            <ac:spMk id="117" creationId="{A5ABF9C0-9E0F-0FE4-AAEB-C7998C50196C}"/>
          </ac:spMkLst>
        </pc:spChg>
        <pc:spChg chg="mod">
          <ac:chgData name="Sun, Kexuan" userId="57e2ebdf-8035-4ff1-95a5-bb6693fd475a" providerId="ADAL" clId="{12985FA3-2E9F-4760-93F8-74EB6224EF55}" dt="2025-01-30T19:51:42.179" v="15910" actId="1076"/>
          <ac:spMkLst>
            <pc:docMk/>
            <pc:sldMk cId="3975839154" sldId="2147308926"/>
            <ac:spMk id="120" creationId="{C7691FFA-D56C-6F97-C7EC-79F45539E698}"/>
          </ac:spMkLst>
        </pc:spChg>
        <pc:spChg chg="mod">
          <ac:chgData name="Sun, Kexuan" userId="57e2ebdf-8035-4ff1-95a5-bb6693fd475a" providerId="ADAL" clId="{12985FA3-2E9F-4760-93F8-74EB6224EF55}" dt="2025-01-30T19:51:42.179" v="15910" actId="1076"/>
          <ac:spMkLst>
            <pc:docMk/>
            <pc:sldMk cId="3975839154" sldId="2147308926"/>
            <ac:spMk id="121" creationId="{E02AC1E7-08EF-BE04-ACFF-DA8CB6BD05C2}"/>
          </ac:spMkLst>
        </pc:spChg>
        <pc:spChg chg="add del">
          <ac:chgData name="Sun, Kexuan" userId="57e2ebdf-8035-4ff1-95a5-bb6693fd475a" providerId="ADAL" clId="{12985FA3-2E9F-4760-93F8-74EB6224EF55}" dt="2025-01-16T18:16:17.962" v="706" actId="478"/>
          <ac:spMkLst>
            <pc:docMk/>
            <pc:sldMk cId="3975839154" sldId="2147308926"/>
            <ac:spMk id="132" creationId="{0A4765E4-1131-4419-310F-7AB853238FD8}"/>
          </ac:spMkLst>
        </pc:spChg>
        <pc:spChg chg="mod">
          <ac:chgData name="Sun, Kexuan" userId="57e2ebdf-8035-4ff1-95a5-bb6693fd475a" providerId="ADAL" clId="{12985FA3-2E9F-4760-93F8-74EB6224EF55}" dt="2025-01-30T19:51:42.179" v="15910" actId="1076"/>
          <ac:spMkLst>
            <pc:docMk/>
            <pc:sldMk cId="3975839154" sldId="2147308926"/>
            <ac:spMk id="133" creationId="{6B223192-FF27-54AE-6740-22BD1D7FCC7B}"/>
          </ac:spMkLst>
        </pc:spChg>
        <pc:spChg chg="mod">
          <ac:chgData name="Sun, Kexuan" userId="57e2ebdf-8035-4ff1-95a5-bb6693fd475a" providerId="ADAL" clId="{12985FA3-2E9F-4760-93F8-74EB6224EF55}" dt="2025-01-30T19:58:58.084" v="16068" actId="20577"/>
          <ac:spMkLst>
            <pc:docMk/>
            <pc:sldMk cId="3975839154" sldId="2147308926"/>
            <ac:spMk id="134" creationId="{11E217FD-3252-5A61-2737-1880E594485C}"/>
          </ac:spMkLst>
        </pc:spChg>
        <pc:spChg chg="mod">
          <ac:chgData name="Sun, Kexuan" userId="57e2ebdf-8035-4ff1-95a5-bb6693fd475a" providerId="ADAL" clId="{12985FA3-2E9F-4760-93F8-74EB6224EF55}" dt="2025-01-30T19:51:42.179" v="15910" actId="1076"/>
          <ac:spMkLst>
            <pc:docMk/>
            <pc:sldMk cId="3975839154" sldId="2147308926"/>
            <ac:spMk id="136" creationId="{EB8A8CE9-3F17-B20D-E040-873CEB7C30AE}"/>
          </ac:spMkLst>
        </pc:spChg>
        <pc:spChg chg="mod">
          <ac:chgData name="Sun, Kexuan" userId="57e2ebdf-8035-4ff1-95a5-bb6693fd475a" providerId="ADAL" clId="{12985FA3-2E9F-4760-93F8-74EB6224EF55}" dt="2025-01-30T19:51:42.179" v="15910" actId="1076"/>
          <ac:spMkLst>
            <pc:docMk/>
            <pc:sldMk cId="3975839154" sldId="2147308926"/>
            <ac:spMk id="137" creationId="{8956FBBC-0435-5493-C4C5-2C294B323463}"/>
          </ac:spMkLst>
        </pc:spChg>
        <pc:spChg chg="mod">
          <ac:chgData name="Sun, Kexuan" userId="57e2ebdf-8035-4ff1-95a5-bb6693fd475a" providerId="ADAL" clId="{12985FA3-2E9F-4760-93F8-74EB6224EF55}" dt="2025-01-17T19:01:46.173" v="12043" actId="14100"/>
          <ac:spMkLst>
            <pc:docMk/>
            <pc:sldMk cId="3975839154" sldId="2147308926"/>
            <ac:spMk id="145" creationId="{122CA788-373E-76AD-E878-8CC65D16F557}"/>
          </ac:spMkLst>
        </pc:spChg>
        <pc:spChg chg="mod">
          <ac:chgData name="Sun, Kexuan" userId="57e2ebdf-8035-4ff1-95a5-bb6693fd475a" providerId="ADAL" clId="{12985FA3-2E9F-4760-93F8-74EB6224EF55}" dt="2025-01-30T19:51:42.179" v="15910" actId="1076"/>
          <ac:spMkLst>
            <pc:docMk/>
            <pc:sldMk cId="3975839154" sldId="2147308926"/>
            <ac:spMk id="147" creationId="{9683CA2D-AB38-107A-785D-F1145942D351}"/>
          </ac:spMkLst>
        </pc:spChg>
        <pc:spChg chg="mod">
          <ac:chgData name="Sun, Kexuan" userId="57e2ebdf-8035-4ff1-95a5-bb6693fd475a" providerId="ADAL" clId="{12985FA3-2E9F-4760-93F8-74EB6224EF55}" dt="2025-01-30T19:51:42.179" v="15910" actId="1076"/>
          <ac:spMkLst>
            <pc:docMk/>
            <pc:sldMk cId="3975839154" sldId="2147308926"/>
            <ac:spMk id="148" creationId="{5D7B0D6E-52D4-AED7-1995-D353E9B29882}"/>
          </ac:spMkLst>
        </pc:spChg>
        <pc:spChg chg="mod">
          <ac:chgData name="Sun, Kexuan" userId="57e2ebdf-8035-4ff1-95a5-bb6693fd475a" providerId="ADAL" clId="{12985FA3-2E9F-4760-93F8-74EB6224EF55}" dt="2025-01-30T19:51:42.179" v="15910" actId="1076"/>
          <ac:spMkLst>
            <pc:docMk/>
            <pc:sldMk cId="3975839154" sldId="2147308926"/>
            <ac:spMk id="154" creationId="{25462830-63A6-02DD-6D09-EB9CCC80CE3C}"/>
          </ac:spMkLst>
        </pc:spChg>
        <pc:spChg chg="mod">
          <ac:chgData name="Sun, Kexuan" userId="57e2ebdf-8035-4ff1-95a5-bb6693fd475a" providerId="ADAL" clId="{12985FA3-2E9F-4760-93F8-74EB6224EF55}" dt="2025-01-30T19:51:42.179" v="15910" actId="1076"/>
          <ac:spMkLst>
            <pc:docMk/>
            <pc:sldMk cId="3975839154" sldId="2147308926"/>
            <ac:spMk id="155" creationId="{1F7E8294-AF1D-EAC8-6183-20409ACE9B6E}"/>
          </ac:spMkLst>
        </pc:spChg>
        <pc:spChg chg="mod">
          <ac:chgData name="Sun, Kexuan" userId="57e2ebdf-8035-4ff1-95a5-bb6693fd475a" providerId="ADAL" clId="{12985FA3-2E9F-4760-93F8-74EB6224EF55}" dt="2025-01-30T19:51:42.179" v="15910" actId="1076"/>
          <ac:spMkLst>
            <pc:docMk/>
            <pc:sldMk cId="3975839154" sldId="2147308926"/>
            <ac:spMk id="156" creationId="{D9D6E233-1F90-BA86-6DA1-919CA75A13ED}"/>
          </ac:spMkLst>
        </pc:spChg>
        <pc:spChg chg="del">
          <ac:chgData name="Sun, Kexuan" userId="57e2ebdf-8035-4ff1-95a5-bb6693fd475a" providerId="ADAL" clId="{12985FA3-2E9F-4760-93F8-74EB6224EF55}" dt="2025-01-17T19:01:57.855" v="12044" actId="478"/>
          <ac:spMkLst>
            <pc:docMk/>
            <pc:sldMk cId="3975839154" sldId="2147308926"/>
            <ac:spMk id="157" creationId="{4689814F-AB20-85BB-9CC2-3FF7A5BE07B9}"/>
          </ac:spMkLst>
        </pc:spChg>
        <pc:spChg chg="del">
          <ac:chgData name="Sun, Kexuan" userId="57e2ebdf-8035-4ff1-95a5-bb6693fd475a" providerId="ADAL" clId="{12985FA3-2E9F-4760-93F8-74EB6224EF55}" dt="2025-01-17T19:01:57.855" v="12044" actId="478"/>
          <ac:spMkLst>
            <pc:docMk/>
            <pc:sldMk cId="3975839154" sldId="2147308926"/>
            <ac:spMk id="158" creationId="{33DDC5D1-EEC8-C753-3689-D00762700081}"/>
          </ac:spMkLst>
        </pc:spChg>
        <pc:spChg chg="del">
          <ac:chgData name="Sun, Kexuan" userId="57e2ebdf-8035-4ff1-95a5-bb6693fd475a" providerId="ADAL" clId="{12985FA3-2E9F-4760-93F8-74EB6224EF55}" dt="2025-01-17T19:01:57.855" v="12044" actId="478"/>
          <ac:spMkLst>
            <pc:docMk/>
            <pc:sldMk cId="3975839154" sldId="2147308926"/>
            <ac:spMk id="159" creationId="{E8FD2D11-C7F5-2FC6-D889-4065342C7EE4}"/>
          </ac:spMkLst>
        </pc:spChg>
        <pc:spChg chg="mod">
          <ac:chgData name="Sun, Kexuan" userId="57e2ebdf-8035-4ff1-95a5-bb6693fd475a" providerId="ADAL" clId="{12985FA3-2E9F-4760-93F8-74EB6224EF55}" dt="2025-01-30T19:51:42.179" v="15910" actId="1076"/>
          <ac:spMkLst>
            <pc:docMk/>
            <pc:sldMk cId="3975839154" sldId="2147308926"/>
            <ac:spMk id="160" creationId="{51B4A9F8-97F9-16E2-29BC-20D2A89DB8DC}"/>
          </ac:spMkLst>
        </pc:spChg>
        <pc:spChg chg="mod">
          <ac:chgData name="Sun, Kexuan" userId="57e2ebdf-8035-4ff1-95a5-bb6693fd475a" providerId="ADAL" clId="{12985FA3-2E9F-4760-93F8-74EB6224EF55}" dt="2025-01-30T19:51:42.179" v="15910" actId="1076"/>
          <ac:spMkLst>
            <pc:docMk/>
            <pc:sldMk cId="3975839154" sldId="2147308926"/>
            <ac:spMk id="161" creationId="{39DC8A7C-C0EF-4ABC-F2B4-F93554BA0B5D}"/>
          </ac:spMkLst>
        </pc:spChg>
        <pc:spChg chg="mod">
          <ac:chgData name="Sun, Kexuan" userId="57e2ebdf-8035-4ff1-95a5-bb6693fd475a" providerId="ADAL" clId="{12985FA3-2E9F-4760-93F8-74EB6224EF55}" dt="2025-01-30T19:51:42.179" v="15910" actId="1076"/>
          <ac:spMkLst>
            <pc:docMk/>
            <pc:sldMk cId="3975839154" sldId="2147308926"/>
            <ac:spMk id="162" creationId="{FB683084-F9E4-DD1C-1CCD-6887AE730F4A}"/>
          </ac:spMkLst>
        </pc:spChg>
        <pc:spChg chg="mod">
          <ac:chgData name="Sun, Kexuan" userId="57e2ebdf-8035-4ff1-95a5-bb6693fd475a" providerId="ADAL" clId="{12985FA3-2E9F-4760-93F8-74EB6224EF55}" dt="2025-01-30T19:51:42.179" v="15910" actId="1076"/>
          <ac:spMkLst>
            <pc:docMk/>
            <pc:sldMk cId="3975839154" sldId="2147308926"/>
            <ac:spMk id="163" creationId="{6D6A34AA-0EBB-C283-ECBB-DC50A1073E10}"/>
          </ac:spMkLst>
        </pc:spChg>
        <pc:spChg chg="mod">
          <ac:chgData name="Sun, Kexuan" userId="57e2ebdf-8035-4ff1-95a5-bb6693fd475a" providerId="ADAL" clId="{12985FA3-2E9F-4760-93F8-74EB6224EF55}" dt="2025-01-30T19:51:42.179" v="15910" actId="1076"/>
          <ac:spMkLst>
            <pc:docMk/>
            <pc:sldMk cId="3975839154" sldId="2147308926"/>
            <ac:spMk id="164" creationId="{C6ADD4A3-05F8-58EA-9E9C-B9712B9DCDA4}"/>
          </ac:spMkLst>
        </pc:spChg>
        <pc:spChg chg="add del mod">
          <ac:chgData name="Sun, Kexuan" userId="57e2ebdf-8035-4ff1-95a5-bb6693fd475a" providerId="ADAL" clId="{12985FA3-2E9F-4760-93F8-74EB6224EF55}" dt="2025-01-30T19:51:42.179" v="15910" actId="1076"/>
          <ac:spMkLst>
            <pc:docMk/>
            <pc:sldMk cId="3975839154" sldId="2147308926"/>
            <ac:spMk id="165" creationId="{06F11676-D195-B8C3-B344-3C50724FCAE7}"/>
          </ac:spMkLst>
        </pc:spChg>
        <pc:spChg chg="mod">
          <ac:chgData name="Sun, Kexuan" userId="57e2ebdf-8035-4ff1-95a5-bb6693fd475a" providerId="ADAL" clId="{12985FA3-2E9F-4760-93F8-74EB6224EF55}" dt="2025-01-30T19:51:42.179" v="15910" actId="1076"/>
          <ac:spMkLst>
            <pc:docMk/>
            <pc:sldMk cId="3975839154" sldId="2147308926"/>
            <ac:spMk id="166" creationId="{5153D10B-1CBC-D00E-451E-A67AB9BA4C47}"/>
          </ac:spMkLst>
        </pc:spChg>
        <pc:spChg chg="mod">
          <ac:chgData name="Sun, Kexuan" userId="57e2ebdf-8035-4ff1-95a5-bb6693fd475a" providerId="ADAL" clId="{12985FA3-2E9F-4760-93F8-74EB6224EF55}" dt="2025-01-30T19:51:42.179" v="15910" actId="1076"/>
          <ac:spMkLst>
            <pc:docMk/>
            <pc:sldMk cId="3975839154" sldId="2147308926"/>
            <ac:spMk id="167" creationId="{12C036F8-45E6-8717-066C-A99699624D95}"/>
          </ac:spMkLst>
        </pc:spChg>
        <pc:spChg chg="del">
          <ac:chgData name="Sun, Kexuan" userId="57e2ebdf-8035-4ff1-95a5-bb6693fd475a" providerId="ADAL" clId="{12985FA3-2E9F-4760-93F8-74EB6224EF55}" dt="2025-01-17T19:01:29.757" v="12037" actId="478"/>
          <ac:spMkLst>
            <pc:docMk/>
            <pc:sldMk cId="3975839154" sldId="2147308926"/>
            <ac:spMk id="170" creationId="{F4BCC1F2-EF2E-BB60-2811-A80B55DA149F}"/>
          </ac:spMkLst>
        </pc:spChg>
        <pc:spChg chg="del mod">
          <ac:chgData name="Sun, Kexuan" userId="57e2ebdf-8035-4ff1-95a5-bb6693fd475a" providerId="ADAL" clId="{12985FA3-2E9F-4760-93F8-74EB6224EF55}" dt="2025-01-17T19:01:38.043" v="12040" actId="478"/>
          <ac:spMkLst>
            <pc:docMk/>
            <pc:sldMk cId="3975839154" sldId="2147308926"/>
            <ac:spMk id="171" creationId="{EED9A6D5-BA0C-A3FE-5512-8222A8825512}"/>
          </ac:spMkLst>
        </pc:spChg>
        <pc:spChg chg="del">
          <ac:chgData name="Sun, Kexuan" userId="57e2ebdf-8035-4ff1-95a5-bb6693fd475a" providerId="ADAL" clId="{12985FA3-2E9F-4760-93F8-74EB6224EF55}" dt="2025-01-17T19:01:23.353" v="12034" actId="478"/>
          <ac:spMkLst>
            <pc:docMk/>
            <pc:sldMk cId="3975839154" sldId="2147308926"/>
            <ac:spMk id="172" creationId="{24C541EF-AF56-E6BA-5B22-B1BF24A0362B}"/>
          </ac:spMkLst>
        </pc:spChg>
        <pc:grpChg chg="mod">
          <ac:chgData name="Sun, Kexuan" userId="57e2ebdf-8035-4ff1-95a5-bb6693fd475a" providerId="ADAL" clId="{12985FA3-2E9F-4760-93F8-74EB6224EF55}" dt="2025-01-30T19:51:42.179" v="15910" actId="1076"/>
          <ac:grpSpMkLst>
            <pc:docMk/>
            <pc:sldMk cId="3975839154" sldId="2147308926"/>
            <ac:grpSpMk id="122" creationId="{A21B5B87-7D80-99D5-A82A-83B6AE08ADA3}"/>
          </ac:grpSpMkLst>
        </pc:grpChg>
        <pc:grpChg chg="mod">
          <ac:chgData name="Sun, Kexuan" userId="57e2ebdf-8035-4ff1-95a5-bb6693fd475a" providerId="ADAL" clId="{12985FA3-2E9F-4760-93F8-74EB6224EF55}" dt="2025-01-30T19:51:42.179" v="15910" actId="1076"/>
          <ac:grpSpMkLst>
            <pc:docMk/>
            <pc:sldMk cId="3975839154" sldId="2147308926"/>
            <ac:grpSpMk id="125" creationId="{0F236E7D-CA64-2CDC-8793-85F49722FB03}"/>
          </ac:grpSpMkLst>
        </pc:grpChg>
        <pc:grpChg chg="mod">
          <ac:chgData name="Sun, Kexuan" userId="57e2ebdf-8035-4ff1-95a5-bb6693fd475a" providerId="ADAL" clId="{12985FA3-2E9F-4760-93F8-74EB6224EF55}" dt="2025-01-30T19:51:42.179" v="15910" actId="1076"/>
          <ac:grpSpMkLst>
            <pc:docMk/>
            <pc:sldMk cId="3975839154" sldId="2147308926"/>
            <ac:grpSpMk id="128" creationId="{1C8DD504-6159-CD6C-B182-635D1575ABE4}"/>
          </ac:grpSpMkLst>
        </pc:grpChg>
        <pc:grpChg chg="mod">
          <ac:chgData name="Sun, Kexuan" userId="57e2ebdf-8035-4ff1-95a5-bb6693fd475a" providerId="ADAL" clId="{12985FA3-2E9F-4760-93F8-74EB6224EF55}" dt="2025-01-30T19:51:42.179" v="15910" actId="1076"/>
          <ac:grpSpMkLst>
            <pc:docMk/>
            <pc:sldMk cId="3975839154" sldId="2147308926"/>
            <ac:grpSpMk id="138" creationId="{1592F437-6515-3647-BDCD-1ED2CA1E49E0}"/>
          </ac:grpSpMkLst>
        </pc:grpChg>
        <pc:grpChg chg="mod">
          <ac:chgData name="Sun, Kexuan" userId="57e2ebdf-8035-4ff1-95a5-bb6693fd475a" providerId="ADAL" clId="{12985FA3-2E9F-4760-93F8-74EB6224EF55}" dt="2025-01-30T19:51:42.179" v="15910" actId="1076"/>
          <ac:grpSpMkLst>
            <pc:docMk/>
            <pc:sldMk cId="3975839154" sldId="2147308926"/>
            <ac:grpSpMk id="141" creationId="{363B99DF-B76B-75E0-F6AE-B1B41CB22C40}"/>
          </ac:grpSpMkLst>
        </pc:grpChg>
        <pc:grpChg chg="del">
          <ac:chgData name="Sun, Kexuan" userId="57e2ebdf-8035-4ff1-95a5-bb6693fd475a" providerId="ADAL" clId="{12985FA3-2E9F-4760-93F8-74EB6224EF55}" dt="2025-01-17T19:01:57.855" v="12044" actId="478"/>
          <ac:grpSpMkLst>
            <pc:docMk/>
            <pc:sldMk cId="3975839154" sldId="2147308926"/>
            <ac:grpSpMk id="144" creationId="{2CF7739B-9F42-FAF3-D950-B0BC11A3725F}"/>
          </ac:grpSpMkLst>
        </pc:grpChg>
        <pc:grpChg chg="mod">
          <ac:chgData name="Sun, Kexuan" userId="57e2ebdf-8035-4ff1-95a5-bb6693fd475a" providerId="ADAL" clId="{12985FA3-2E9F-4760-93F8-74EB6224EF55}" dt="2025-01-30T19:51:42.179" v="15910" actId="1076"/>
          <ac:grpSpMkLst>
            <pc:docMk/>
            <pc:sldMk cId="3975839154" sldId="2147308926"/>
            <ac:grpSpMk id="149" creationId="{DA7F95FB-6393-3BE2-346F-EB9214DC5C1B}"/>
          </ac:grpSpMkLst>
        </pc:grpChg>
        <pc:graphicFrameChg chg="add mod">
          <ac:chgData name="Sun, Kexuan" userId="57e2ebdf-8035-4ff1-95a5-bb6693fd475a" providerId="ADAL" clId="{12985FA3-2E9F-4760-93F8-74EB6224EF55}" dt="2025-01-30T19:51:38.823" v="15909" actId="1076"/>
          <ac:graphicFrameMkLst>
            <pc:docMk/>
            <pc:sldMk cId="3975839154" sldId="2147308926"/>
            <ac:graphicFrameMk id="3" creationId="{3CCB7394-95E6-00CC-1E04-459BEAD91803}"/>
          </ac:graphicFrameMkLst>
        </pc:graphicFrameChg>
        <pc:graphicFrameChg chg="add mod modGraphic">
          <ac:chgData name="Sun, Kexuan" userId="57e2ebdf-8035-4ff1-95a5-bb6693fd475a" providerId="ADAL" clId="{12985FA3-2E9F-4760-93F8-74EB6224EF55}" dt="2025-01-30T20:06:56.815" v="16215" actId="1035"/>
          <ac:graphicFrameMkLst>
            <pc:docMk/>
            <pc:sldMk cId="3975839154" sldId="2147308926"/>
            <ac:graphicFrameMk id="9" creationId="{72174236-C0E2-C843-5F38-513D9B71E3C1}"/>
          </ac:graphicFrameMkLst>
        </pc:graphicFrameChg>
        <pc:cxnChg chg="mod">
          <ac:chgData name="Sun, Kexuan" userId="57e2ebdf-8035-4ff1-95a5-bb6693fd475a" providerId="ADAL" clId="{12985FA3-2E9F-4760-93F8-74EB6224EF55}" dt="2025-01-30T19:51:42.179" v="15910" actId="1076"/>
          <ac:cxnSpMkLst>
            <pc:docMk/>
            <pc:sldMk cId="3975839154" sldId="2147308926"/>
            <ac:cxnSpMk id="118" creationId="{8A510B8C-FE02-6E23-6C2F-6ACD5E02D07C}"/>
          </ac:cxnSpMkLst>
        </pc:cxnChg>
        <pc:cxnChg chg="mod">
          <ac:chgData name="Sun, Kexuan" userId="57e2ebdf-8035-4ff1-95a5-bb6693fd475a" providerId="ADAL" clId="{12985FA3-2E9F-4760-93F8-74EB6224EF55}" dt="2025-01-30T19:51:42.179" v="15910" actId="1076"/>
          <ac:cxnSpMkLst>
            <pc:docMk/>
            <pc:sldMk cId="3975839154" sldId="2147308926"/>
            <ac:cxnSpMk id="119" creationId="{8133C971-DB29-F990-ED74-AE9467582D30}"/>
          </ac:cxnSpMkLst>
        </pc:cxnChg>
        <pc:cxnChg chg="mod">
          <ac:chgData name="Sun, Kexuan" userId="57e2ebdf-8035-4ff1-95a5-bb6693fd475a" providerId="ADAL" clId="{12985FA3-2E9F-4760-93F8-74EB6224EF55}" dt="2025-01-30T19:51:42.179" v="15910" actId="1076"/>
          <ac:cxnSpMkLst>
            <pc:docMk/>
            <pc:sldMk cId="3975839154" sldId="2147308926"/>
            <ac:cxnSpMk id="135" creationId="{7B03E7DE-48E7-5E12-6705-3F65357139F3}"/>
          </ac:cxnSpMkLst>
        </pc:cxnChg>
        <pc:cxnChg chg="mod">
          <ac:chgData name="Sun, Kexuan" userId="57e2ebdf-8035-4ff1-95a5-bb6693fd475a" providerId="ADAL" clId="{12985FA3-2E9F-4760-93F8-74EB6224EF55}" dt="2025-01-30T19:51:42.179" v="15910" actId="1076"/>
          <ac:cxnSpMkLst>
            <pc:docMk/>
            <pc:sldMk cId="3975839154" sldId="2147308926"/>
            <ac:cxnSpMk id="168" creationId="{367D0A66-7E36-2A25-B286-7A29B0F4CACA}"/>
          </ac:cxnSpMkLst>
        </pc:cxnChg>
        <pc:cxnChg chg="mod">
          <ac:chgData name="Sun, Kexuan" userId="57e2ebdf-8035-4ff1-95a5-bb6693fd475a" providerId="ADAL" clId="{12985FA3-2E9F-4760-93F8-74EB6224EF55}" dt="2025-01-30T19:51:42.179" v="15910" actId="1076"/>
          <ac:cxnSpMkLst>
            <pc:docMk/>
            <pc:sldMk cId="3975839154" sldId="2147308926"/>
            <ac:cxnSpMk id="169" creationId="{313064E7-334D-3C6C-050D-75FFB5BADD82}"/>
          </ac:cxnSpMkLst>
        </pc:cxnChg>
        <pc:cxnChg chg="del">
          <ac:chgData name="Sun, Kexuan" userId="57e2ebdf-8035-4ff1-95a5-bb6693fd475a" providerId="ADAL" clId="{12985FA3-2E9F-4760-93F8-74EB6224EF55}" dt="2025-01-17T19:01:38.824" v="12041" actId="478"/>
          <ac:cxnSpMkLst>
            <pc:docMk/>
            <pc:sldMk cId="3975839154" sldId="2147308926"/>
            <ac:cxnSpMk id="173" creationId="{65A6ADFA-4BB2-A2FD-8AD9-F16909533F25}"/>
          </ac:cxnSpMkLst>
        </pc:cxn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3975839154" sldId="2147308926"/>
                <pc2:cmMk id="{21B48F51-C2ED-4D63-8296-C3F141AADD50}"/>
              </pc2:cmMkLst>
            </pc226:cmChg>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3975839154" sldId="2147308926"/>
                <pc2:cmMk id="{2B5195B5-DB1D-49A4-B9D9-95B1F59CE95C}"/>
              </pc2:cmMkLst>
              <pc226:cmRplyChg chg="add">
                <pc226:chgData name="Sun, Kexuan" userId="57e2ebdf-8035-4ff1-95a5-bb6693fd475a" providerId="ADAL" clId="{12985FA3-2E9F-4760-93F8-74EB6224EF55}" dt="2025-01-22T20:34:32.021" v="13082"/>
                <pc2:cmRplyMkLst xmlns:pc2="http://schemas.microsoft.com/office/powerpoint/2019/9/main/command">
                  <pc:docMk/>
                  <pc:sldMk cId="3975839154" sldId="2147308926"/>
                  <pc2:cmMk id="{2B5195B5-DB1D-49A4-B9D9-95B1F59CE95C}"/>
                  <pc2:cmRplyMk id="{357F776B-FAEF-456B-955C-4F5CE5572E72}"/>
                </pc2:cmRplyMkLst>
              </pc226:cmRplyChg>
            </pc226:cmChg>
          </p:ext>
        </pc:extLst>
      </pc:sldChg>
      <pc:sldChg chg="del">
        <pc:chgData name="Sun, Kexuan" userId="57e2ebdf-8035-4ff1-95a5-bb6693fd475a" providerId="ADAL" clId="{12985FA3-2E9F-4760-93F8-74EB6224EF55}" dt="2025-01-17T18:58:52.608" v="12017" actId="47"/>
        <pc:sldMkLst>
          <pc:docMk/>
          <pc:sldMk cId="1302859332" sldId="2147308927"/>
        </pc:sldMkLst>
      </pc:sldChg>
      <pc:sldChg chg="addSp modSp mod delCm modCm">
        <pc:chgData name="Sun, Kexuan" userId="57e2ebdf-8035-4ff1-95a5-bb6693fd475a" providerId="ADAL" clId="{12985FA3-2E9F-4760-93F8-74EB6224EF55}" dt="2025-01-30T20:29:31.263" v="16686" actId="20577"/>
        <pc:sldMkLst>
          <pc:docMk/>
          <pc:sldMk cId="3525157946" sldId="2147308928"/>
        </pc:sldMkLst>
        <pc:spChg chg="mod">
          <ac:chgData name="Sun, Kexuan" userId="57e2ebdf-8035-4ff1-95a5-bb6693fd475a" providerId="ADAL" clId="{12985FA3-2E9F-4760-93F8-74EB6224EF55}" dt="2025-01-30T20:29:31.263" v="16686" actId="20577"/>
          <ac:spMkLst>
            <pc:docMk/>
            <pc:sldMk cId="3525157946" sldId="2147308928"/>
            <ac:spMk id="2" creationId="{74F945EF-C55E-31FA-F5F2-6441487EEDBA}"/>
          </ac:spMkLst>
        </pc:spChg>
        <pc:spChg chg="mod">
          <ac:chgData name="Sun, Kexuan" userId="57e2ebdf-8035-4ff1-95a5-bb6693fd475a" providerId="ADAL" clId="{12985FA3-2E9F-4760-93F8-74EB6224EF55}" dt="2025-01-30T20:28:57.382" v="16664" actId="1036"/>
          <ac:spMkLst>
            <pc:docMk/>
            <pc:sldMk cId="3525157946" sldId="2147308928"/>
            <ac:spMk id="7" creationId="{0BF2F0A9-3E6F-32FF-78B8-05DF3B1F3EF5}"/>
          </ac:spMkLst>
        </pc:spChg>
        <pc:graphicFrameChg chg="mod modGraphic">
          <ac:chgData name="Sun, Kexuan" userId="57e2ebdf-8035-4ff1-95a5-bb6693fd475a" providerId="ADAL" clId="{12985FA3-2E9F-4760-93F8-74EB6224EF55}" dt="2025-01-30T20:28:57.382" v="16664" actId="1036"/>
          <ac:graphicFrameMkLst>
            <pc:docMk/>
            <pc:sldMk cId="3525157946" sldId="2147308928"/>
            <ac:graphicFrameMk id="6" creationId="{9A08D47F-1282-8A63-8EE1-B11F856B9A62}"/>
          </ac:graphicFrameMkLst>
        </pc:graphicFrameChg>
        <pc:picChg chg="add mod">
          <ac:chgData name="Sun, Kexuan" userId="57e2ebdf-8035-4ff1-95a5-bb6693fd475a" providerId="ADAL" clId="{12985FA3-2E9F-4760-93F8-74EB6224EF55}" dt="2025-01-30T20:27:09.753" v="16646" actId="1038"/>
          <ac:picMkLst>
            <pc:docMk/>
            <pc:sldMk cId="3525157946" sldId="2147308928"/>
            <ac:picMk id="4" creationId="{5156C8CC-0824-D10E-90C9-9C7852C5429D}"/>
          </ac:picMkLst>
        </pc:picChg>
        <pc:extLst>
          <p:ext xmlns:p="http://schemas.openxmlformats.org/presentationml/2006/main" uri="{D6D511B9-2390-475A-947B-AFAB55BFBCF1}">
            <pc226:cmChg xmlns:pc226="http://schemas.microsoft.com/office/powerpoint/2022/06/main/command" chg="del mod">
              <pc226:chgData name="Sun, Kexuan" userId="57e2ebdf-8035-4ff1-95a5-bb6693fd475a" providerId="ADAL" clId="{12985FA3-2E9F-4760-93F8-74EB6224EF55}" dt="2025-01-29T16:18:56.216" v="14943"/>
              <pc2:cmMkLst xmlns:pc2="http://schemas.microsoft.com/office/powerpoint/2019/9/main/command">
                <pc:docMk/>
                <pc:sldMk cId="3525157946" sldId="2147308928"/>
                <pc2:cmMk id="{F03673A2-1A3C-4032-A787-100CF8EE4097}"/>
              </pc2:cmMkLst>
              <pc226:cmRplyChg chg="add">
                <pc226:chgData name="Sun, Kexuan" userId="57e2ebdf-8035-4ff1-95a5-bb6693fd475a" providerId="ADAL" clId="{12985FA3-2E9F-4760-93F8-74EB6224EF55}" dt="2025-01-22T20:30:44.649" v="13065"/>
                <pc2:cmRplyMkLst xmlns:pc2="http://schemas.microsoft.com/office/powerpoint/2019/9/main/command">
                  <pc:docMk/>
                  <pc:sldMk cId="3525157946" sldId="2147308928"/>
                  <pc2:cmMk id="{F03673A2-1A3C-4032-A787-100CF8EE4097}"/>
                  <pc2:cmRplyMk id="{AB1907F4-D122-43E6-A81F-6B2FA0D96941}"/>
                </pc2:cmRplyMkLst>
              </pc226:cmRplyChg>
            </pc226:cmChg>
          </p:ext>
        </pc:extLst>
      </pc:sldChg>
      <pc:sldChg chg="addSp delSp modSp mod">
        <pc:chgData name="Sun, Kexuan" userId="57e2ebdf-8035-4ff1-95a5-bb6693fd475a" providerId="ADAL" clId="{12985FA3-2E9F-4760-93F8-74EB6224EF55}" dt="2025-02-04T11:35:31.801" v="16732"/>
        <pc:sldMkLst>
          <pc:docMk/>
          <pc:sldMk cId="4171154436" sldId="2147308929"/>
        </pc:sldMkLst>
        <pc:spChg chg="mod">
          <ac:chgData name="Sun, Kexuan" userId="57e2ebdf-8035-4ff1-95a5-bb6693fd475a" providerId="ADAL" clId="{12985FA3-2E9F-4760-93F8-74EB6224EF55}" dt="2025-01-30T20:29:40.318" v="16688" actId="255"/>
          <ac:spMkLst>
            <pc:docMk/>
            <pc:sldMk cId="4171154436" sldId="2147308929"/>
            <ac:spMk id="2" creationId="{2FD9C8C8-87D4-78A3-028C-912EC476CF7C}"/>
          </ac:spMkLst>
        </pc:spChg>
        <pc:spChg chg="add del mod">
          <ac:chgData name="Sun, Kexuan" userId="57e2ebdf-8035-4ff1-95a5-bb6693fd475a" providerId="ADAL" clId="{12985FA3-2E9F-4760-93F8-74EB6224EF55}" dt="2025-01-30T19:23:54.493" v="15469" actId="12084"/>
          <ac:spMkLst>
            <pc:docMk/>
            <pc:sldMk cId="4171154436" sldId="2147308929"/>
            <ac:spMk id="3" creationId="{4532031F-E515-F5C7-7FED-04A1937D3F1A}"/>
          </ac:spMkLst>
        </pc:spChg>
        <pc:spChg chg="add mod">
          <ac:chgData name="Sun, Kexuan" userId="57e2ebdf-8035-4ff1-95a5-bb6693fd475a" providerId="ADAL" clId="{12985FA3-2E9F-4760-93F8-74EB6224EF55}" dt="2025-02-04T11:35:31.801" v="16732"/>
          <ac:spMkLst>
            <pc:docMk/>
            <pc:sldMk cId="4171154436" sldId="2147308929"/>
            <ac:spMk id="4" creationId="{0F5741D6-0600-355A-B3A3-1AB3A844AF19}"/>
          </ac:spMkLst>
        </pc:spChg>
        <pc:spChg chg="add mod">
          <ac:chgData name="Sun, Kexuan" userId="57e2ebdf-8035-4ff1-95a5-bb6693fd475a" providerId="ADAL" clId="{12985FA3-2E9F-4760-93F8-74EB6224EF55}" dt="2025-02-04T11:35:31.801" v="16732"/>
          <ac:spMkLst>
            <pc:docMk/>
            <pc:sldMk cId="4171154436" sldId="2147308929"/>
            <ac:spMk id="7" creationId="{2F9AEAC3-5754-1DEC-4424-D66E3A52629C}"/>
          </ac:spMkLst>
        </pc:spChg>
        <pc:grpChg chg="add mod">
          <ac:chgData name="Sun, Kexuan" userId="57e2ebdf-8035-4ff1-95a5-bb6693fd475a" providerId="ADAL" clId="{12985FA3-2E9F-4760-93F8-74EB6224EF55}" dt="2025-02-04T11:35:31.801" v="16732"/>
          <ac:grpSpMkLst>
            <pc:docMk/>
            <pc:sldMk cId="4171154436" sldId="2147308929"/>
            <ac:grpSpMk id="3" creationId="{2C792442-EA9D-00DF-3579-83B6A5576F13}"/>
          </ac:grpSpMkLst>
        </pc:grpChg>
        <pc:graphicFrameChg chg="add mod">
          <ac:chgData name="Sun, Kexuan" userId="57e2ebdf-8035-4ff1-95a5-bb6693fd475a" providerId="ADAL" clId="{12985FA3-2E9F-4760-93F8-74EB6224EF55}" dt="2025-01-30T19:23:17.549" v="15431" actId="12084"/>
          <ac:graphicFrameMkLst>
            <pc:docMk/>
            <pc:sldMk cId="4171154436" sldId="2147308929"/>
            <ac:graphicFrameMk id="4" creationId="{97877A22-ADF7-809D-ACD0-1E4D9A493CC8}"/>
          </ac:graphicFrameMkLst>
        </pc:graphicFrameChg>
        <pc:graphicFrameChg chg="add mod modGraphic">
          <ac:chgData name="Sun, Kexuan" userId="57e2ebdf-8035-4ff1-95a5-bb6693fd475a" providerId="ADAL" clId="{12985FA3-2E9F-4760-93F8-74EB6224EF55}" dt="2025-01-30T20:30:20.112" v="16712" actId="20577"/>
          <ac:graphicFrameMkLst>
            <pc:docMk/>
            <pc:sldMk cId="4171154436" sldId="2147308929"/>
            <ac:graphicFrameMk id="5" creationId="{BA21CF4E-01A9-6F95-A8E9-9921B5254CF0}"/>
          </ac:graphicFrameMkLst>
        </pc:graphicFrameChg>
        <pc:picChg chg="add mod">
          <ac:chgData name="Sun, Kexuan" userId="57e2ebdf-8035-4ff1-95a5-bb6693fd475a" providerId="ADAL" clId="{12985FA3-2E9F-4760-93F8-74EB6224EF55}" dt="2025-01-30T20:24:43.682" v="16582" actId="1076"/>
          <ac:picMkLst>
            <pc:docMk/>
            <pc:sldMk cId="4171154436" sldId="2147308929"/>
            <ac:picMk id="6" creationId="{892CDCA0-8EDA-AB82-DF0B-E2E2106274CE}"/>
          </ac:picMkLst>
        </pc:picChg>
      </pc:sldChg>
      <pc:sldChg chg="modSp new del mod ord">
        <pc:chgData name="Sun, Kexuan" userId="57e2ebdf-8035-4ff1-95a5-bb6693fd475a" providerId="ADAL" clId="{12985FA3-2E9F-4760-93F8-74EB6224EF55}" dt="2025-01-17T18:37:23.868" v="11015" actId="47"/>
        <pc:sldMkLst>
          <pc:docMk/>
          <pc:sldMk cId="1711928081" sldId="2147308930"/>
        </pc:sldMkLst>
        <pc:spChg chg="mod">
          <ac:chgData name="Sun, Kexuan" userId="57e2ebdf-8035-4ff1-95a5-bb6693fd475a" providerId="ADAL" clId="{12985FA3-2E9F-4760-93F8-74EB6224EF55}" dt="2025-01-15T16:41:33.395" v="565" actId="20577"/>
          <ac:spMkLst>
            <pc:docMk/>
            <pc:sldMk cId="1711928081" sldId="2147308930"/>
            <ac:spMk id="2" creationId="{CFA87B73-1334-C216-9108-AA3CD69EFA3C}"/>
          </ac:spMkLst>
        </pc:spChg>
      </pc:sldChg>
      <pc:sldChg chg="addSp delSp modSp new mod ord">
        <pc:chgData name="Sun, Kexuan" userId="57e2ebdf-8035-4ff1-95a5-bb6693fd475a" providerId="ADAL" clId="{12985FA3-2E9F-4760-93F8-74EB6224EF55}" dt="2025-01-30T20:30:38.498" v="16713" actId="255"/>
        <pc:sldMkLst>
          <pc:docMk/>
          <pc:sldMk cId="2364234921" sldId="2147308931"/>
        </pc:sldMkLst>
        <pc:spChg chg="mod">
          <ac:chgData name="Sun, Kexuan" userId="57e2ebdf-8035-4ff1-95a5-bb6693fd475a" providerId="ADAL" clId="{12985FA3-2E9F-4760-93F8-74EB6224EF55}" dt="2025-01-30T20:30:38.498" v="16713" actId="255"/>
          <ac:spMkLst>
            <pc:docMk/>
            <pc:sldMk cId="2364234921" sldId="2147308931"/>
            <ac:spMk id="2" creationId="{463FBCCF-C5EC-CF5A-F249-877D14551968}"/>
          </ac:spMkLst>
        </pc:spChg>
        <pc:spChg chg="del mod">
          <ac:chgData name="Sun, Kexuan" userId="57e2ebdf-8035-4ff1-95a5-bb6693fd475a" providerId="ADAL" clId="{12985FA3-2E9F-4760-93F8-74EB6224EF55}" dt="2025-01-30T19:26:43.633" v="15521" actId="12084"/>
          <ac:spMkLst>
            <pc:docMk/>
            <pc:sldMk cId="2364234921" sldId="2147308931"/>
            <ac:spMk id="3" creationId="{975E148B-C1D8-764A-879E-4E68624879E0}"/>
          </ac:spMkLst>
        </pc:spChg>
        <pc:graphicFrameChg chg="add mod">
          <ac:chgData name="Sun, Kexuan" userId="57e2ebdf-8035-4ff1-95a5-bb6693fd475a" providerId="ADAL" clId="{12985FA3-2E9F-4760-93F8-74EB6224EF55}" dt="2025-01-30T19:27:19.695" v="15524"/>
          <ac:graphicFrameMkLst>
            <pc:docMk/>
            <pc:sldMk cId="2364234921" sldId="2147308931"/>
            <ac:graphicFrameMk id="4" creationId="{45764CE5-1188-6970-D826-396F1189F89E}"/>
          </ac:graphicFrameMkLst>
        </pc:graphicFrameChg>
        <pc:picChg chg="add mod">
          <ac:chgData name="Sun, Kexuan" userId="57e2ebdf-8035-4ff1-95a5-bb6693fd475a" providerId="ADAL" clId="{12985FA3-2E9F-4760-93F8-74EB6224EF55}" dt="2025-01-30T20:25:38.901" v="16589" actId="1076"/>
          <ac:picMkLst>
            <pc:docMk/>
            <pc:sldMk cId="2364234921" sldId="2147308931"/>
            <ac:picMk id="5" creationId="{B110D6FE-7836-7822-3E33-39F208C3A891}"/>
          </ac:picMkLst>
        </pc:picChg>
      </pc:sldChg>
      <pc:sldChg chg="modSp new del mod">
        <pc:chgData name="Sun, Kexuan" userId="57e2ebdf-8035-4ff1-95a5-bb6693fd475a" providerId="ADAL" clId="{12985FA3-2E9F-4760-93F8-74EB6224EF55}" dt="2025-01-16T20:55:11.821" v="2848" actId="47"/>
        <pc:sldMkLst>
          <pc:docMk/>
          <pc:sldMk cId="695712793" sldId="2147308932"/>
        </pc:sldMkLst>
        <pc:spChg chg="mod">
          <ac:chgData name="Sun, Kexuan" userId="57e2ebdf-8035-4ff1-95a5-bb6693fd475a" providerId="ADAL" clId="{12985FA3-2E9F-4760-93F8-74EB6224EF55}" dt="2025-01-16T20:11:25.707" v="941" actId="20577"/>
          <ac:spMkLst>
            <pc:docMk/>
            <pc:sldMk cId="695712793" sldId="2147308932"/>
            <ac:spMk id="2" creationId="{57FA00DC-1F8B-30E5-51F0-617A6A75B6E4}"/>
          </ac:spMkLst>
        </pc:spChg>
      </pc:sldChg>
      <pc:sldChg chg="addSp delSp modSp new mod">
        <pc:chgData name="Sun, Kexuan" userId="57e2ebdf-8035-4ff1-95a5-bb6693fd475a" providerId="ADAL" clId="{12985FA3-2E9F-4760-93F8-74EB6224EF55}" dt="2025-01-30T19:42:40.817" v="15792" actId="1076"/>
        <pc:sldMkLst>
          <pc:docMk/>
          <pc:sldMk cId="3518852925" sldId="2147308932"/>
        </pc:sldMkLst>
        <pc:spChg chg="mod">
          <ac:chgData name="Sun, Kexuan" userId="57e2ebdf-8035-4ff1-95a5-bb6693fd475a" providerId="ADAL" clId="{12985FA3-2E9F-4760-93F8-74EB6224EF55}" dt="2025-01-30T19:32:25.710" v="15585" actId="20577"/>
          <ac:spMkLst>
            <pc:docMk/>
            <pc:sldMk cId="3518852925" sldId="2147308932"/>
            <ac:spMk id="2" creationId="{E3F4C73D-7B01-D242-60DA-88A90A34FD00}"/>
          </ac:spMkLst>
        </pc:spChg>
        <pc:spChg chg="mod">
          <ac:chgData name="Sun, Kexuan" userId="57e2ebdf-8035-4ff1-95a5-bb6693fd475a" providerId="ADAL" clId="{12985FA3-2E9F-4760-93F8-74EB6224EF55}" dt="2025-01-30T19:42:27.076" v="15788" actId="14100"/>
          <ac:spMkLst>
            <pc:docMk/>
            <pc:sldMk cId="3518852925" sldId="2147308932"/>
            <ac:spMk id="3" creationId="{A10E8F6D-AD0B-717C-4E32-D60E0FAA6603}"/>
          </ac:spMkLst>
        </pc:spChg>
        <pc:spChg chg="add mod ord">
          <ac:chgData name="Sun, Kexuan" userId="57e2ebdf-8035-4ff1-95a5-bb6693fd475a" providerId="ADAL" clId="{12985FA3-2E9F-4760-93F8-74EB6224EF55}" dt="2025-01-17T15:09:20.614" v="6512" actId="404"/>
          <ac:spMkLst>
            <pc:docMk/>
            <pc:sldMk cId="3518852925" sldId="2147308932"/>
            <ac:spMk id="4" creationId="{E688E622-359C-C131-5366-FD08C216E288}"/>
          </ac:spMkLst>
        </pc:spChg>
        <pc:spChg chg="add del mod">
          <ac:chgData name="Sun, Kexuan" userId="57e2ebdf-8035-4ff1-95a5-bb6693fd475a" providerId="ADAL" clId="{12985FA3-2E9F-4760-93F8-74EB6224EF55}" dt="2025-01-16T21:26:54.135" v="5193" actId="478"/>
          <ac:spMkLst>
            <pc:docMk/>
            <pc:sldMk cId="3518852925" sldId="2147308932"/>
            <ac:spMk id="5" creationId="{BBC186B0-9633-0C0C-CFF4-19AFCC064F7E}"/>
          </ac:spMkLst>
        </pc:spChg>
        <pc:spChg chg="add mod">
          <ac:chgData name="Sun, Kexuan" userId="57e2ebdf-8035-4ff1-95a5-bb6693fd475a" providerId="ADAL" clId="{12985FA3-2E9F-4760-93F8-74EB6224EF55}" dt="2025-01-17T15:09:20.614" v="6512" actId="404"/>
          <ac:spMkLst>
            <pc:docMk/>
            <pc:sldMk cId="3518852925" sldId="2147308932"/>
            <ac:spMk id="6" creationId="{B9131F07-335B-DB22-069F-793C019845A4}"/>
          </ac:spMkLst>
        </pc:spChg>
        <pc:spChg chg="add del mod">
          <ac:chgData name="Sun, Kexuan" userId="57e2ebdf-8035-4ff1-95a5-bb6693fd475a" providerId="ADAL" clId="{12985FA3-2E9F-4760-93F8-74EB6224EF55}" dt="2025-01-16T21:27:07.058" v="5198" actId="478"/>
          <ac:spMkLst>
            <pc:docMk/>
            <pc:sldMk cId="3518852925" sldId="2147308932"/>
            <ac:spMk id="7" creationId="{722B14C9-BAEC-2AB9-1DC8-6A439CD9A788}"/>
          </ac:spMkLst>
        </pc:spChg>
        <pc:spChg chg="add del mod">
          <ac:chgData name="Sun, Kexuan" userId="57e2ebdf-8035-4ff1-95a5-bb6693fd475a" providerId="ADAL" clId="{12985FA3-2E9F-4760-93F8-74EB6224EF55}" dt="2025-01-16T21:47:43.800" v="6346" actId="478"/>
          <ac:spMkLst>
            <pc:docMk/>
            <pc:sldMk cId="3518852925" sldId="2147308932"/>
            <ac:spMk id="8" creationId="{86462EBB-5904-F7F6-4ECF-052C4DB14345}"/>
          </ac:spMkLst>
        </pc:spChg>
        <pc:spChg chg="add del mod">
          <ac:chgData name="Sun, Kexuan" userId="57e2ebdf-8035-4ff1-95a5-bb6693fd475a" providerId="ADAL" clId="{12985FA3-2E9F-4760-93F8-74EB6224EF55}" dt="2025-01-16T21:47:59.387" v="6351" actId="478"/>
          <ac:spMkLst>
            <pc:docMk/>
            <pc:sldMk cId="3518852925" sldId="2147308932"/>
            <ac:spMk id="9" creationId="{CFEC9565-66C6-8080-DC14-023793AFA2F7}"/>
          </ac:spMkLst>
        </pc:spChg>
        <pc:spChg chg="add mod">
          <ac:chgData name="Sun, Kexuan" userId="57e2ebdf-8035-4ff1-95a5-bb6693fd475a" providerId="ADAL" clId="{12985FA3-2E9F-4760-93F8-74EB6224EF55}" dt="2025-01-17T15:09:20.614" v="6512" actId="404"/>
          <ac:spMkLst>
            <pc:docMk/>
            <pc:sldMk cId="3518852925" sldId="2147308932"/>
            <ac:spMk id="10" creationId="{1DD13875-C750-C9A2-C5C4-23A42D026165}"/>
          </ac:spMkLst>
        </pc:spChg>
        <pc:spChg chg="add mod">
          <ac:chgData name="Sun, Kexuan" userId="57e2ebdf-8035-4ff1-95a5-bb6693fd475a" providerId="ADAL" clId="{12985FA3-2E9F-4760-93F8-74EB6224EF55}" dt="2025-01-17T15:09:20.614" v="6512" actId="404"/>
          <ac:spMkLst>
            <pc:docMk/>
            <pc:sldMk cId="3518852925" sldId="2147308932"/>
            <ac:spMk id="11" creationId="{EF83C7E0-B3EF-F417-E297-2D067CC8DBD9}"/>
          </ac:spMkLst>
        </pc:spChg>
        <pc:spChg chg="add mod">
          <ac:chgData name="Sun, Kexuan" userId="57e2ebdf-8035-4ff1-95a5-bb6693fd475a" providerId="ADAL" clId="{12985FA3-2E9F-4760-93F8-74EB6224EF55}" dt="2025-01-17T15:09:20.614" v="6512" actId="404"/>
          <ac:spMkLst>
            <pc:docMk/>
            <pc:sldMk cId="3518852925" sldId="2147308932"/>
            <ac:spMk id="12" creationId="{F9B9E036-6801-B196-28B1-AFE3E8482146}"/>
          </ac:spMkLst>
        </pc:spChg>
        <pc:spChg chg="add mod">
          <ac:chgData name="Sun, Kexuan" userId="57e2ebdf-8035-4ff1-95a5-bb6693fd475a" providerId="ADAL" clId="{12985FA3-2E9F-4760-93F8-74EB6224EF55}" dt="2025-01-17T15:09:20.614" v="6512" actId="404"/>
          <ac:spMkLst>
            <pc:docMk/>
            <pc:sldMk cId="3518852925" sldId="2147308932"/>
            <ac:spMk id="13" creationId="{EEB3D1C9-5331-4CBA-6321-6C06981C772B}"/>
          </ac:spMkLst>
        </pc:spChg>
        <pc:spChg chg="add mod">
          <ac:chgData name="Sun, Kexuan" userId="57e2ebdf-8035-4ff1-95a5-bb6693fd475a" providerId="ADAL" clId="{12985FA3-2E9F-4760-93F8-74EB6224EF55}" dt="2025-01-17T15:09:20.614" v="6512" actId="404"/>
          <ac:spMkLst>
            <pc:docMk/>
            <pc:sldMk cId="3518852925" sldId="2147308932"/>
            <ac:spMk id="14" creationId="{BF78DB32-4D0B-E87C-FA5E-751FEE4FEDF3}"/>
          </ac:spMkLst>
        </pc:spChg>
        <pc:spChg chg="add mod">
          <ac:chgData name="Sun, Kexuan" userId="57e2ebdf-8035-4ff1-95a5-bb6693fd475a" providerId="ADAL" clId="{12985FA3-2E9F-4760-93F8-74EB6224EF55}" dt="2025-01-17T15:09:20.614" v="6512" actId="404"/>
          <ac:spMkLst>
            <pc:docMk/>
            <pc:sldMk cId="3518852925" sldId="2147308932"/>
            <ac:spMk id="15" creationId="{B0FB60CA-6927-1933-4E62-26D40E043A7D}"/>
          </ac:spMkLst>
        </pc:spChg>
        <pc:spChg chg="add mod ord">
          <ac:chgData name="Sun, Kexuan" userId="57e2ebdf-8035-4ff1-95a5-bb6693fd475a" providerId="ADAL" clId="{12985FA3-2E9F-4760-93F8-74EB6224EF55}" dt="2025-01-17T15:09:20.614" v="6512" actId="404"/>
          <ac:spMkLst>
            <pc:docMk/>
            <pc:sldMk cId="3518852925" sldId="2147308932"/>
            <ac:spMk id="16" creationId="{AB77EFA2-339D-4FE0-A330-B6271CBDCF81}"/>
          </ac:spMkLst>
        </pc:spChg>
        <pc:spChg chg="add mod">
          <ac:chgData name="Sun, Kexuan" userId="57e2ebdf-8035-4ff1-95a5-bb6693fd475a" providerId="ADAL" clId="{12985FA3-2E9F-4760-93F8-74EB6224EF55}" dt="2025-01-17T15:09:20.614" v="6512" actId="404"/>
          <ac:spMkLst>
            <pc:docMk/>
            <pc:sldMk cId="3518852925" sldId="2147308932"/>
            <ac:spMk id="17" creationId="{5402749A-2C35-F130-5790-9732A4187013}"/>
          </ac:spMkLst>
        </pc:spChg>
        <pc:spChg chg="add del mod">
          <ac:chgData name="Sun, Kexuan" userId="57e2ebdf-8035-4ff1-95a5-bb6693fd475a" providerId="ADAL" clId="{12985FA3-2E9F-4760-93F8-74EB6224EF55}" dt="2025-01-16T21:29:18.388" v="5281" actId="571"/>
          <ac:spMkLst>
            <pc:docMk/>
            <pc:sldMk cId="3518852925" sldId="2147308932"/>
            <ac:spMk id="18" creationId="{18791873-E7AB-37BF-F87E-35D4C128D6C6}"/>
          </ac:spMkLst>
        </pc:spChg>
        <pc:spChg chg="add del mod">
          <ac:chgData name="Sun, Kexuan" userId="57e2ebdf-8035-4ff1-95a5-bb6693fd475a" providerId="ADAL" clId="{12985FA3-2E9F-4760-93F8-74EB6224EF55}" dt="2025-01-16T21:35:03.372" v="5615" actId="478"/>
          <ac:spMkLst>
            <pc:docMk/>
            <pc:sldMk cId="3518852925" sldId="2147308932"/>
            <ac:spMk id="19" creationId="{06D47A58-13AE-0213-3093-6A639B0B64B0}"/>
          </ac:spMkLst>
        </pc:spChg>
        <pc:spChg chg="add mod ord">
          <ac:chgData name="Sun, Kexuan" userId="57e2ebdf-8035-4ff1-95a5-bb6693fd475a" providerId="ADAL" clId="{12985FA3-2E9F-4760-93F8-74EB6224EF55}" dt="2025-01-17T15:09:20.614" v="6512" actId="404"/>
          <ac:spMkLst>
            <pc:docMk/>
            <pc:sldMk cId="3518852925" sldId="2147308932"/>
            <ac:spMk id="20" creationId="{C593E5C5-2A63-E923-9618-9561B8C1E82F}"/>
          </ac:spMkLst>
        </pc:spChg>
        <pc:spChg chg="add mod">
          <ac:chgData name="Sun, Kexuan" userId="57e2ebdf-8035-4ff1-95a5-bb6693fd475a" providerId="ADAL" clId="{12985FA3-2E9F-4760-93F8-74EB6224EF55}" dt="2025-01-17T15:09:20.614" v="6512" actId="404"/>
          <ac:spMkLst>
            <pc:docMk/>
            <pc:sldMk cId="3518852925" sldId="2147308932"/>
            <ac:spMk id="21" creationId="{91A6D416-459C-8E8E-7A95-7236248EB992}"/>
          </ac:spMkLst>
        </pc:spChg>
        <pc:spChg chg="add mod ord">
          <ac:chgData name="Sun, Kexuan" userId="57e2ebdf-8035-4ff1-95a5-bb6693fd475a" providerId="ADAL" clId="{12985FA3-2E9F-4760-93F8-74EB6224EF55}" dt="2025-01-17T15:09:20.614" v="6512" actId="404"/>
          <ac:spMkLst>
            <pc:docMk/>
            <pc:sldMk cId="3518852925" sldId="2147308932"/>
            <ac:spMk id="22" creationId="{F1D4BC9F-3CB3-4DC6-D8B1-EC5FD9F99124}"/>
          </ac:spMkLst>
        </pc:spChg>
        <pc:spChg chg="add mod">
          <ac:chgData name="Sun, Kexuan" userId="57e2ebdf-8035-4ff1-95a5-bb6693fd475a" providerId="ADAL" clId="{12985FA3-2E9F-4760-93F8-74EB6224EF55}" dt="2025-01-17T15:09:20.614" v="6512" actId="404"/>
          <ac:spMkLst>
            <pc:docMk/>
            <pc:sldMk cId="3518852925" sldId="2147308932"/>
            <ac:spMk id="23" creationId="{DFFA2452-ABEA-36CC-6727-3787D3DEDC09}"/>
          </ac:spMkLst>
        </pc:spChg>
        <pc:spChg chg="add mod">
          <ac:chgData name="Sun, Kexuan" userId="57e2ebdf-8035-4ff1-95a5-bb6693fd475a" providerId="ADAL" clId="{12985FA3-2E9F-4760-93F8-74EB6224EF55}" dt="2025-01-17T15:09:20.614" v="6512" actId="404"/>
          <ac:spMkLst>
            <pc:docMk/>
            <pc:sldMk cId="3518852925" sldId="2147308932"/>
            <ac:spMk id="24" creationId="{A0F40AED-30E5-4D58-9967-6DE82CDB6117}"/>
          </ac:spMkLst>
        </pc:spChg>
        <pc:spChg chg="add mod">
          <ac:chgData name="Sun, Kexuan" userId="57e2ebdf-8035-4ff1-95a5-bb6693fd475a" providerId="ADAL" clId="{12985FA3-2E9F-4760-93F8-74EB6224EF55}" dt="2025-01-30T19:42:33.675" v="15791" actId="113"/>
          <ac:spMkLst>
            <pc:docMk/>
            <pc:sldMk cId="3518852925" sldId="2147308932"/>
            <ac:spMk id="25" creationId="{D39D449B-034A-7474-25B4-74BB63D6116B}"/>
          </ac:spMkLst>
        </pc:spChg>
        <pc:spChg chg="add mod">
          <ac:chgData name="Sun, Kexuan" userId="57e2ebdf-8035-4ff1-95a5-bb6693fd475a" providerId="ADAL" clId="{12985FA3-2E9F-4760-93F8-74EB6224EF55}" dt="2025-01-17T15:09:20.614" v="6512" actId="404"/>
          <ac:spMkLst>
            <pc:docMk/>
            <pc:sldMk cId="3518852925" sldId="2147308932"/>
            <ac:spMk id="26" creationId="{CD117DCB-EA4F-A187-15C8-B065054804C3}"/>
          </ac:spMkLst>
        </pc:spChg>
        <pc:spChg chg="add mod">
          <ac:chgData name="Sun, Kexuan" userId="57e2ebdf-8035-4ff1-95a5-bb6693fd475a" providerId="ADAL" clId="{12985FA3-2E9F-4760-93F8-74EB6224EF55}" dt="2025-01-17T15:09:20.614" v="6512" actId="404"/>
          <ac:spMkLst>
            <pc:docMk/>
            <pc:sldMk cId="3518852925" sldId="2147308932"/>
            <ac:spMk id="27" creationId="{6963179D-2AC8-D33B-2B19-3F767CCF214A}"/>
          </ac:spMkLst>
        </pc:spChg>
        <pc:spChg chg="add mod">
          <ac:chgData name="Sun, Kexuan" userId="57e2ebdf-8035-4ff1-95a5-bb6693fd475a" providerId="ADAL" clId="{12985FA3-2E9F-4760-93F8-74EB6224EF55}" dt="2025-01-17T15:09:20.614" v="6512" actId="404"/>
          <ac:spMkLst>
            <pc:docMk/>
            <pc:sldMk cId="3518852925" sldId="2147308932"/>
            <ac:spMk id="28" creationId="{DB202881-4E96-BFBD-E222-0E15FF4C1BF7}"/>
          </ac:spMkLst>
        </pc:spChg>
        <pc:spChg chg="add mod">
          <ac:chgData name="Sun, Kexuan" userId="57e2ebdf-8035-4ff1-95a5-bb6693fd475a" providerId="ADAL" clId="{12985FA3-2E9F-4760-93F8-74EB6224EF55}" dt="2025-01-17T15:09:20.614" v="6512" actId="404"/>
          <ac:spMkLst>
            <pc:docMk/>
            <pc:sldMk cId="3518852925" sldId="2147308932"/>
            <ac:spMk id="29" creationId="{3E0BA90F-6B01-4148-5512-C9128AF52A50}"/>
          </ac:spMkLst>
        </pc:spChg>
        <pc:grpChg chg="add mod">
          <ac:chgData name="Sun, Kexuan" userId="57e2ebdf-8035-4ff1-95a5-bb6693fd475a" providerId="ADAL" clId="{12985FA3-2E9F-4760-93F8-74EB6224EF55}" dt="2025-01-30T19:42:40.817" v="15792" actId="1076"/>
          <ac:grpSpMkLst>
            <pc:docMk/>
            <pc:sldMk cId="3518852925" sldId="2147308932"/>
            <ac:grpSpMk id="30" creationId="{F658BE60-010C-21A1-5EE2-54E470434DBA}"/>
          </ac:grpSpMkLst>
        </pc:grpChg>
      </pc:sldChg>
      <pc:sldChg chg="addSp delSp modSp new mod">
        <pc:chgData name="Sun, Kexuan" userId="57e2ebdf-8035-4ff1-95a5-bb6693fd475a" providerId="ADAL" clId="{12985FA3-2E9F-4760-93F8-74EB6224EF55}" dt="2025-01-30T20:44:32.988" v="16714" actId="478"/>
        <pc:sldMkLst>
          <pc:docMk/>
          <pc:sldMk cId="180446736" sldId="2147308933"/>
        </pc:sldMkLst>
        <pc:spChg chg="mod">
          <ac:chgData name="Sun, Kexuan" userId="57e2ebdf-8035-4ff1-95a5-bb6693fd475a" providerId="ADAL" clId="{12985FA3-2E9F-4760-93F8-74EB6224EF55}" dt="2025-01-30T19:33:29.111" v="15611"/>
          <ac:spMkLst>
            <pc:docMk/>
            <pc:sldMk cId="180446736" sldId="2147308933"/>
            <ac:spMk id="2" creationId="{988E0EFA-A808-0F16-FFAA-321EA21E02D6}"/>
          </ac:spMkLst>
        </pc:spChg>
        <pc:spChg chg="del mod">
          <ac:chgData name="Sun, Kexuan" userId="57e2ebdf-8035-4ff1-95a5-bb6693fd475a" providerId="ADAL" clId="{12985FA3-2E9F-4760-93F8-74EB6224EF55}" dt="2025-01-30T19:34:16.941" v="15612" actId="12084"/>
          <ac:spMkLst>
            <pc:docMk/>
            <pc:sldMk cId="180446736" sldId="2147308933"/>
            <ac:spMk id="3" creationId="{E2E13352-935B-48CB-7C09-ED7B474B691C}"/>
          </ac:spMkLst>
        </pc:spChg>
        <pc:spChg chg="add">
          <ac:chgData name="Sun, Kexuan" userId="57e2ebdf-8035-4ff1-95a5-bb6693fd475a" providerId="ADAL" clId="{12985FA3-2E9F-4760-93F8-74EB6224EF55}" dt="2025-01-17T15:29:49.233" v="6888"/>
          <ac:spMkLst>
            <pc:docMk/>
            <pc:sldMk cId="180446736" sldId="2147308933"/>
            <ac:spMk id="4" creationId="{6EB93327-B587-75C3-11A3-F53C5C6671BB}"/>
          </ac:spMkLst>
        </pc:spChg>
        <pc:spChg chg="add">
          <ac:chgData name="Sun, Kexuan" userId="57e2ebdf-8035-4ff1-95a5-bb6693fd475a" providerId="ADAL" clId="{12985FA3-2E9F-4760-93F8-74EB6224EF55}" dt="2025-01-17T15:29:51.108" v="6891"/>
          <ac:spMkLst>
            <pc:docMk/>
            <pc:sldMk cId="180446736" sldId="2147308933"/>
            <ac:spMk id="5" creationId="{21B70944-A69C-9F1C-3F38-7BE1727E7760}"/>
          </ac:spMkLst>
        </pc:spChg>
        <pc:spChg chg="add">
          <ac:chgData name="Sun, Kexuan" userId="57e2ebdf-8035-4ff1-95a5-bb6693fd475a" providerId="ADAL" clId="{12985FA3-2E9F-4760-93F8-74EB6224EF55}" dt="2025-01-17T15:30:43.077" v="6910"/>
          <ac:spMkLst>
            <pc:docMk/>
            <pc:sldMk cId="180446736" sldId="2147308933"/>
            <ac:spMk id="6" creationId="{832B91B3-BE1D-7754-91EA-0D8390CFCB9A}"/>
          </ac:spMkLst>
        </pc:spChg>
        <pc:spChg chg="add del mod">
          <ac:chgData name="Sun, Kexuan" userId="57e2ebdf-8035-4ff1-95a5-bb6693fd475a" providerId="ADAL" clId="{12985FA3-2E9F-4760-93F8-74EB6224EF55}" dt="2025-01-30T20:44:32.988" v="16714" actId="478"/>
          <ac:spMkLst>
            <pc:docMk/>
            <pc:sldMk cId="180446736" sldId="2147308933"/>
            <ac:spMk id="7" creationId="{55C4251A-4ED0-780D-A8DE-807F646276C6}"/>
          </ac:spMkLst>
        </pc:spChg>
        <pc:graphicFrameChg chg="add mod modGraphic">
          <ac:chgData name="Sun, Kexuan" userId="57e2ebdf-8035-4ff1-95a5-bb6693fd475a" providerId="ADAL" clId="{12985FA3-2E9F-4760-93F8-74EB6224EF55}" dt="2025-01-30T19:41:44.572" v="15781"/>
          <ac:graphicFrameMkLst>
            <pc:docMk/>
            <pc:sldMk cId="180446736" sldId="2147308933"/>
            <ac:graphicFrameMk id="4" creationId="{993C4F25-12D7-F0CA-D593-E74B1515CCA6}"/>
          </ac:graphicFrameMkLst>
        </pc:graphicFrameChg>
        <pc:graphicFrameChg chg="add del mod modGraphic">
          <ac:chgData name="Sun, Kexuan" userId="57e2ebdf-8035-4ff1-95a5-bb6693fd475a" providerId="ADAL" clId="{12985FA3-2E9F-4760-93F8-74EB6224EF55}" dt="2025-01-30T19:35:30.390" v="15619" actId="21"/>
          <ac:graphicFrameMkLst>
            <pc:docMk/>
            <pc:sldMk cId="180446736" sldId="2147308933"/>
            <ac:graphicFrameMk id="8" creationId="{6EAAFD2A-7520-2F9E-5518-03727CCA25AD}"/>
          </ac:graphicFrameMkLst>
        </pc:graphicFrameChg>
      </pc:sldChg>
      <pc:sldChg chg="addSp modSp new del mod">
        <pc:chgData name="Sun, Kexuan" userId="57e2ebdf-8035-4ff1-95a5-bb6693fd475a" providerId="ADAL" clId="{12985FA3-2E9F-4760-93F8-74EB6224EF55}" dt="2025-01-30T19:14:24.179" v="15122" actId="47"/>
        <pc:sldMkLst>
          <pc:docMk/>
          <pc:sldMk cId="1815052132" sldId="2147308934"/>
        </pc:sldMkLst>
        <pc:spChg chg="mod">
          <ac:chgData name="Sun, Kexuan" userId="57e2ebdf-8035-4ff1-95a5-bb6693fd475a" providerId="ADAL" clId="{12985FA3-2E9F-4760-93F8-74EB6224EF55}" dt="2025-01-17T19:52:12.027" v="12265" actId="20577"/>
          <ac:spMkLst>
            <pc:docMk/>
            <pc:sldMk cId="1815052132" sldId="2147308934"/>
            <ac:spMk id="2" creationId="{30A4B5D1-4BAD-44A0-450F-C7277CA8EF5E}"/>
          </ac:spMkLst>
        </pc:spChg>
        <pc:spChg chg="mod">
          <ac:chgData name="Sun, Kexuan" userId="57e2ebdf-8035-4ff1-95a5-bb6693fd475a" providerId="ADAL" clId="{12985FA3-2E9F-4760-93F8-74EB6224EF55}" dt="2025-01-17T19:59:58.131" v="13037" actId="20577"/>
          <ac:spMkLst>
            <pc:docMk/>
            <pc:sldMk cId="1815052132" sldId="2147308934"/>
            <ac:spMk id="3" creationId="{6B61BF2E-E8C1-C9E2-F53F-1511FDE74046}"/>
          </ac:spMkLst>
        </pc:spChg>
        <pc:graphicFrameChg chg="add mod">
          <ac:chgData name="Sun, Kexuan" userId="57e2ebdf-8035-4ff1-95a5-bb6693fd475a" providerId="ADAL" clId="{12985FA3-2E9F-4760-93F8-74EB6224EF55}" dt="2025-01-17T19:57:29.172" v="12807"/>
          <ac:graphicFrameMkLst>
            <pc:docMk/>
            <pc:sldMk cId="1815052132" sldId="2147308934"/>
            <ac:graphicFrameMk id="4" creationId="{286CE89A-989E-CF53-29E0-C9AD98E7A190}"/>
          </ac:graphicFrameMkLst>
        </pc:graphicFrameChg>
      </pc:sldChg>
      <pc:sldChg chg="addSp delSp modSp new del mod">
        <pc:chgData name="Sun, Kexuan" userId="57e2ebdf-8035-4ff1-95a5-bb6693fd475a" providerId="ADAL" clId="{12985FA3-2E9F-4760-93F8-74EB6224EF55}" dt="2025-01-17T18:58:51.426" v="12016" actId="47"/>
        <pc:sldMkLst>
          <pc:docMk/>
          <pc:sldMk cId="3025978096" sldId="2147308934"/>
        </pc:sldMkLst>
        <pc:spChg chg="del">
          <ac:chgData name="Sun, Kexuan" userId="57e2ebdf-8035-4ff1-95a5-bb6693fd475a" providerId="ADAL" clId="{12985FA3-2E9F-4760-93F8-74EB6224EF55}" dt="2025-01-17T16:34:55.740" v="10834" actId="478"/>
          <ac:spMkLst>
            <pc:docMk/>
            <pc:sldMk cId="3025978096" sldId="2147308934"/>
            <ac:spMk id="2" creationId="{F988A4AD-694C-B645-9894-3EF377AD4BFF}"/>
          </ac:spMkLst>
        </pc:spChg>
        <pc:spChg chg="del">
          <ac:chgData name="Sun, Kexuan" userId="57e2ebdf-8035-4ff1-95a5-bb6693fd475a" providerId="ADAL" clId="{12985FA3-2E9F-4760-93F8-74EB6224EF55}" dt="2025-01-17T16:34:55.740" v="10834" actId="478"/>
          <ac:spMkLst>
            <pc:docMk/>
            <pc:sldMk cId="3025978096" sldId="2147308934"/>
            <ac:spMk id="3" creationId="{D6AD8787-7055-F5DB-4B69-C9C54FB0207C}"/>
          </ac:spMkLst>
        </pc:spChg>
        <pc:spChg chg="add mod">
          <ac:chgData name="Sun, Kexuan" userId="57e2ebdf-8035-4ff1-95a5-bb6693fd475a" providerId="ADAL" clId="{12985FA3-2E9F-4760-93F8-74EB6224EF55}" dt="2025-01-17T16:38:31.335" v="10939" actId="1076"/>
          <ac:spMkLst>
            <pc:docMk/>
            <pc:sldMk cId="3025978096" sldId="2147308934"/>
            <ac:spMk id="4" creationId="{630F9438-042F-8FDC-CBAA-3CDA381A9450}"/>
          </ac:spMkLst>
        </pc:spChg>
        <pc:spChg chg="add mod">
          <ac:chgData name="Sun, Kexuan" userId="57e2ebdf-8035-4ff1-95a5-bb6693fd475a" providerId="ADAL" clId="{12985FA3-2E9F-4760-93F8-74EB6224EF55}" dt="2025-01-17T16:39:28.299" v="10944" actId="767"/>
          <ac:spMkLst>
            <pc:docMk/>
            <pc:sldMk cId="3025978096" sldId="2147308934"/>
            <ac:spMk id="18" creationId="{FF778D7C-5DF4-FD23-771A-A87E13FC924E}"/>
          </ac:spMkLst>
        </pc:spChg>
        <pc:spChg chg="add mod">
          <ac:chgData name="Sun, Kexuan" userId="57e2ebdf-8035-4ff1-95a5-bb6693fd475a" providerId="ADAL" clId="{12985FA3-2E9F-4760-93F8-74EB6224EF55}" dt="2025-01-17T16:40:36.919" v="10981" actId="20577"/>
          <ac:spMkLst>
            <pc:docMk/>
            <pc:sldMk cId="3025978096" sldId="2147308934"/>
            <ac:spMk id="19" creationId="{4643AF01-7593-AF2C-A471-03EF3E379075}"/>
          </ac:spMkLst>
        </pc:spChg>
        <pc:spChg chg="add mod">
          <ac:chgData name="Sun, Kexuan" userId="57e2ebdf-8035-4ff1-95a5-bb6693fd475a" providerId="ADAL" clId="{12985FA3-2E9F-4760-93F8-74EB6224EF55}" dt="2025-01-17T16:41:02.096" v="11014" actId="313"/>
          <ac:spMkLst>
            <pc:docMk/>
            <pc:sldMk cId="3025978096" sldId="2147308934"/>
            <ac:spMk id="22" creationId="{62A22E42-E1E3-FEAB-61E2-60E4CE77E528}"/>
          </ac:spMkLst>
        </pc:spChg>
        <pc:graphicFrameChg chg="add mod modGraphic">
          <ac:chgData name="Sun, Kexuan" userId="57e2ebdf-8035-4ff1-95a5-bb6693fd475a" providerId="ADAL" clId="{12985FA3-2E9F-4760-93F8-74EB6224EF55}" dt="2025-01-17T16:40:44.055" v="10983" actId="1076"/>
          <ac:graphicFrameMkLst>
            <pc:docMk/>
            <pc:sldMk cId="3025978096" sldId="2147308934"/>
            <ac:graphicFrameMk id="12" creationId="{0B63D93F-CB06-8371-470C-0B0708F39AE8}"/>
          </ac:graphicFrameMkLst>
        </pc:graphicFrameChg>
        <pc:picChg chg="add mod">
          <ac:chgData name="Sun, Kexuan" userId="57e2ebdf-8035-4ff1-95a5-bb6693fd475a" providerId="ADAL" clId="{12985FA3-2E9F-4760-93F8-74EB6224EF55}" dt="2025-01-17T16:38:31.335" v="10939" actId="1076"/>
          <ac:picMkLst>
            <pc:docMk/>
            <pc:sldMk cId="3025978096" sldId="2147308934"/>
            <ac:picMk id="2050" creationId="{787C39C0-F657-2FD3-A464-5F5C7855A571}"/>
          </ac:picMkLst>
        </pc:picChg>
        <pc:cxnChg chg="add mod">
          <ac:chgData name="Sun, Kexuan" userId="57e2ebdf-8035-4ff1-95a5-bb6693fd475a" providerId="ADAL" clId="{12985FA3-2E9F-4760-93F8-74EB6224EF55}" dt="2025-01-17T16:40:03.357" v="10967" actId="692"/>
          <ac:cxnSpMkLst>
            <pc:docMk/>
            <pc:sldMk cId="3025978096" sldId="2147308934"/>
            <ac:cxnSpMk id="6" creationId="{9B7A73FD-C193-B0D9-D90F-63CAA070CE73}"/>
          </ac:cxnSpMkLst>
        </pc:cxnChg>
        <pc:cxnChg chg="add mod">
          <ac:chgData name="Sun, Kexuan" userId="57e2ebdf-8035-4ff1-95a5-bb6693fd475a" providerId="ADAL" clId="{12985FA3-2E9F-4760-93F8-74EB6224EF55}" dt="2025-01-17T16:40:03.357" v="10967" actId="692"/>
          <ac:cxnSpMkLst>
            <pc:docMk/>
            <pc:sldMk cId="3025978096" sldId="2147308934"/>
            <ac:cxnSpMk id="7" creationId="{32EE6535-64A1-3253-F3F2-CDE5B8610721}"/>
          </ac:cxnSpMkLst>
        </pc:cxnChg>
        <pc:cxnChg chg="add mod">
          <ac:chgData name="Sun, Kexuan" userId="57e2ebdf-8035-4ff1-95a5-bb6693fd475a" providerId="ADAL" clId="{12985FA3-2E9F-4760-93F8-74EB6224EF55}" dt="2025-01-17T16:40:46.746" v="10984" actId="14100"/>
          <ac:cxnSpMkLst>
            <pc:docMk/>
            <pc:sldMk cId="3025978096" sldId="2147308934"/>
            <ac:cxnSpMk id="14" creationId="{DE83ADD7-8B06-E1B1-97D0-84D5B76FB2E6}"/>
          </ac:cxnSpMkLst>
        </pc:cxnChg>
        <pc:cxnChg chg="add mod">
          <ac:chgData name="Sun, Kexuan" userId="57e2ebdf-8035-4ff1-95a5-bb6693fd475a" providerId="ADAL" clId="{12985FA3-2E9F-4760-93F8-74EB6224EF55}" dt="2025-01-17T16:40:50.659" v="10985" actId="14100"/>
          <ac:cxnSpMkLst>
            <pc:docMk/>
            <pc:sldMk cId="3025978096" sldId="2147308934"/>
            <ac:cxnSpMk id="16" creationId="{4D7CFA07-92CE-3CFA-317F-91AB43241837}"/>
          </ac:cxnSpMkLst>
        </pc:cxnChg>
      </pc:sldChg>
      <pc:sldChg chg="modSp new del mod">
        <pc:chgData name="Sun, Kexuan" userId="57e2ebdf-8035-4ff1-95a5-bb6693fd475a" providerId="ADAL" clId="{12985FA3-2E9F-4760-93F8-74EB6224EF55}" dt="2025-01-22T20:40:27.672" v="13649" actId="47"/>
        <pc:sldMkLst>
          <pc:docMk/>
          <pc:sldMk cId="164760076" sldId="2147308935"/>
        </pc:sldMkLst>
        <pc:spChg chg="mod">
          <ac:chgData name="Sun, Kexuan" userId="57e2ebdf-8035-4ff1-95a5-bb6693fd475a" providerId="ADAL" clId="{12985FA3-2E9F-4760-93F8-74EB6224EF55}" dt="2025-01-22T20:35:09.895" v="13123" actId="20577"/>
          <ac:spMkLst>
            <pc:docMk/>
            <pc:sldMk cId="164760076" sldId="2147308935"/>
            <ac:spMk id="2" creationId="{EE9B7DA2-C09D-D16F-C35D-D71571DF4B05}"/>
          </ac:spMkLst>
        </pc:spChg>
        <pc:spChg chg="mod">
          <ac:chgData name="Sun, Kexuan" userId="57e2ebdf-8035-4ff1-95a5-bb6693fd475a" providerId="ADAL" clId="{12985FA3-2E9F-4760-93F8-74EB6224EF55}" dt="2025-01-22T20:39:54.993" v="13638" actId="1076"/>
          <ac:spMkLst>
            <pc:docMk/>
            <pc:sldMk cId="164760076" sldId="2147308935"/>
            <ac:spMk id="3" creationId="{1BAAC161-D455-DA6E-4B17-4C04F218192F}"/>
          </ac:spMkLst>
        </pc:spChg>
      </pc:sldChg>
      <pc:sldChg chg="add del">
        <pc:chgData name="Sun, Kexuan" userId="57e2ebdf-8035-4ff1-95a5-bb6693fd475a" providerId="ADAL" clId="{12985FA3-2E9F-4760-93F8-74EB6224EF55}" dt="2025-01-22T20:40:05.715" v="13640"/>
        <pc:sldMkLst>
          <pc:docMk/>
          <pc:sldMk cId="962036405" sldId="2147308936"/>
        </pc:sldMkLst>
      </pc:sldChg>
      <pc:sldChg chg="new del">
        <pc:chgData name="Sun, Kexuan" userId="57e2ebdf-8035-4ff1-95a5-bb6693fd475a" providerId="ADAL" clId="{12985FA3-2E9F-4760-93F8-74EB6224EF55}" dt="2025-01-22T20:40:13.558" v="13642" actId="680"/>
        <pc:sldMkLst>
          <pc:docMk/>
          <pc:sldMk cId="1208439745" sldId="2147308936"/>
        </pc:sldMkLst>
      </pc:sldChg>
      <pc:sldChg chg="addSp delSp modSp add mod delCm">
        <pc:chgData name="Sun, Kexuan" userId="57e2ebdf-8035-4ff1-95a5-bb6693fd475a" providerId="ADAL" clId="{12985FA3-2E9F-4760-93F8-74EB6224EF55}" dt="2025-01-30T20:28:28.359" v="16655" actId="255"/>
        <pc:sldMkLst>
          <pc:docMk/>
          <pc:sldMk cId="2109165196" sldId="2147308936"/>
        </pc:sldMkLst>
        <pc:spChg chg="mod">
          <ac:chgData name="Sun, Kexuan" userId="57e2ebdf-8035-4ff1-95a5-bb6693fd475a" providerId="ADAL" clId="{12985FA3-2E9F-4760-93F8-74EB6224EF55}" dt="2025-01-30T20:28:28.359" v="16655" actId="255"/>
          <ac:spMkLst>
            <pc:docMk/>
            <pc:sldMk cId="2109165196" sldId="2147308936"/>
            <ac:spMk id="13" creationId="{9B253AFE-625D-01F0-104C-E5EA49EF9C60}"/>
          </ac:spMkLst>
        </pc:spChg>
        <pc:spChg chg="mod">
          <ac:chgData name="Sun, Kexuan" userId="57e2ebdf-8035-4ff1-95a5-bb6693fd475a" providerId="ADAL" clId="{12985FA3-2E9F-4760-93F8-74EB6224EF55}" dt="2025-01-30T19:58:44.364" v="16065" actId="20577"/>
          <ac:spMkLst>
            <pc:docMk/>
            <pc:sldMk cId="2109165196" sldId="2147308936"/>
            <ac:spMk id="22" creationId="{3C77BB03-0B13-1F20-2319-5731B4EE2514}"/>
          </ac:spMkLst>
        </pc:spChg>
        <pc:spChg chg="mod">
          <ac:chgData name="Sun, Kexuan" userId="57e2ebdf-8035-4ff1-95a5-bb6693fd475a" providerId="ADAL" clId="{12985FA3-2E9F-4760-93F8-74EB6224EF55}" dt="2025-01-29T15:50:03.975" v="13688" actId="1076"/>
          <ac:spMkLst>
            <pc:docMk/>
            <pc:sldMk cId="2109165196" sldId="2147308936"/>
            <ac:spMk id="53" creationId="{4DB2C498-0C4D-C679-7FAC-BB794D03FF36}"/>
          </ac:spMkLst>
        </pc:spChg>
        <pc:spChg chg="add del mod">
          <ac:chgData name="Sun, Kexuan" userId="57e2ebdf-8035-4ff1-95a5-bb6693fd475a" providerId="ADAL" clId="{12985FA3-2E9F-4760-93F8-74EB6224EF55}" dt="2025-01-30T20:02:30.918" v="16105" actId="12084"/>
          <ac:spMkLst>
            <pc:docMk/>
            <pc:sldMk cId="2109165196" sldId="2147308936"/>
            <ac:spMk id="224" creationId="{0149C2EE-2D78-0758-CA4F-5462DEF2B955}"/>
          </ac:spMkLst>
        </pc:spChg>
        <pc:graphicFrameChg chg="add mod">
          <ac:chgData name="Sun, Kexuan" userId="57e2ebdf-8035-4ff1-95a5-bb6693fd475a" providerId="ADAL" clId="{12985FA3-2E9F-4760-93F8-74EB6224EF55}" dt="2025-01-30T20:02:15.231" v="16102" actId="12084"/>
          <ac:graphicFrameMkLst>
            <pc:docMk/>
            <pc:sldMk cId="2109165196" sldId="2147308936"/>
            <ac:graphicFrameMk id="2" creationId="{6F480574-1BB3-7712-10A4-5FD2F788BCB5}"/>
          </ac:graphicFrameMkLst>
        </pc:graphicFrameChg>
        <pc:graphicFrameChg chg="add mod modGraphic">
          <ac:chgData name="Sun, Kexuan" userId="57e2ebdf-8035-4ff1-95a5-bb6693fd475a" providerId="ADAL" clId="{12985FA3-2E9F-4760-93F8-74EB6224EF55}" dt="2025-01-30T20:02:51.496" v="16111" actId="1076"/>
          <ac:graphicFrameMkLst>
            <pc:docMk/>
            <pc:sldMk cId="2109165196" sldId="2147308936"/>
            <ac:graphicFrameMk id="3" creationId="{A62CC71F-2C22-1303-8816-5DEE03289C54}"/>
          </ac:graphicFrameMkLst>
        </pc:graphicFrameChg>
        <pc:cxnChg chg="mod">
          <ac:chgData name="Sun, Kexuan" userId="57e2ebdf-8035-4ff1-95a5-bb6693fd475a" providerId="ADAL" clId="{12985FA3-2E9F-4760-93F8-74EB6224EF55}" dt="2025-01-29T15:49:16.437" v="13687" actId="692"/>
          <ac:cxnSpMkLst>
            <pc:docMk/>
            <pc:sldMk cId="2109165196" sldId="2147308936"/>
            <ac:cxnSpMk id="58" creationId="{D0A12EBC-A55C-D72B-E2F2-F9981316E937}"/>
          </ac:cxnSpMkLst>
        </pc:cxnChg>
        <pc:cxnChg chg="mod">
          <ac:chgData name="Sun, Kexuan" userId="57e2ebdf-8035-4ff1-95a5-bb6693fd475a" providerId="ADAL" clId="{12985FA3-2E9F-4760-93F8-74EB6224EF55}" dt="2025-01-29T15:49:16.437" v="13687" actId="692"/>
          <ac:cxnSpMkLst>
            <pc:docMk/>
            <pc:sldMk cId="2109165196" sldId="2147308936"/>
            <ac:cxnSpMk id="62" creationId="{7C748E47-F657-051B-6D0D-D0B980408A38}"/>
          </ac:cxnSpMkLst>
        </pc:cxnChg>
        <pc:cxnChg chg="mod">
          <ac:chgData name="Sun, Kexuan" userId="57e2ebdf-8035-4ff1-95a5-bb6693fd475a" providerId="ADAL" clId="{12985FA3-2E9F-4760-93F8-74EB6224EF55}" dt="2025-01-29T15:49:16.437" v="13687" actId="692"/>
          <ac:cxnSpMkLst>
            <pc:docMk/>
            <pc:sldMk cId="2109165196" sldId="2147308936"/>
            <ac:cxnSpMk id="208" creationId="{3F850FC1-881F-6034-9752-953B8F9E0636}"/>
          </ac:cxnSpMkLst>
        </pc:cxnChg>
        <pc:cxnChg chg="mod">
          <ac:chgData name="Sun, Kexuan" userId="57e2ebdf-8035-4ff1-95a5-bb6693fd475a" providerId="ADAL" clId="{12985FA3-2E9F-4760-93F8-74EB6224EF55}" dt="2025-01-29T15:49:16.437" v="13687" actId="692"/>
          <ac:cxnSpMkLst>
            <pc:docMk/>
            <pc:sldMk cId="2109165196" sldId="2147308936"/>
            <ac:cxnSpMk id="217" creationId="{0EB0BEF7-2926-CB13-8936-3579399EAE24}"/>
          </ac:cxnSpMkLst>
        </pc:cxnChg>
        <pc:cxnChg chg="mod">
          <ac:chgData name="Sun, Kexuan" userId="57e2ebdf-8035-4ff1-95a5-bb6693fd475a" providerId="ADAL" clId="{12985FA3-2E9F-4760-93F8-74EB6224EF55}" dt="2025-01-29T15:49:16.437" v="13687" actId="692"/>
          <ac:cxnSpMkLst>
            <pc:docMk/>
            <pc:sldMk cId="2109165196" sldId="2147308936"/>
            <ac:cxnSpMk id="225" creationId="{58E36F42-DBE0-A41B-3010-E008446577CE}"/>
          </ac:cxnSpMkLst>
        </pc:cxnChg>
        <pc:extLst>
          <p:ext xmlns:p="http://schemas.openxmlformats.org/presentationml/2006/main" uri="{D6D511B9-2390-475A-947B-AFAB55BFBCF1}">
            <pc226:cmChg xmlns:pc226="http://schemas.microsoft.com/office/powerpoint/2022/06/main/command" chg="del">
              <pc226:chgData name="Sun, Kexuan" userId="57e2ebdf-8035-4ff1-95a5-bb6693fd475a" providerId="ADAL" clId="{12985FA3-2E9F-4760-93F8-74EB6224EF55}" dt="2025-01-29T16:18:56.216" v="14943"/>
              <pc2:cmMkLst xmlns:pc2="http://schemas.microsoft.com/office/powerpoint/2019/9/main/command">
                <pc:docMk/>
                <pc:sldMk cId="2109165196" sldId="2147308936"/>
                <pc2:cmMk id="{0FF9872E-5F32-4763-9ACA-49A30F0BDA5E}"/>
              </pc2:cmMkLst>
            </pc226:cmChg>
            <pc226:cmChg xmlns:pc226="http://schemas.microsoft.com/office/powerpoint/2022/06/main/command" chg="del">
              <pc226:chgData name="Sun, Kexuan" userId="57e2ebdf-8035-4ff1-95a5-bb6693fd475a" providerId="ADAL" clId="{12985FA3-2E9F-4760-93F8-74EB6224EF55}" dt="2025-01-29T16:18:56.216" v="14943"/>
              <pc2:cmMkLst xmlns:pc2="http://schemas.microsoft.com/office/powerpoint/2019/9/main/command">
                <pc:docMk/>
                <pc:sldMk cId="2109165196" sldId="2147308936"/>
                <pc2:cmMk id="{5565263E-2E44-4246-BF8B-F056E37C94D4}"/>
              </pc2:cmMkLst>
            </pc226:cmChg>
            <pc226:cmChg xmlns:pc226="http://schemas.microsoft.com/office/powerpoint/2022/06/main/command" chg="del">
              <pc226:chgData name="Sun, Kexuan" userId="57e2ebdf-8035-4ff1-95a5-bb6693fd475a" providerId="ADAL" clId="{12985FA3-2E9F-4760-93F8-74EB6224EF55}" dt="2025-01-29T16:18:56.216" v="14943"/>
              <pc2:cmMkLst xmlns:pc2="http://schemas.microsoft.com/office/powerpoint/2019/9/main/command">
                <pc:docMk/>
                <pc:sldMk cId="2109165196" sldId="2147308936"/>
                <pc2:cmMk id="{EF03E9A6-BF13-4028-AF3B-F242E07AA6E1}"/>
              </pc2:cmMkLst>
            </pc226:cmChg>
            <pc226:cmChg xmlns:pc226="http://schemas.microsoft.com/office/powerpoint/2022/06/main/command" chg="del">
              <pc226:chgData name="Sun, Kexuan" userId="57e2ebdf-8035-4ff1-95a5-bb6693fd475a" providerId="ADAL" clId="{12985FA3-2E9F-4760-93F8-74EB6224EF55}" dt="2025-01-29T16:18:56.216" v="14943"/>
              <pc2:cmMkLst xmlns:pc2="http://schemas.microsoft.com/office/powerpoint/2019/9/main/command">
                <pc:docMk/>
                <pc:sldMk cId="2109165196" sldId="2147308936"/>
                <pc2:cmMk id="{6964F5DD-1D52-49FF-B259-285BD59AE24B}"/>
              </pc2:cmMkLst>
            </pc226:cmChg>
          </p:ext>
        </pc:extLst>
      </pc:sldChg>
      <pc:sldChg chg="addSp delSp modSp add del mod">
        <pc:chgData name="Sun, Kexuan" userId="57e2ebdf-8035-4ff1-95a5-bb6693fd475a" providerId="ADAL" clId="{12985FA3-2E9F-4760-93F8-74EB6224EF55}" dt="2025-01-30T20:26:40.659" v="16633" actId="20577"/>
        <pc:sldMkLst>
          <pc:docMk/>
          <pc:sldMk cId="3988969010" sldId="2147308937"/>
        </pc:sldMkLst>
        <pc:spChg chg="mod">
          <ac:chgData name="Sun, Kexuan" userId="57e2ebdf-8035-4ff1-95a5-bb6693fd475a" providerId="ADAL" clId="{12985FA3-2E9F-4760-93F8-74EB6224EF55}" dt="2025-01-30T20:26:40.659" v="16633" actId="20577"/>
          <ac:spMkLst>
            <pc:docMk/>
            <pc:sldMk cId="3988969010" sldId="2147308937"/>
            <ac:spMk id="2" creationId="{30BC49B4-DE19-EBED-EAD4-90B6B232EBBC}"/>
          </ac:spMkLst>
        </pc:spChg>
        <pc:spChg chg="del mod">
          <ac:chgData name="Sun, Kexuan" userId="57e2ebdf-8035-4ff1-95a5-bb6693fd475a" providerId="ADAL" clId="{12985FA3-2E9F-4760-93F8-74EB6224EF55}" dt="2025-01-30T19:28:18.395" v="15525" actId="12084"/>
          <ac:spMkLst>
            <pc:docMk/>
            <pc:sldMk cId="3988969010" sldId="2147308937"/>
            <ac:spMk id="6" creationId="{504E469E-9AC0-71E3-B2EA-3D7C5AE0C8E7}"/>
          </ac:spMkLst>
        </pc:spChg>
        <pc:spChg chg="add mod">
          <ac:chgData name="Sun, Kexuan" userId="57e2ebdf-8035-4ff1-95a5-bb6693fd475a" providerId="ADAL" clId="{12985FA3-2E9F-4760-93F8-74EB6224EF55}" dt="2025-01-30T19:31:00.248" v="15569" actId="1076"/>
          <ac:spMkLst>
            <pc:docMk/>
            <pc:sldMk cId="3988969010" sldId="2147308937"/>
            <ac:spMk id="7" creationId="{8BC5A961-CB7F-4309-2C55-6E1ED4D87D1F}"/>
          </ac:spMkLst>
        </pc:spChg>
        <pc:spChg chg="mod">
          <ac:chgData name="Sun, Kexuan" userId="57e2ebdf-8035-4ff1-95a5-bb6693fd475a" providerId="ADAL" clId="{12985FA3-2E9F-4760-93F8-74EB6224EF55}" dt="2025-01-30T19:31:48.571" v="15578" actId="1076"/>
          <ac:spMkLst>
            <pc:docMk/>
            <pc:sldMk cId="3988969010" sldId="2147308937"/>
            <ac:spMk id="12" creationId="{642832E5-E127-F419-6DE7-C8B8266FEBD5}"/>
          </ac:spMkLst>
        </pc:spChg>
        <pc:spChg chg="mod">
          <ac:chgData name="Sun, Kexuan" userId="57e2ebdf-8035-4ff1-95a5-bb6693fd475a" providerId="ADAL" clId="{12985FA3-2E9F-4760-93F8-74EB6224EF55}" dt="2025-01-30T19:31:50.306" v="15579" actId="1076"/>
          <ac:spMkLst>
            <pc:docMk/>
            <pc:sldMk cId="3988969010" sldId="2147308937"/>
            <ac:spMk id="16" creationId="{811DEF95-2B93-9DB3-26C8-BCF98BB5EB15}"/>
          </ac:spMkLst>
        </pc:spChg>
        <pc:grpChg chg="mod">
          <ac:chgData name="Sun, Kexuan" userId="57e2ebdf-8035-4ff1-95a5-bb6693fd475a" providerId="ADAL" clId="{12985FA3-2E9F-4760-93F8-74EB6224EF55}" dt="2025-01-30T19:28:54.026" v="15540" actId="1076"/>
          <ac:grpSpMkLst>
            <pc:docMk/>
            <pc:sldMk cId="3988969010" sldId="2147308937"/>
            <ac:grpSpMk id="3" creationId="{4D36B477-F7AC-A9F3-1D32-60EFBFEBBEFE}"/>
          </ac:grpSpMkLst>
        </pc:grpChg>
        <pc:graphicFrameChg chg="add mod modGraphic">
          <ac:chgData name="Sun, Kexuan" userId="57e2ebdf-8035-4ff1-95a5-bb6693fd475a" providerId="ADAL" clId="{12985FA3-2E9F-4760-93F8-74EB6224EF55}" dt="2025-01-30T19:31:41.549" v="15576"/>
          <ac:graphicFrameMkLst>
            <pc:docMk/>
            <pc:sldMk cId="3988969010" sldId="2147308937"/>
            <ac:graphicFrameMk id="8" creationId="{39B2D795-A5EE-BFBE-A1B7-98899D2B049B}"/>
          </ac:graphicFrameMkLst>
        </pc:graphicFrameChg>
        <pc:picChg chg="mod">
          <ac:chgData name="Sun, Kexuan" userId="57e2ebdf-8035-4ff1-95a5-bb6693fd475a" providerId="ADAL" clId="{12985FA3-2E9F-4760-93F8-74EB6224EF55}" dt="2025-01-30T19:31:46.380" v="15577" actId="1076"/>
          <ac:picMkLst>
            <pc:docMk/>
            <pc:sldMk cId="3988969010" sldId="2147308937"/>
            <ac:picMk id="5" creationId="{457C8D7F-BEAB-BC6C-726E-493A42BD59BB}"/>
          </ac:picMkLst>
        </pc:picChg>
        <pc:picChg chg="add mod">
          <ac:chgData name="Sun, Kexuan" userId="57e2ebdf-8035-4ff1-95a5-bb6693fd475a" providerId="ADAL" clId="{12985FA3-2E9F-4760-93F8-74EB6224EF55}" dt="2025-01-30T20:26:32.743" v="16621" actId="1076"/>
          <ac:picMkLst>
            <pc:docMk/>
            <pc:sldMk cId="3988969010" sldId="2147308937"/>
            <ac:picMk id="9" creationId="{6D7DAFBC-2311-32A6-F650-22C4856485F1}"/>
          </ac:picMkLst>
        </pc:picChg>
      </pc:sldChg>
      <pc:sldChg chg="new del">
        <pc:chgData name="Sun, Kexuan" userId="57e2ebdf-8035-4ff1-95a5-bb6693fd475a" providerId="ADAL" clId="{12985FA3-2E9F-4760-93F8-74EB6224EF55}" dt="2025-01-30T19:35:56.941" v="15627" actId="680"/>
        <pc:sldMkLst>
          <pc:docMk/>
          <pc:sldMk cId="2090219444" sldId="2147308938"/>
        </pc:sldMkLst>
      </pc:sldChg>
      <pc:sldChg chg="addSp delSp modSp add mod ord">
        <pc:chgData name="Sun, Kexuan" userId="57e2ebdf-8035-4ff1-95a5-bb6693fd475a" providerId="ADAL" clId="{12985FA3-2E9F-4760-93F8-74EB6224EF55}" dt="2025-01-30T20:44:35.274" v="16715" actId="478"/>
        <pc:sldMkLst>
          <pc:docMk/>
          <pc:sldMk cId="3001991061" sldId="2147308938"/>
        </pc:sldMkLst>
        <pc:spChg chg="add mod">
          <ac:chgData name="Sun, Kexuan" userId="57e2ebdf-8035-4ff1-95a5-bb6693fd475a" providerId="ADAL" clId="{12985FA3-2E9F-4760-93F8-74EB6224EF55}" dt="2025-01-30T19:36:49.992" v="15693" actId="403"/>
          <ac:spMkLst>
            <pc:docMk/>
            <pc:sldMk cId="3001991061" sldId="2147308938"/>
            <ac:spMk id="5" creationId="{258309F2-5459-687E-6919-3D746F2DB40F}"/>
          </ac:spMkLst>
        </pc:spChg>
        <pc:spChg chg="del">
          <ac:chgData name="Sun, Kexuan" userId="57e2ebdf-8035-4ff1-95a5-bb6693fd475a" providerId="ADAL" clId="{12985FA3-2E9F-4760-93F8-74EB6224EF55}" dt="2025-01-30T20:44:35.274" v="16715" actId="478"/>
          <ac:spMkLst>
            <pc:docMk/>
            <pc:sldMk cId="3001991061" sldId="2147308938"/>
            <ac:spMk id="7" creationId="{55C4251A-4ED0-780D-A8DE-807F646276C6}"/>
          </ac:spMkLst>
        </pc:spChg>
        <pc:graphicFrameChg chg="del">
          <ac:chgData name="Sun, Kexuan" userId="57e2ebdf-8035-4ff1-95a5-bb6693fd475a" providerId="ADAL" clId="{12985FA3-2E9F-4760-93F8-74EB6224EF55}" dt="2025-01-30T19:36:11.336" v="15630" actId="478"/>
          <ac:graphicFrameMkLst>
            <pc:docMk/>
            <pc:sldMk cId="3001991061" sldId="2147308938"/>
            <ac:graphicFrameMk id="4" creationId="{993C4F25-12D7-F0CA-D593-E74B1515CCA6}"/>
          </ac:graphicFrameMkLst>
        </pc:graphicFrameChg>
        <pc:graphicFrameChg chg="add mod modGraphic">
          <ac:chgData name="Sun, Kexuan" userId="57e2ebdf-8035-4ff1-95a5-bb6693fd475a" providerId="ADAL" clId="{12985FA3-2E9F-4760-93F8-74EB6224EF55}" dt="2025-01-30T20:28:17.184" v="16654" actId="14100"/>
          <ac:graphicFrameMkLst>
            <pc:docMk/>
            <pc:sldMk cId="3001991061" sldId="2147308938"/>
            <ac:graphicFrameMk id="6" creationId="{EFB7EC09-324E-19E6-53B6-0E3338688339}"/>
          </ac:graphicFrameMkLst>
        </pc:graphicFrameChg>
      </pc:sldChg>
      <pc:sldChg chg="modSp add">
        <pc:chgData name="Sun, Kexuan" userId="57e2ebdf-8035-4ff1-95a5-bb6693fd475a" providerId="ADAL" clId="{12985FA3-2E9F-4760-93F8-74EB6224EF55}" dt="2025-02-04T11:34:15.461" v="16717"/>
        <pc:sldMkLst>
          <pc:docMk/>
          <pc:sldMk cId="701779136" sldId="2147308939"/>
        </pc:sldMkLst>
        <pc:graphicFrameChg chg="mod">
          <ac:chgData name="Sun, Kexuan" userId="57e2ebdf-8035-4ff1-95a5-bb6693fd475a" providerId="ADAL" clId="{12985FA3-2E9F-4760-93F8-74EB6224EF55}" dt="2025-02-04T11:34:15.461" v="16717"/>
          <ac:graphicFrameMkLst>
            <pc:docMk/>
            <pc:sldMk cId="701779136" sldId="2147308939"/>
            <ac:graphicFrameMk id="4" creationId="{FD8D67B3-7955-571F-2959-182FDD75F7D0}"/>
          </ac:graphicFrameMkLst>
        </pc:graphicFrameChg>
      </pc:sldChg>
      <pc:sldChg chg="add del">
        <pc:chgData name="Sun, Kexuan" userId="57e2ebdf-8035-4ff1-95a5-bb6693fd475a" providerId="ADAL" clId="{12985FA3-2E9F-4760-93F8-74EB6224EF55}" dt="2025-01-30T19:46:09.883" v="15876" actId="47"/>
        <pc:sldMkLst>
          <pc:docMk/>
          <pc:sldMk cId="1398902549" sldId="2147308939"/>
        </pc:sldMkLst>
      </pc:sldChg>
      <pc:sldChg chg="add del">
        <pc:chgData name="Sun, Kexuan" userId="57e2ebdf-8035-4ff1-95a5-bb6693fd475a" providerId="ADAL" clId="{12985FA3-2E9F-4760-93F8-74EB6224EF55}" dt="2025-01-30T19:43:22.987" v="15796" actId="2696"/>
        <pc:sldMkLst>
          <pc:docMk/>
          <pc:sldMk cId="1068621966" sldId="2147308940"/>
        </pc:sldMkLst>
      </pc:sldChg>
      <pc:sldChg chg="modSp add ord">
        <pc:chgData name="Sun, Kexuan" userId="57e2ebdf-8035-4ff1-95a5-bb6693fd475a" providerId="ADAL" clId="{12985FA3-2E9F-4760-93F8-74EB6224EF55}" dt="2025-02-04T11:35:06.574" v="16727"/>
        <pc:sldMkLst>
          <pc:docMk/>
          <pc:sldMk cId="3276358055" sldId="2147308940"/>
        </pc:sldMkLst>
        <pc:graphicFrameChg chg="mod">
          <ac:chgData name="Sun, Kexuan" userId="57e2ebdf-8035-4ff1-95a5-bb6693fd475a" providerId="ADAL" clId="{12985FA3-2E9F-4760-93F8-74EB6224EF55}" dt="2025-02-04T11:35:06.574" v="16727"/>
          <ac:graphicFrameMkLst>
            <pc:docMk/>
            <pc:sldMk cId="3276358055" sldId="2147308940"/>
            <ac:graphicFrameMk id="4" creationId="{FD8D67B3-7955-571F-2959-182FDD75F7D0}"/>
          </ac:graphicFrameMkLst>
        </pc:graphicFrameChg>
      </pc:sldChg>
      <pc:sldChg chg="modSp add">
        <pc:chgData name="Sun, Kexuan" userId="57e2ebdf-8035-4ff1-95a5-bb6693fd475a" providerId="ADAL" clId="{12985FA3-2E9F-4760-93F8-74EB6224EF55}" dt="2025-02-04T11:35:28.076" v="16730"/>
        <pc:sldMkLst>
          <pc:docMk/>
          <pc:sldMk cId="869608959" sldId="2147308941"/>
        </pc:sldMkLst>
        <pc:graphicFrameChg chg="mod">
          <ac:chgData name="Sun, Kexuan" userId="57e2ebdf-8035-4ff1-95a5-bb6693fd475a" providerId="ADAL" clId="{12985FA3-2E9F-4760-93F8-74EB6224EF55}" dt="2025-02-04T11:35:28.076" v="16730"/>
          <ac:graphicFrameMkLst>
            <pc:docMk/>
            <pc:sldMk cId="869608959" sldId="2147308941"/>
            <ac:graphicFrameMk id="4" creationId="{FD8D67B3-7955-571F-2959-182FDD75F7D0}"/>
          </ac:graphicFrameMkLst>
        </pc:graphicFrameChg>
      </pc:sldChg>
      <pc:sldChg chg="modSp add">
        <pc:chgData name="Sun, Kexuan" userId="57e2ebdf-8035-4ff1-95a5-bb6693fd475a" providerId="ADAL" clId="{12985FA3-2E9F-4760-93F8-74EB6224EF55}" dt="2025-02-04T11:35:39.897" v="16735"/>
        <pc:sldMkLst>
          <pc:docMk/>
          <pc:sldMk cId="2484992083" sldId="2147308942"/>
        </pc:sldMkLst>
        <pc:graphicFrameChg chg="mod">
          <ac:chgData name="Sun, Kexuan" userId="57e2ebdf-8035-4ff1-95a5-bb6693fd475a" providerId="ADAL" clId="{12985FA3-2E9F-4760-93F8-74EB6224EF55}" dt="2025-02-04T11:35:39.897" v="16735"/>
          <ac:graphicFrameMkLst>
            <pc:docMk/>
            <pc:sldMk cId="2484992083" sldId="2147308942"/>
            <ac:graphicFrameMk id="4" creationId="{FD8D67B3-7955-571F-2959-182FDD75F7D0}"/>
          </ac:graphicFrameMkLst>
        </pc:graphicFrameChg>
      </pc:sldChg>
      <pc:sldChg chg="modSp add">
        <pc:chgData name="Sun, Kexuan" userId="57e2ebdf-8035-4ff1-95a5-bb6693fd475a" providerId="ADAL" clId="{12985FA3-2E9F-4760-93F8-74EB6224EF55}" dt="2025-02-04T11:35:51.466" v="16738"/>
        <pc:sldMkLst>
          <pc:docMk/>
          <pc:sldMk cId="946570529" sldId="2147308943"/>
        </pc:sldMkLst>
        <pc:graphicFrameChg chg="mod">
          <ac:chgData name="Sun, Kexuan" userId="57e2ebdf-8035-4ff1-95a5-bb6693fd475a" providerId="ADAL" clId="{12985FA3-2E9F-4760-93F8-74EB6224EF55}" dt="2025-02-04T11:35:51.466" v="16738"/>
          <ac:graphicFrameMkLst>
            <pc:docMk/>
            <pc:sldMk cId="946570529" sldId="2147308943"/>
            <ac:graphicFrameMk id="4" creationId="{FD8D67B3-7955-571F-2959-182FDD75F7D0}"/>
          </ac:graphicFrameMkLst>
        </pc:graphicFrameChg>
      </pc:sldChg>
      <pc:sldChg chg="modSp add">
        <pc:chgData name="Sun, Kexuan" userId="57e2ebdf-8035-4ff1-95a5-bb6693fd475a" providerId="ADAL" clId="{12985FA3-2E9F-4760-93F8-74EB6224EF55}" dt="2025-02-04T11:36:06.662" v="16741"/>
        <pc:sldMkLst>
          <pc:docMk/>
          <pc:sldMk cId="2424676743" sldId="2147308944"/>
        </pc:sldMkLst>
        <pc:graphicFrameChg chg="mod">
          <ac:chgData name="Sun, Kexuan" userId="57e2ebdf-8035-4ff1-95a5-bb6693fd475a" providerId="ADAL" clId="{12985FA3-2E9F-4760-93F8-74EB6224EF55}" dt="2025-02-04T11:36:06.662" v="16741"/>
          <ac:graphicFrameMkLst>
            <pc:docMk/>
            <pc:sldMk cId="2424676743" sldId="2147308944"/>
            <ac:graphicFrameMk id="4" creationId="{FD8D67B3-7955-571F-2959-182FDD75F7D0}"/>
          </ac:graphicFrameMkLst>
        </pc:graphicFrameChg>
      </pc:sldChg>
      <pc:sldChg chg="modSp add">
        <pc:chgData name="Sun, Kexuan" userId="57e2ebdf-8035-4ff1-95a5-bb6693fd475a" providerId="ADAL" clId="{12985FA3-2E9F-4760-93F8-74EB6224EF55}" dt="2025-02-04T11:36:17.380" v="16744"/>
        <pc:sldMkLst>
          <pc:docMk/>
          <pc:sldMk cId="3831875902" sldId="2147308945"/>
        </pc:sldMkLst>
        <pc:graphicFrameChg chg="mod">
          <ac:chgData name="Sun, Kexuan" userId="57e2ebdf-8035-4ff1-95a5-bb6693fd475a" providerId="ADAL" clId="{12985FA3-2E9F-4760-93F8-74EB6224EF55}" dt="2025-02-04T11:36:17.380" v="16744"/>
          <ac:graphicFrameMkLst>
            <pc:docMk/>
            <pc:sldMk cId="3831875902" sldId="2147308945"/>
            <ac:graphicFrameMk id="4" creationId="{FD8D67B3-7955-571F-2959-182FDD75F7D0}"/>
          </ac:graphicFrameMkLst>
        </pc:graphicFrameChg>
      </pc:sldChg>
    </pc:docChg>
  </pc:docChgLst>
  <pc:docChgLst>
    <pc:chgData name="Sun, Kexuan" userId="57e2ebdf-8035-4ff1-95a5-bb6693fd475a" providerId="ADAL" clId="{BE66971A-AB12-4CAD-80D7-21A6628B5BAF}"/>
    <pc:docChg chg="modSld">
      <pc:chgData name="Sun, Kexuan" userId="57e2ebdf-8035-4ff1-95a5-bb6693fd475a" providerId="ADAL" clId="{BE66971A-AB12-4CAD-80D7-21A6628B5BAF}" dt="2025-01-10T18:09:26.830" v="196" actId="20577"/>
      <pc:docMkLst>
        <pc:docMk/>
      </pc:docMkLst>
      <pc:sldChg chg="modSp mod">
        <pc:chgData name="Sun, Kexuan" userId="57e2ebdf-8035-4ff1-95a5-bb6693fd475a" providerId="ADAL" clId="{BE66971A-AB12-4CAD-80D7-21A6628B5BAF}" dt="2025-01-10T18:09:26.830" v="196" actId="20577"/>
        <pc:sldMkLst>
          <pc:docMk/>
          <pc:sldMk cId="4171154436" sldId="2147308929"/>
        </pc:sldMkLst>
        <pc:spChg chg="mod">
          <ac:chgData name="Sun, Kexuan" userId="57e2ebdf-8035-4ff1-95a5-bb6693fd475a" providerId="ADAL" clId="{BE66971A-AB12-4CAD-80D7-21A6628B5BAF}" dt="2025-01-10T18:09:26.830" v="196" actId="20577"/>
          <ac:spMkLst>
            <pc:docMk/>
            <pc:sldMk cId="4171154436" sldId="2147308929"/>
            <ac:spMk id="3" creationId="{4532031F-E515-F5C7-7FED-04A1937D3F1A}"/>
          </ac:spMkLst>
        </pc:spChg>
      </pc:sldChg>
    </pc:docChg>
  </pc:docChgLst>
  <pc:docChgLst>
    <pc:chgData name="Chamarty, Ravi" userId="72d8f9d7-29b3-4844-a19c-2f85570e3687" providerId="ADAL" clId="{BD74793A-720D-45C9-9F44-22FED987C4FB}"/>
    <pc:docChg chg="undo custSel modSld">
      <pc:chgData name="Chamarty, Ravi" userId="72d8f9d7-29b3-4844-a19c-2f85570e3687" providerId="ADAL" clId="{BD74793A-720D-45C9-9F44-22FED987C4FB}" dt="2025-01-23T11:49:30.274" v="265" actId="1076"/>
      <pc:docMkLst>
        <pc:docMk/>
      </pc:docMkLst>
      <pc:sldChg chg="modSp mod addCm delCm">
        <pc:chgData name="Chamarty, Ravi" userId="72d8f9d7-29b3-4844-a19c-2f85570e3687" providerId="ADAL" clId="{BD74793A-720D-45C9-9F44-22FED987C4FB}" dt="2025-01-16T02:55:45.814" v="80" actId="33524"/>
        <pc:sldMkLst>
          <pc:docMk/>
          <pc:sldMk cId="3102934450" sldId="262"/>
        </pc:sldMkLst>
        <pc:spChg chg="mod">
          <ac:chgData name="Chamarty, Ravi" userId="72d8f9d7-29b3-4844-a19c-2f85570e3687" providerId="ADAL" clId="{BD74793A-720D-45C9-9F44-22FED987C4FB}" dt="2025-01-16T02:55:45.814" v="80" actId="33524"/>
          <ac:spMkLst>
            <pc:docMk/>
            <pc:sldMk cId="3102934450" sldId="262"/>
            <ac:spMk id="3" creationId="{89D10489-B54A-5D3D-26DD-61F34A39F244}"/>
          </ac:spMkLst>
        </pc:spChg>
        <pc:extLst>
          <p:ext xmlns:p="http://schemas.openxmlformats.org/presentationml/2006/main" uri="{D6D511B9-2390-475A-947B-AFAB55BFBCF1}">
            <pc226:cmChg xmlns:pc226="http://schemas.microsoft.com/office/powerpoint/2022/06/main/command" chg="add del">
              <pc226:chgData name="Chamarty, Ravi" userId="72d8f9d7-29b3-4844-a19c-2f85570e3687" providerId="ADAL" clId="{BD74793A-720D-45C9-9F44-22FED987C4FB}" dt="2025-01-16T02:55:10.504" v="69"/>
              <pc2:cmMkLst xmlns:pc2="http://schemas.microsoft.com/office/powerpoint/2019/9/main/command">
                <pc:docMk/>
                <pc:sldMk cId="3102934450" sldId="262"/>
                <pc2:cmMk id="{E3691D50-66DF-4341-BF71-9AEC46C42580}"/>
              </pc2:cmMkLst>
            </pc226:cmChg>
          </p:ext>
        </pc:extLst>
      </pc:sldChg>
      <pc:sldChg chg="modSp mod addCm modCm">
        <pc:chgData name="Chamarty, Ravi" userId="72d8f9d7-29b3-4844-a19c-2f85570e3687" providerId="ADAL" clId="{BD74793A-720D-45C9-9F44-22FED987C4FB}" dt="2025-01-22T21:36:53.288" v="262"/>
        <pc:sldMkLst>
          <pc:docMk/>
          <pc:sldMk cId="827978697" sldId="2147308918"/>
        </pc:sldMkLst>
        <pc:spChg chg="mod">
          <ac:chgData name="Chamarty, Ravi" userId="72d8f9d7-29b3-4844-a19c-2f85570e3687" providerId="ADAL" clId="{BD74793A-720D-45C9-9F44-22FED987C4FB}" dt="2025-01-15T02:49:26.043" v="7" actId="20577"/>
          <ac:spMkLst>
            <pc:docMk/>
            <pc:sldMk cId="827978697" sldId="2147308918"/>
            <ac:spMk id="53" creationId="{4DB2C498-0C4D-C679-7FAC-BB794D03FF36}"/>
          </ac:spMkLst>
        </pc:spChg>
        <pc:spChg chg="mod">
          <ac:chgData name="Chamarty, Ravi" userId="72d8f9d7-29b3-4844-a19c-2f85570e3687" providerId="ADAL" clId="{BD74793A-720D-45C9-9F44-22FED987C4FB}" dt="2025-01-15T03:02:12.530" v="11" actId="20577"/>
          <ac:spMkLst>
            <pc:docMk/>
            <pc:sldMk cId="827978697" sldId="2147308918"/>
            <ac:spMk id="56" creationId="{7E24F9CE-901A-2B03-83F6-EBD1C95CBBFB}"/>
          </ac:spMkLst>
        </pc:spChg>
        <pc:spChg chg="mod">
          <ac:chgData name="Chamarty, Ravi" userId="72d8f9d7-29b3-4844-a19c-2f85570e3687" providerId="ADAL" clId="{BD74793A-720D-45C9-9F44-22FED987C4FB}" dt="2025-01-15T02:47:28.501" v="2" actId="20577"/>
          <ac:spMkLst>
            <pc:docMk/>
            <pc:sldMk cId="827978697" sldId="2147308918"/>
            <ac:spMk id="59" creationId="{BCC1EEFB-D4EB-CEBC-3722-9B364540B034}"/>
          </ac:spMkLst>
        </pc:spChg>
        <pc:spChg chg="mod">
          <ac:chgData name="Chamarty, Ravi" userId="72d8f9d7-29b3-4844-a19c-2f85570e3687" providerId="ADAL" clId="{BD74793A-720D-45C9-9F44-22FED987C4FB}" dt="2025-01-15T02:47:51.143" v="3" actId="20577"/>
          <ac:spMkLst>
            <pc:docMk/>
            <pc:sldMk cId="827978697" sldId="2147308918"/>
            <ac:spMk id="60" creationId="{C1299277-9E38-C67E-6216-8C19D37DBE0C}"/>
          </ac:spMkLst>
        </pc:spChg>
        <pc:spChg chg="mod">
          <ac:chgData name="Chamarty, Ravi" userId="72d8f9d7-29b3-4844-a19c-2f85570e3687" providerId="ADAL" clId="{BD74793A-720D-45C9-9F44-22FED987C4FB}" dt="2025-01-21T15:30:29.549" v="96" actId="20577"/>
          <ac:spMkLst>
            <pc:docMk/>
            <pc:sldMk cId="827978697" sldId="2147308918"/>
            <ac:spMk id="224" creationId="{0149C2EE-2D78-0758-CA4F-5462DEF2B955}"/>
          </ac:spMkLst>
        </pc:spChg>
        <pc:extLst>
          <p:ext xmlns:p="http://schemas.openxmlformats.org/presentationml/2006/main" uri="{D6D511B9-2390-475A-947B-AFAB55BFBCF1}">
            <pc226:cmChg xmlns:pc226="http://schemas.microsoft.com/office/powerpoint/2022/06/main/command" chg="add mod">
              <pc226:chgData name="Chamarty, Ravi" userId="72d8f9d7-29b3-4844-a19c-2f85570e3687" providerId="ADAL" clId="{BD74793A-720D-45C9-9F44-22FED987C4FB}" dt="2025-01-15T03:02:12.530" v="11" actId="20577"/>
              <pc2:cmMkLst xmlns:pc2="http://schemas.microsoft.com/office/powerpoint/2019/9/main/command">
                <pc:docMk/>
                <pc:sldMk cId="827978697" sldId="2147308918"/>
                <pc2:cmMk id="{15D92503-2FA7-44EC-9AE1-BCB211652508}"/>
              </pc2:cmMkLst>
            </pc226:cmChg>
            <pc226:cmChg xmlns:pc226="http://schemas.microsoft.com/office/powerpoint/2022/06/main/command" chg="add mod modRxn">
              <pc226:chgData name="Chamarty, Ravi" userId="72d8f9d7-29b3-4844-a19c-2f85570e3687" providerId="ADAL" clId="{BD74793A-720D-45C9-9F44-22FED987C4FB}" dt="2025-01-22T21:36:53.288" v="262"/>
              <pc2:cmMkLst xmlns:pc2="http://schemas.microsoft.com/office/powerpoint/2019/9/main/command">
                <pc:docMk/>
                <pc:sldMk cId="827978697" sldId="2147308918"/>
                <pc2:cmMk id="{FDE2326F-9E92-4736-92B8-95183DA6967C}"/>
              </pc2:cmMkLst>
            </pc226:cmChg>
            <pc226:cmChg xmlns:pc226="http://schemas.microsoft.com/office/powerpoint/2022/06/main/command" chg="add">
              <pc226:chgData name="Chamarty, Ravi" userId="72d8f9d7-29b3-4844-a19c-2f85570e3687" providerId="ADAL" clId="{BD74793A-720D-45C9-9F44-22FED987C4FB}" dt="2025-01-15T02:51:19.846" v="8"/>
              <pc2:cmMkLst xmlns:pc2="http://schemas.microsoft.com/office/powerpoint/2019/9/main/command">
                <pc:docMk/>
                <pc:sldMk cId="827978697" sldId="2147308918"/>
                <pc2:cmMk id="{3A2FFCC9-D196-47E0-907B-AB66B409A2F2}"/>
              </pc2:cmMkLst>
            </pc226:cmChg>
            <pc226:cmChg xmlns:pc226="http://schemas.microsoft.com/office/powerpoint/2022/06/main/command" chg="add mod">
              <pc226:chgData name="Chamarty, Ravi" userId="72d8f9d7-29b3-4844-a19c-2f85570e3687" providerId="ADAL" clId="{BD74793A-720D-45C9-9F44-22FED987C4FB}" dt="2025-01-15T03:02:12.530" v="11" actId="20577"/>
              <pc2:cmMkLst xmlns:pc2="http://schemas.microsoft.com/office/powerpoint/2019/9/main/command">
                <pc:docMk/>
                <pc:sldMk cId="827978697" sldId="2147308918"/>
                <pc2:cmMk id="{D44501FA-F8B5-4080-A402-D2557EA4180E}"/>
              </pc2:cmMkLst>
            </pc226:cmChg>
          </p:ext>
        </pc:extLst>
      </pc:sldChg>
      <pc:sldChg chg="modSp mod">
        <pc:chgData name="Chamarty, Ravi" userId="72d8f9d7-29b3-4844-a19c-2f85570e3687" providerId="ADAL" clId="{BD74793A-720D-45C9-9F44-22FED987C4FB}" dt="2025-01-23T11:49:30.274" v="265" actId="1076"/>
        <pc:sldMkLst>
          <pc:docMk/>
          <pc:sldMk cId="2959759722" sldId="2147308919"/>
        </pc:sldMkLst>
        <pc:grpChg chg="mod">
          <ac:chgData name="Chamarty, Ravi" userId="72d8f9d7-29b3-4844-a19c-2f85570e3687" providerId="ADAL" clId="{BD74793A-720D-45C9-9F44-22FED987C4FB}" dt="2025-01-23T11:49:30.274" v="265" actId="1076"/>
          <ac:grpSpMkLst>
            <pc:docMk/>
            <pc:sldMk cId="2959759722" sldId="2147308919"/>
            <ac:grpSpMk id="3" creationId="{4D36B477-F7AC-A9F3-1D32-60EFBFEBBEFE}"/>
          </ac:grpSpMkLst>
        </pc:grpChg>
      </pc:sldChg>
      <pc:sldChg chg="modSp mod addCm modCm">
        <pc:chgData name="Chamarty, Ravi" userId="72d8f9d7-29b3-4844-a19c-2f85570e3687" providerId="ADAL" clId="{BD74793A-720D-45C9-9F44-22FED987C4FB}" dt="2025-01-22T21:37:33.443" v="263"/>
        <pc:sldMkLst>
          <pc:docMk/>
          <pc:sldMk cId="2525726279" sldId="2147308922"/>
        </pc:sldMkLst>
        <pc:spChg chg="mod">
          <ac:chgData name="Chamarty, Ravi" userId="72d8f9d7-29b3-4844-a19c-2f85570e3687" providerId="ADAL" clId="{BD74793A-720D-45C9-9F44-22FED987C4FB}" dt="2025-01-21T15:32:56.570" v="113" actId="20577"/>
          <ac:spMkLst>
            <pc:docMk/>
            <pc:sldMk cId="2525726279" sldId="2147308922"/>
            <ac:spMk id="64" creationId="{C062BCC8-E642-B3AF-CA64-27ED4F479A22}"/>
          </ac:spMkLst>
        </pc:spChg>
        <pc:spChg chg="mod">
          <ac:chgData name="Chamarty, Ravi" userId="72d8f9d7-29b3-4844-a19c-2f85570e3687" providerId="ADAL" clId="{BD74793A-720D-45C9-9F44-22FED987C4FB}" dt="2025-01-15T03:03:34.350" v="17" actId="20577"/>
          <ac:spMkLst>
            <pc:docMk/>
            <pc:sldMk cId="2525726279" sldId="2147308922"/>
            <ac:spMk id="118" creationId="{31B13D58-E11D-D0C1-E727-1EC35F2A068C}"/>
          </ac:spMkLst>
        </pc:spChg>
        <pc:extLst>
          <p:ext xmlns:p="http://schemas.openxmlformats.org/presentationml/2006/main" uri="{D6D511B9-2390-475A-947B-AFAB55BFBCF1}">
            <pc226:cmChg xmlns:pc226="http://schemas.microsoft.com/office/powerpoint/2022/06/main/command" chg="add mod">
              <pc226:chgData name="Chamarty, Ravi" userId="72d8f9d7-29b3-4844-a19c-2f85570e3687" providerId="ADAL" clId="{BD74793A-720D-45C9-9F44-22FED987C4FB}" dt="2025-01-21T15:32:56.570" v="113" actId="20577"/>
              <pc2:cmMkLst xmlns:pc2="http://schemas.microsoft.com/office/powerpoint/2019/9/main/command">
                <pc:docMk/>
                <pc:sldMk cId="2525726279" sldId="2147308922"/>
                <pc2:cmMk id="{27BB1007-F36A-4432-9BE0-C038B3B85F8E}"/>
              </pc2:cmMkLst>
            </pc226:cmChg>
            <pc226:cmChg xmlns:pc226="http://schemas.microsoft.com/office/powerpoint/2022/06/main/command" chg="add mod modRxn">
              <pc226:chgData name="Chamarty, Ravi" userId="72d8f9d7-29b3-4844-a19c-2f85570e3687" providerId="ADAL" clId="{BD74793A-720D-45C9-9F44-22FED987C4FB}" dt="2025-01-22T21:37:33.443" v="263"/>
              <pc2:cmMkLst xmlns:pc2="http://schemas.microsoft.com/office/powerpoint/2019/9/main/command">
                <pc:docMk/>
                <pc:sldMk cId="2525726279" sldId="2147308922"/>
                <pc2:cmMk id="{3BB19E70-2964-4FBF-B9F5-361702031D49}"/>
              </pc2:cmMkLst>
            </pc226:cmChg>
            <pc226:cmChg xmlns:pc226="http://schemas.microsoft.com/office/powerpoint/2022/06/main/command" chg="add mod">
              <pc226:chgData name="Chamarty, Ravi" userId="72d8f9d7-29b3-4844-a19c-2f85570e3687" providerId="ADAL" clId="{BD74793A-720D-45C9-9F44-22FED987C4FB}" dt="2025-01-21T15:32:56.570" v="113" actId="20577"/>
              <pc2:cmMkLst xmlns:pc2="http://schemas.microsoft.com/office/powerpoint/2019/9/main/command">
                <pc:docMk/>
                <pc:sldMk cId="2525726279" sldId="2147308922"/>
                <pc2:cmMk id="{99BCFEC9-570F-44A3-A6A3-C6DA3CBAE5B1}"/>
              </pc2:cmMkLst>
            </pc226:cmChg>
          </p:ext>
        </pc:extLst>
      </pc:sldChg>
      <pc:sldChg chg="modSp mod addCm">
        <pc:chgData name="Chamarty, Ravi" userId="72d8f9d7-29b3-4844-a19c-2f85570e3687" providerId="ADAL" clId="{BD74793A-720D-45C9-9F44-22FED987C4FB}" dt="2025-01-15T03:47:02.023" v="67"/>
        <pc:sldMkLst>
          <pc:docMk/>
          <pc:sldMk cId="4050179957" sldId="2147308923"/>
        </pc:sldMkLst>
        <pc:spChg chg="mod">
          <ac:chgData name="Chamarty, Ravi" userId="72d8f9d7-29b3-4844-a19c-2f85570e3687" providerId="ADAL" clId="{BD74793A-720D-45C9-9F44-22FED987C4FB}" dt="2025-01-15T03:45:05.055" v="66" actId="20577"/>
          <ac:spMkLst>
            <pc:docMk/>
            <pc:sldMk cId="4050179957" sldId="2147308923"/>
            <ac:spMk id="133" creationId="{A6145A9C-CD0A-A8C1-829F-95B58BC74CC2}"/>
          </ac:spMkLst>
        </pc:spChg>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BD74793A-720D-45C9-9F44-22FED987C4FB}" dt="2025-01-15T03:47:02.023" v="67"/>
              <pc2:cmMkLst xmlns:pc2="http://schemas.microsoft.com/office/powerpoint/2019/9/main/command">
                <pc:docMk/>
                <pc:sldMk cId="4050179957" sldId="2147308923"/>
                <pc2:cmMk id="{3B31BAEB-B1D7-478A-B187-4AC26DA64C9F}"/>
              </pc2:cmMkLst>
            </pc226:cmChg>
          </p:ext>
        </pc:extLst>
      </pc:sldChg>
      <pc:sldChg chg="modSp mod addCm modCm">
        <pc:chgData name="Chamarty, Ravi" userId="72d8f9d7-29b3-4844-a19c-2f85570e3687" providerId="ADAL" clId="{BD74793A-720D-45C9-9F44-22FED987C4FB}" dt="2025-01-21T16:27:27.258" v="194" actId="20577"/>
        <pc:sldMkLst>
          <pc:docMk/>
          <pc:sldMk cId="3855627407" sldId="2147308924"/>
        </pc:sldMkLst>
        <pc:spChg chg="mod">
          <ac:chgData name="Chamarty, Ravi" userId="72d8f9d7-29b3-4844-a19c-2f85570e3687" providerId="ADAL" clId="{BD74793A-720D-45C9-9F44-22FED987C4FB}" dt="2025-01-21T16:27:27.258" v="194" actId="20577"/>
          <ac:spMkLst>
            <pc:docMk/>
            <pc:sldMk cId="3855627407" sldId="2147308924"/>
            <ac:spMk id="45" creationId="{27753535-9432-D562-C903-15CC38724457}"/>
          </ac:spMkLst>
        </pc:spChg>
        <pc:extLst>
          <p:ext xmlns:p="http://schemas.openxmlformats.org/presentationml/2006/main" uri="{D6D511B9-2390-475A-947B-AFAB55BFBCF1}">
            <pc226:cmChg xmlns:pc226="http://schemas.microsoft.com/office/powerpoint/2022/06/main/command" chg="add mod">
              <pc226:chgData name="Chamarty, Ravi" userId="72d8f9d7-29b3-4844-a19c-2f85570e3687" providerId="ADAL" clId="{BD74793A-720D-45C9-9F44-22FED987C4FB}" dt="2025-01-21T16:27:27.258" v="194" actId="20577"/>
              <pc2:cmMkLst xmlns:pc2="http://schemas.microsoft.com/office/powerpoint/2019/9/main/command">
                <pc:docMk/>
                <pc:sldMk cId="3855627407" sldId="2147308924"/>
                <pc2:cmMk id="{F6AC8956-85B7-4245-B06A-D7D58DA8FD4A}"/>
              </pc2:cmMkLst>
            </pc226:cmChg>
          </p:ext>
        </pc:extLst>
      </pc:sldChg>
      <pc:sldChg chg="modSp mod addCm modCm">
        <pc:chgData name="Chamarty, Ravi" userId="72d8f9d7-29b3-4844-a19c-2f85570e3687" providerId="ADAL" clId="{BD74793A-720D-45C9-9F44-22FED987C4FB}" dt="2025-01-21T15:43:10.981" v="187" actId="20577"/>
        <pc:sldMkLst>
          <pc:docMk/>
          <pc:sldMk cId="544004525" sldId="2147308925"/>
        </pc:sldMkLst>
        <pc:spChg chg="mod">
          <ac:chgData name="Chamarty, Ravi" userId="72d8f9d7-29b3-4844-a19c-2f85570e3687" providerId="ADAL" clId="{BD74793A-720D-45C9-9F44-22FED987C4FB}" dt="2025-01-21T15:35:18.743" v="114" actId="20577"/>
          <ac:spMkLst>
            <pc:docMk/>
            <pc:sldMk cId="544004525" sldId="2147308925"/>
            <ac:spMk id="71" creationId="{A18D368D-D8B6-1D14-7A12-DA23CD5B09BD}"/>
          </ac:spMkLst>
        </pc:spChg>
        <pc:spChg chg="mod">
          <ac:chgData name="Chamarty, Ravi" userId="72d8f9d7-29b3-4844-a19c-2f85570e3687" providerId="ADAL" clId="{BD74793A-720D-45C9-9F44-22FED987C4FB}" dt="2025-01-21T15:36:40.902" v="116" actId="20577"/>
          <ac:spMkLst>
            <pc:docMk/>
            <pc:sldMk cId="544004525" sldId="2147308925"/>
            <ac:spMk id="72" creationId="{D00EE37B-261B-742D-96A7-F06DC60DC3FD}"/>
          </ac:spMkLst>
        </pc:spChg>
        <pc:spChg chg="mod">
          <ac:chgData name="Chamarty, Ravi" userId="72d8f9d7-29b3-4844-a19c-2f85570e3687" providerId="ADAL" clId="{BD74793A-720D-45C9-9F44-22FED987C4FB}" dt="2025-01-21T15:43:10.981" v="187" actId="20577"/>
          <ac:spMkLst>
            <pc:docMk/>
            <pc:sldMk cId="544004525" sldId="2147308925"/>
            <ac:spMk id="92" creationId="{B7AA1A51-106D-D004-FE15-2E303432ED06}"/>
          </ac:spMkLst>
        </pc:spChg>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BD74793A-720D-45C9-9F44-22FED987C4FB}" dt="2025-01-15T03:34:01.974" v="65"/>
              <pc2:cmMkLst xmlns:pc2="http://schemas.microsoft.com/office/powerpoint/2019/9/main/command">
                <pc:docMk/>
                <pc:sldMk cId="544004525" sldId="2147308925"/>
                <pc2:cmMk id="{FA3740C9-73ED-4155-86A8-661C4CAD0021}"/>
              </pc2:cmMkLst>
            </pc226:cmChg>
            <pc226:cmChg xmlns:pc226="http://schemas.microsoft.com/office/powerpoint/2022/06/main/command" chg="add">
              <pc226:chgData name="Chamarty, Ravi" userId="72d8f9d7-29b3-4844-a19c-2f85570e3687" providerId="ADAL" clId="{BD74793A-720D-45C9-9F44-22FED987C4FB}" dt="2025-01-15T03:27:49.169" v="64"/>
              <pc2:cmMkLst xmlns:pc2="http://schemas.microsoft.com/office/powerpoint/2019/9/main/command">
                <pc:docMk/>
                <pc:sldMk cId="544004525" sldId="2147308925"/>
                <pc2:cmMk id="{705324ED-BDB1-4E17-B0DE-0902E212A1DC}"/>
              </pc2:cmMkLst>
            </pc226:cmChg>
            <pc226:cmChg xmlns:pc226="http://schemas.microsoft.com/office/powerpoint/2022/06/main/command" chg="add mod">
              <pc226:chgData name="Chamarty, Ravi" userId="72d8f9d7-29b3-4844-a19c-2f85570e3687" providerId="ADAL" clId="{BD74793A-720D-45C9-9F44-22FED987C4FB}" dt="2025-01-21T15:35:18.743" v="114" actId="20577"/>
              <pc2:cmMkLst xmlns:pc2="http://schemas.microsoft.com/office/powerpoint/2019/9/main/command">
                <pc:docMk/>
                <pc:sldMk cId="544004525" sldId="2147308925"/>
                <pc2:cmMk id="{A68D4BFC-5206-4F91-9432-9738F1FC7C47}"/>
              </pc2:cmMkLst>
            </pc226:cmChg>
          </p:ext>
        </pc:extLst>
      </pc:sldChg>
      <pc:sldChg chg="modSp mod addCm modCm">
        <pc:chgData name="Chamarty, Ravi" userId="72d8f9d7-29b3-4844-a19c-2f85570e3687" providerId="ADAL" clId="{BD74793A-720D-45C9-9F44-22FED987C4FB}" dt="2025-01-21T16:18:07.375" v="192" actId="20577"/>
        <pc:sldMkLst>
          <pc:docMk/>
          <pc:sldMk cId="3975839154" sldId="2147308926"/>
        </pc:sldMkLst>
        <pc:spChg chg="mod">
          <ac:chgData name="Chamarty, Ravi" userId="72d8f9d7-29b3-4844-a19c-2f85570e3687" providerId="ADAL" clId="{BD74793A-720D-45C9-9F44-22FED987C4FB}" dt="2025-01-21T16:18:07.375" v="192" actId="20577"/>
          <ac:spMkLst>
            <pc:docMk/>
            <pc:sldMk cId="3975839154" sldId="2147308926"/>
            <ac:spMk id="56" creationId="{1285AC82-E323-C1CA-CC50-101A18194E81}"/>
          </ac:spMkLst>
        </pc:spChg>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BD74793A-720D-45C9-9F44-22FED987C4FB}" dt="2025-01-16T03:17:23.170" v="81"/>
              <pc2:cmMkLst xmlns:pc2="http://schemas.microsoft.com/office/powerpoint/2019/9/main/command">
                <pc:docMk/>
                <pc:sldMk cId="3975839154" sldId="2147308926"/>
                <pc2:cmMk id="{21B48F51-C2ED-4D63-8296-C3F141AADD50}"/>
              </pc2:cmMkLst>
            </pc226:cmChg>
            <pc226:cmChg xmlns:pc226="http://schemas.microsoft.com/office/powerpoint/2022/06/main/command" chg="add mod">
              <pc226:chgData name="Chamarty, Ravi" userId="72d8f9d7-29b3-4844-a19c-2f85570e3687" providerId="ADAL" clId="{BD74793A-720D-45C9-9F44-22FED987C4FB}" dt="2025-01-21T16:18:07.375" v="192" actId="20577"/>
              <pc2:cmMkLst xmlns:pc2="http://schemas.microsoft.com/office/powerpoint/2019/9/main/command">
                <pc:docMk/>
                <pc:sldMk cId="3975839154" sldId="2147308926"/>
                <pc2:cmMk id="{2B5195B5-DB1D-49A4-B9D9-95B1F59CE95C}"/>
              </pc2:cmMkLst>
            </pc226:cmChg>
          </p:ext>
        </pc:extLst>
      </pc:sldChg>
      <pc:sldChg chg="modSp mod addCm modCm">
        <pc:chgData name="Chamarty, Ravi" userId="72d8f9d7-29b3-4844-a19c-2f85570e3687" providerId="ADAL" clId="{BD74793A-720D-45C9-9F44-22FED987C4FB}" dt="2025-01-22T21:39:34.236" v="264"/>
        <pc:sldMkLst>
          <pc:docMk/>
          <pc:sldMk cId="3525157946" sldId="2147308928"/>
        </pc:sldMkLst>
        <pc:graphicFrameChg chg="modGraphic">
          <ac:chgData name="Chamarty, Ravi" userId="72d8f9d7-29b3-4844-a19c-2f85570e3687" providerId="ADAL" clId="{BD74793A-720D-45C9-9F44-22FED987C4FB}" dt="2025-01-21T18:07:18.896" v="250" actId="20577"/>
          <ac:graphicFrameMkLst>
            <pc:docMk/>
            <pc:sldMk cId="3525157946" sldId="2147308928"/>
            <ac:graphicFrameMk id="6" creationId="{9A08D47F-1282-8A63-8EE1-B11F856B9A62}"/>
          </ac:graphicFrameMkLst>
        </pc:graphicFrameChg>
        <pc:extLst>
          <p:ext xmlns:p="http://schemas.openxmlformats.org/presentationml/2006/main" uri="{D6D511B9-2390-475A-947B-AFAB55BFBCF1}">
            <pc226:cmChg xmlns:pc226="http://schemas.microsoft.com/office/powerpoint/2022/06/main/command" chg="add">
              <pc226:chgData name="Chamarty, Ravi" userId="72d8f9d7-29b3-4844-a19c-2f85570e3687" providerId="ADAL" clId="{BD74793A-720D-45C9-9F44-22FED987C4FB}" dt="2025-01-22T21:39:34.236" v="264"/>
              <pc2:cmMkLst xmlns:pc2="http://schemas.microsoft.com/office/powerpoint/2019/9/main/command">
                <pc:docMk/>
                <pc:sldMk cId="3525157946" sldId="2147308928"/>
                <pc2:cmMk id="{F03673A2-1A3C-4032-A787-100CF8EE4097}"/>
              </pc2:cmMkLst>
              <pc226:cmRplyChg chg="mod modRxn">
                <pc226:chgData name="Chamarty, Ravi" userId="72d8f9d7-29b3-4844-a19c-2f85570e3687" providerId="ADAL" clId="{BD74793A-720D-45C9-9F44-22FED987C4FB}" dt="2025-01-22T21:39:34.236" v="264"/>
                <pc2:cmRplyMkLst xmlns:pc2="http://schemas.microsoft.com/office/powerpoint/2019/9/main/command">
                  <pc:docMk/>
                  <pc:sldMk cId="3525157946" sldId="2147308928"/>
                  <pc2:cmMk id="{F03673A2-1A3C-4032-A787-100CF8EE4097}"/>
                  <pc2:cmRplyMk id="{AB1907F4-D122-43E6-A81F-6B2FA0D96941}"/>
                </pc2:cmRplyMkLst>
              </pc226:cmRplyChg>
            </pc226:cmChg>
          </p:ext>
        </pc:extLst>
      </pc:sldChg>
      <pc:sldChg chg="modSp mod">
        <pc:chgData name="Chamarty, Ravi" userId="72d8f9d7-29b3-4844-a19c-2f85570e3687" providerId="ADAL" clId="{BD74793A-720D-45C9-9F44-22FED987C4FB}" dt="2025-01-21T18:09:14.870" v="261" actId="20577"/>
        <pc:sldMkLst>
          <pc:docMk/>
          <pc:sldMk cId="4171154436" sldId="2147308929"/>
        </pc:sldMkLst>
        <pc:spChg chg="mod">
          <ac:chgData name="Chamarty, Ravi" userId="72d8f9d7-29b3-4844-a19c-2f85570e3687" providerId="ADAL" clId="{BD74793A-720D-45C9-9F44-22FED987C4FB}" dt="2025-01-21T18:09:14.870" v="261" actId="20577"/>
          <ac:spMkLst>
            <pc:docMk/>
            <pc:sldMk cId="4171154436" sldId="2147308929"/>
            <ac:spMk id="3" creationId="{4532031F-E515-F5C7-7FED-04A1937D3F1A}"/>
          </ac:spMkLst>
        </pc:spChg>
      </pc:sldChg>
    </pc:docChg>
  </pc:docChgLst>
</pc:chgInfo>
</file>

<file path=ppt/diagrams/_rels/data2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_rels/drawing20.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dgm:t>
        <a:bodyPr/>
        <a:lstStyle/>
        <a:p>
          <a:r>
            <a:rPr kumimoji="1" lang="en-GB" b="0" i="0" baseline="0"/>
            <a:t>Introduction of solutions for cloud-native NF data streaming based on different technologies</a:t>
          </a:r>
          <a:endParaRPr lang="en-GB"/>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dgm:t>
        <a:bodyPr/>
        <a:lstStyle/>
        <a:p>
          <a:r>
            <a:rPr kumimoji="1" lang="en-GB" b="0" i="0" baseline="0"/>
            <a:t>Pros and cons analysis and comparison among technologies </a:t>
          </a:r>
          <a:endParaRPr lang="en-GB"/>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5CE1B3-4481-407D-ADC2-AC2D4C8E2F4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3777BDB5-71FC-454F-A211-68974E34FA1E}">
      <dgm:prSet custT="1"/>
      <dgm:spPr/>
      <dgm:t>
        <a:bodyPr/>
        <a:lstStyle/>
        <a:p>
          <a:r>
            <a:rPr lang="en-US" sz="1200" b="0" i="0" baseline="0"/>
            <a:t>Kafka is a not a standardized protocol. But compatibility across different platforms and technologies are ensured by opensource community.</a:t>
          </a:r>
          <a:endParaRPr lang="en-GB" sz="1200"/>
        </a:p>
      </dgm:t>
    </dgm:pt>
    <dgm:pt modelId="{F503310D-E42E-45EB-98FE-68285B3B77F6}" type="parTrans" cxnId="{6098AB00-2A2C-4123-AA66-D4B2530662F7}">
      <dgm:prSet/>
      <dgm:spPr/>
      <dgm:t>
        <a:bodyPr/>
        <a:lstStyle/>
        <a:p>
          <a:endParaRPr lang="en-GB"/>
        </a:p>
      </dgm:t>
    </dgm:pt>
    <dgm:pt modelId="{7AAE183D-C2DE-429B-974B-140107BB9CBC}" type="sibTrans" cxnId="{6098AB00-2A2C-4123-AA66-D4B2530662F7}">
      <dgm:prSet/>
      <dgm:spPr/>
      <dgm:t>
        <a:bodyPr/>
        <a:lstStyle/>
        <a:p>
          <a:endParaRPr lang="en-GB"/>
        </a:p>
      </dgm:t>
    </dgm:pt>
    <dgm:pt modelId="{5E871733-CD82-4ABD-94C1-7A3D1132EF99}">
      <dgm:prSet custT="1"/>
      <dgm:spPr/>
      <dgm:t>
        <a:bodyPr/>
        <a:lstStyle/>
        <a:p>
          <a:r>
            <a:rPr lang="en-GB" sz="1200" b="0" i="0" baseline="0"/>
            <a:t>Not supported by conventional (non-cloud-native) NFs. New implementation is needed for cloud-native NFs. </a:t>
          </a:r>
          <a:endParaRPr lang="en-GB" sz="1200"/>
        </a:p>
      </dgm:t>
    </dgm:pt>
    <dgm:pt modelId="{D13CD0BA-6B64-4724-B450-5D6AC16E98D5}" type="parTrans" cxnId="{2EAAE383-E4E8-4275-B496-9CCBF0AC3234}">
      <dgm:prSet/>
      <dgm:spPr/>
      <dgm:t>
        <a:bodyPr/>
        <a:lstStyle/>
        <a:p>
          <a:endParaRPr lang="en-GB"/>
        </a:p>
      </dgm:t>
    </dgm:pt>
    <dgm:pt modelId="{A80459B1-11FF-4E26-B0D7-78AD0C059A77}" type="sibTrans" cxnId="{2EAAE383-E4E8-4275-B496-9CCBF0AC3234}">
      <dgm:prSet/>
      <dgm:spPr/>
      <dgm:t>
        <a:bodyPr/>
        <a:lstStyle/>
        <a:p>
          <a:endParaRPr lang="en-GB"/>
        </a:p>
      </dgm:t>
    </dgm:pt>
    <dgm:pt modelId="{51F06721-9BC5-4707-B312-FE3879A8A354}">
      <dgm:prSet custT="1"/>
      <dgm:spPr/>
      <dgm:t>
        <a:bodyPr/>
        <a:lstStyle/>
        <a:p>
          <a:r>
            <a:rPr lang="en-US" sz="1200" b="1" i="0" baseline="0"/>
            <a:t>Cons</a:t>
          </a:r>
          <a:endParaRPr lang="en-GB" sz="1200"/>
        </a:p>
      </dgm:t>
    </dgm:pt>
    <dgm:pt modelId="{AAACBFFF-D039-415F-8B17-DD9AD0CC0B32}" type="sibTrans" cxnId="{C674A564-8917-4BB4-A106-1B673A50009C}">
      <dgm:prSet/>
      <dgm:spPr/>
      <dgm:t>
        <a:bodyPr/>
        <a:lstStyle/>
        <a:p>
          <a:endParaRPr lang="en-GB"/>
        </a:p>
      </dgm:t>
    </dgm:pt>
    <dgm:pt modelId="{5D8B261D-486A-47B4-BAFF-662E3E880F60}" type="parTrans" cxnId="{C674A564-8917-4BB4-A106-1B673A50009C}">
      <dgm:prSet/>
      <dgm:spPr/>
      <dgm:t>
        <a:bodyPr/>
        <a:lstStyle/>
        <a:p>
          <a:endParaRPr lang="en-GB"/>
        </a:p>
      </dgm:t>
    </dgm:pt>
    <dgm:pt modelId="{D2F99B1D-972A-458F-A4F4-7A331AF74C3B}" type="pres">
      <dgm:prSet presAssocID="{3C5CE1B3-4481-407D-ADC2-AC2D4C8E2F45}" presName="Name0" presStyleCnt="0">
        <dgm:presLayoutVars>
          <dgm:dir/>
          <dgm:animLvl val="lvl"/>
          <dgm:resizeHandles val="exact"/>
        </dgm:presLayoutVars>
      </dgm:prSet>
      <dgm:spPr/>
    </dgm:pt>
    <dgm:pt modelId="{B19AA7AF-E80B-4787-89E9-EC5595D17B82}" type="pres">
      <dgm:prSet presAssocID="{51F06721-9BC5-4707-B312-FE3879A8A354}" presName="composite" presStyleCnt="0"/>
      <dgm:spPr/>
    </dgm:pt>
    <dgm:pt modelId="{71E9D765-EB0F-4DDA-B5A9-EF0055AA7CBC}" type="pres">
      <dgm:prSet presAssocID="{51F06721-9BC5-4707-B312-FE3879A8A354}" presName="parTx" presStyleLbl="alignNode1" presStyleIdx="0" presStyleCnt="1" custLinFactY="-62092" custLinFactNeighborY="-100000">
        <dgm:presLayoutVars>
          <dgm:chMax val="0"/>
          <dgm:chPref val="0"/>
          <dgm:bulletEnabled val="1"/>
        </dgm:presLayoutVars>
      </dgm:prSet>
      <dgm:spPr/>
    </dgm:pt>
    <dgm:pt modelId="{661C5A47-F547-4F5E-8B1E-949F3AC4EB1E}" type="pres">
      <dgm:prSet presAssocID="{51F06721-9BC5-4707-B312-FE3879A8A354}" presName="desTx" presStyleLbl="alignAccFollowNode1" presStyleIdx="0" presStyleCnt="1">
        <dgm:presLayoutVars>
          <dgm:bulletEnabled val="1"/>
        </dgm:presLayoutVars>
      </dgm:prSet>
      <dgm:spPr/>
    </dgm:pt>
  </dgm:ptLst>
  <dgm:cxnLst>
    <dgm:cxn modelId="{6098AB00-2A2C-4123-AA66-D4B2530662F7}" srcId="{51F06721-9BC5-4707-B312-FE3879A8A354}" destId="{3777BDB5-71FC-454F-A211-68974E34FA1E}" srcOrd="0" destOrd="0" parTransId="{F503310D-E42E-45EB-98FE-68285B3B77F6}" sibTransId="{7AAE183D-C2DE-429B-974B-140107BB9CBC}"/>
    <dgm:cxn modelId="{C674A564-8917-4BB4-A106-1B673A50009C}" srcId="{3C5CE1B3-4481-407D-ADC2-AC2D4C8E2F45}" destId="{51F06721-9BC5-4707-B312-FE3879A8A354}" srcOrd="0" destOrd="0" parTransId="{5D8B261D-486A-47B4-BAFF-662E3E880F60}" sibTransId="{AAACBFFF-D039-415F-8B17-DD9AD0CC0B32}"/>
    <dgm:cxn modelId="{A40BA844-15D1-4526-957C-B32FD4CAC632}" type="presOf" srcId="{3777BDB5-71FC-454F-A211-68974E34FA1E}" destId="{661C5A47-F547-4F5E-8B1E-949F3AC4EB1E}" srcOrd="0" destOrd="0" presId="urn:microsoft.com/office/officeart/2005/8/layout/hList1"/>
    <dgm:cxn modelId="{E4C2904C-815F-4716-80CF-F4614E6FA62A}" type="presOf" srcId="{5E871733-CD82-4ABD-94C1-7A3D1132EF99}" destId="{661C5A47-F547-4F5E-8B1E-949F3AC4EB1E}" srcOrd="0" destOrd="1" presId="urn:microsoft.com/office/officeart/2005/8/layout/hList1"/>
    <dgm:cxn modelId="{3EBCEE51-66B5-425D-8513-0C3A8EEF687B}" type="presOf" srcId="{51F06721-9BC5-4707-B312-FE3879A8A354}" destId="{71E9D765-EB0F-4DDA-B5A9-EF0055AA7CBC}" srcOrd="0" destOrd="0" presId="urn:microsoft.com/office/officeart/2005/8/layout/hList1"/>
    <dgm:cxn modelId="{95AFF476-AFD8-46D5-AC6E-AD575E6019F0}" type="presOf" srcId="{3C5CE1B3-4481-407D-ADC2-AC2D4C8E2F45}" destId="{D2F99B1D-972A-458F-A4F4-7A331AF74C3B}" srcOrd="0" destOrd="0" presId="urn:microsoft.com/office/officeart/2005/8/layout/hList1"/>
    <dgm:cxn modelId="{2EAAE383-E4E8-4275-B496-9CCBF0AC3234}" srcId="{51F06721-9BC5-4707-B312-FE3879A8A354}" destId="{5E871733-CD82-4ABD-94C1-7A3D1132EF99}" srcOrd="1" destOrd="0" parTransId="{D13CD0BA-6B64-4724-B450-5D6AC16E98D5}" sibTransId="{A80459B1-11FF-4E26-B0D7-78AD0C059A77}"/>
    <dgm:cxn modelId="{65F6F4E8-FAB4-4234-98DE-946DFE4D2537}" type="presParOf" srcId="{D2F99B1D-972A-458F-A4F4-7A331AF74C3B}" destId="{B19AA7AF-E80B-4787-89E9-EC5595D17B82}" srcOrd="0" destOrd="0" presId="urn:microsoft.com/office/officeart/2005/8/layout/hList1"/>
    <dgm:cxn modelId="{4B5D8541-F2C0-4236-BC62-49B8D6C80062}" type="presParOf" srcId="{B19AA7AF-E80B-4787-89E9-EC5595D17B82}" destId="{71E9D765-EB0F-4DDA-B5A9-EF0055AA7CBC}" srcOrd="0" destOrd="0" presId="urn:microsoft.com/office/officeart/2005/8/layout/hList1"/>
    <dgm:cxn modelId="{A767DC7D-594D-4E88-9EFD-3C4D7F6E559B}" type="presParOf" srcId="{B19AA7AF-E80B-4787-89E9-EC5595D17B82}" destId="{661C5A47-F547-4F5E-8B1E-949F3AC4EB1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5C3D420-7C71-4D48-A04F-1F95A014303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34881AC2-2AEA-4184-80E0-A936569136D5}">
      <dgm:prSet/>
      <dgm:spPr/>
      <dgm:t>
        <a:bodyPr/>
        <a:lstStyle/>
        <a:p>
          <a:r>
            <a:rPr lang="en-US" b="1" i="0" baseline="0"/>
            <a:t>Pros:</a:t>
          </a:r>
          <a:endParaRPr lang="en-GB"/>
        </a:p>
      </dgm:t>
    </dgm:pt>
    <dgm:pt modelId="{EF18BD49-F8AD-4DE4-867C-5F37460B106B}" type="parTrans" cxnId="{E33C5E34-6246-4CC8-BBD5-B0CE783F2F46}">
      <dgm:prSet/>
      <dgm:spPr/>
      <dgm:t>
        <a:bodyPr/>
        <a:lstStyle/>
        <a:p>
          <a:endParaRPr lang="en-GB"/>
        </a:p>
      </dgm:t>
    </dgm:pt>
    <dgm:pt modelId="{F0ADDA74-AEA0-46C5-A340-F8AB28EB2651}" type="sibTrans" cxnId="{E33C5E34-6246-4CC8-BBD5-B0CE783F2F46}">
      <dgm:prSet/>
      <dgm:spPr/>
      <dgm:t>
        <a:bodyPr/>
        <a:lstStyle/>
        <a:p>
          <a:endParaRPr lang="en-GB"/>
        </a:p>
      </dgm:t>
    </dgm:pt>
    <dgm:pt modelId="{DE68DB94-FF57-42D1-BB56-94F107CC57F7}">
      <dgm:prSet/>
      <dgm:spPr/>
      <dgm:t>
        <a:bodyPr/>
        <a:lstStyle/>
        <a:p>
          <a:r>
            <a:rPr lang="en-US" b="0" i="0" baseline="0"/>
            <a:t>Similar to HTTP due to benefit of stateless comparing against WebSocket</a:t>
          </a:r>
          <a:endParaRPr lang="en-GB"/>
        </a:p>
      </dgm:t>
    </dgm:pt>
    <dgm:pt modelId="{4969D9A3-2FAC-48B1-BB94-0D873D7BC0F1}" type="parTrans" cxnId="{F6724BC4-BE7E-436B-B317-A5555701C182}">
      <dgm:prSet/>
      <dgm:spPr/>
      <dgm:t>
        <a:bodyPr/>
        <a:lstStyle/>
        <a:p>
          <a:endParaRPr lang="en-GB"/>
        </a:p>
      </dgm:t>
    </dgm:pt>
    <dgm:pt modelId="{27F2166D-21F7-4FD0-9E24-6E639B90D5E3}" type="sibTrans" cxnId="{F6724BC4-BE7E-436B-B317-A5555701C182}">
      <dgm:prSet/>
      <dgm:spPr/>
      <dgm:t>
        <a:bodyPr/>
        <a:lstStyle/>
        <a:p>
          <a:endParaRPr lang="en-GB"/>
        </a:p>
      </dgm:t>
    </dgm:pt>
    <dgm:pt modelId="{D4D95191-BE00-4D8F-BF7F-5E1589A13EAA}">
      <dgm:prSet/>
      <dgm:spPr/>
      <dgm:t>
        <a:bodyPr/>
        <a:lstStyle/>
        <a:p>
          <a:r>
            <a:rPr lang="en-GB" b="0" i="0" baseline="0"/>
            <a:t>Less protocol overhead than HTTP.</a:t>
          </a:r>
          <a:endParaRPr lang="en-GB"/>
        </a:p>
      </dgm:t>
    </dgm:pt>
    <dgm:pt modelId="{47A23177-21E7-4700-B416-04C7208A71FB}" type="parTrans" cxnId="{6E833B6C-53CD-483A-9DC6-C905BE2C702E}">
      <dgm:prSet/>
      <dgm:spPr/>
      <dgm:t>
        <a:bodyPr/>
        <a:lstStyle/>
        <a:p>
          <a:endParaRPr lang="en-GB"/>
        </a:p>
      </dgm:t>
    </dgm:pt>
    <dgm:pt modelId="{638A4F5F-0232-4C24-BD2D-67F8377A6959}" type="sibTrans" cxnId="{6E833B6C-53CD-483A-9DC6-C905BE2C702E}">
      <dgm:prSet/>
      <dgm:spPr/>
      <dgm:t>
        <a:bodyPr/>
        <a:lstStyle/>
        <a:p>
          <a:endParaRPr lang="en-GB"/>
        </a:p>
      </dgm:t>
    </dgm:pt>
    <dgm:pt modelId="{E7E9C662-9839-4036-8AC4-A03F3D2FA4A3}">
      <dgm:prSet/>
      <dgm:spPr/>
      <dgm:t>
        <a:bodyPr/>
        <a:lstStyle/>
        <a:p>
          <a:r>
            <a:rPr lang="en-GB" b="0" i="0" baseline="0"/>
            <a:t>Additional front-end data transport layer (HTTP, WebSocket) and protocol conversions (WebSocket-&gt;Kafka,  HTTP-&gt;Kafka) are avoided for better efficiency. </a:t>
          </a:r>
          <a:endParaRPr lang="en-GB"/>
        </a:p>
      </dgm:t>
    </dgm:pt>
    <dgm:pt modelId="{8C3A4425-3634-48A6-B9DD-FE46F00721CA}" type="parTrans" cxnId="{2870693E-985B-4F25-9CF4-B66F3B2D0DC3}">
      <dgm:prSet/>
      <dgm:spPr/>
      <dgm:t>
        <a:bodyPr/>
        <a:lstStyle/>
        <a:p>
          <a:endParaRPr lang="en-GB"/>
        </a:p>
      </dgm:t>
    </dgm:pt>
    <dgm:pt modelId="{02366720-2189-4A9C-B961-AE3CC5A5A8A1}" type="sibTrans" cxnId="{2870693E-985B-4F25-9CF4-B66F3B2D0DC3}">
      <dgm:prSet/>
      <dgm:spPr/>
      <dgm:t>
        <a:bodyPr/>
        <a:lstStyle/>
        <a:p>
          <a:endParaRPr lang="en-GB"/>
        </a:p>
      </dgm:t>
    </dgm:pt>
    <dgm:pt modelId="{B6ED6AFB-0D11-43C3-9E74-BC254368B211}">
      <dgm:prSet/>
      <dgm:spPr/>
      <dgm:t>
        <a:bodyPr/>
        <a:lstStyle/>
        <a:p>
          <a:r>
            <a:rPr lang="en-GB" b="0" i="0" baseline="0"/>
            <a:t>Guaranteed successful data delivery.</a:t>
          </a:r>
          <a:endParaRPr lang="en-GB"/>
        </a:p>
      </dgm:t>
    </dgm:pt>
    <dgm:pt modelId="{CA9AB3B2-BD1B-4849-B4AA-56454B24F74D}" type="parTrans" cxnId="{99B47128-C57A-4583-B51B-88974BEC3B03}">
      <dgm:prSet/>
      <dgm:spPr/>
      <dgm:t>
        <a:bodyPr/>
        <a:lstStyle/>
        <a:p>
          <a:endParaRPr lang="en-GB"/>
        </a:p>
      </dgm:t>
    </dgm:pt>
    <dgm:pt modelId="{3DE506C4-B1C0-43E9-B6C5-0C45D5BB0E74}" type="sibTrans" cxnId="{99B47128-C57A-4583-B51B-88974BEC3B03}">
      <dgm:prSet/>
      <dgm:spPr/>
      <dgm:t>
        <a:bodyPr/>
        <a:lstStyle/>
        <a:p>
          <a:endParaRPr lang="en-GB"/>
        </a:p>
      </dgm:t>
    </dgm:pt>
    <dgm:pt modelId="{502CE7A6-4568-4148-83BC-154CC220B5DC}">
      <dgm:prSet/>
      <dgm:spPr/>
      <dgm:t>
        <a:bodyPr/>
        <a:lstStyle/>
        <a:p>
          <a:r>
            <a:rPr lang="en-GB" b="0" i="0" baseline="0"/>
            <a:t>Guaranteed in-sequence delivery within single broker instance (partition) where management system and NF can leverage it for sequential delivery when needed.  </a:t>
          </a:r>
          <a:endParaRPr lang="en-GB"/>
        </a:p>
      </dgm:t>
    </dgm:pt>
    <dgm:pt modelId="{67DDB591-151C-498B-A337-1D186E86556B}" type="parTrans" cxnId="{8BD6AC4E-D3ED-4246-8D88-970404009BC7}">
      <dgm:prSet/>
      <dgm:spPr/>
      <dgm:t>
        <a:bodyPr/>
        <a:lstStyle/>
        <a:p>
          <a:endParaRPr lang="en-GB"/>
        </a:p>
      </dgm:t>
    </dgm:pt>
    <dgm:pt modelId="{FABF5D82-9147-4899-8051-D1C2BF25997D}" type="sibTrans" cxnId="{8BD6AC4E-D3ED-4246-8D88-970404009BC7}">
      <dgm:prSet/>
      <dgm:spPr/>
      <dgm:t>
        <a:bodyPr/>
        <a:lstStyle/>
        <a:p>
          <a:endParaRPr lang="en-GB"/>
        </a:p>
      </dgm:t>
    </dgm:pt>
    <dgm:pt modelId="{EC20763B-AF03-4348-860F-876E3E36AB43}">
      <dgm:prSet/>
      <dgm:spPr/>
      <dgm:t>
        <a:bodyPr/>
        <a:lstStyle/>
        <a:p>
          <a:r>
            <a:rPr kumimoji="1" lang="en-GB" b="0" i="0" baseline="0"/>
            <a:t>Complexity with HTTP for handling scaling, load balancing and fault-tolerance, data integrity and delivery performance are mostly eliminated. </a:t>
          </a:r>
          <a:endParaRPr lang="en-GB"/>
        </a:p>
      </dgm:t>
    </dgm:pt>
    <dgm:pt modelId="{74BDAD1C-DF0C-439B-955C-1B9A5263E264}" type="parTrans" cxnId="{E96959EC-34FB-41EF-B37A-F5CE328361F0}">
      <dgm:prSet/>
      <dgm:spPr/>
      <dgm:t>
        <a:bodyPr/>
        <a:lstStyle/>
        <a:p>
          <a:endParaRPr lang="en-GB"/>
        </a:p>
      </dgm:t>
    </dgm:pt>
    <dgm:pt modelId="{C2BE06BB-0DA9-42FA-BFDE-F87069D55404}" type="sibTrans" cxnId="{E96959EC-34FB-41EF-B37A-F5CE328361F0}">
      <dgm:prSet/>
      <dgm:spPr/>
      <dgm:t>
        <a:bodyPr/>
        <a:lstStyle/>
        <a:p>
          <a:endParaRPr lang="en-GB"/>
        </a:p>
      </dgm:t>
    </dgm:pt>
    <dgm:pt modelId="{86A6318D-0E68-4F55-8271-89953AABD9A0}">
      <dgm:prSet/>
      <dgm:spPr/>
      <dgm:t>
        <a:bodyPr/>
        <a:lstStyle/>
        <a:p>
          <a:r>
            <a:rPr lang="en-GB" b="0" i="0" baseline="0"/>
            <a:t>NF and management system sides are completely decoupled which provide better interoperability.</a:t>
          </a:r>
          <a:endParaRPr lang="en-GB"/>
        </a:p>
      </dgm:t>
    </dgm:pt>
    <dgm:pt modelId="{34D4CEBA-BCD1-41FF-A146-3EE9CD1FF0D9}" type="parTrans" cxnId="{429896DC-4F0F-4971-830A-B4F68ED778FA}">
      <dgm:prSet/>
      <dgm:spPr/>
      <dgm:t>
        <a:bodyPr/>
        <a:lstStyle/>
        <a:p>
          <a:endParaRPr lang="en-GB"/>
        </a:p>
      </dgm:t>
    </dgm:pt>
    <dgm:pt modelId="{58D15984-8361-48F9-8ABF-F4DA2BE31774}" type="sibTrans" cxnId="{429896DC-4F0F-4971-830A-B4F68ED778FA}">
      <dgm:prSet/>
      <dgm:spPr/>
      <dgm:t>
        <a:bodyPr/>
        <a:lstStyle/>
        <a:p>
          <a:endParaRPr lang="en-GB"/>
        </a:p>
      </dgm:t>
    </dgm:pt>
    <dgm:pt modelId="{8051D09F-F702-497D-8915-D3AA0BE12751}">
      <dgm:prSet/>
      <dgm:spPr/>
      <dgm:t>
        <a:bodyPr/>
        <a:lstStyle/>
        <a:p>
          <a:r>
            <a:rPr lang="en-GB" b="0" i="0" baseline="0"/>
            <a:t>Direct integration with operator backend enterprise applications/ services, for e.g. analytic, telemetries monitoring, service assurance for less complexity, better efficiency, better data exposure and integrity.  </a:t>
          </a:r>
          <a:endParaRPr lang="en-GB"/>
        </a:p>
      </dgm:t>
    </dgm:pt>
    <dgm:pt modelId="{3ADE3483-C1B4-47D2-869F-069DD764A33A}" type="parTrans" cxnId="{8C4A0CD3-5111-4B29-A978-4119FBA302B3}">
      <dgm:prSet/>
      <dgm:spPr/>
      <dgm:t>
        <a:bodyPr/>
        <a:lstStyle/>
        <a:p>
          <a:endParaRPr lang="en-GB"/>
        </a:p>
      </dgm:t>
    </dgm:pt>
    <dgm:pt modelId="{F6D50D8E-74EB-40B4-9354-A844EA816C60}" type="sibTrans" cxnId="{8C4A0CD3-5111-4B29-A978-4119FBA302B3}">
      <dgm:prSet/>
      <dgm:spPr/>
      <dgm:t>
        <a:bodyPr/>
        <a:lstStyle/>
        <a:p>
          <a:endParaRPr lang="en-GB"/>
        </a:p>
      </dgm:t>
    </dgm:pt>
    <dgm:pt modelId="{7DE27C38-0074-40AC-88B4-BDFF6298E906}" type="pres">
      <dgm:prSet presAssocID="{C5C3D420-7C71-4D48-A04F-1F95A0143036}" presName="Name0" presStyleCnt="0">
        <dgm:presLayoutVars>
          <dgm:dir/>
          <dgm:animLvl val="lvl"/>
          <dgm:resizeHandles val="exact"/>
        </dgm:presLayoutVars>
      </dgm:prSet>
      <dgm:spPr/>
    </dgm:pt>
    <dgm:pt modelId="{D3E19AF2-C350-419F-A14A-D938D565CB5A}" type="pres">
      <dgm:prSet presAssocID="{34881AC2-2AEA-4184-80E0-A936569136D5}" presName="composite" presStyleCnt="0"/>
      <dgm:spPr/>
    </dgm:pt>
    <dgm:pt modelId="{11989292-2E6F-44D1-B6C9-9D91F6176C26}" type="pres">
      <dgm:prSet presAssocID="{34881AC2-2AEA-4184-80E0-A936569136D5}" presName="parTx" presStyleLbl="alignNode1" presStyleIdx="0" presStyleCnt="1">
        <dgm:presLayoutVars>
          <dgm:chMax val="0"/>
          <dgm:chPref val="0"/>
          <dgm:bulletEnabled val="1"/>
        </dgm:presLayoutVars>
      </dgm:prSet>
      <dgm:spPr/>
    </dgm:pt>
    <dgm:pt modelId="{1C21F18B-3281-4605-96E1-AB3F98A45F33}" type="pres">
      <dgm:prSet presAssocID="{34881AC2-2AEA-4184-80E0-A936569136D5}" presName="desTx" presStyleLbl="alignAccFollowNode1" presStyleIdx="0" presStyleCnt="1">
        <dgm:presLayoutVars>
          <dgm:bulletEnabled val="1"/>
        </dgm:presLayoutVars>
      </dgm:prSet>
      <dgm:spPr/>
    </dgm:pt>
  </dgm:ptLst>
  <dgm:cxnLst>
    <dgm:cxn modelId="{CD36C803-3FD7-4611-91EF-BB0E837BA140}" type="presOf" srcId="{86A6318D-0E68-4F55-8271-89953AABD9A0}" destId="{1C21F18B-3281-4605-96E1-AB3F98A45F33}" srcOrd="0" destOrd="6" presId="urn:microsoft.com/office/officeart/2005/8/layout/hList1"/>
    <dgm:cxn modelId="{99B47128-C57A-4583-B51B-88974BEC3B03}" srcId="{34881AC2-2AEA-4184-80E0-A936569136D5}" destId="{B6ED6AFB-0D11-43C3-9E74-BC254368B211}" srcOrd="3" destOrd="0" parTransId="{CA9AB3B2-BD1B-4849-B4AA-56454B24F74D}" sibTransId="{3DE506C4-B1C0-43E9-B6C5-0C45D5BB0E74}"/>
    <dgm:cxn modelId="{3C43E933-9E4A-4D57-9F51-015B21FE64C0}" type="presOf" srcId="{DE68DB94-FF57-42D1-BB56-94F107CC57F7}" destId="{1C21F18B-3281-4605-96E1-AB3F98A45F33}" srcOrd="0" destOrd="0" presId="urn:microsoft.com/office/officeart/2005/8/layout/hList1"/>
    <dgm:cxn modelId="{E33C5E34-6246-4CC8-BBD5-B0CE783F2F46}" srcId="{C5C3D420-7C71-4D48-A04F-1F95A0143036}" destId="{34881AC2-2AEA-4184-80E0-A936569136D5}" srcOrd="0" destOrd="0" parTransId="{EF18BD49-F8AD-4DE4-867C-5F37460B106B}" sibTransId="{F0ADDA74-AEA0-46C5-A340-F8AB28EB2651}"/>
    <dgm:cxn modelId="{2870693E-985B-4F25-9CF4-B66F3B2D0DC3}" srcId="{34881AC2-2AEA-4184-80E0-A936569136D5}" destId="{E7E9C662-9839-4036-8AC4-A03F3D2FA4A3}" srcOrd="2" destOrd="0" parTransId="{8C3A4425-3634-48A6-B9DD-FE46F00721CA}" sibTransId="{02366720-2189-4A9C-B961-AE3CC5A5A8A1}"/>
    <dgm:cxn modelId="{C0881844-E0E6-42D7-A3F8-90D227797EE0}" type="presOf" srcId="{C5C3D420-7C71-4D48-A04F-1F95A0143036}" destId="{7DE27C38-0074-40AC-88B4-BDFF6298E906}" srcOrd="0" destOrd="0" presId="urn:microsoft.com/office/officeart/2005/8/layout/hList1"/>
    <dgm:cxn modelId="{04BC414A-DCE8-4E6F-8151-35FCEA05196D}" type="presOf" srcId="{B6ED6AFB-0D11-43C3-9E74-BC254368B211}" destId="{1C21F18B-3281-4605-96E1-AB3F98A45F33}" srcOrd="0" destOrd="3" presId="urn:microsoft.com/office/officeart/2005/8/layout/hList1"/>
    <dgm:cxn modelId="{6E833B6C-53CD-483A-9DC6-C905BE2C702E}" srcId="{34881AC2-2AEA-4184-80E0-A936569136D5}" destId="{D4D95191-BE00-4D8F-BF7F-5E1589A13EAA}" srcOrd="1" destOrd="0" parTransId="{47A23177-21E7-4700-B416-04C7208A71FB}" sibTransId="{638A4F5F-0232-4C24-BD2D-67F8377A6959}"/>
    <dgm:cxn modelId="{8BD6AC4E-D3ED-4246-8D88-970404009BC7}" srcId="{34881AC2-2AEA-4184-80E0-A936569136D5}" destId="{502CE7A6-4568-4148-83BC-154CC220B5DC}" srcOrd="4" destOrd="0" parTransId="{67DDB591-151C-498B-A337-1D186E86556B}" sibTransId="{FABF5D82-9147-4899-8051-D1C2BF25997D}"/>
    <dgm:cxn modelId="{E45C5076-53C8-4FD0-9A46-DAB22D3295C9}" type="presOf" srcId="{D4D95191-BE00-4D8F-BF7F-5E1589A13EAA}" destId="{1C21F18B-3281-4605-96E1-AB3F98A45F33}" srcOrd="0" destOrd="1" presId="urn:microsoft.com/office/officeart/2005/8/layout/hList1"/>
    <dgm:cxn modelId="{7D0263A4-3146-4E61-A9FB-437B59A1E1D9}" type="presOf" srcId="{EC20763B-AF03-4348-860F-876E3E36AB43}" destId="{1C21F18B-3281-4605-96E1-AB3F98A45F33}" srcOrd="0" destOrd="5" presId="urn:microsoft.com/office/officeart/2005/8/layout/hList1"/>
    <dgm:cxn modelId="{C7054BA9-E16E-4599-977B-00B033A1D853}" type="presOf" srcId="{8051D09F-F702-497D-8915-D3AA0BE12751}" destId="{1C21F18B-3281-4605-96E1-AB3F98A45F33}" srcOrd="0" destOrd="7" presId="urn:microsoft.com/office/officeart/2005/8/layout/hList1"/>
    <dgm:cxn modelId="{87118AC2-C3A2-4C4C-8E17-2B186A349453}" type="presOf" srcId="{E7E9C662-9839-4036-8AC4-A03F3D2FA4A3}" destId="{1C21F18B-3281-4605-96E1-AB3F98A45F33}" srcOrd="0" destOrd="2" presId="urn:microsoft.com/office/officeart/2005/8/layout/hList1"/>
    <dgm:cxn modelId="{F6724BC4-BE7E-436B-B317-A5555701C182}" srcId="{34881AC2-2AEA-4184-80E0-A936569136D5}" destId="{DE68DB94-FF57-42D1-BB56-94F107CC57F7}" srcOrd="0" destOrd="0" parTransId="{4969D9A3-2FAC-48B1-BB94-0D873D7BC0F1}" sibTransId="{27F2166D-21F7-4FD0-9E24-6E639B90D5E3}"/>
    <dgm:cxn modelId="{A1CC1FC7-6A1E-4D4D-96C1-A73A40514698}" type="presOf" srcId="{502CE7A6-4568-4148-83BC-154CC220B5DC}" destId="{1C21F18B-3281-4605-96E1-AB3F98A45F33}" srcOrd="0" destOrd="4" presId="urn:microsoft.com/office/officeart/2005/8/layout/hList1"/>
    <dgm:cxn modelId="{8C4A0CD3-5111-4B29-A978-4119FBA302B3}" srcId="{34881AC2-2AEA-4184-80E0-A936569136D5}" destId="{8051D09F-F702-497D-8915-D3AA0BE12751}" srcOrd="7" destOrd="0" parTransId="{3ADE3483-C1B4-47D2-869F-069DD764A33A}" sibTransId="{F6D50D8E-74EB-40B4-9354-A844EA816C60}"/>
    <dgm:cxn modelId="{429896DC-4F0F-4971-830A-B4F68ED778FA}" srcId="{34881AC2-2AEA-4184-80E0-A936569136D5}" destId="{86A6318D-0E68-4F55-8271-89953AABD9A0}" srcOrd="6" destOrd="0" parTransId="{34D4CEBA-BCD1-41FF-A146-3EE9CD1FF0D9}" sibTransId="{58D15984-8361-48F9-8ABF-F4DA2BE31774}"/>
    <dgm:cxn modelId="{E96959EC-34FB-41EF-B37A-F5CE328361F0}" srcId="{34881AC2-2AEA-4184-80E0-A936569136D5}" destId="{EC20763B-AF03-4348-860F-876E3E36AB43}" srcOrd="5" destOrd="0" parTransId="{74BDAD1C-DF0C-439B-955C-1B9A5263E264}" sibTransId="{C2BE06BB-0DA9-42FA-BFDE-F87069D55404}"/>
    <dgm:cxn modelId="{2A57EBF2-2505-415B-8A97-68223FE5F151}" type="presOf" srcId="{34881AC2-2AEA-4184-80E0-A936569136D5}" destId="{11989292-2E6F-44D1-B6C9-9D91F6176C26}" srcOrd="0" destOrd="0" presId="urn:microsoft.com/office/officeart/2005/8/layout/hList1"/>
    <dgm:cxn modelId="{662B6BB0-725E-4629-A136-A4F8B5A98996}" type="presParOf" srcId="{7DE27C38-0074-40AC-88B4-BDFF6298E906}" destId="{D3E19AF2-C350-419F-A14A-D938D565CB5A}" srcOrd="0" destOrd="0" presId="urn:microsoft.com/office/officeart/2005/8/layout/hList1"/>
    <dgm:cxn modelId="{29381321-0F3C-4CFA-BB56-BBCA503ECDC1}" type="presParOf" srcId="{D3E19AF2-C350-419F-A14A-D938D565CB5A}" destId="{11989292-2E6F-44D1-B6C9-9D91F6176C26}" srcOrd="0" destOrd="0" presId="urn:microsoft.com/office/officeart/2005/8/layout/hList1"/>
    <dgm:cxn modelId="{2CF868F3-6CB6-4B85-9DCC-7B785E31C535}" type="presParOf" srcId="{D3E19AF2-C350-419F-A14A-D938D565CB5A}" destId="{1C21F18B-3281-4605-96E1-AB3F98A45F33}"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BFBFBF"/>
        </a:solidFill>
      </dgm:spPr>
      <dgm:t>
        <a:bodyPr/>
        <a:lstStyle/>
        <a:p>
          <a:r>
            <a:rPr kumimoji="1" lang="en-GB" b="0" i="0" baseline="0" dirty="0"/>
            <a:t>Pros and cons analysis and comparison among technologies </a:t>
          </a:r>
          <a:endParaRPr lang="en-GB" dirty="0"/>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rgbClr val="C00000"/>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chemeClr val="bg1">
            <a:lumMod val="75000"/>
          </a:schemeClr>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chemeClr val="bg1">
            <a:lumMod val="75000"/>
          </a:schemeClr>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chemeClr val="bg1">
            <a:lumMod val="75000"/>
          </a:schemeClr>
        </a:solidFill>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8F46DA4-B7B0-4EF4-8F38-134E45D17FD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14D04936-414A-4B84-9F4D-9212688C313F}">
      <dgm:prSet/>
      <dgm:spPr/>
      <dgm:t>
        <a:bodyPr/>
        <a:lstStyle/>
        <a:p>
          <a:r>
            <a:rPr kumimoji="1" lang="en-GB" b="1" i="0" baseline="0"/>
            <a:t>Kafka stands out as the best method </a:t>
          </a:r>
          <a:r>
            <a:rPr kumimoji="1" lang="en-GB" b="0" i="0" baseline="0"/>
            <a:t>for cloud-native NF data streaming in terms of performance/efficiency, scalability, fault-tolerance, data integrity, interoperability etc.</a:t>
          </a:r>
          <a:endParaRPr lang="en-GB"/>
        </a:p>
      </dgm:t>
    </dgm:pt>
    <dgm:pt modelId="{64041869-9263-4180-8D6E-FA6A58330D80}" type="parTrans" cxnId="{EA20FF3B-BF15-46C2-AD24-D694F61D27DA}">
      <dgm:prSet/>
      <dgm:spPr/>
      <dgm:t>
        <a:bodyPr/>
        <a:lstStyle/>
        <a:p>
          <a:endParaRPr lang="en-GB"/>
        </a:p>
      </dgm:t>
    </dgm:pt>
    <dgm:pt modelId="{6AE8C42E-7CCB-42AF-B19F-C7F26481B60E}" type="sibTrans" cxnId="{EA20FF3B-BF15-46C2-AD24-D694F61D27DA}">
      <dgm:prSet/>
      <dgm:spPr/>
      <dgm:t>
        <a:bodyPr/>
        <a:lstStyle/>
        <a:p>
          <a:endParaRPr lang="en-GB"/>
        </a:p>
      </dgm:t>
    </dgm:pt>
    <dgm:pt modelId="{8A644ED5-74F5-4D71-AB00-9C76A0628596}">
      <dgm:prSet/>
      <dgm:spPr/>
      <dgm:t>
        <a:bodyPr/>
        <a:lstStyle/>
        <a:p>
          <a:r>
            <a:rPr kumimoji="1" lang="en-GB" b="0" i="0" baseline="0"/>
            <a:t>Although it is not a standard protocol defined by a SDO, </a:t>
          </a:r>
          <a:r>
            <a:rPr kumimoji="1" lang="en-GB" b="1" i="0" baseline="0"/>
            <a:t>it is already widely used as industry standard solution, providing </a:t>
          </a:r>
          <a:r>
            <a:rPr kumimoji="1" lang="en-US" b="1" i="0" baseline="0"/>
            <a:t>better decoupling and </a:t>
          </a:r>
          <a:r>
            <a:rPr kumimoji="1" lang="en-GB" b="1" i="0" baseline="0"/>
            <a:t>the interoperability than WebSocket and HTTP when being in the cloud at scale.</a:t>
          </a:r>
          <a:endParaRPr lang="en-GB"/>
        </a:p>
      </dgm:t>
    </dgm:pt>
    <dgm:pt modelId="{8CF00FA6-8ED3-4989-BE0B-B155AA86151E}" type="parTrans" cxnId="{40138F11-7988-4626-8B24-E68215338891}">
      <dgm:prSet/>
      <dgm:spPr/>
      <dgm:t>
        <a:bodyPr/>
        <a:lstStyle/>
        <a:p>
          <a:endParaRPr lang="en-GB"/>
        </a:p>
      </dgm:t>
    </dgm:pt>
    <dgm:pt modelId="{AB88E166-D232-4ABF-A57A-A30CAC40BF4F}" type="sibTrans" cxnId="{40138F11-7988-4626-8B24-E68215338891}">
      <dgm:prSet/>
      <dgm:spPr/>
      <dgm:t>
        <a:bodyPr/>
        <a:lstStyle/>
        <a:p>
          <a:endParaRPr lang="en-GB"/>
        </a:p>
      </dgm:t>
    </dgm:pt>
    <dgm:pt modelId="{4498583D-B5AA-4225-BB5A-4C8D1A760445}">
      <dgm:prSet/>
      <dgm:spPr/>
      <dgm:t>
        <a:bodyPr/>
        <a:lstStyle/>
        <a:p>
          <a:r>
            <a:rPr kumimoji="1" lang="en-GB" b="0" i="0" baseline="0"/>
            <a:t>It was not supported in conventional NFs (non-cloud native), so some implementation effort is needed for the emerging cloud-native NF solutions. But</a:t>
          </a:r>
          <a:r>
            <a:rPr kumimoji="1" lang="en-GB" b="1" i="0" baseline="0"/>
            <a:t> the overall complexity for implementing a scalable and fault-tolerant system suitable for cloud deployment at scale is much lower than other methods (WebSocket and HTTP).</a:t>
          </a:r>
          <a:endParaRPr lang="en-GB"/>
        </a:p>
      </dgm:t>
    </dgm:pt>
    <dgm:pt modelId="{7CBC87CA-1324-4D37-94D3-BA7B9CDAAEB0}" type="parTrans" cxnId="{680368F8-CC5F-4383-B0CC-58CF2BC0DEF6}">
      <dgm:prSet/>
      <dgm:spPr/>
      <dgm:t>
        <a:bodyPr/>
        <a:lstStyle/>
        <a:p>
          <a:endParaRPr lang="en-GB"/>
        </a:p>
      </dgm:t>
    </dgm:pt>
    <dgm:pt modelId="{9442B53E-ADCA-4CFA-B749-36BB8C6A4FFA}" type="sibTrans" cxnId="{680368F8-CC5F-4383-B0CC-58CF2BC0DEF6}">
      <dgm:prSet/>
      <dgm:spPr/>
      <dgm:t>
        <a:bodyPr/>
        <a:lstStyle/>
        <a:p>
          <a:endParaRPr lang="en-GB"/>
        </a:p>
      </dgm:t>
    </dgm:pt>
    <dgm:pt modelId="{1AA0FE9B-BDF9-434A-BA33-6D0F9692839C}">
      <dgm:prSet/>
      <dgm:spPr/>
      <dgm:t>
        <a:bodyPr/>
        <a:lstStyle/>
        <a:p>
          <a:r>
            <a:rPr kumimoji="1" lang="en-GB" b="1" i="0" baseline="0"/>
            <a:t>The 3GPP standard and NF industry should evolve to capture up with the speed of cloud industry </a:t>
          </a:r>
          <a:r>
            <a:rPr kumimoji="1" lang="en-GB" b="0" i="0" baseline="0"/>
            <a:t>and </a:t>
          </a:r>
          <a:r>
            <a:rPr kumimoji="1" lang="en-GB" b="1" i="0" baseline="0"/>
            <a:t>be open to leverage those advanced cloud technologies (e.g. K8S, Kafka). </a:t>
          </a:r>
          <a:endParaRPr lang="en-GB"/>
        </a:p>
      </dgm:t>
    </dgm:pt>
    <dgm:pt modelId="{1AF77BCE-EE27-4E2E-819B-652DDEF0C131}" type="parTrans" cxnId="{F08EAECB-53B6-44A0-9B2F-6B92623E8CB9}">
      <dgm:prSet/>
      <dgm:spPr/>
      <dgm:t>
        <a:bodyPr/>
        <a:lstStyle/>
        <a:p>
          <a:endParaRPr lang="en-GB"/>
        </a:p>
      </dgm:t>
    </dgm:pt>
    <dgm:pt modelId="{21ADAD30-BBAC-4709-B467-0B09D4A31781}" type="sibTrans" cxnId="{F08EAECB-53B6-44A0-9B2F-6B92623E8CB9}">
      <dgm:prSet/>
      <dgm:spPr/>
      <dgm:t>
        <a:bodyPr/>
        <a:lstStyle/>
        <a:p>
          <a:endParaRPr lang="en-GB"/>
        </a:p>
      </dgm:t>
    </dgm:pt>
    <dgm:pt modelId="{2A6359DE-F7E0-4747-9579-64143511078F}">
      <dgm:prSet/>
      <dgm:spPr/>
      <dgm:t>
        <a:bodyPr/>
        <a:lstStyle/>
        <a:p>
          <a:r>
            <a:rPr kumimoji="1" lang="en-GB" b="0" i="0" baseline="0"/>
            <a:t>In the cloud industry, supporting multiple communication mechanisms for cloud applications is very normal -  primary </a:t>
          </a:r>
          <a:r>
            <a:rPr kumimoji="1" lang="en-GB" b="1" i="0" baseline="0"/>
            <a:t>communication mechanism for better performance </a:t>
          </a:r>
          <a:r>
            <a:rPr kumimoji="1" lang="en-GB" b="0" i="0" baseline="0"/>
            <a:t>and </a:t>
          </a:r>
          <a:r>
            <a:rPr kumimoji="1" lang="en-GB" b="1" i="0" baseline="0"/>
            <a:t>fallback mechanism to ensure largest compatibility</a:t>
          </a:r>
          <a:r>
            <a:rPr kumimoji="1" lang="en-GB" b="0" i="0" baseline="0"/>
            <a:t>. </a:t>
          </a:r>
          <a:endParaRPr lang="en-GB"/>
        </a:p>
      </dgm:t>
    </dgm:pt>
    <dgm:pt modelId="{1D2F9003-80B9-4C24-9C25-7FD606A02F39}" type="parTrans" cxnId="{D9677F73-076B-4E0E-8100-08CEDA9E2B76}">
      <dgm:prSet/>
      <dgm:spPr/>
      <dgm:t>
        <a:bodyPr/>
        <a:lstStyle/>
        <a:p>
          <a:endParaRPr lang="en-GB"/>
        </a:p>
      </dgm:t>
    </dgm:pt>
    <dgm:pt modelId="{CC5DC0EA-4594-4892-BF79-594CACF2E58D}" type="sibTrans" cxnId="{D9677F73-076B-4E0E-8100-08CEDA9E2B76}">
      <dgm:prSet/>
      <dgm:spPr/>
      <dgm:t>
        <a:bodyPr/>
        <a:lstStyle/>
        <a:p>
          <a:endParaRPr lang="en-GB"/>
        </a:p>
      </dgm:t>
    </dgm:pt>
    <dgm:pt modelId="{6728512A-836F-42EA-88BF-FD10C135ED22}">
      <dgm:prSet/>
      <dgm:spPr/>
      <dgm:t>
        <a:bodyPr/>
        <a:lstStyle/>
        <a:p>
          <a:r>
            <a:rPr kumimoji="1" lang="en-GB" b="0" i="0" baseline="0">
              <a:solidFill>
                <a:schemeClr val="accent3">
                  <a:lumMod val="60000"/>
                  <a:lumOff val="40000"/>
                </a:schemeClr>
              </a:solidFill>
            </a:rPr>
            <a:t>Similarly, for cloud native NFs,  propose to add</a:t>
          </a:r>
          <a:r>
            <a:rPr kumimoji="1" lang="en-GB" b="1" i="0" baseline="0">
              <a:solidFill>
                <a:schemeClr val="accent3">
                  <a:lumMod val="60000"/>
                  <a:lumOff val="40000"/>
                </a:schemeClr>
              </a:solidFill>
            </a:rPr>
            <a:t> Kafka as an additional data streaming method for better performance in large scale cloud environment </a:t>
          </a:r>
          <a:r>
            <a:rPr kumimoji="1" lang="en-GB" b="0" i="0" baseline="0">
              <a:solidFill>
                <a:schemeClr val="accent3">
                  <a:lumMod val="60000"/>
                  <a:lumOff val="40000"/>
                </a:schemeClr>
              </a:solidFill>
            </a:rPr>
            <a:t>and keep </a:t>
          </a:r>
          <a:r>
            <a:rPr kumimoji="1" lang="en-GB" b="1" i="0" baseline="0">
              <a:solidFill>
                <a:schemeClr val="accent3">
                  <a:lumMod val="60000"/>
                  <a:lumOff val="40000"/>
                </a:schemeClr>
              </a:solidFill>
            </a:rPr>
            <a:t>WebSocket as fallback mechanism for backward compatibility</a:t>
          </a:r>
          <a:r>
            <a:rPr kumimoji="1" lang="en-GB" b="0" i="0" baseline="0">
              <a:solidFill>
                <a:schemeClr val="accent3">
                  <a:lumMod val="60000"/>
                  <a:lumOff val="40000"/>
                </a:schemeClr>
              </a:solidFill>
            </a:rPr>
            <a:t>. </a:t>
          </a:r>
          <a:endParaRPr lang="en-GB">
            <a:solidFill>
              <a:schemeClr val="accent3">
                <a:lumMod val="60000"/>
                <a:lumOff val="40000"/>
              </a:schemeClr>
            </a:solidFill>
          </a:endParaRPr>
        </a:p>
      </dgm:t>
    </dgm:pt>
    <dgm:pt modelId="{A64056DA-0DD8-4E32-A823-5CDB5DC62A18}" type="parTrans" cxnId="{ACC62644-8B41-4587-883F-B58CAF607F1D}">
      <dgm:prSet/>
      <dgm:spPr/>
      <dgm:t>
        <a:bodyPr/>
        <a:lstStyle/>
        <a:p>
          <a:endParaRPr lang="en-GB"/>
        </a:p>
      </dgm:t>
    </dgm:pt>
    <dgm:pt modelId="{0E9BF94C-17CF-4B00-938F-7BFF3989F5FD}" type="sibTrans" cxnId="{ACC62644-8B41-4587-883F-B58CAF607F1D}">
      <dgm:prSet/>
      <dgm:spPr/>
      <dgm:t>
        <a:bodyPr/>
        <a:lstStyle/>
        <a:p>
          <a:endParaRPr lang="en-GB"/>
        </a:p>
      </dgm:t>
    </dgm:pt>
    <dgm:pt modelId="{E23C8338-20AA-487E-8BAF-A9CB95FC2D73}" type="pres">
      <dgm:prSet presAssocID="{08F46DA4-B7B0-4EF4-8F38-134E45D17FD0}" presName="linear" presStyleCnt="0">
        <dgm:presLayoutVars>
          <dgm:animLvl val="lvl"/>
          <dgm:resizeHandles val="exact"/>
        </dgm:presLayoutVars>
      </dgm:prSet>
      <dgm:spPr/>
    </dgm:pt>
    <dgm:pt modelId="{AE2EFC87-58A9-4E34-87AE-6D140A8AEC63}" type="pres">
      <dgm:prSet presAssocID="{14D04936-414A-4B84-9F4D-9212688C313F}" presName="parentText" presStyleLbl="node1" presStyleIdx="0" presStyleCnt="6">
        <dgm:presLayoutVars>
          <dgm:chMax val="0"/>
          <dgm:bulletEnabled val="1"/>
        </dgm:presLayoutVars>
      </dgm:prSet>
      <dgm:spPr/>
    </dgm:pt>
    <dgm:pt modelId="{B8017277-0F3C-4B2E-B53D-72049EC64C69}" type="pres">
      <dgm:prSet presAssocID="{6AE8C42E-7CCB-42AF-B19F-C7F26481B60E}" presName="spacer" presStyleCnt="0"/>
      <dgm:spPr/>
    </dgm:pt>
    <dgm:pt modelId="{1C5B3655-4B39-4445-AD86-A556899D6EB8}" type="pres">
      <dgm:prSet presAssocID="{8A644ED5-74F5-4D71-AB00-9C76A0628596}" presName="parentText" presStyleLbl="node1" presStyleIdx="1" presStyleCnt="6">
        <dgm:presLayoutVars>
          <dgm:chMax val="0"/>
          <dgm:bulletEnabled val="1"/>
        </dgm:presLayoutVars>
      </dgm:prSet>
      <dgm:spPr/>
    </dgm:pt>
    <dgm:pt modelId="{858A328D-71B4-44B4-8836-6277B6D6A92D}" type="pres">
      <dgm:prSet presAssocID="{AB88E166-D232-4ABF-A57A-A30CAC40BF4F}" presName="spacer" presStyleCnt="0"/>
      <dgm:spPr/>
    </dgm:pt>
    <dgm:pt modelId="{9016CF16-2F83-4B84-9A0B-57D193F5FA4C}" type="pres">
      <dgm:prSet presAssocID="{4498583D-B5AA-4225-BB5A-4C8D1A760445}" presName="parentText" presStyleLbl="node1" presStyleIdx="2" presStyleCnt="6">
        <dgm:presLayoutVars>
          <dgm:chMax val="0"/>
          <dgm:bulletEnabled val="1"/>
        </dgm:presLayoutVars>
      </dgm:prSet>
      <dgm:spPr/>
    </dgm:pt>
    <dgm:pt modelId="{4792190F-3627-4801-89FD-12BD5D0ECCDE}" type="pres">
      <dgm:prSet presAssocID="{9442B53E-ADCA-4CFA-B749-36BB8C6A4FFA}" presName="spacer" presStyleCnt="0"/>
      <dgm:spPr/>
    </dgm:pt>
    <dgm:pt modelId="{DCEE4D2F-C89D-4100-930C-C6A05477AF85}" type="pres">
      <dgm:prSet presAssocID="{1AA0FE9B-BDF9-434A-BA33-6D0F9692839C}" presName="parentText" presStyleLbl="node1" presStyleIdx="3" presStyleCnt="6">
        <dgm:presLayoutVars>
          <dgm:chMax val="0"/>
          <dgm:bulletEnabled val="1"/>
        </dgm:presLayoutVars>
      </dgm:prSet>
      <dgm:spPr/>
    </dgm:pt>
    <dgm:pt modelId="{682F6C9F-1134-4C59-AB9B-D75AB1BCEBB0}" type="pres">
      <dgm:prSet presAssocID="{21ADAD30-BBAC-4709-B467-0B09D4A31781}" presName="spacer" presStyleCnt="0"/>
      <dgm:spPr/>
    </dgm:pt>
    <dgm:pt modelId="{DE1758AE-ED92-4315-B2EA-A2BB4A30EF5F}" type="pres">
      <dgm:prSet presAssocID="{2A6359DE-F7E0-4747-9579-64143511078F}" presName="parentText" presStyleLbl="node1" presStyleIdx="4" presStyleCnt="6">
        <dgm:presLayoutVars>
          <dgm:chMax val="0"/>
          <dgm:bulletEnabled val="1"/>
        </dgm:presLayoutVars>
      </dgm:prSet>
      <dgm:spPr/>
    </dgm:pt>
    <dgm:pt modelId="{2740D5BF-18B0-4799-A91C-B515AC1CC581}" type="pres">
      <dgm:prSet presAssocID="{CC5DC0EA-4594-4892-BF79-594CACF2E58D}" presName="spacer" presStyleCnt="0"/>
      <dgm:spPr/>
    </dgm:pt>
    <dgm:pt modelId="{61F64876-49CE-405C-953D-CE9923F7CC8D}" type="pres">
      <dgm:prSet presAssocID="{6728512A-836F-42EA-88BF-FD10C135ED22}" presName="parentText" presStyleLbl="node1" presStyleIdx="5" presStyleCnt="6">
        <dgm:presLayoutVars>
          <dgm:chMax val="0"/>
          <dgm:bulletEnabled val="1"/>
        </dgm:presLayoutVars>
      </dgm:prSet>
      <dgm:spPr/>
    </dgm:pt>
  </dgm:ptLst>
  <dgm:cxnLst>
    <dgm:cxn modelId="{40138F11-7988-4626-8B24-E68215338891}" srcId="{08F46DA4-B7B0-4EF4-8F38-134E45D17FD0}" destId="{8A644ED5-74F5-4D71-AB00-9C76A0628596}" srcOrd="1" destOrd="0" parTransId="{8CF00FA6-8ED3-4989-BE0B-B155AA86151E}" sibTransId="{AB88E166-D232-4ABF-A57A-A30CAC40BF4F}"/>
    <dgm:cxn modelId="{DEF81A20-02DE-438D-9C2D-6751CB6A1391}" type="presOf" srcId="{8A644ED5-74F5-4D71-AB00-9C76A0628596}" destId="{1C5B3655-4B39-4445-AD86-A556899D6EB8}" srcOrd="0" destOrd="0" presId="urn:microsoft.com/office/officeart/2005/8/layout/vList2"/>
    <dgm:cxn modelId="{29E33529-66E8-434D-B403-4A2840612673}" type="presOf" srcId="{6728512A-836F-42EA-88BF-FD10C135ED22}" destId="{61F64876-49CE-405C-953D-CE9923F7CC8D}" srcOrd="0" destOrd="0" presId="urn:microsoft.com/office/officeart/2005/8/layout/vList2"/>
    <dgm:cxn modelId="{EA20FF3B-BF15-46C2-AD24-D694F61D27DA}" srcId="{08F46DA4-B7B0-4EF4-8F38-134E45D17FD0}" destId="{14D04936-414A-4B84-9F4D-9212688C313F}" srcOrd="0" destOrd="0" parTransId="{64041869-9263-4180-8D6E-FA6A58330D80}" sibTransId="{6AE8C42E-7CCB-42AF-B19F-C7F26481B60E}"/>
    <dgm:cxn modelId="{40EEBE40-9003-4B5B-A1F8-7D6E2EFB5623}" type="presOf" srcId="{2A6359DE-F7E0-4747-9579-64143511078F}" destId="{DE1758AE-ED92-4315-B2EA-A2BB4A30EF5F}" srcOrd="0" destOrd="0" presId="urn:microsoft.com/office/officeart/2005/8/layout/vList2"/>
    <dgm:cxn modelId="{ACC62644-8B41-4587-883F-B58CAF607F1D}" srcId="{08F46DA4-B7B0-4EF4-8F38-134E45D17FD0}" destId="{6728512A-836F-42EA-88BF-FD10C135ED22}" srcOrd="5" destOrd="0" parTransId="{A64056DA-0DD8-4E32-A823-5CDB5DC62A18}" sibTransId="{0E9BF94C-17CF-4B00-938F-7BFF3989F5FD}"/>
    <dgm:cxn modelId="{59DF7E4A-B41A-4C16-A20F-BCB1D6A5868E}" type="presOf" srcId="{14D04936-414A-4B84-9F4D-9212688C313F}" destId="{AE2EFC87-58A9-4E34-87AE-6D140A8AEC63}" srcOrd="0" destOrd="0" presId="urn:microsoft.com/office/officeart/2005/8/layout/vList2"/>
    <dgm:cxn modelId="{0283034E-1095-4FB5-8D64-0747D8C77089}" type="presOf" srcId="{08F46DA4-B7B0-4EF4-8F38-134E45D17FD0}" destId="{E23C8338-20AA-487E-8BAF-A9CB95FC2D73}" srcOrd="0" destOrd="0" presId="urn:microsoft.com/office/officeart/2005/8/layout/vList2"/>
    <dgm:cxn modelId="{D9677F73-076B-4E0E-8100-08CEDA9E2B76}" srcId="{08F46DA4-B7B0-4EF4-8F38-134E45D17FD0}" destId="{2A6359DE-F7E0-4747-9579-64143511078F}" srcOrd="4" destOrd="0" parTransId="{1D2F9003-80B9-4C24-9C25-7FD606A02F39}" sibTransId="{CC5DC0EA-4594-4892-BF79-594CACF2E58D}"/>
    <dgm:cxn modelId="{E181B074-56C2-4C97-ABF5-3113F2BF7930}" type="presOf" srcId="{1AA0FE9B-BDF9-434A-BA33-6D0F9692839C}" destId="{DCEE4D2F-C89D-4100-930C-C6A05477AF85}" srcOrd="0" destOrd="0" presId="urn:microsoft.com/office/officeart/2005/8/layout/vList2"/>
    <dgm:cxn modelId="{F08EAECB-53B6-44A0-9B2F-6B92623E8CB9}" srcId="{08F46DA4-B7B0-4EF4-8F38-134E45D17FD0}" destId="{1AA0FE9B-BDF9-434A-BA33-6D0F9692839C}" srcOrd="3" destOrd="0" parTransId="{1AF77BCE-EE27-4E2E-819B-652DDEF0C131}" sibTransId="{21ADAD30-BBAC-4709-B467-0B09D4A31781}"/>
    <dgm:cxn modelId="{8FA73FDE-02FC-4CD5-A07E-7A33ED97D727}" type="presOf" srcId="{4498583D-B5AA-4225-BB5A-4C8D1A760445}" destId="{9016CF16-2F83-4B84-9A0B-57D193F5FA4C}" srcOrd="0" destOrd="0" presId="urn:microsoft.com/office/officeart/2005/8/layout/vList2"/>
    <dgm:cxn modelId="{680368F8-CC5F-4383-B0CC-58CF2BC0DEF6}" srcId="{08F46DA4-B7B0-4EF4-8F38-134E45D17FD0}" destId="{4498583D-B5AA-4225-BB5A-4C8D1A760445}" srcOrd="2" destOrd="0" parTransId="{7CBC87CA-1324-4D37-94D3-BA7B9CDAAEB0}" sibTransId="{9442B53E-ADCA-4CFA-B749-36BB8C6A4FFA}"/>
    <dgm:cxn modelId="{1E7D81CF-2124-4EA3-A9BA-2FE7F51B4C7E}" type="presParOf" srcId="{E23C8338-20AA-487E-8BAF-A9CB95FC2D73}" destId="{AE2EFC87-58A9-4E34-87AE-6D140A8AEC63}" srcOrd="0" destOrd="0" presId="urn:microsoft.com/office/officeart/2005/8/layout/vList2"/>
    <dgm:cxn modelId="{E8B1C9EF-AB37-46DA-9934-A42EA6E41D4A}" type="presParOf" srcId="{E23C8338-20AA-487E-8BAF-A9CB95FC2D73}" destId="{B8017277-0F3C-4B2E-B53D-72049EC64C69}" srcOrd="1" destOrd="0" presId="urn:microsoft.com/office/officeart/2005/8/layout/vList2"/>
    <dgm:cxn modelId="{A3DE2C89-7C58-467D-837B-11272D55BB4F}" type="presParOf" srcId="{E23C8338-20AA-487E-8BAF-A9CB95FC2D73}" destId="{1C5B3655-4B39-4445-AD86-A556899D6EB8}" srcOrd="2" destOrd="0" presId="urn:microsoft.com/office/officeart/2005/8/layout/vList2"/>
    <dgm:cxn modelId="{9B045F84-3E39-49E3-AF4D-FD9909927A11}" type="presParOf" srcId="{E23C8338-20AA-487E-8BAF-A9CB95FC2D73}" destId="{858A328D-71B4-44B4-8836-6277B6D6A92D}" srcOrd="3" destOrd="0" presId="urn:microsoft.com/office/officeart/2005/8/layout/vList2"/>
    <dgm:cxn modelId="{4FC3A011-2303-4988-B591-5FF6639D6813}" type="presParOf" srcId="{E23C8338-20AA-487E-8BAF-A9CB95FC2D73}" destId="{9016CF16-2F83-4B84-9A0B-57D193F5FA4C}" srcOrd="4" destOrd="0" presId="urn:microsoft.com/office/officeart/2005/8/layout/vList2"/>
    <dgm:cxn modelId="{38FCC5AD-FE44-4EA6-8C6D-D0F535A9D5B6}" type="presParOf" srcId="{E23C8338-20AA-487E-8BAF-A9CB95FC2D73}" destId="{4792190F-3627-4801-89FD-12BD5D0ECCDE}" srcOrd="5" destOrd="0" presId="urn:microsoft.com/office/officeart/2005/8/layout/vList2"/>
    <dgm:cxn modelId="{D2E677AF-E72D-4C67-8C26-8C973358D553}" type="presParOf" srcId="{E23C8338-20AA-487E-8BAF-A9CB95FC2D73}" destId="{DCEE4D2F-C89D-4100-930C-C6A05477AF85}" srcOrd="6" destOrd="0" presId="urn:microsoft.com/office/officeart/2005/8/layout/vList2"/>
    <dgm:cxn modelId="{FD16BD60-B240-4DAB-81E5-D2571FAF0658}" type="presParOf" srcId="{E23C8338-20AA-487E-8BAF-A9CB95FC2D73}" destId="{682F6C9F-1134-4C59-AB9B-D75AB1BCEBB0}" srcOrd="7" destOrd="0" presId="urn:microsoft.com/office/officeart/2005/8/layout/vList2"/>
    <dgm:cxn modelId="{7605167A-5CF6-49E1-9988-250FDD3EED4A}" type="presParOf" srcId="{E23C8338-20AA-487E-8BAF-A9CB95FC2D73}" destId="{DE1758AE-ED92-4315-B2EA-A2BB4A30EF5F}" srcOrd="8" destOrd="0" presId="urn:microsoft.com/office/officeart/2005/8/layout/vList2"/>
    <dgm:cxn modelId="{D2113196-1813-42C1-AD7B-EE145102B625}" type="presParOf" srcId="{E23C8338-20AA-487E-8BAF-A9CB95FC2D73}" destId="{2740D5BF-18B0-4799-A91C-B515AC1CC581}" srcOrd="9" destOrd="0" presId="urn:microsoft.com/office/officeart/2005/8/layout/vList2"/>
    <dgm:cxn modelId="{FD041347-EF5B-41EE-8B73-86228105CE01}" type="presParOf" srcId="{E23C8338-20AA-487E-8BAF-A9CB95FC2D73}" destId="{61F64876-49CE-405C-953D-CE9923F7CC8D}"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BFBFBF"/>
        </a:solidFill>
      </dgm:spPr>
      <dgm:t>
        <a:bodyPr/>
        <a:lstStyle/>
        <a:p>
          <a:r>
            <a:rPr kumimoji="1" lang="en-GB" b="0" i="0" baseline="0" dirty="0"/>
            <a:t>Pros and cons analysis and comparison among technologies </a:t>
          </a:r>
          <a:endParaRPr lang="en-GB" dirty="0"/>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rgbClr val="BFBFBF"/>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rgbClr val="C00000"/>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chemeClr val="bg1">
            <a:lumMod val="75000"/>
          </a:schemeClr>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chemeClr val="bg1">
            <a:lumMod val="75000"/>
          </a:schemeClr>
        </a:solidFill>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856346E-E439-40F1-B9F2-75AC1C2CA2D4}"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GB"/>
        </a:p>
      </dgm:t>
    </dgm:pt>
    <dgm:pt modelId="{DD94BB50-8894-4338-B09C-D3A68C7F56E7}">
      <dgm:prSet/>
      <dgm:spPr/>
      <dgm:t>
        <a:bodyPr/>
        <a:lstStyle/>
        <a:p>
          <a:pPr algn="l"/>
          <a:r>
            <a:rPr kumimoji="1" lang="en-US" b="1" i="0" baseline="0"/>
            <a:t>Kafka provide significant commercial benefits for operators’ businesses, especially when dealing with large-scale, real-time data processing and event-driven architectures.</a:t>
          </a:r>
          <a:endParaRPr lang="en-GB" b="1"/>
        </a:p>
      </dgm:t>
    </dgm:pt>
    <dgm:pt modelId="{4D66B6FE-853D-4361-805F-FFC3F9873A06}" type="parTrans" cxnId="{10E349AC-3FE1-4566-8B36-AE691C3EDD3E}">
      <dgm:prSet/>
      <dgm:spPr/>
      <dgm:t>
        <a:bodyPr/>
        <a:lstStyle/>
        <a:p>
          <a:endParaRPr lang="en-GB"/>
        </a:p>
      </dgm:t>
    </dgm:pt>
    <dgm:pt modelId="{E6261453-96F1-41A1-A75C-88D352EA5EB7}" type="sibTrans" cxnId="{10E349AC-3FE1-4566-8B36-AE691C3EDD3E}">
      <dgm:prSet/>
      <dgm:spPr/>
      <dgm:t>
        <a:bodyPr/>
        <a:lstStyle/>
        <a:p>
          <a:endParaRPr lang="en-GB"/>
        </a:p>
      </dgm:t>
    </dgm:pt>
    <dgm:pt modelId="{BBB8902A-E109-47C2-8497-90166D6343F3}">
      <dgm:prSet/>
      <dgm:spPr/>
      <dgm:t>
        <a:bodyPr/>
        <a:lstStyle/>
        <a:p>
          <a:pPr>
            <a:spcAft>
              <a:spcPts val="600"/>
            </a:spcAft>
          </a:pPr>
          <a:r>
            <a:rPr kumimoji="1" lang="en-US" b="1" i="0" baseline="0"/>
            <a:t>Better user experience: </a:t>
          </a:r>
          <a:r>
            <a:rPr kumimoji="1" lang="en-US" b="0" i="0" baseline="0"/>
            <a:t>Kafka 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a:p>
      </dgm:t>
    </dgm:pt>
    <dgm:pt modelId="{4A0681D2-A18B-47C3-8330-4753EFA67293}" type="parTrans" cxnId="{C473D520-961C-4635-A320-EA8D49A5A332}">
      <dgm:prSet/>
      <dgm:spPr/>
      <dgm:t>
        <a:bodyPr/>
        <a:lstStyle/>
        <a:p>
          <a:endParaRPr lang="en-GB"/>
        </a:p>
      </dgm:t>
    </dgm:pt>
    <dgm:pt modelId="{903A0C30-684C-4F22-830C-B9B895379BC1}" type="sibTrans" cxnId="{C473D520-961C-4635-A320-EA8D49A5A332}">
      <dgm:prSet/>
      <dgm:spPr/>
      <dgm:t>
        <a:bodyPr/>
        <a:lstStyle/>
        <a:p>
          <a:endParaRPr lang="en-GB"/>
        </a:p>
      </dgm:t>
    </dgm:pt>
    <dgm:pt modelId="{0D05CECA-58A4-409B-A1DE-98B77B63A603}">
      <dgm:prSet/>
      <dgm:spPr/>
      <dgm:t>
        <a:bodyPr/>
        <a:lstStyle/>
        <a:p>
          <a:pPr>
            <a:spcAft>
              <a:spcPts val="600"/>
            </a:spcAft>
          </a:pPr>
          <a:r>
            <a:rPr kumimoji="1" lang="en-US" b="1" i="0" baseline="0"/>
            <a:t>Scalability and cost efficiency</a:t>
          </a:r>
          <a:r>
            <a:rPr kumimoji="1" lang="en-GB" b="1" i="0" baseline="0"/>
            <a:t>:</a:t>
          </a:r>
          <a:r>
            <a:rPr kumimoji="1" lang="zh-CN" b="1" i="0" baseline="0"/>
            <a:t> </a:t>
          </a:r>
          <a:r>
            <a:rPr kumimoji="1" lang="en-US" b="0" i="0" baseline="0"/>
            <a:t>Kafka is designed to handle massive amounts of data with high throughput and low latency. It can scale horizontally by adding more brokers to the cluster.</a:t>
          </a:r>
          <a:r>
            <a:rPr kumimoji="1" lang="en-US" b="1" i="0" baseline="0"/>
            <a:t> </a:t>
          </a:r>
          <a:r>
            <a:rPr kumimoji="1" lang="en-US" b="0" i="0" baseline="0"/>
            <a:t>Reduces the need for expensive, monolithic systems to handle large-scale data. Cost-effective scaling ensures businesses can grow without incurring exponential infrastructure costs.</a:t>
          </a:r>
          <a:endParaRPr lang="en-GB"/>
        </a:p>
      </dgm:t>
    </dgm:pt>
    <dgm:pt modelId="{149EEDF3-0945-4B03-A9CA-67C20DE2BBE7}" type="parTrans" cxnId="{A758C3A1-5958-457A-8296-A3FF664E4934}">
      <dgm:prSet/>
      <dgm:spPr/>
      <dgm:t>
        <a:bodyPr/>
        <a:lstStyle/>
        <a:p>
          <a:endParaRPr lang="en-GB"/>
        </a:p>
      </dgm:t>
    </dgm:pt>
    <dgm:pt modelId="{6862BFB8-E32D-4414-845A-4245DB17F8C5}" type="sibTrans" cxnId="{A758C3A1-5958-457A-8296-A3FF664E4934}">
      <dgm:prSet/>
      <dgm:spPr/>
      <dgm:t>
        <a:bodyPr/>
        <a:lstStyle/>
        <a:p>
          <a:endParaRPr lang="en-GB"/>
        </a:p>
      </dgm:t>
    </dgm:pt>
    <dgm:pt modelId="{C60B2034-2AAA-4387-81D2-CFE14CEECF87}">
      <dgm:prSet/>
      <dgm:spPr/>
      <dgm:t>
        <a:bodyPr/>
        <a:lstStyle/>
        <a:p>
          <a:pPr>
            <a:spcAft>
              <a:spcPts val="600"/>
            </a:spcAft>
          </a:pPr>
          <a:r>
            <a:rPr kumimoji="1" lang="en-US" b="1" i="0" baseline="0"/>
            <a:t>Decoupling of system and interoperability: </a:t>
          </a:r>
          <a:r>
            <a:rPr kumimoji="1" lang="en-US" b="0" i="0" baseline="0"/>
            <a:t>Kafka acts as a central event streaming platform, decoupling producers (data sources) and consumers (data processors). This simplifies system architecture and reduces dependencies. Faster development cycles and improved interoperability between NF and OAM suppliers reduces integration costs and complexity, saving time and money in the long run.</a:t>
          </a:r>
          <a:endParaRPr lang="en-GB"/>
        </a:p>
      </dgm:t>
    </dgm:pt>
    <dgm:pt modelId="{06D65136-92E7-4A40-B053-C428C80AD870}" type="parTrans" cxnId="{C3BF5CC2-4631-4E94-99D3-7C2CE9D1DC77}">
      <dgm:prSet/>
      <dgm:spPr/>
      <dgm:t>
        <a:bodyPr/>
        <a:lstStyle/>
        <a:p>
          <a:endParaRPr lang="en-GB"/>
        </a:p>
      </dgm:t>
    </dgm:pt>
    <dgm:pt modelId="{FDAB8E78-2442-498F-A7E9-BC9036D488DD}" type="sibTrans" cxnId="{C3BF5CC2-4631-4E94-99D3-7C2CE9D1DC77}">
      <dgm:prSet/>
      <dgm:spPr/>
      <dgm:t>
        <a:bodyPr/>
        <a:lstStyle/>
        <a:p>
          <a:endParaRPr lang="en-GB"/>
        </a:p>
      </dgm:t>
    </dgm:pt>
    <dgm:pt modelId="{998D3784-CEB3-495A-9207-A1CC0A5D15FD}">
      <dgm:prSet/>
      <dgm:spPr/>
      <dgm:t>
        <a:bodyPr/>
        <a:lstStyle/>
        <a:p>
          <a:pPr>
            <a:spcAft>
              <a:spcPts val="600"/>
            </a:spcAft>
          </a:pPr>
          <a:r>
            <a:rPr kumimoji="1" lang="en-US" b="1" i="0" baseline="0"/>
            <a:t>Improved resiliency and data integrity: </a:t>
          </a:r>
          <a:r>
            <a:rPr kumimoji="1" lang="en-US" b="0" i="0" baseline="0"/>
            <a:t>Kafka is fault-tolerant and ensures data durability through replication. It can handle failures without losing data or disrupting operations. Minimizes downtime and data loss, which can be costly for businesses. Ensures consistent and reliable user experiences, improving brand reputation.</a:t>
          </a:r>
          <a:endParaRPr lang="en-GB"/>
        </a:p>
      </dgm:t>
    </dgm:pt>
    <dgm:pt modelId="{17079666-D994-4C2A-99A4-A9ECA286840A}" type="parTrans" cxnId="{F39E6954-6F06-42F5-ABF0-C940E14472AA}">
      <dgm:prSet/>
      <dgm:spPr/>
      <dgm:t>
        <a:bodyPr/>
        <a:lstStyle/>
        <a:p>
          <a:endParaRPr lang="en-GB"/>
        </a:p>
      </dgm:t>
    </dgm:pt>
    <dgm:pt modelId="{3C726118-1183-483E-86DA-F1DC445C69CE}" type="sibTrans" cxnId="{F39E6954-6F06-42F5-ABF0-C940E14472AA}">
      <dgm:prSet/>
      <dgm:spPr/>
      <dgm:t>
        <a:bodyPr/>
        <a:lstStyle/>
        <a:p>
          <a:endParaRPr lang="en-GB"/>
        </a:p>
      </dgm:t>
    </dgm:pt>
    <dgm:pt modelId="{60C2DF5C-F84E-4965-8D31-BD97C4AAF755}">
      <dgm:prSet/>
      <dgm:spPr/>
      <dgm:t>
        <a:bodyPr/>
        <a:lstStyle/>
        <a:p>
          <a:pPr>
            <a:spcAft>
              <a:spcPts val="600"/>
            </a:spcAft>
          </a:pPr>
          <a:r>
            <a:rPr kumimoji="1" lang="en-US" b="1" i="0" baseline="0"/>
            <a:t>Unified data platform:</a:t>
          </a:r>
          <a:r>
            <a:rPr kumimoji="1" lang="en-US" b="0" i="0" baseline="0"/>
            <a:t> Kafka can act as a single platform for collecting, storing, and distributing data across multiple systems (e.g., databases, analytics tools, NWDAF, MDT, AI/ML microservices). Reduces the need for multiple data integration tools and adaptations (e.g. WebSocket to Kafka), lowering operational costs. Simplifies data pipelines, making it easier to manage and maintain.</a:t>
          </a:r>
          <a:endParaRPr lang="en-GB"/>
        </a:p>
      </dgm:t>
    </dgm:pt>
    <dgm:pt modelId="{A4DD877A-BB37-452D-9D10-D233CDEC2EA2}" type="parTrans" cxnId="{1DE8F279-F872-41B1-A3A2-C1A9A709E7A4}">
      <dgm:prSet/>
      <dgm:spPr/>
      <dgm:t>
        <a:bodyPr/>
        <a:lstStyle/>
        <a:p>
          <a:endParaRPr lang="en-GB"/>
        </a:p>
      </dgm:t>
    </dgm:pt>
    <dgm:pt modelId="{0BFAD500-14C1-4385-A98E-8A3C5DF9D77F}" type="sibTrans" cxnId="{1DE8F279-F872-41B1-A3A2-C1A9A709E7A4}">
      <dgm:prSet/>
      <dgm:spPr/>
      <dgm:t>
        <a:bodyPr/>
        <a:lstStyle/>
        <a:p>
          <a:endParaRPr lang="en-GB"/>
        </a:p>
      </dgm:t>
    </dgm:pt>
    <dgm:pt modelId="{510F68B5-FCC1-4B35-942A-55EB1D4B4CD2}">
      <dgm:prSet/>
      <dgm:spPr/>
      <dgm:t>
        <a:bodyPr/>
        <a:lstStyle/>
        <a:p>
          <a:pPr>
            <a:spcAft>
              <a:spcPts val="600"/>
            </a:spcAft>
          </a:pPr>
          <a:r>
            <a:rPr kumimoji="1" lang="en-US" b="1" i="0" baseline="0"/>
            <a:t>Private 5G and enterprise cloud</a:t>
          </a:r>
          <a:r>
            <a:rPr kumimoji="1" lang="en-US" b="0" i="0" baseline="0"/>
            <a:t>: Kafka is already widely used in enterprise cloud in new industry verticals making it easier to integrate private 5G network with existing industry cloud with the unified data platform. </a:t>
          </a:r>
          <a:endParaRPr lang="en-GB"/>
        </a:p>
      </dgm:t>
    </dgm:pt>
    <dgm:pt modelId="{CE8CFA17-E94A-48BC-AC55-9F92AAB49FB0}" type="parTrans" cxnId="{A61877C1-AD93-4731-B125-0324B3A754D4}">
      <dgm:prSet/>
      <dgm:spPr/>
      <dgm:t>
        <a:bodyPr/>
        <a:lstStyle/>
        <a:p>
          <a:endParaRPr lang="en-GB"/>
        </a:p>
      </dgm:t>
    </dgm:pt>
    <dgm:pt modelId="{0DD4679B-2DC5-474A-A467-9D3D25F1F7FF}" type="sibTrans" cxnId="{A61877C1-AD93-4731-B125-0324B3A754D4}">
      <dgm:prSet/>
      <dgm:spPr/>
      <dgm:t>
        <a:bodyPr/>
        <a:lstStyle/>
        <a:p>
          <a:endParaRPr lang="en-GB"/>
        </a:p>
      </dgm:t>
    </dgm:pt>
    <dgm:pt modelId="{B4E6BB75-0DE2-4145-A00B-BE978DF8D2FE}">
      <dgm:prSet/>
      <dgm:spPr/>
      <dgm:t>
        <a:bodyPr/>
        <a:lstStyle/>
        <a:p>
          <a:pPr>
            <a:spcAft>
              <a:spcPts val="600"/>
            </a:spcAft>
          </a:pPr>
          <a:r>
            <a:rPr kumimoji="1" lang="en-US" b="1" i="0" baseline="0"/>
            <a:t>Integration with Existing Tools</a:t>
          </a:r>
          <a:r>
            <a:rPr kumimoji="1" lang="en-GB" b="1" i="0" baseline="0"/>
            <a:t>:</a:t>
          </a:r>
          <a:r>
            <a:rPr kumimoji="1" lang="zh-CN" b="1" i="0" baseline="0"/>
            <a:t> </a:t>
          </a:r>
          <a:r>
            <a:rPr kumimoji="1" lang="en-US" b="0" i="0" baseline="0"/>
            <a:t>Kafka integrates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a:p>
      </dgm:t>
    </dgm:pt>
    <dgm:pt modelId="{87DB8244-3CE5-49C0-83D3-3E593C8C5759}" type="parTrans" cxnId="{CDF2C282-17DD-4A86-80F1-F653E53DF709}">
      <dgm:prSet/>
      <dgm:spPr/>
      <dgm:t>
        <a:bodyPr/>
        <a:lstStyle/>
        <a:p>
          <a:endParaRPr lang="en-GB"/>
        </a:p>
      </dgm:t>
    </dgm:pt>
    <dgm:pt modelId="{4F4A4E0A-C26E-481C-BA8E-AEE0F80CB9EB}" type="sibTrans" cxnId="{CDF2C282-17DD-4A86-80F1-F653E53DF709}">
      <dgm:prSet/>
      <dgm:spPr/>
      <dgm:t>
        <a:bodyPr/>
        <a:lstStyle/>
        <a:p>
          <a:endParaRPr lang="en-GB"/>
        </a:p>
      </dgm:t>
    </dgm:pt>
    <dgm:pt modelId="{ADA5A10E-2966-4AF9-B8CF-59DF1B3D28FE}">
      <dgm:prSet/>
      <dgm:spPr/>
      <dgm:t>
        <a:bodyPr/>
        <a:lstStyle/>
        <a:p>
          <a:pPr>
            <a:spcAft>
              <a:spcPts val="600"/>
            </a:spcAft>
          </a:pPr>
          <a:r>
            <a:rPr kumimoji="1" lang="en-US" b="1" i="0" baseline="0"/>
            <a:t>Future-Proofing the Business: </a:t>
          </a:r>
          <a:r>
            <a:rPr kumimoji="1" lang="en-US" b="0" i="0" baseline="0"/>
            <a:t>Kafka's ability to handle diverse use cases (e.g., PM metrics, messaging, log aggregation, stream processing) makes it a versatile platform for evolving business needs. Protects investments by providing a platform that can adapt to future requirements.</a:t>
          </a:r>
          <a:endParaRPr lang="en-GB"/>
        </a:p>
      </dgm:t>
    </dgm:pt>
    <dgm:pt modelId="{FDC798D1-ACC2-4489-8586-E05B4D4D5E78}" type="parTrans" cxnId="{F8347E46-A482-4B84-B205-6139A25CA8C8}">
      <dgm:prSet/>
      <dgm:spPr/>
      <dgm:t>
        <a:bodyPr/>
        <a:lstStyle/>
        <a:p>
          <a:endParaRPr lang="en-GB"/>
        </a:p>
      </dgm:t>
    </dgm:pt>
    <dgm:pt modelId="{C541113D-F257-450D-A275-A1E4D750C6D7}" type="sibTrans" cxnId="{F8347E46-A482-4B84-B205-6139A25CA8C8}">
      <dgm:prSet/>
      <dgm:spPr/>
      <dgm:t>
        <a:bodyPr/>
        <a:lstStyle/>
        <a:p>
          <a:endParaRPr lang="en-GB"/>
        </a:p>
      </dgm:t>
    </dgm:pt>
    <dgm:pt modelId="{D49BD634-EA4D-41D1-BFDF-8D5686ACE782}" type="pres">
      <dgm:prSet presAssocID="{6856346E-E439-40F1-B9F2-75AC1C2CA2D4}" presName="Name0" presStyleCnt="0">
        <dgm:presLayoutVars>
          <dgm:dir/>
          <dgm:animLvl val="lvl"/>
          <dgm:resizeHandles val="exact"/>
        </dgm:presLayoutVars>
      </dgm:prSet>
      <dgm:spPr/>
    </dgm:pt>
    <dgm:pt modelId="{3C9A6563-F38E-415A-9C1E-BDFC00944740}" type="pres">
      <dgm:prSet presAssocID="{DD94BB50-8894-4338-B09C-D3A68C7F56E7}" presName="composite" presStyleCnt="0"/>
      <dgm:spPr/>
    </dgm:pt>
    <dgm:pt modelId="{35E5C02F-79C5-45E3-B891-07C6D9635915}" type="pres">
      <dgm:prSet presAssocID="{DD94BB50-8894-4338-B09C-D3A68C7F56E7}" presName="parTx" presStyleLbl="alignNode1" presStyleIdx="0" presStyleCnt="1">
        <dgm:presLayoutVars>
          <dgm:chMax val="0"/>
          <dgm:chPref val="0"/>
          <dgm:bulletEnabled val="1"/>
        </dgm:presLayoutVars>
      </dgm:prSet>
      <dgm:spPr/>
    </dgm:pt>
    <dgm:pt modelId="{C385A3F6-90F1-4482-85CB-99F27F49D121}" type="pres">
      <dgm:prSet presAssocID="{DD94BB50-8894-4338-B09C-D3A68C7F56E7}" presName="desTx" presStyleLbl="alignAccFollowNode1" presStyleIdx="0" presStyleCnt="1">
        <dgm:presLayoutVars>
          <dgm:bulletEnabled val="1"/>
        </dgm:presLayoutVars>
      </dgm:prSet>
      <dgm:spPr/>
    </dgm:pt>
  </dgm:ptLst>
  <dgm:cxnLst>
    <dgm:cxn modelId="{C473D520-961C-4635-A320-EA8D49A5A332}" srcId="{DD94BB50-8894-4338-B09C-D3A68C7F56E7}" destId="{BBB8902A-E109-47C2-8497-90166D6343F3}" srcOrd="0" destOrd="0" parTransId="{4A0681D2-A18B-47C3-8330-4753EFA67293}" sibTransId="{903A0C30-684C-4F22-830C-B9B895379BC1}"/>
    <dgm:cxn modelId="{398CAF32-932F-455C-A4D5-C7FACB510769}" type="presOf" srcId="{0D05CECA-58A4-409B-A1DE-98B77B63A603}" destId="{C385A3F6-90F1-4482-85CB-99F27F49D121}" srcOrd="0" destOrd="1" presId="urn:microsoft.com/office/officeart/2005/8/layout/hList1"/>
    <dgm:cxn modelId="{094FAB33-B047-4088-8AC4-4CF430BD1104}" type="presOf" srcId="{DD94BB50-8894-4338-B09C-D3A68C7F56E7}" destId="{35E5C02F-79C5-45E3-B891-07C6D9635915}" srcOrd="0" destOrd="0" presId="urn:microsoft.com/office/officeart/2005/8/layout/hList1"/>
    <dgm:cxn modelId="{6790753C-4CE8-4AF3-AEDA-899079193E56}" type="presOf" srcId="{B4E6BB75-0DE2-4145-A00B-BE978DF8D2FE}" destId="{C385A3F6-90F1-4482-85CB-99F27F49D121}" srcOrd="0" destOrd="6" presId="urn:microsoft.com/office/officeart/2005/8/layout/hList1"/>
    <dgm:cxn modelId="{F8347E46-A482-4B84-B205-6139A25CA8C8}" srcId="{DD94BB50-8894-4338-B09C-D3A68C7F56E7}" destId="{ADA5A10E-2966-4AF9-B8CF-59DF1B3D28FE}" srcOrd="7" destOrd="0" parTransId="{FDC798D1-ACC2-4489-8586-E05B4D4D5E78}" sibTransId="{C541113D-F257-450D-A275-A1E4D750C6D7}"/>
    <dgm:cxn modelId="{DA6E3768-79FB-42C6-9533-7F34CA9FD241}" type="presOf" srcId="{BBB8902A-E109-47C2-8497-90166D6343F3}" destId="{C385A3F6-90F1-4482-85CB-99F27F49D121}" srcOrd="0" destOrd="0" presId="urn:microsoft.com/office/officeart/2005/8/layout/hList1"/>
    <dgm:cxn modelId="{F39E6954-6F06-42F5-ABF0-C940E14472AA}" srcId="{DD94BB50-8894-4338-B09C-D3A68C7F56E7}" destId="{998D3784-CEB3-495A-9207-A1CC0A5D15FD}" srcOrd="3" destOrd="0" parTransId="{17079666-D994-4C2A-99A4-A9ECA286840A}" sibTransId="{3C726118-1183-483E-86DA-F1DC445C69CE}"/>
    <dgm:cxn modelId="{1DE8F279-F872-41B1-A3A2-C1A9A709E7A4}" srcId="{DD94BB50-8894-4338-B09C-D3A68C7F56E7}" destId="{60C2DF5C-F84E-4965-8D31-BD97C4AAF755}" srcOrd="4" destOrd="0" parTransId="{A4DD877A-BB37-452D-9D10-D233CDEC2EA2}" sibTransId="{0BFAD500-14C1-4385-A98E-8A3C5DF9D77F}"/>
    <dgm:cxn modelId="{CDF2C282-17DD-4A86-80F1-F653E53DF709}" srcId="{DD94BB50-8894-4338-B09C-D3A68C7F56E7}" destId="{B4E6BB75-0DE2-4145-A00B-BE978DF8D2FE}" srcOrd="6" destOrd="0" parTransId="{87DB8244-3CE5-49C0-83D3-3E593C8C5759}" sibTransId="{4F4A4E0A-C26E-481C-BA8E-AEE0F80CB9EB}"/>
    <dgm:cxn modelId="{586CCA9C-ADCC-4872-8DA9-11BC1430FFFA}" type="presOf" srcId="{510F68B5-FCC1-4B35-942A-55EB1D4B4CD2}" destId="{C385A3F6-90F1-4482-85CB-99F27F49D121}" srcOrd="0" destOrd="5" presId="urn:microsoft.com/office/officeart/2005/8/layout/hList1"/>
    <dgm:cxn modelId="{B891099D-DB10-4A3C-8B62-D9F692636A63}" type="presOf" srcId="{998D3784-CEB3-495A-9207-A1CC0A5D15FD}" destId="{C385A3F6-90F1-4482-85CB-99F27F49D121}" srcOrd="0" destOrd="3" presId="urn:microsoft.com/office/officeart/2005/8/layout/hList1"/>
    <dgm:cxn modelId="{A758C3A1-5958-457A-8296-A3FF664E4934}" srcId="{DD94BB50-8894-4338-B09C-D3A68C7F56E7}" destId="{0D05CECA-58A4-409B-A1DE-98B77B63A603}" srcOrd="1" destOrd="0" parTransId="{149EEDF3-0945-4B03-A9CA-67C20DE2BBE7}" sibTransId="{6862BFB8-E32D-4414-845A-4245DB17F8C5}"/>
    <dgm:cxn modelId="{10E349AC-3FE1-4566-8B36-AE691C3EDD3E}" srcId="{6856346E-E439-40F1-B9F2-75AC1C2CA2D4}" destId="{DD94BB50-8894-4338-B09C-D3A68C7F56E7}" srcOrd="0" destOrd="0" parTransId="{4D66B6FE-853D-4361-805F-FFC3F9873A06}" sibTransId="{E6261453-96F1-41A1-A75C-88D352EA5EB7}"/>
    <dgm:cxn modelId="{8FBFFCB4-783E-497A-89B5-C451505A09FA}" type="presOf" srcId="{6856346E-E439-40F1-B9F2-75AC1C2CA2D4}" destId="{D49BD634-EA4D-41D1-BFDF-8D5686ACE782}" srcOrd="0" destOrd="0" presId="urn:microsoft.com/office/officeart/2005/8/layout/hList1"/>
    <dgm:cxn modelId="{A61877C1-AD93-4731-B125-0324B3A754D4}" srcId="{DD94BB50-8894-4338-B09C-D3A68C7F56E7}" destId="{510F68B5-FCC1-4B35-942A-55EB1D4B4CD2}" srcOrd="5" destOrd="0" parTransId="{CE8CFA17-E94A-48BC-AC55-9F92AAB49FB0}" sibTransId="{0DD4679B-2DC5-474A-A467-9D3D25F1F7FF}"/>
    <dgm:cxn modelId="{C3BF5CC2-4631-4E94-99D3-7C2CE9D1DC77}" srcId="{DD94BB50-8894-4338-B09C-D3A68C7F56E7}" destId="{C60B2034-2AAA-4387-81D2-CFE14CEECF87}" srcOrd="2" destOrd="0" parTransId="{06D65136-92E7-4A40-B053-C428C80AD870}" sibTransId="{FDAB8E78-2442-498F-A7E9-BC9036D488DD}"/>
    <dgm:cxn modelId="{D2E59BC2-0CE5-410E-9FC2-8534CE61B703}" type="presOf" srcId="{C60B2034-2AAA-4387-81D2-CFE14CEECF87}" destId="{C385A3F6-90F1-4482-85CB-99F27F49D121}" srcOrd="0" destOrd="2" presId="urn:microsoft.com/office/officeart/2005/8/layout/hList1"/>
    <dgm:cxn modelId="{16E4EDCA-4A09-4E86-A71A-D857503A4DDF}" type="presOf" srcId="{60C2DF5C-F84E-4965-8D31-BD97C4AAF755}" destId="{C385A3F6-90F1-4482-85CB-99F27F49D121}" srcOrd="0" destOrd="4" presId="urn:microsoft.com/office/officeart/2005/8/layout/hList1"/>
    <dgm:cxn modelId="{B67AB2D7-49EA-497C-8846-8ECCF17C9006}" type="presOf" srcId="{ADA5A10E-2966-4AF9-B8CF-59DF1B3D28FE}" destId="{C385A3F6-90F1-4482-85CB-99F27F49D121}" srcOrd="0" destOrd="7" presId="urn:microsoft.com/office/officeart/2005/8/layout/hList1"/>
    <dgm:cxn modelId="{D8D3BEBF-960C-4E2F-9DCE-67A9F1B38140}" type="presParOf" srcId="{D49BD634-EA4D-41D1-BFDF-8D5686ACE782}" destId="{3C9A6563-F38E-415A-9C1E-BDFC00944740}" srcOrd="0" destOrd="0" presId="urn:microsoft.com/office/officeart/2005/8/layout/hList1"/>
    <dgm:cxn modelId="{D2A15879-F083-4E9F-B4E2-A66D8C4476AB}" type="presParOf" srcId="{3C9A6563-F38E-415A-9C1E-BDFC00944740}" destId="{35E5C02F-79C5-45E3-B891-07C6D9635915}" srcOrd="0" destOrd="0" presId="urn:microsoft.com/office/officeart/2005/8/layout/hList1"/>
    <dgm:cxn modelId="{09103A98-EA60-41D3-A3F7-DF603FF87385}" type="presParOf" srcId="{3C9A6563-F38E-415A-9C1E-BDFC00944740}" destId="{C385A3F6-90F1-4482-85CB-99F27F49D12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BFBFBF"/>
        </a:solidFill>
      </dgm:spPr>
      <dgm:t>
        <a:bodyPr/>
        <a:lstStyle/>
        <a:p>
          <a:r>
            <a:rPr kumimoji="1" lang="en-GB" b="0" i="0" baseline="0" dirty="0"/>
            <a:t>Pros and cons analysis and comparison among technologies </a:t>
          </a:r>
          <a:endParaRPr lang="en-GB" dirty="0"/>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rgbClr val="BFBFBF"/>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rgbClr val="BFBFBF"/>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rgbClr val="C00000"/>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chemeClr val="bg1">
            <a:lumMod val="75000"/>
          </a:schemeClr>
        </a:solidFill>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A03539F-E563-4BCF-9557-69E38B7D5389}"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513B0EF9-AAB8-4054-91EC-73CDBA21555C}">
      <dgm:prSet custT="1"/>
      <dgm:spPr/>
      <dgm:t>
        <a:bodyPr/>
        <a:lstStyle/>
        <a:p>
          <a:r>
            <a:rPr lang="en-GB" sz="900" b="0" i="0" baseline="0"/>
            <a:t>WebSocket based solution</a:t>
          </a:r>
          <a:endParaRPr lang="en-GB" sz="900"/>
        </a:p>
      </dgm:t>
    </dgm:pt>
    <dgm:pt modelId="{8E9989ED-FEF4-4A84-8FD8-C513A97C545E}" type="parTrans" cxnId="{D33AA997-E87E-4BCA-AD17-0F369004C63F}">
      <dgm:prSet/>
      <dgm:spPr/>
      <dgm:t>
        <a:bodyPr/>
        <a:lstStyle/>
        <a:p>
          <a:endParaRPr lang="en-GB"/>
        </a:p>
      </dgm:t>
    </dgm:pt>
    <dgm:pt modelId="{A7191532-E4ED-4518-B3AA-2778694EEF92}" type="sibTrans" cxnId="{D33AA997-E87E-4BCA-AD17-0F369004C63F}">
      <dgm:prSet/>
      <dgm:spPr/>
      <dgm:t>
        <a:bodyPr/>
        <a:lstStyle/>
        <a:p>
          <a:endParaRPr lang="en-GB"/>
        </a:p>
      </dgm:t>
    </dgm:pt>
    <dgm:pt modelId="{B05AE861-871F-421D-A3E0-5953464793A1}">
      <dgm:prSet custT="1"/>
      <dgm:spPr/>
      <dgm:t>
        <a:bodyPr/>
        <a:lstStyle/>
        <a:p>
          <a:r>
            <a:rPr lang="en-GB" sz="900" b="0" i="0" baseline="0"/>
            <a:t>Message bus-based solution </a:t>
          </a:r>
          <a:endParaRPr lang="en-GB" sz="900"/>
        </a:p>
      </dgm:t>
    </dgm:pt>
    <dgm:pt modelId="{BEE43DFB-5931-4A5E-93EB-AA93D7589119}" type="parTrans" cxnId="{B90791E9-E14F-4C9E-B630-EF87D197AE7A}">
      <dgm:prSet/>
      <dgm:spPr/>
      <dgm:t>
        <a:bodyPr/>
        <a:lstStyle/>
        <a:p>
          <a:endParaRPr lang="en-GB"/>
        </a:p>
      </dgm:t>
    </dgm:pt>
    <dgm:pt modelId="{686A6F25-1FA5-47E4-83D5-83DCB8F66738}" type="sibTrans" cxnId="{B90791E9-E14F-4C9E-B630-EF87D197AE7A}">
      <dgm:prSet/>
      <dgm:spPr/>
      <dgm:t>
        <a:bodyPr/>
        <a:lstStyle/>
        <a:p>
          <a:endParaRPr lang="en-GB"/>
        </a:p>
      </dgm:t>
    </dgm:pt>
    <dgm:pt modelId="{5B5BB133-3FE7-4DFA-929C-DD8F225FD364}">
      <dgm:prSet custT="1"/>
      <dgm:spPr/>
      <dgm:t>
        <a:bodyPr/>
        <a:lstStyle/>
        <a:p>
          <a:pPr>
            <a:spcAft>
              <a:spcPts val="600"/>
            </a:spcAft>
          </a:pPr>
          <a:r>
            <a:rPr lang="en-GB" sz="1100" b="0" i="0" baseline="0"/>
            <a:t>For Kafka, the logical streaming session is equivalent to Kafka topic, and the streaming session establishment request contains a topic ID,  consumer’s broker endpoint information and optionally a partition information. </a:t>
          </a:r>
          <a:endParaRPr lang="en-GB" sz="1100"/>
        </a:p>
      </dgm:t>
    </dgm:pt>
    <dgm:pt modelId="{A893FAA4-75F7-43D1-A9F4-871736FDBDFB}" type="parTrans" cxnId="{FF5AFC3C-076F-4136-8D9F-889062A9F0D9}">
      <dgm:prSet/>
      <dgm:spPr/>
      <dgm:t>
        <a:bodyPr/>
        <a:lstStyle/>
        <a:p>
          <a:endParaRPr lang="en-GB"/>
        </a:p>
      </dgm:t>
    </dgm:pt>
    <dgm:pt modelId="{EB784806-D018-4A8A-89F7-A6357338F776}" type="sibTrans" cxnId="{FF5AFC3C-076F-4136-8D9F-889062A9F0D9}">
      <dgm:prSet/>
      <dgm:spPr/>
      <dgm:t>
        <a:bodyPr/>
        <a:lstStyle/>
        <a:p>
          <a:endParaRPr lang="en-GB"/>
        </a:p>
      </dgm:t>
    </dgm:pt>
    <dgm:pt modelId="{4C53673C-83DE-4199-A13F-09AC0C257FF2}">
      <dgm:prSet custT="1"/>
      <dgm:spPr/>
      <dgm:t>
        <a:bodyPr/>
        <a:lstStyle/>
        <a:p>
          <a:pPr>
            <a:spcAft>
              <a:spcPts val="600"/>
            </a:spcAft>
          </a:pPr>
          <a:r>
            <a:rPr lang="en-GB" sz="1100" b="0" i="0" baseline="0"/>
            <a:t>After the streaming session is established, the </a:t>
          </a:r>
          <a:r>
            <a:rPr lang="en-GB" sz="1100" b="0" i="0" baseline="0" err="1"/>
            <a:t>MnS</a:t>
          </a:r>
          <a:r>
            <a:rPr lang="en-GB" sz="1100" b="0" i="0" baseline="0"/>
            <a:t> producer start reporting the management data using Kafka protocol,  referring to the ID and endpoint information provided by the </a:t>
          </a:r>
          <a:r>
            <a:rPr lang="en-GB" sz="1100" b="0" i="0" baseline="0" err="1"/>
            <a:t>MnS</a:t>
          </a:r>
          <a:r>
            <a:rPr lang="en-GB" sz="1100" b="0" i="0" baseline="0"/>
            <a:t> consumer.</a:t>
          </a:r>
          <a:endParaRPr lang="en-GB" sz="1100"/>
        </a:p>
      </dgm:t>
    </dgm:pt>
    <dgm:pt modelId="{41A31640-E36B-4CAC-814D-BF056E42D1F9}" type="parTrans" cxnId="{A56C67CD-D785-4090-8D5E-A9B90C849853}">
      <dgm:prSet/>
      <dgm:spPr/>
      <dgm:t>
        <a:bodyPr/>
        <a:lstStyle/>
        <a:p>
          <a:endParaRPr lang="en-GB"/>
        </a:p>
      </dgm:t>
    </dgm:pt>
    <dgm:pt modelId="{CC1FFE6C-4080-4AC1-8DCD-8E9BC247994D}" type="sibTrans" cxnId="{A56C67CD-D785-4090-8D5E-A9B90C849853}">
      <dgm:prSet/>
      <dgm:spPr/>
      <dgm:t>
        <a:bodyPr/>
        <a:lstStyle/>
        <a:p>
          <a:endParaRPr lang="en-GB"/>
        </a:p>
      </dgm:t>
    </dgm:pt>
    <dgm:pt modelId="{98F98E66-0BDA-4A96-AF7B-5E98C3D5103C}">
      <dgm:prSet custT="1"/>
      <dgm:spPr/>
      <dgm:t>
        <a:bodyPr/>
        <a:lstStyle/>
        <a:p>
          <a:r>
            <a:rPr lang="en-GB" sz="1100" b="0" i="0" baseline="0"/>
            <a:t>there is no change to the existing Streaming Data Reporting Service APIs which establish a WebSocket streaming connection between </a:t>
          </a:r>
          <a:r>
            <a:rPr lang="en-GB" sz="1100" b="0" i="0" baseline="0" err="1"/>
            <a:t>MnS</a:t>
          </a:r>
          <a:r>
            <a:rPr lang="en-GB" sz="1100" b="0" i="0" baseline="0"/>
            <a:t> producer and </a:t>
          </a:r>
          <a:r>
            <a:rPr lang="en-GB" sz="1100" b="0" i="0" baseline="0" err="1"/>
            <a:t>MnS</a:t>
          </a:r>
          <a:r>
            <a:rPr lang="en-GB" sz="1100" b="0" i="0" baseline="0"/>
            <a:t> consumer. </a:t>
          </a:r>
          <a:endParaRPr lang="en-GB" sz="1100"/>
        </a:p>
      </dgm:t>
    </dgm:pt>
    <dgm:pt modelId="{1E216935-0EF5-4F5E-A3A4-534CBE640A61}" type="parTrans" cxnId="{842473F1-8254-470E-9DEA-344197C84FA7}">
      <dgm:prSet/>
      <dgm:spPr/>
      <dgm:t>
        <a:bodyPr/>
        <a:lstStyle/>
        <a:p>
          <a:endParaRPr lang="en-GB"/>
        </a:p>
      </dgm:t>
    </dgm:pt>
    <dgm:pt modelId="{D617C6CB-1B6C-473B-9D37-DF9EDF4C6043}" type="sibTrans" cxnId="{842473F1-8254-470E-9DEA-344197C84FA7}">
      <dgm:prSet/>
      <dgm:spPr/>
      <dgm:t>
        <a:bodyPr/>
        <a:lstStyle/>
        <a:p>
          <a:endParaRPr lang="en-GB"/>
        </a:p>
      </dgm:t>
    </dgm:pt>
    <dgm:pt modelId="{30BFA84E-C215-4B07-AD56-FC666B464F66}">
      <dgm:prSet custT="1"/>
      <dgm:spPr/>
      <dgm:t>
        <a:bodyPr/>
        <a:lstStyle/>
        <a:p>
          <a:pPr>
            <a:spcAft>
              <a:spcPts val="600"/>
            </a:spcAft>
          </a:pPr>
          <a:r>
            <a:rPr lang="en-GB" sz="1100" b="0" i="0" baseline="0"/>
            <a:t>A new Streaming Data Reporting Service API will be added for the </a:t>
          </a:r>
          <a:r>
            <a:rPr lang="en-GB" sz="1100" b="0" i="0" baseline="0" err="1"/>
            <a:t>MnS</a:t>
          </a:r>
          <a:r>
            <a:rPr lang="en-GB" sz="1100" b="0" i="0" baseline="0"/>
            <a:t> consumer send request to the </a:t>
          </a:r>
          <a:r>
            <a:rPr lang="en-GB" sz="1100" b="0" i="0" baseline="0" err="1"/>
            <a:t>MnS</a:t>
          </a:r>
          <a:r>
            <a:rPr lang="en-GB" sz="1100" b="0" i="0" baseline="0"/>
            <a:t> producer to establish a logical streaming session instead of a connection. </a:t>
          </a:r>
          <a:endParaRPr lang="en-GB" sz="1100"/>
        </a:p>
      </dgm:t>
    </dgm:pt>
    <dgm:pt modelId="{F313E97A-C8F1-4920-A6BD-18008C0EBB71}" type="parTrans" cxnId="{F2BA538B-2071-40F8-909D-D7DEC8FEBF28}">
      <dgm:prSet/>
      <dgm:spPr/>
      <dgm:t>
        <a:bodyPr/>
        <a:lstStyle/>
        <a:p>
          <a:endParaRPr lang="en-GB"/>
        </a:p>
      </dgm:t>
    </dgm:pt>
    <dgm:pt modelId="{E7F69A32-5F56-4AED-BBED-58C450D495FE}" type="sibTrans" cxnId="{F2BA538B-2071-40F8-909D-D7DEC8FEBF28}">
      <dgm:prSet/>
      <dgm:spPr/>
      <dgm:t>
        <a:bodyPr/>
        <a:lstStyle/>
        <a:p>
          <a:endParaRPr lang="en-GB"/>
        </a:p>
      </dgm:t>
    </dgm:pt>
    <dgm:pt modelId="{1CEDCA65-F60B-4C11-BF43-B39B2998C1A7}" type="pres">
      <dgm:prSet presAssocID="{BA03539F-E563-4BCF-9557-69E38B7D5389}" presName="Name0" presStyleCnt="0">
        <dgm:presLayoutVars>
          <dgm:dir/>
          <dgm:animLvl val="lvl"/>
          <dgm:resizeHandles val="exact"/>
        </dgm:presLayoutVars>
      </dgm:prSet>
      <dgm:spPr/>
    </dgm:pt>
    <dgm:pt modelId="{3ABC5018-ECA2-46E8-8ECE-02C77DE22FD8}" type="pres">
      <dgm:prSet presAssocID="{513B0EF9-AAB8-4054-91EC-73CDBA21555C}" presName="composite" presStyleCnt="0"/>
      <dgm:spPr/>
    </dgm:pt>
    <dgm:pt modelId="{C03CFA42-016E-47A6-976E-BB1F64023E06}" type="pres">
      <dgm:prSet presAssocID="{513B0EF9-AAB8-4054-91EC-73CDBA21555C}" presName="parTx" presStyleLbl="alignNode1" presStyleIdx="0" presStyleCnt="2" custScaleX="73686" custLinFactNeighborX="4459" custLinFactNeighborY="-1259">
        <dgm:presLayoutVars>
          <dgm:chMax val="0"/>
          <dgm:chPref val="0"/>
          <dgm:bulletEnabled val="1"/>
        </dgm:presLayoutVars>
      </dgm:prSet>
      <dgm:spPr/>
    </dgm:pt>
    <dgm:pt modelId="{9A0FA4FF-6092-4BFC-B6C6-507E7F93D800}" type="pres">
      <dgm:prSet presAssocID="{513B0EF9-AAB8-4054-91EC-73CDBA21555C}" presName="desTx" presStyleLbl="alignAccFollowNode1" presStyleIdx="0" presStyleCnt="2" custScaleX="73323" custLinFactNeighborX="4628" custLinFactNeighborY="125">
        <dgm:presLayoutVars>
          <dgm:bulletEnabled val="1"/>
        </dgm:presLayoutVars>
      </dgm:prSet>
      <dgm:spPr/>
    </dgm:pt>
    <dgm:pt modelId="{BD3C2770-CA56-48ED-9EBE-9160327E0909}" type="pres">
      <dgm:prSet presAssocID="{A7191532-E4ED-4518-B3AA-2778694EEF92}" presName="space" presStyleCnt="0"/>
      <dgm:spPr/>
    </dgm:pt>
    <dgm:pt modelId="{DA0C0063-94DB-4D77-97A6-BB3293D64C71}" type="pres">
      <dgm:prSet presAssocID="{B05AE861-871F-421D-A3E0-5953464793A1}" presName="composite" presStyleCnt="0"/>
      <dgm:spPr/>
    </dgm:pt>
    <dgm:pt modelId="{8D7A9CE8-8C38-461E-B8BF-6A775AE99BFE}" type="pres">
      <dgm:prSet presAssocID="{B05AE861-871F-421D-A3E0-5953464793A1}" presName="parTx" presStyleLbl="alignNode1" presStyleIdx="1" presStyleCnt="2" custScaleX="123800">
        <dgm:presLayoutVars>
          <dgm:chMax val="0"/>
          <dgm:chPref val="0"/>
          <dgm:bulletEnabled val="1"/>
        </dgm:presLayoutVars>
      </dgm:prSet>
      <dgm:spPr/>
    </dgm:pt>
    <dgm:pt modelId="{F1409864-C6A9-4B45-90A0-6595CBE14478}" type="pres">
      <dgm:prSet presAssocID="{B05AE861-871F-421D-A3E0-5953464793A1}" presName="desTx" presStyleLbl="alignAccFollowNode1" presStyleIdx="1" presStyleCnt="2" custScaleX="124209">
        <dgm:presLayoutVars>
          <dgm:bulletEnabled val="1"/>
        </dgm:presLayoutVars>
      </dgm:prSet>
      <dgm:spPr/>
    </dgm:pt>
  </dgm:ptLst>
  <dgm:cxnLst>
    <dgm:cxn modelId="{FF5AFC3C-076F-4136-8D9F-889062A9F0D9}" srcId="{B05AE861-871F-421D-A3E0-5953464793A1}" destId="{5B5BB133-3FE7-4DFA-929C-DD8F225FD364}" srcOrd="1" destOrd="0" parTransId="{A893FAA4-75F7-43D1-A9F4-871736FDBDFB}" sibTransId="{EB784806-D018-4A8A-89F7-A6357338F776}"/>
    <dgm:cxn modelId="{F6B9F246-D3A1-4B91-B577-AECC4E0D26E2}" type="presOf" srcId="{513B0EF9-AAB8-4054-91EC-73CDBA21555C}" destId="{C03CFA42-016E-47A6-976E-BB1F64023E06}" srcOrd="0" destOrd="0" presId="urn:microsoft.com/office/officeart/2005/8/layout/hList1"/>
    <dgm:cxn modelId="{1515CA71-7CD5-49C8-A3E6-82D264D24EBE}" type="presOf" srcId="{98F98E66-0BDA-4A96-AF7B-5E98C3D5103C}" destId="{9A0FA4FF-6092-4BFC-B6C6-507E7F93D800}" srcOrd="0" destOrd="0" presId="urn:microsoft.com/office/officeart/2005/8/layout/hList1"/>
    <dgm:cxn modelId="{66F20C82-95C0-4C7D-AEE7-38518E9DE262}" type="presOf" srcId="{B05AE861-871F-421D-A3E0-5953464793A1}" destId="{8D7A9CE8-8C38-461E-B8BF-6A775AE99BFE}" srcOrd="0" destOrd="0" presId="urn:microsoft.com/office/officeart/2005/8/layout/hList1"/>
    <dgm:cxn modelId="{F2BA538B-2071-40F8-909D-D7DEC8FEBF28}" srcId="{B05AE861-871F-421D-A3E0-5953464793A1}" destId="{30BFA84E-C215-4B07-AD56-FC666B464F66}" srcOrd="0" destOrd="0" parTransId="{F313E97A-C8F1-4920-A6BD-18008C0EBB71}" sibTransId="{E7F69A32-5F56-4AED-BBED-58C450D495FE}"/>
    <dgm:cxn modelId="{D33AA997-E87E-4BCA-AD17-0F369004C63F}" srcId="{BA03539F-E563-4BCF-9557-69E38B7D5389}" destId="{513B0EF9-AAB8-4054-91EC-73CDBA21555C}" srcOrd="0" destOrd="0" parTransId="{8E9989ED-FEF4-4A84-8FD8-C513A97C545E}" sibTransId="{A7191532-E4ED-4518-B3AA-2778694EEF92}"/>
    <dgm:cxn modelId="{671C34A0-B740-4E81-B3BE-EEEECB026076}" type="presOf" srcId="{4C53673C-83DE-4199-A13F-09AC0C257FF2}" destId="{F1409864-C6A9-4B45-90A0-6595CBE14478}" srcOrd="0" destOrd="2" presId="urn:microsoft.com/office/officeart/2005/8/layout/hList1"/>
    <dgm:cxn modelId="{86E7B2A2-558A-4E8D-8200-17CD57F14502}" type="presOf" srcId="{5B5BB133-3FE7-4DFA-929C-DD8F225FD364}" destId="{F1409864-C6A9-4B45-90A0-6595CBE14478}" srcOrd="0" destOrd="1" presId="urn:microsoft.com/office/officeart/2005/8/layout/hList1"/>
    <dgm:cxn modelId="{67DBC4C2-8659-4BD8-B27A-E31374285F2C}" type="presOf" srcId="{BA03539F-E563-4BCF-9557-69E38B7D5389}" destId="{1CEDCA65-F60B-4C11-BF43-B39B2998C1A7}" srcOrd="0" destOrd="0" presId="urn:microsoft.com/office/officeart/2005/8/layout/hList1"/>
    <dgm:cxn modelId="{62D417CD-9BBA-43DE-8A4E-D6B688FAB4A6}" type="presOf" srcId="{30BFA84E-C215-4B07-AD56-FC666B464F66}" destId="{F1409864-C6A9-4B45-90A0-6595CBE14478}" srcOrd="0" destOrd="0" presId="urn:microsoft.com/office/officeart/2005/8/layout/hList1"/>
    <dgm:cxn modelId="{A56C67CD-D785-4090-8D5E-A9B90C849853}" srcId="{B05AE861-871F-421D-A3E0-5953464793A1}" destId="{4C53673C-83DE-4199-A13F-09AC0C257FF2}" srcOrd="2" destOrd="0" parTransId="{41A31640-E36B-4CAC-814D-BF056E42D1F9}" sibTransId="{CC1FFE6C-4080-4AC1-8DCD-8E9BC247994D}"/>
    <dgm:cxn modelId="{B90791E9-E14F-4C9E-B630-EF87D197AE7A}" srcId="{BA03539F-E563-4BCF-9557-69E38B7D5389}" destId="{B05AE861-871F-421D-A3E0-5953464793A1}" srcOrd="1" destOrd="0" parTransId="{BEE43DFB-5931-4A5E-93EB-AA93D7589119}" sibTransId="{686A6F25-1FA5-47E4-83D5-83DCB8F66738}"/>
    <dgm:cxn modelId="{842473F1-8254-470E-9DEA-344197C84FA7}" srcId="{513B0EF9-AAB8-4054-91EC-73CDBA21555C}" destId="{98F98E66-0BDA-4A96-AF7B-5E98C3D5103C}" srcOrd="0" destOrd="0" parTransId="{1E216935-0EF5-4F5E-A3A4-534CBE640A61}" sibTransId="{D617C6CB-1B6C-473B-9D37-DF9EDF4C6043}"/>
    <dgm:cxn modelId="{86C5C9C9-BA34-4CFF-9522-D02C8CE174E0}" type="presParOf" srcId="{1CEDCA65-F60B-4C11-BF43-B39B2998C1A7}" destId="{3ABC5018-ECA2-46E8-8ECE-02C77DE22FD8}" srcOrd="0" destOrd="0" presId="urn:microsoft.com/office/officeart/2005/8/layout/hList1"/>
    <dgm:cxn modelId="{55631BA3-AB03-4FB3-A0F6-645324DB2AAC}" type="presParOf" srcId="{3ABC5018-ECA2-46E8-8ECE-02C77DE22FD8}" destId="{C03CFA42-016E-47A6-976E-BB1F64023E06}" srcOrd="0" destOrd="0" presId="urn:microsoft.com/office/officeart/2005/8/layout/hList1"/>
    <dgm:cxn modelId="{DF2E57D5-3363-43C5-855F-4DC4BB39E1FD}" type="presParOf" srcId="{3ABC5018-ECA2-46E8-8ECE-02C77DE22FD8}" destId="{9A0FA4FF-6092-4BFC-B6C6-507E7F93D800}" srcOrd="1" destOrd="0" presId="urn:microsoft.com/office/officeart/2005/8/layout/hList1"/>
    <dgm:cxn modelId="{51F29AA6-C7EC-4C75-9B25-9ACC5972703A}" type="presParOf" srcId="{1CEDCA65-F60B-4C11-BF43-B39B2998C1A7}" destId="{BD3C2770-CA56-48ED-9EBE-9160327E0909}" srcOrd="1" destOrd="0" presId="urn:microsoft.com/office/officeart/2005/8/layout/hList1"/>
    <dgm:cxn modelId="{94773B1B-2CB4-45CF-BBD4-3C926B316867}" type="presParOf" srcId="{1CEDCA65-F60B-4C11-BF43-B39B2998C1A7}" destId="{DA0C0063-94DB-4D77-97A6-BB3293D64C71}" srcOrd="2" destOrd="0" presId="urn:microsoft.com/office/officeart/2005/8/layout/hList1"/>
    <dgm:cxn modelId="{35DA3C7A-7E9B-402E-AD88-07C3F5CB9289}" type="presParOf" srcId="{DA0C0063-94DB-4D77-97A6-BB3293D64C71}" destId="{8D7A9CE8-8C38-461E-B8BF-6A775AE99BFE}" srcOrd="0" destOrd="0" presId="urn:microsoft.com/office/officeart/2005/8/layout/hList1"/>
    <dgm:cxn modelId="{88812B68-71DE-4A30-A644-EF1E1A2F6EAC}" type="presParOf" srcId="{DA0C0063-94DB-4D77-97A6-BB3293D64C71}" destId="{F1409864-C6A9-4B45-90A0-6595CBE1447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BFBFBF"/>
        </a:solidFill>
      </dgm:spPr>
      <dgm:t>
        <a:bodyPr/>
        <a:lstStyle/>
        <a:p>
          <a:r>
            <a:rPr kumimoji="1" lang="en-GB" b="0" i="0" baseline="0" dirty="0"/>
            <a:t>Pros and cons analysis and comparison among technologies </a:t>
          </a:r>
          <a:endParaRPr lang="en-GB" dirty="0"/>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rgbClr val="BFBFBF"/>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rgbClr val="BFBFBF"/>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rgbClr val="BFBFBF"/>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rgbClr val="C00000"/>
        </a:solidFill>
      </dgm:spPr>
      <dgm:t>
        <a:bodyPr/>
        <a:lstStyle/>
        <a:p>
          <a:r>
            <a:rPr kumimoji="1" lang="en-GB" b="0" i="0" baseline="0" dirty="0"/>
            <a:t>Addressing Kafka scalability concern from some company</a:t>
          </a:r>
          <a:endParaRPr lang="en-GB" dirty="0"/>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BFBFBF"/>
        </a:solidFill>
      </dgm:spPr>
      <dgm:t>
        <a:bodyPr/>
        <a:lstStyle/>
        <a:p>
          <a:r>
            <a:rPr kumimoji="1" lang="en-GB" b="0" i="0" baseline="0" dirty="0"/>
            <a:t>Pros and cons analysis and comparison among technologies </a:t>
          </a:r>
          <a:endParaRPr lang="en-GB" dirty="0"/>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rgbClr val="BFBFBF"/>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rgbClr val="BFBFBF"/>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rgbClr val="BFBFBF"/>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rgbClr val="BFBFBF"/>
        </a:solidFill>
      </dgm:spPr>
      <dgm:t>
        <a:bodyPr/>
        <a:lstStyle/>
        <a:p>
          <a:r>
            <a:rPr kumimoji="1" lang="en-GB" b="0" i="0" baseline="0" dirty="0"/>
            <a:t>Addressing Kafka scalability concern from some company</a:t>
          </a:r>
          <a:endParaRPr lang="en-GB" dirty="0"/>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rgbClr val="C00000"/>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dgm:t>
        <a:bodyPr/>
        <a:lstStyle/>
        <a:p>
          <a:r>
            <a:rPr kumimoji="1" lang="en-GB" b="0" i="0" baseline="0"/>
            <a:t>Introduction of solutions for cloud-native NF data streaming based on different technologies</a:t>
          </a:r>
          <a:endParaRPr lang="en-GB"/>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chemeClr val="bg1">
            <a:lumMod val="75000"/>
          </a:schemeClr>
        </a:solidFill>
      </dgm:spPr>
      <dgm:t>
        <a:bodyPr/>
        <a:lstStyle/>
        <a:p>
          <a:r>
            <a:rPr kumimoji="1" lang="en-GB" b="0" i="0" baseline="0"/>
            <a:t>Pros and cons analysis and comparison among technologies </a:t>
          </a:r>
          <a:endParaRPr lang="en-GB"/>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chemeClr val="bg1">
            <a:lumMod val="75000"/>
          </a:schemeClr>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chemeClr val="bg1">
            <a:lumMod val="75000"/>
          </a:schemeClr>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chemeClr val="bg1">
            <a:lumMod val="75000"/>
          </a:schemeClr>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chemeClr val="bg1">
            <a:lumMod val="75000"/>
          </a:schemeClr>
        </a:solidFill>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4191529-5613-45BF-90F0-4CAE519D4ABC}"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GB"/>
        </a:p>
      </dgm:t>
    </dgm:pt>
    <dgm:pt modelId="{CB5527D9-7E6D-4430-8D40-513E121BE893}">
      <dgm:prSet/>
      <dgm:spPr/>
      <dgm:t>
        <a:bodyPr/>
        <a:lstStyle/>
        <a:p>
          <a:r>
            <a:rPr kumimoji="1" lang="en-GB" b="0" i="0" baseline="0"/>
            <a:t>Automatically handling resiliency and data loss and duplication protection for the cloud operators to tackle the most challenging large-scale distributed cloud environment is at the heart of Kafka design.</a:t>
          </a:r>
          <a:endParaRPr lang="en-GB"/>
        </a:p>
      </dgm:t>
    </dgm:pt>
    <dgm:pt modelId="{4EC81192-4809-44CE-83CA-E0A453A4476E}" type="parTrans" cxnId="{73388F4D-BB55-48E9-9947-38BA4E850AA7}">
      <dgm:prSet/>
      <dgm:spPr/>
      <dgm:t>
        <a:bodyPr/>
        <a:lstStyle/>
        <a:p>
          <a:endParaRPr lang="en-GB"/>
        </a:p>
      </dgm:t>
    </dgm:pt>
    <dgm:pt modelId="{138231C6-A8F3-4403-816D-B0A24E08DA39}" type="sibTrans" cxnId="{73388F4D-BB55-48E9-9947-38BA4E850AA7}">
      <dgm:prSet/>
      <dgm:spPr/>
      <dgm:t>
        <a:bodyPr/>
        <a:lstStyle/>
        <a:p>
          <a:endParaRPr lang="en-GB"/>
        </a:p>
      </dgm:t>
    </dgm:pt>
    <dgm:pt modelId="{C6D4728E-38B9-48D8-9C2E-4BE9DFFF5713}">
      <dgm:prSet/>
      <dgm:spPr/>
      <dgm:t>
        <a:bodyPr/>
        <a:lstStyle/>
        <a:p>
          <a:r>
            <a:rPr kumimoji="1" lang="en-US" b="0" i="0" baseline="0"/>
            <a:t>It is already widely used in the cloud industry already handling much higher data volume than telecom industry today and deployed in most challenging cloud environment. </a:t>
          </a:r>
          <a:endParaRPr lang="en-GB"/>
        </a:p>
      </dgm:t>
    </dgm:pt>
    <dgm:pt modelId="{2B438A5E-A466-4BAE-BD71-37CB68B22E2D}" type="parTrans" cxnId="{486B3757-DF78-4813-AC33-EC089A00A649}">
      <dgm:prSet/>
      <dgm:spPr/>
      <dgm:t>
        <a:bodyPr/>
        <a:lstStyle/>
        <a:p>
          <a:endParaRPr lang="en-GB"/>
        </a:p>
      </dgm:t>
    </dgm:pt>
    <dgm:pt modelId="{A08031D0-3786-4148-A6B1-702031D1687F}" type="sibTrans" cxnId="{486B3757-DF78-4813-AC33-EC089A00A649}">
      <dgm:prSet/>
      <dgm:spPr/>
      <dgm:t>
        <a:bodyPr/>
        <a:lstStyle/>
        <a:p>
          <a:endParaRPr lang="en-GB"/>
        </a:p>
      </dgm:t>
    </dgm:pt>
    <dgm:pt modelId="{9BEA4B08-4B0B-45F7-8ADB-AE9724CD25DB}">
      <dgm:prSet/>
      <dgm:spPr/>
      <dgm:t>
        <a:bodyPr/>
        <a:lstStyle/>
        <a:p>
          <a:r>
            <a:rPr kumimoji="1" lang="en-US" b="0" i="0" baseline="0"/>
            <a:t>Kafka maintains a list of in-sync replicas of the data processed by multiple high-availability brokers.  Even if a broker fails, the replicated data ensures no data loss and uninterrupted service. </a:t>
          </a:r>
          <a:endParaRPr lang="en-GB"/>
        </a:p>
      </dgm:t>
    </dgm:pt>
    <dgm:pt modelId="{950C17BA-2021-4AA2-B123-9AF327732411}" type="parTrans" cxnId="{ABCCF8DF-096F-43BB-9204-CB912DB7191B}">
      <dgm:prSet/>
      <dgm:spPr/>
      <dgm:t>
        <a:bodyPr/>
        <a:lstStyle/>
        <a:p>
          <a:endParaRPr lang="en-GB"/>
        </a:p>
      </dgm:t>
    </dgm:pt>
    <dgm:pt modelId="{3F5791E3-EE4B-4E91-B414-719C8F2EE7D5}" type="sibTrans" cxnId="{ABCCF8DF-096F-43BB-9204-CB912DB7191B}">
      <dgm:prSet/>
      <dgm:spPr/>
      <dgm:t>
        <a:bodyPr/>
        <a:lstStyle/>
        <a:p>
          <a:endParaRPr lang="en-GB"/>
        </a:p>
      </dgm:t>
    </dgm:pt>
    <dgm:pt modelId="{DA3FFE0C-1378-4FF4-A531-0A31954B2229}">
      <dgm:prSet/>
      <dgm:spPr/>
      <dgm:t>
        <a:bodyPr/>
        <a:lstStyle/>
        <a:p>
          <a:r>
            <a:rPr lang="en-US" b="0" i="0" baseline="0"/>
            <a:t>Kafka allows consumer offsets to be stored in a special internal topic which is also replicated. </a:t>
          </a:r>
          <a:r>
            <a:rPr kumimoji="1" lang="en-US" b="0" i="0" baseline="0"/>
            <a:t>This mechanism ensures fault tolerance for consumers and prevents data duplication or loss. </a:t>
          </a:r>
          <a:endParaRPr lang="en-GB"/>
        </a:p>
      </dgm:t>
    </dgm:pt>
    <dgm:pt modelId="{0ECA2543-4C27-4803-B0DB-50FAF5440C37}" type="parTrans" cxnId="{09DA062E-3824-4C6E-8961-C3CA6669D002}">
      <dgm:prSet/>
      <dgm:spPr/>
      <dgm:t>
        <a:bodyPr/>
        <a:lstStyle/>
        <a:p>
          <a:endParaRPr lang="en-GB"/>
        </a:p>
      </dgm:t>
    </dgm:pt>
    <dgm:pt modelId="{F8C5623D-A278-485E-BD12-E17DCFBCF40B}" type="sibTrans" cxnId="{09DA062E-3824-4C6E-8961-C3CA6669D002}">
      <dgm:prSet/>
      <dgm:spPr/>
      <dgm:t>
        <a:bodyPr/>
        <a:lstStyle/>
        <a:p>
          <a:endParaRPr lang="en-GB"/>
        </a:p>
      </dgm:t>
    </dgm:pt>
    <dgm:pt modelId="{90C22AC4-06D4-4164-9BCF-991E90484A0C}">
      <dgm:prSet/>
      <dgm:spPr/>
      <dgm:t>
        <a:bodyPr/>
        <a:lstStyle/>
        <a:p>
          <a:r>
            <a:rPr kumimoji="1" lang="en-US" b="0" i="0" baseline="0"/>
            <a:t>Many other mechanisms are implemented to protect against failures: </a:t>
          </a:r>
          <a:r>
            <a:rPr kumimoji="1" lang="en-GB" b="0" i="0" baseline="0"/>
            <a:t> Acknowledgment Mechanism, Leader Election,  Durable Writes, failure node detect, </a:t>
          </a:r>
          <a:r>
            <a:rPr kumimoji="1" lang="en-GB" b="0" i="0" baseline="0" err="1"/>
            <a:t>ZooKeeper</a:t>
          </a:r>
          <a:r>
            <a:rPr kumimoji="1" lang="en-GB" b="0" i="0" baseline="0"/>
            <a:t>  high availability,  Monitoring and Alerts, Rebalancing and Partition Reassignment etc.</a:t>
          </a:r>
          <a:endParaRPr lang="en-GB"/>
        </a:p>
      </dgm:t>
    </dgm:pt>
    <dgm:pt modelId="{5DB90D55-C805-4694-B4BA-DB9007526F1A}" type="parTrans" cxnId="{89C9A90F-9D8C-46C4-A813-39E98906649D}">
      <dgm:prSet/>
      <dgm:spPr/>
      <dgm:t>
        <a:bodyPr/>
        <a:lstStyle/>
        <a:p>
          <a:endParaRPr lang="en-GB"/>
        </a:p>
      </dgm:t>
    </dgm:pt>
    <dgm:pt modelId="{ADC5BF78-87A7-4C56-A9FF-0AD7A984915A}" type="sibTrans" cxnId="{89C9A90F-9D8C-46C4-A813-39E98906649D}">
      <dgm:prSet/>
      <dgm:spPr/>
      <dgm:t>
        <a:bodyPr/>
        <a:lstStyle/>
        <a:p>
          <a:endParaRPr lang="en-GB"/>
        </a:p>
      </dgm:t>
    </dgm:pt>
    <dgm:pt modelId="{54D05F2F-5024-4A96-9E22-A09C220BC644}">
      <dgm:prSet custT="1"/>
      <dgm:spPr/>
      <dgm:t>
        <a:bodyPr/>
        <a:lstStyle/>
        <a:p>
          <a:r>
            <a:rPr kumimoji="1" lang="en-US" sz="1400" b="1" i="0" baseline="0">
              <a:solidFill>
                <a:schemeClr val="accent3">
                  <a:lumMod val="60000"/>
                  <a:lumOff val="40000"/>
                </a:schemeClr>
              </a:solidFill>
            </a:rPr>
            <a:t>All above are handled automatically in Kafka middleware layer, minimize development complexities and cost,  maximize reliability.  More importantly Kafka decouples the producers and consumers implementations for a better interoperable system in the cloud at scale.</a:t>
          </a:r>
          <a:endParaRPr lang="en-GB" sz="1400" b="1">
            <a:solidFill>
              <a:schemeClr val="accent3">
                <a:lumMod val="60000"/>
                <a:lumOff val="40000"/>
              </a:schemeClr>
            </a:solidFill>
          </a:endParaRPr>
        </a:p>
      </dgm:t>
    </dgm:pt>
    <dgm:pt modelId="{1EDEED17-1045-43D6-8908-CC5136B5CB0D}" type="parTrans" cxnId="{531A5F01-DCCF-4D3E-89C0-C9B97EF4D079}">
      <dgm:prSet/>
      <dgm:spPr/>
      <dgm:t>
        <a:bodyPr/>
        <a:lstStyle/>
        <a:p>
          <a:endParaRPr lang="en-GB"/>
        </a:p>
      </dgm:t>
    </dgm:pt>
    <dgm:pt modelId="{934A5A66-6685-43C4-91C9-A6BEEF8A34AE}" type="sibTrans" cxnId="{531A5F01-DCCF-4D3E-89C0-C9B97EF4D079}">
      <dgm:prSet/>
      <dgm:spPr/>
      <dgm:t>
        <a:bodyPr/>
        <a:lstStyle/>
        <a:p>
          <a:endParaRPr lang="en-GB"/>
        </a:p>
      </dgm:t>
    </dgm:pt>
    <dgm:pt modelId="{2CEB8B84-8689-4482-BA88-B4AFF768E2EB}" type="pres">
      <dgm:prSet presAssocID="{04191529-5613-45BF-90F0-4CAE519D4ABC}" presName="linearFlow" presStyleCnt="0">
        <dgm:presLayoutVars>
          <dgm:dir/>
          <dgm:resizeHandles val="exact"/>
        </dgm:presLayoutVars>
      </dgm:prSet>
      <dgm:spPr/>
    </dgm:pt>
    <dgm:pt modelId="{8CC08F9A-B4B0-40BF-8FAD-5B0673783CDD}" type="pres">
      <dgm:prSet presAssocID="{CB5527D9-7E6D-4430-8D40-513E121BE893}" presName="composite" presStyleCnt="0"/>
      <dgm:spPr/>
    </dgm:pt>
    <dgm:pt modelId="{1504FDE2-187C-42D9-911E-293631AFD719}" type="pres">
      <dgm:prSet presAssocID="{CB5527D9-7E6D-4430-8D40-513E121BE893}" presName="imgShp" presStyleLbl="fgImgPlace1" presStyleIdx="0" presStyleCnt="6" custLinFactNeighborX="-968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1 with solid fill"/>
        </a:ext>
      </dgm:extLst>
    </dgm:pt>
    <dgm:pt modelId="{97C1EB0E-8257-4AF1-9651-8CFEE6A4F441}" type="pres">
      <dgm:prSet presAssocID="{CB5527D9-7E6D-4430-8D40-513E121BE893}" presName="txShp" presStyleLbl="node1" presStyleIdx="0" presStyleCnt="6">
        <dgm:presLayoutVars>
          <dgm:bulletEnabled val="1"/>
        </dgm:presLayoutVars>
      </dgm:prSet>
      <dgm:spPr/>
    </dgm:pt>
    <dgm:pt modelId="{18780243-D9BD-41AD-9578-CE5F79314AA1}" type="pres">
      <dgm:prSet presAssocID="{138231C6-A8F3-4403-816D-B0A24E08DA39}" presName="spacing" presStyleCnt="0"/>
      <dgm:spPr/>
    </dgm:pt>
    <dgm:pt modelId="{E74F2082-CB0A-44AE-BCCF-89BF175F0651}" type="pres">
      <dgm:prSet presAssocID="{C6D4728E-38B9-48D8-9C2E-4BE9DFFF5713}" presName="composite" presStyleCnt="0"/>
      <dgm:spPr/>
    </dgm:pt>
    <dgm:pt modelId="{E0F96B9D-ACFD-417C-8886-93D06B24C049}" type="pres">
      <dgm:prSet presAssocID="{C6D4728E-38B9-48D8-9C2E-4BE9DFFF5713}" presName="imgShp" presStyleLbl="fgImgPlace1" presStyleIdx="1" presStyleCnt="6" custLinFactNeighborX="-9681"/>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adge with solid fill"/>
        </a:ext>
      </dgm:extLst>
    </dgm:pt>
    <dgm:pt modelId="{24086411-7894-43B6-AF1C-9A80B0A8324A}" type="pres">
      <dgm:prSet presAssocID="{C6D4728E-38B9-48D8-9C2E-4BE9DFFF5713}" presName="txShp" presStyleLbl="node1" presStyleIdx="1" presStyleCnt="6">
        <dgm:presLayoutVars>
          <dgm:bulletEnabled val="1"/>
        </dgm:presLayoutVars>
      </dgm:prSet>
      <dgm:spPr/>
    </dgm:pt>
    <dgm:pt modelId="{AA3B8598-B049-443B-B54D-DE41BADBDA78}" type="pres">
      <dgm:prSet presAssocID="{A08031D0-3786-4148-A6B1-702031D1687F}" presName="spacing" presStyleCnt="0"/>
      <dgm:spPr/>
    </dgm:pt>
    <dgm:pt modelId="{90313AA4-62CA-4ECF-B907-8C370610AE77}" type="pres">
      <dgm:prSet presAssocID="{9BEA4B08-4B0B-45F7-8ADB-AE9724CD25DB}" presName="composite" presStyleCnt="0"/>
      <dgm:spPr/>
    </dgm:pt>
    <dgm:pt modelId="{44554BB6-990B-491D-8FD8-423AFC6ED220}" type="pres">
      <dgm:prSet presAssocID="{9BEA4B08-4B0B-45F7-8ADB-AE9724CD25DB}" presName="imgShp" presStyleLbl="fgImgPlace1" presStyleIdx="2" presStyleCnt="6" custLinFactNeighborX="-9681"/>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adge 3 with solid fill"/>
        </a:ext>
      </dgm:extLst>
    </dgm:pt>
    <dgm:pt modelId="{3F161094-650F-413B-B3E8-1A357724BAF6}" type="pres">
      <dgm:prSet presAssocID="{9BEA4B08-4B0B-45F7-8ADB-AE9724CD25DB}" presName="txShp" presStyleLbl="node1" presStyleIdx="2" presStyleCnt="6">
        <dgm:presLayoutVars>
          <dgm:bulletEnabled val="1"/>
        </dgm:presLayoutVars>
      </dgm:prSet>
      <dgm:spPr/>
    </dgm:pt>
    <dgm:pt modelId="{5D8CD5DC-E192-4854-9EBD-C01722EF06C8}" type="pres">
      <dgm:prSet presAssocID="{3F5791E3-EE4B-4E91-B414-719C8F2EE7D5}" presName="spacing" presStyleCnt="0"/>
      <dgm:spPr/>
    </dgm:pt>
    <dgm:pt modelId="{7A2E2B2F-642E-468C-918C-915310C99D30}" type="pres">
      <dgm:prSet presAssocID="{DA3FFE0C-1378-4FF4-A531-0A31954B2229}" presName="composite" presStyleCnt="0"/>
      <dgm:spPr/>
    </dgm:pt>
    <dgm:pt modelId="{54349B27-FB9E-49D9-86D7-A7F54C99ADE4}" type="pres">
      <dgm:prSet presAssocID="{DA3FFE0C-1378-4FF4-A531-0A31954B2229}" presName="imgShp" presStyleLbl="fgImgPlace1" presStyleIdx="3" presStyleCnt="6" custLinFactNeighborX="-9681"/>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adge 4 with solid fill"/>
        </a:ext>
      </dgm:extLst>
    </dgm:pt>
    <dgm:pt modelId="{5AB9CBCC-4432-4B56-BF19-19732F4A3E7D}" type="pres">
      <dgm:prSet presAssocID="{DA3FFE0C-1378-4FF4-A531-0A31954B2229}" presName="txShp" presStyleLbl="node1" presStyleIdx="3" presStyleCnt="6">
        <dgm:presLayoutVars>
          <dgm:bulletEnabled val="1"/>
        </dgm:presLayoutVars>
      </dgm:prSet>
      <dgm:spPr/>
    </dgm:pt>
    <dgm:pt modelId="{C0C02F70-F3C4-4BBF-9163-A7D47A91CD0D}" type="pres">
      <dgm:prSet presAssocID="{F8C5623D-A278-485E-BD12-E17DCFBCF40B}" presName="spacing" presStyleCnt="0"/>
      <dgm:spPr/>
    </dgm:pt>
    <dgm:pt modelId="{B1EAD016-BC69-4636-B2BC-9E6FBF667CD7}" type="pres">
      <dgm:prSet presAssocID="{90C22AC4-06D4-4164-9BCF-991E90484A0C}" presName="composite" presStyleCnt="0"/>
      <dgm:spPr/>
    </dgm:pt>
    <dgm:pt modelId="{38A21E14-53AC-4996-9AB4-DE95FF08F7C3}" type="pres">
      <dgm:prSet presAssocID="{90C22AC4-06D4-4164-9BCF-991E90484A0C}" presName="imgShp" presStyleLbl="fgImgPlace1" presStyleIdx="4" presStyleCnt="6" custLinFactNeighborX="-9681"/>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Badge 5 with solid fill"/>
        </a:ext>
      </dgm:extLst>
    </dgm:pt>
    <dgm:pt modelId="{BE355217-A663-4E79-9047-4BE5F1115F52}" type="pres">
      <dgm:prSet presAssocID="{90C22AC4-06D4-4164-9BCF-991E90484A0C}" presName="txShp" presStyleLbl="node1" presStyleIdx="4" presStyleCnt="6">
        <dgm:presLayoutVars>
          <dgm:bulletEnabled val="1"/>
        </dgm:presLayoutVars>
      </dgm:prSet>
      <dgm:spPr/>
    </dgm:pt>
    <dgm:pt modelId="{7C3DE5A2-7BA1-41F7-839F-BBF8C84CBCE3}" type="pres">
      <dgm:prSet presAssocID="{ADC5BF78-87A7-4C56-A9FF-0AD7A984915A}" presName="spacing" presStyleCnt="0"/>
      <dgm:spPr/>
    </dgm:pt>
    <dgm:pt modelId="{D58B6CB9-44C0-48FA-984E-BAC6EF24C595}" type="pres">
      <dgm:prSet presAssocID="{54D05F2F-5024-4A96-9E22-A09C220BC644}" presName="composite" presStyleCnt="0"/>
      <dgm:spPr/>
    </dgm:pt>
    <dgm:pt modelId="{6B84A6F5-D5BA-48FD-B4CF-3C9559DB7F16}" type="pres">
      <dgm:prSet presAssocID="{54D05F2F-5024-4A96-9E22-A09C220BC644}" presName="imgShp" presStyleLbl="fgImgPlace1" presStyleIdx="5" presStyleCnt="6" custLinFactNeighborX="16600" custLinFactNeighborY="1383"/>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Badge 6 with solid fill"/>
        </a:ext>
      </dgm:extLst>
    </dgm:pt>
    <dgm:pt modelId="{05AB56DA-B2C9-4384-B952-F78AA56531DA}" type="pres">
      <dgm:prSet presAssocID="{54D05F2F-5024-4A96-9E22-A09C220BC644}" presName="txShp" presStyleLbl="node1" presStyleIdx="5" presStyleCnt="6" custScaleX="108403" custLinFactNeighborX="6295" custLinFactNeighborY="1383">
        <dgm:presLayoutVars>
          <dgm:bulletEnabled val="1"/>
        </dgm:presLayoutVars>
      </dgm:prSet>
      <dgm:spPr/>
    </dgm:pt>
  </dgm:ptLst>
  <dgm:cxnLst>
    <dgm:cxn modelId="{531A5F01-DCCF-4D3E-89C0-C9B97EF4D079}" srcId="{04191529-5613-45BF-90F0-4CAE519D4ABC}" destId="{54D05F2F-5024-4A96-9E22-A09C220BC644}" srcOrd="5" destOrd="0" parTransId="{1EDEED17-1045-43D6-8908-CC5136B5CB0D}" sibTransId="{934A5A66-6685-43C4-91C9-A6BEEF8A34AE}"/>
    <dgm:cxn modelId="{89C9A90F-9D8C-46C4-A813-39E98906649D}" srcId="{04191529-5613-45BF-90F0-4CAE519D4ABC}" destId="{90C22AC4-06D4-4164-9BCF-991E90484A0C}" srcOrd="4" destOrd="0" parTransId="{5DB90D55-C805-4694-B4BA-DB9007526F1A}" sibTransId="{ADC5BF78-87A7-4C56-A9FF-0AD7A984915A}"/>
    <dgm:cxn modelId="{4842E919-222D-4717-8FE3-E1C3CC7FDECE}" type="presOf" srcId="{DA3FFE0C-1378-4FF4-A531-0A31954B2229}" destId="{5AB9CBCC-4432-4B56-BF19-19732F4A3E7D}" srcOrd="0" destOrd="0" presId="urn:microsoft.com/office/officeart/2005/8/layout/vList3"/>
    <dgm:cxn modelId="{09DA062E-3824-4C6E-8961-C3CA6669D002}" srcId="{04191529-5613-45BF-90F0-4CAE519D4ABC}" destId="{DA3FFE0C-1378-4FF4-A531-0A31954B2229}" srcOrd="3" destOrd="0" parTransId="{0ECA2543-4C27-4803-B0DB-50FAF5440C37}" sibTransId="{F8C5623D-A278-485E-BD12-E17DCFBCF40B}"/>
    <dgm:cxn modelId="{A7B04646-3966-4EFD-A709-96FB92AE817D}" type="presOf" srcId="{90C22AC4-06D4-4164-9BCF-991E90484A0C}" destId="{BE355217-A663-4E79-9047-4BE5F1115F52}" srcOrd="0" destOrd="0" presId="urn:microsoft.com/office/officeart/2005/8/layout/vList3"/>
    <dgm:cxn modelId="{73388F4D-BB55-48E9-9947-38BA4E850AA7}" srcId="{04191529-5613-45BF-90F0-4CAE519D4ABC}" destId="{CB5527D9-7E6D-4430-8D40-513E121BE893}" srcOrd="0" destOrd="0" parTransId="{4EC81192-4809-44CE-83CA-E0A453A4476E}" sibTransId="{138231C6-A8F3-4403-816D-B0A24E08DA39}"/>
    <dgm:cxn modelId="{486B3757-DF78-4813-AC33-EC089A00A649}" srcId="{04191529-5613-45BF-90F0-4CAE519D4ABC}" destId="{C6D4728E-38B9-48D8-9C2E-4BE9DFFF5713}" srcOrd="1" destOrd="0" parTransId="{2B438A5E-A466-4BAE-BD71-37CB68B22E2D}" sibTransId="{A08031D0-3786-4148-A6B1-702031D1687F}"/>
    <dgm:cxn modelId="{27A8BF91-F149-4A6D-9F2B-7D516CF8DCCE}" type="presOf" srcId="{CB5527D9-7E6D-4430-8D40-513E121BE893}" destId="{97C1EB0E-8257-4AF1-9651-8CFEE6A4F441}" srcOrd="0" destOrd="0" presId="urn:microsoft.com/office/officeart/2005/8/layout/vList3"/>
    <dgm:cxn modelId="{B0588CA5-A999-4B24-8175-0AF6ED8C30AF}" type="presOf" srcId="{C6D4728E-38B9-48D8-9C2E-4BE9DFFF5713}" destId="{24086411-7894-43B6-AF1C-9A80B0A8324A}" srcOrd="0" destOrd="0" presId="urn:microsoft.com/office/officeart/2005/8/layout/vList3"/>
    <dgm:cxn modelId="{311250A6-385B-4219-A9A6-7ACA8870E6FE}" type="presOf" srcId="{9BEA4B08-4B0B-45F7-8ADB-AE9724CD25DB}" destId="{3F161094-650F-413B-B3E8-1A357724BAF6}" srcOrd="0" destOrd="0" presId="urn:microsoft.com/office/officeart/2005/8/layout/vList3"/>
    <dgm:cxn modelId="{C8A219CD-6B21-4A52-A987-165E63A265B2}" type="presOf" srcId="{04191529-5613-45BF-90F0-4CAE519D4ABC}" destId="{2CEB8B84-8689-4482-BA88-B4AFF768E2EB}" srcOrd="0" destOrd="0" presId="urn:microsoft.com/office/officeart/2005/8/layout/vList3"/>
    <dgm:cxn modelId="{020C75D2-EDA6-4099-9D9F-A9C1DDC15842}" type="presOf" srcId="{54D05F2F-5024-4A96-9E22-A09C220BC644}" destId="{05AB56DA-B2C9-4384-B952-F78AA56531DA}" srcOrd="0" destOrd="0" presId="urn:microsoft.com/office/officeart/2005/8/layout/vList3"/>
    <dgm:cxn modelId="{ABCCF8DF-096F-43BB-9204-CB912DB7191B}" srcId="{04191529-5613-45BF-90F0-4CAE519D4ABC}" destId="{9BEA4B08-4B0B-45F7-8ADB-AE9724CD25DB}" srcOrd="2" destOrd="0" parTransId="{950C17BA-2021-4AA2-B123-9AF327732411}" sibTransId="{3F5791E3-EE4B-4E91-B414-719C8F2EE7D5}"/>
    <dgm:cxn modelId="{8E6B2184-193D-42FB-A305-3AF60313D840}" type="presParOf" srcId="{2CEB8B84-8689-4482-BA88-B4AFF768E2EB}" destId="{8CC08F9A-B4B0-40BF-8FAD-5B0673783CDD}" srcOrd="0" destOrd="0" presId="urn:microsoft.com/office/officeart/2005/8/layout/vList3"/>
    <dgm:cxn modelId="{830C10CC-9114-4590-876D-54848FC546FA}" type="presParOf" srcId="{8CC08F9A-B4B0-40BF-8FAD-5B0673783CDD}" destId="{1504FDE2-187C-42D9-911E-293631AFD719}" srcOrd="0" destOrd="0" presId="urn:microsoft.com/office/officeart/2005/8/layout/vList3"/>
    <dgm:cxn modelId="{34BE9684-EFA1-4906-96ED-8BB6E8824293}" type="presParOf" srcId="{8CC08F9A-B4B0-40BF-8FAD-5B0673783CDD}" destId="{97C1EB0E-8257-4AF1-9651-8CFEE6A4F441}" srcOrd="1" destOrd="0" presId="urn:microsoft.com/office/officeart/2005/8/layout/vList3"/>
    <dgm:cxn modelId="{65455CDD-6F62-47AA-AC78-72C9DE1516A9}" type="presParOf" srcId="{2CEB8B84-8689-4482-BA88-B4AFF768E2EB}" destId="{18780243-D9BD-41AD-9578-CE5F79314AA1}" srcOrd="1" destOrd="0" presId="urn:microsoft.com/office/officeart/2005/8/layout/vList3"/>
    <dgm:cxn modelId="{4EC0926B-62F8-4B2A-8F7E-03F7D735715B}" type="presParOf" srcId="{2CEB8B84-8689-4482-BA88-B4AFF768E2EB}" destId="{E74F2082-CB0A-44AE-BCCF-89BF175F0651}" srcOrd="2" destOrd="0" presId="urn:microsoft.com/office/officeart/2005/8/layout/vList3"/>
    <dgm:cxn modelId="{4C17B7A8-6AA0-4359-BEEB-986BAFB6B0B0}" type="presParOf" srcId="{E74F2082-CB0A-44AE-BCCF-89BF175F0651}" destId="{E0F96B9D-ACFD-417C-8886-93D06B24C049}" srcOrd="0" destOrd="0" presId="urn:microsoft.com/office/officeart/2005/8/layout/vList3"/>
    <dgm:cxn modelId="{3A0968E5-4789-449D-A445-A53E01E25F2A}" type="presParOf" srcId="{E74F2082-CB0A-44AE-BCCF-89BF175F0651}" destId="{24086411-7894-43B6-AF1C-9A80B0A8324A}" srcOrd="1" destOrd="0" presId="urn:microsoft.com/office/officeart/2005/8/layout/vList3"/>
    <dgm:cxn modelId="{714C27FB-4F52-4FA1-AA59-165822095D67}" type="presParOf" srcId="{2CEB8B84-8689-4482-BA88-B4AFF768E2EB}" destId="{AA3B8598-B049-443B-B54D-DE41BADBDA78}" srcOrd="3" destOrd="0" presId="urn:microsoft.com/office/officeart/2005/8/layout/vList3"/>
    <dgm:cxn modelId="{5DB62DA2-D270-4BA2-8A37-29E2EE084EAC}" type="presParOf" srcId="{2CEB8B84-8689-4482-BA88-B4AFF768E2EB}" destId="{90313AA4-62CA-4ECF-B907-8C370610AE77}" srcOrd="4" destOrd="0" presId="urn:microsoft.com/office/officeart/2005/8/layout/vList3"/>
    <dgm:cxn modelId="{7F022980-2310-41F4-8320-2968C1815C72}" type="presParOf" srcId="{90313AA4-62CA-4ECF-B907-8C370610AE77}" destId="{44554BB6-990B-491D-8FD8-423AFC6ED220}" srcOrd="0" destOrd="0" presId="urn:microsoft.com/office/officeart/2005/8/layout/vList3"/>
    <dgm:cxn modelId="{139D0D2A-4E44-4DC1-B36D-A6973B05A823}" type="presParOf" srcId="{90313AA4-62CA-4ECF-B907-8C370610AE77}" destId="{3F161094-650F-413B-B3E8-1A357724BAF6}" srcOrd="1" destOrd="0" presId="urn:microsoft.com/office/officeart/2005/8/layout/vList3"/>
    <dgm:cxn modelId="{67C20EA6-E637-4D11-9E96-23F95319F62D}" type="presParOf" srcId="{2CEB8B84-8689-4482-BA88-B4AFF768E2EB}" destId="{5D8CD5DC-E192-4854-9EBD-C01722EF06C8}" srcOrd="5" destOrd="0" presId="urn:microsoft.com/office/officeart/2005/8/layout/vList3"/>
    <dgm:cxn modelId="{35C740C0-8628-4F05-8214-31597AE46DF7}" type="presParOf" srcId="{2CEB8B84-8689-4482-BA88-B4AFF768E2EB}" destId="{7A2E2B2F-642E-468C-918C-915310C99D30}" srcOrd="6" destOrd="0" presId="urn:microsoft.com/office/officeart/2005/8/layout/vList3"/>
    <dgm:cxn modelId="{DF8A7C9D-CB51-47E6-A3E7-EEAC8B8F3309}" type="presParOf" srcId="{7A2E2B2F-642E-468C-918C-915310C99D30}" destId="{54349B27-FB9E-49D9-86D7-A7F54C99ADE4}" srcOrd="0" destOrd="0" presId="urn:microsoft.com/office/officeart/2005/8/layout/vList3"/>
    <dgm:cxn modelId="{5A236235-4E7B-4952-B4CF-DD9953A13204}" type="presParOf" srcId="{7A2E2B2F-642E-468C-918C-915310C99D30}" destId="{5AB9CBCC-4432-4B56-BF19-19732F4A3E7D}" srcOrd="1" destOrd="0" presId="urn:microsoft.com/office/officeart/2005/8/layout/vList3"/>
    <dgm:cxn modelId="{3E542EC2-84C7-4386-BE6F-E9DC8191E241}" type="presParOf" srcId="{2CEB8B84-8689-4482-BA88-B4AFF768E2EB}" destId="{C0C02F70-F3C4-4BBF-9163-A7D47A91CD0D}" srcOrd="7" destOrd="0" presId="urn:microsoft.com/office/officeart/2005/8/layout/vList3"/>
    <dgm:cxn modelId="{D44836F2-BCDF-4A6D-B66D-1D31EEE88090}" type="presParOf" srcId="{2CEB8B84-8689-4482-BA88-B4AFF768E2EB}" destId="{B1EAD016-BC69-4636-B2BC-9E6FBF667CD7}" srcOrd="8" destOrd="0" presId="urn:microsoft.com/office/officeart/2005/8/layout/vList3"/>
    <dgm:cxn modelId="{BD55E428-4CAF-4442-8967-FBA3721D53FD}" type="presParOf" srcId="{B1EAD016-BC69-4636-B2BC-9E6FBF667CD7}" destId="{38A21E14-53AC-4996-9AB4-DE95FF08F7C3}" srcOrd="0" destOrd="0" presId="urn:microsoft.com/office/officeart/2005/8/layout/vList3"/>
    <dgm:cxn modelId="{6500B52F-BFCD-4896-B55F-3BDA419740F6}" type="presParOf" srcId="{B1EAD016-BC69-4636-B2BC-9E6FBF667CD7}" destId="{BE355217-A663-4E79-9047-4BE5F1115F52}" srcOrd="1" destOrd="0" presId="urn:microsoft.com/office/officeart/2005/8/layout/vList3"/>
    <dgm:cxn modelId="{004BA84D-21F9-4BE0-A9CE-78606DDF5F0C}" type="presParOf" srcId="{2CEB8B84-8689-4482-BA88-B4AFF768E2EB}" destId="{7C3DE5A2-7BA1-41F7-839F-BBF8C84CBCE3}" srcOrd="9" destOrd="0" presId="urn:microsoft.com/office/officeart/2005/8/layout/vList3"/>
    <dgm:cxn modelId="{AB756F62-E0AB-41FF-B4D9-5778740979CD}" type="presParOf" srcId="{2CEB8B84-8689-4482-BA88-B4AFF768E2EB}" destId="{D58B6CB9-44C0-48FA-984E-BAC6EF24C595}" srcOrd="10" destOrd="0" presId="urn:microsoft.com/office/officeart/2005/8/layout/vList3"/>
    <dgm:cxn modelId="{67226B5C-43ED-4056-9E5A-8AF52F0F8097}" type="presParOf" srcId="{D58B6CB9-44C0-48FA-984E-BAC6EF24C595}" destId="{6B84A6F5-D5BA-48FD-B4CF-3C9559DB7F16}" srcOrd="0" destOrd="0" presId="urn:microsoft.com/office/officeart/2005/8/layout/vList3"/>
    <dgm:cxn modelId="{84D75DFB-D4ED-48D3-8046-AD10E93DE170}" type="presParOf" srcId="{D58B6CB9-44C0-48FA-984E-BAC6EF24C595}" destId="{05AB56DA-B2C9-4384-B952-F78AA56531DA}"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20693B-E8D7-4761-B1B0-C7F69A313E97}"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GB"/>
        </a:p>
      </dgm:t>
    </dgm:pt>
    <dgm:pt modelId="{C72DB898-9222-4099-A1DD-7CB73D4474DA}">
      <dgm:prSet/>
      <dgm:spPr/>
      <dgm:t>
        <a:bodyPr/>
        <a:lstStyle/>
        <a:p>
          <a:r>
            <a:rPr kumimoji="1" lang="en-GB" b="1" i="0" baseline="0"/>
            <a:t>These are vital for cloud-native NF deployment especially for centralized cloud because</a:t>
          </a:r>
          <a:endParaRPr lang="en-GB"/>
        </a:p>
      </dgm:t>
    </dgm:pt>
    <dgm:pt modelId="{9A545FE5-21A3-438E-B224-E5BC2E6B0BE2}" type="parTrans" cxnId="{C464E8D1-1C64-4428-8896-3DE11A17DF33}">
      <dgm:prSet/>
      <dgm:spPr/>
      <dgm:t>
        <a:bodyPr/>
        <a:lstStyle/>
        <a:p>
          <a:endParaRPr lang="en-GB"/>
        </a:p>
      </dgm:t>
    </dgm:pt>
    <dgm:pt modelId="{5A9A6142-7AF6-44F4-B461-FC2892C9C290}" type="sibTrans" cxnId="{C464E8D1-1C64-4428-8896-3DE11A17DF33}">
      <dgm:prSet/>
      <dgm:spPr/>
      <dgm:t>
        <a:bodyPr/>
        <a:lstStyle/>
        <a:p>
          <a:endParaRPr lang="en-GB"/>
        </a:p>
      </dgm:t>
    </dgm:pt>
    <dgm:pt modelId="{DC320D2D-63DD-49FA-8BD3-C33744A57A13}">
      <dgm:prSet/>
      <dgm:spPr/>
      <dgm:t>
        <a:bodyPr/>
        <a:lstStyle/>
        <a:p>
          <a:r>
            <a:rPr kumimoji="1" lang="en-GB" b="0" i="0" baseline="0"/>
            <a:t>Single point of failure causes significant service impact (e.g. impacts the service in an entire city).</a:t>
          </a:r>
          <a:endParaRPr lang="en-GB"/>
        </a:p>
      </dgm:t>
    </dgm:pt>
    <dgm:pt modelId="{8C69BE8C-0782-45E4-9A48-6E3E00C69093}" type="parTrans" cxnId="{84720AF4-DF86-4707-872B-7A2DF920BE18}">
      <dgm:prSet/>
      <dgm:spPr/>
      <dgm:t>
        <a:bodyPr/>
        <a:lstStyle/>
        <a:p>
          <a:endParaRPr lang="en-GB"/>
        </a:p>
      </dgm:t>
    </dgm:pt>
    <dgm:pt modelId="{899121AB-2CCF-4BD8-9D03-72B44AF3480C}" type="sibTrans" cxnId="{84720AF4-DF86-4707-872B-7A2DF920BE18}">
      <dgm:prSet/>
      <dgm:spPr/>
      <dgm:t>
        <a:bodyPr/>
        <a:lstStyle/>
        <a:p>
          <a:endParaRPr lang="en-GB"/>
        </a:p>
      </dgm:t>
    </dgm:pt>
    <dgm:pt modelId="{6DA3F62D-1929-43B1-B145-B81392CFA19A}">
      <dgm:prSet/>
      <dgm:spPr/>
      <dgm:t>
        <a:bodyPr/>
        <a:lstStyle/>
        <a:p>
          <a:r>
            <a:rPr kumimoji="1" lang="en-GB" b="0" i="0" baseline="0"/>
            <a:t>PM traffic load from NFs increases/decreases dynamically and can go beyond a single WebSocket server capability.</a:t>
          </a:r>
          <a:endParaRPr lang="en-GB"/>
        </a:p>
      </dgm:t>
    </dgm:pt>
    <dgm:pt modelId="{A2C29A14-99DB-4144-9641-0758ED64630D}" type="parTrans" cxnId="{415EBB8B-9956-4074-A07B-383674E8B154}">
      <dgm:prSet/>
      <dgm:spPr/>
      <dgm:t>
        <a:bodyPr/>
        <a:lstStyle/>
        <a:p>
          <a:endParaRPr lang="en-GB"/>
        </a:p>
      </dgm:t>
    </dgm:pt>
    <dgm:pt modelId="{69C103CC-7731-48F1-9D47-BF877E5184D8}" type="sibTrans" cxnId="{415EBB8B-9956-4074-A07B-383674E8B154}">
      <dgm:prSet/>
      <dgm:spPr/>
      <dgm:t>
        <a:bodyPr/>
        <a:lstStyle/>
        <a:p>
          <a:endParaRPr lang="en-GB"/>
        </a:p>
      </dgm:t>
    </dgm:pt>
    <dgm:pt modelId="{9A54B220-A80F-4B58-8331-834376BD181B}">
      <dgm:prSet/>
      <dgm:spPr/>
      <dgm:t>
        <a:bodyPr/>
        <a:lstStyle/>
        <a:p>
          <a:r>
            <a:rPr kumimoji="1" lang="en-GB" b="0" i="0" baseline="0"/>
            <a:t>New NF instances can be added dynamically.  </a:t>
          </a:r>
          <a:endParaRPr lang="en-GB"/>
        </a:p>
      </dgm:t>
    </dgm:pt>
    <dgm:pt modelId="{8A5AF464-DDF8-45BF-A278-0EFB273D9ABD}" type="parTrans" cxnId="{EF6316DB-C758-4953-AFE8-EB9ADB80D248}">
      <dgm:prSet/>
      <dgm:spPr/>
      <dgm:t>
        <a:bodyPr/>
        <a:lstStyle/>
        <a:p>
          <a:endParaRPr lang="en-GB"/>
        </a:p>
      </dgm:t>
    </dgm:pt>
    <dgm:pt modelId="{DCAC2D8C-94A3-4778-87FC-8EA025D15FC9}" type="sibTrans" cxnId="{EF6316DB-C758-4953-AFE8-EB9ADB80D248}">
      <dgm:prSet/>
      <dgm:spPr/>
      <dgm:t>
        <a:bodyPr/>
        <a:lstStyle/>
        <a:p>
          <a:endParaRPr lang="en-GB"/>
        </a:p>
      </dgm:t>
    </dgm:pt>
    <dgm:pt modelId="{B48CA386-A911-4AF5-94CB-493B5E1DB833}" type="pres">
      <dgm:prSet presAssocID="{3E20693B-E8D7-4761-B1B0-C7F69A313E97}" presName="Name0" presStyleCnt="0">
        <dgm:presLayoutVars>
          <dgm:dir/>
          <dgm:animLvl val="lvl"/>
          <dgm:resizeHandles val="exact"/>
        </dgm:presLayoutVars>
      </dgm:prSet>
      <dgm:spPr/>
    </dgm:pt>
    <dgm:pt modelId="{B02A3FC1-CA2D-4293-9863-DBA17A846E92}" type="pres">
      <dgm:prSet presAssocID="{C72DB898-9222-4099-A1DD-7CB73D4474DA}" presName="composite" presStyleCnt="0"/>
      <dgm:spPr/>
    </dgm:pt>
    <dgm:pt modelId="{73E55896-553D-469F-B62E-392F2D6EEAF0}" type="pres">
      <dgm:prSet presAssocID="{C72DB898-9222-4099-A1DD-7CB73D4474DA}" presName="parTx" presStyleLbl="alignNode1" presStyleIdx="0" presStyleCnt="1">
        <dgm:presLayoutVars>
          <dgm:chMax val="0"/>
          <dgm:chPref val="0"/>
          <dgm:bulletEnabled val="1"/>
        </dgm:presLayoutVars>
      </dgm:prSet>
      <dgm:spPr/>
    </dgm:pt>
    <dgm:pt modelId="{90E4BE61-6FE7-42AB-8211-1B4628003F3C}" type="pres">
      <dgm:prSet presAssocID="{C72DB898-9222-4099-A1DD-7CB73D4474DA}" presName="desTx" presStyleLbl="alignAccFollowNode1" presStyleIdx="0" presStyleCnt="1">
        <dgm:presLayoutVars>
          <dgm:bulletEnabled val="1"/>
        </dgm:presLayoutVars>
      </dgm:prSet>
      <dgm:spPr/>
    </dgm:pt>
  </dgm:ptLst>
  <dgm:cxnLst>
    <dgm:cxn modelId="{C8F9AB11-A245-483B-B7F3-556009EDBFE2}" type="presOf" srcId="{9A54B220-A80F-4B58-8331-834376BD181B}" destId="{90E4BE61-6FE7-42AB-8211-1B4628003F3C}" srcOrd="0" destOrd="2" presId="urn:microsoft.com/office/officeart/2005/8/layout/hList1"/>
    <dgm:cxn modelId="{B98BF54C-ABC9-4233-A75F-314C63A499DA}" type="presOf" srcId="{6DA3F62D-1929-43B1-B145-B81392CFA19A}" destId="{90E4BE61-6FE7-42AB-8211-1B4628003F3C}" srcOrd="0" destOrd="1" presId="urn:microsoft.com/office/officeart/2005/8/layout/hList1"/>
    <dgm:cxn modelId="{415EBB8B-9956-4074-A07B-383674E8B154}" srcId="{C72DB898-9222-4099-A1DD-7CB73D4474DA}" destId="{6DA3F62D-1929-43B1-B145-B81392CFA19A}" srcOrd="1" destOrd="0" parTransId="{A2C29A14-99DB-4144-9641-0758ED64630D}" sibTransId="{69C103CC-7731-48F1-9D47-BF877E5184D8}"/>
    <dgm:cxn modelId="{F6CC2B90-84E8-402F-8596-98FD33786A71}" type="presOf" srcId="{DC320D2D-63DD-49FA-8BD3-C33744A57A13}" destId="{90E4BE61-6FE7-42AB-8211-1B4628003F3C}" srcOrd="0" destOrd="0" presId="urn:microsoft.com/office/officeart/2005/8/layout/hList1"/>
    <dgm:cxn modelId="{68F1D6BC-B602-4E8D-B0B3-4557137C81D4}" type="presOf" srcId="{C72DB898-9222-4099-A1DD-7CB73D4474DA}" destId="{73E55896-553D-469F-B62E-392F2D6EEAF0}" srcOrd="0" destOrd="0" presId="urn:microsoft.com/office/officeart/2005/8/layout/hList1"/>
    <dgm:cxn modelId="{C464E8D1-1C64-4428-8896-3DE11A17DF33}" srcId="{3E20693B-E8D7-4761-B1B0-C7F69A313E97}" destId="{C72DB898-9222-4099-A1DD-7CB73D4474DA}" srcOrd="0" destOrd="0" parTransId="{9A545FE5-21A3-438E-B224-E5BC2E6B0BE2}" sibTransId="{5A9A6142-7AF6-44F4-B461-FC2892C9C290}"/>
    <dgm:cxn modelId="{EF6316DB-C758-4953-AFE8-EB9ADB80D248}" srcId="{C72DB898-9222-4099-A1DD-7CB73D4474DA}" destId="{9A54B220-A80F-4B58-8331-834376BD181B}" srcOrd="2" destOrd="0" parTransId="{8A5AF464-DDF8-45BF-A278-0EFB273D9ABD}" sibTransId="{DCAC2D8C-94A3-4778-87FC-8EA025D15FC9}"/>
    <dgm:cxn modelId="{84720AF4-DF86-4707-872B-7A2DF920BE18}" srcId="{C72DB898-9222-4099-A1DD-7CB73D4474DA}" destId="{DC320D2D-63DD-49FA-8BD3-C33744A57A13}" srcOrd="0" destOrd="0" parTransId="{8C69BE8C-0782-45E4-9A48-6E3E00C69093}" sibTransId="{899121AB-2CCF-4BD8-9D03-72B44AF3480C}"/>
    <dgm:cxn modelId="{EC1708F9-0F17-4AE5-B505-E35C90029195}" type="presOf" srcId="{3E20693B-E8D7-4761-B1B0-C7F69A313E97}" destId="{B48CA386-A911-4AF5-94CB-493B5E1DB833}" srcOrd="0" destOrd="0" presId="urn:microsoft.com/office/officeart/2005/8/layout/hList1"/>
    <dgm:cxn modelId="{13C58F28-69DD-4D71-A649-ECD06D1D66BC}" type="presParOf" srcId="{B48CA386-A911-4AF5-94CB-493B5E1DB833}" destId="{B02A3FC1-CA2D-4293-9863-DBA17A846E92}" srcOrd="0" destOrd="0" presId="urn:microsoft.com/office/officeart/2005/8/layout/hList1"/>
    <dgm:cxn modelId="{5DE58108-BC2C-4028-9BD7-471D6D9A1212}" type="presParOf" srcId="{B02A3FC1-CA2D-4293-9863-DBA17A846E92}" destId="{73E55896-553D-469F-B62E-392F2D6EEAF0}" srcOrd="0" destOrd="0" presId="urn:microsoft.com/office/officeart/2005/8/layout/hList1"/>
    <dgm:cxn modelId="{3FB4F9D5-90F0-4E20-A87C-F4FD80DE1038}" type="presParOf" srcId="{B02A3FC1-CA2D-4293-9863-DBA17A846E92}" destId="{90E4BE61-6FE7-42AB-8211-1B4628003F3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E8D648-5425-4796-A586-A8CD7DA1C89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283025F1-E89D-4B4C-9A80-3B0FCE74A7E7}">
      <dgm:prSet custT="1"/>
      <dgm:spPr/>
      <dgm:t>
        <a:bodyPr/>
        <a:lstStyle/>
        <a:p>
          <a:r>
            <a:rPr kumimoji="1" lang="en-GB" sz="1000" b="1" i="0" baseline="0"/>
            <a:t>4,5 are vital for cloud-native NF deployment especially for centralized cloud</a:t>
          </a:r>
          <a:endParaRPr lang="en-GB" sz="1000"/>
        </a:p>
      </dgm:t>
    </dgm:pt>
    <dgm:pt modelId="{4A9E3F91-7E8C-4EEC-B855-1FB2E29EF000}" type="parTrans" cxnId="{B61E3FD6-FC3D-4666-A17E-8671B0F9B7CE}">
      <dgm:prSet/>
      <dgm:spPr/>
      <dgm:t>
        <a:bodyPr/>
        <a:lstStyle/>
        <a:p>
          <a:endParaRPr lang="en-GB" sz="2400"/>
        </a:p>
      </dgm:t>
    </dgm:pt>
    <dgm:pt modelId="{CBCC1032-EA7E-4E0E-A15A-4390E53E8F8E}" type="sibTrans" cxnId="{B61E3FD6-FC3D-4666-A17E-8671B0F9B7CE}">
      <dgm:prSet/>
      <dgm:spPr/>
      <dgm:t>
        <a:bodyPr/>
        <a:lstStyle/>
        <a:p>
          <a:endParaRPr lang="en-GB" sz="2400"/>
        </a:p>
      </dgm:t>
    </dgm:pt>
    <dgm:pt modelId="{B383797E-4270-49B4-9F55-04B51CB47C3F}">
      <dgm:prSet custT="1"/>
      <dgm:spPr/>
      <dgm:t>
        <a:bodyPr/>
        <a:lstStyle/>
        <a:p>
          <a:r>
            <a:rPr lang="en-GB" sz="800"/>
            <a:t>Same reasons as page 3</a:t>
          </a:r>
        </a:p>
      </dgm:t>
    </dgm:pt>
    <dgm:pt modelId="{128DE9ED-CA9E-4AAA-8331-B640213A92B6}" type="parTrans" cxnId="{9032610A-33E1-4F30-B4A9-206073F8DBB6}">
      <dgm:prSet/>
      <dgm:spPr/>
      <dgm:t>
        <a:bodyPr/>
        <a:lstStyle/>
        <a:p>
          <a:endParaRPr lang="en-GB" sz="2400"/>
        </a:p>
      </dgm:t>
    </dgm:pt>
    <dgm:pt modelId="{EFFE9C7A-E0E4-4FC9-B36B-57B90CC2A200}" type="sibTrans" cxnId="{9032610A-33E1-4F30-B4A9-206073F8DBB6}">
      <dgm:prSet/>
      <dgm:spPr/>
      <dgm:t>
        <a:bodyPr/>
        <a:lstStyle/>
        <a:p>
          <a:endParaRPr lang="en-GB" sz="2400"/>
        </a:p>
      </dgm:t>
    </dgm:pt>
    <dgm:pt modelId="{F1F42022-DFFC-46D5-9937-3AF9442A9176}" type="pres">
      <dgm:prSet presAssocID="{76E8D648-5425-4796-A586-A8CD7DA1C890}" presName="Name0" presStyleCnt="0">
        <dgm:presLayoutVars>
          <dgm:dir/>
          <dgm:animLvl val="lvl"/>
          <dgm:resizeHandles val="exact"/>
        </dgm:presLayoutVars>
      </dgm:prSet>
      <dgm:spPr/>
    </dgm:pt>
    <dgm:pt modelId="{252016CE-3208-48F1-8F5D-B60AA95BB622}" type="pres">
      <dgm:prSet presAssocID="{283025F1-E89D-4B4C-9A80-3B0FCE74A7E7}" presName="composite" presStyleCnt="0"/>
      <dgm:spPr/>
    </dgm:pt>
    <dgm:pt modelId="{292A99B8-DEC4-4660-B98C-9FE792538E5A}" type="pres">
      <dgm:prSet presAssocID="{283025F1-E89D-4B4C-9A80-3B0FCE74A7E7}" presName="parTx" presStyleLbl="alignNode1" presStyleIdx="0" presStyleCnt="1" custScaleY="153174">
        <dgm:presLayoutVars>
          <dgm:chMax val="0"/>
          <dgm:chPref val="0"/>
          <dgm:bulletEnabled val="1"/>
        </dgm:presLayoutVars>
      </dgm:prSet>
      <dgm:spPr/>
    </dgm:pt>
    <dgm:pt modelId="{D848E2AA-5C5E-4C64-9328-E5C4A39FECC5}" type="pres">
      <dgm:prSet presAssocID="{283025F1-E89D-4B4C-9A80-3B0FCE74A7E7}" presName="desTx" presStyleLbl="alignAccFollowNode1" presStyleIdx="0" presStyleCnt="1" custScaleY="64414" custLinFactNeighborY="7481">
        <dgm:presLayoutVars>
          <dgm:bulletEnabled val="1"/>
        </dgm:presLayoutVars>
      </dgm:prSet>
      <dgm:spPr/>
    </dgm:pt>
  </dgm:ptLst>
  <dgm:cxnLst>
    <dgm:cxn modelId="{9032610A-33E1-4F30-B4A9-206073F8DBB6}" srcId="{283025F1-E89D-4B4C-9A80-3B0FCE74A7E7}" destId="{B383797E-4270-49B4-9F55-04B51CB47C3F}" srcOrd="0" destOrd="0" parTransId="{128DE9ED-CA9E-4AAA-8331-B640213A92B6}" sibTransId="{EFFE9C7A-E0E4-4FC9-B36B-57B90CC2A200}"/>
    <dgm:cxn modelId="{EAEBF332-62B6-4A3C-8133-B17EC9659122}" type="presOf" srcId="{B383797E-4270-49B4-9F55-04B51CB47C3F}" destId="{D848E2AA-5C5E-4C64-9328-E5C4A39FECC5}" srcOrd="0" destOrd="0" presId="urn:microsoft.com/office/officeart/2005/8/layout/hList1"/>
    <dgm:cxn modelId="{1FBE1E40-62D9-4F8D-8792-F9C1DD546F65}" type="presOf" srcId="{76E8D648-5425-4796-A586-A8CD7DA1C890}" destId="{F1F42022-DFFC-46D5-9937-3AF9442A9176}" srcOrd="0" destOrd="0" presId="urn:microsoft.com/office/officeart/2005/8/layout/hList1"/>
    <dgm:cxn modelId="{F68E4BC8-F2F8-4441-953D-D0EC4CDE60A0}" type="presOf" srcId="{283025F1-E89D-4B4C-9A80-3B0FCE74A7E7}" destId="{292A99B8-DEC4-4660-B98C-9FE792538E5A}" srcOrd="0" destOrd="0" presId="urn:microsoft.com/office/officeart/2005/8/layout/hList1"/>
    <dgm:cxn modelId="{B61E3FD6-FC3D-4666-A17E-8671B0F9B7CE}" srcId="{76E8D648-5425-4796-A586-A8CD7DA1C890}" destId="{283025F1-E89D-4B4C-9A80-3B0FCE74A7E7}" srcOrd="0" destOrd="0" parTransId="{4A9E3F91-7E8C-4EEC-B855-1FB2E29EF000}" sibTransId="{CBCC1032-EA7E-4E0E-A15A-4390E53E8F8E}"/>
    <dgm:cxn modelId="{DE15FCD3-B418-4551-97E5-8CA95C940969}" type="presParOf" srcId="{F1F42022-DFFC-46D5-9937-3AF9442A9176}" destId="{252016CE-3208-48F1-8F5D-B60AA95BB622}" srcOrd="0" destOrd="0" presId="urn:microsoft.com/office/officeart/2005/8/layout/hList1"/>
    <dgm:cxn modelId="{E732AD44-51C6-44A3-BFB2-2D915F051425}" type="presParOf" srcId="{252016CE-3208-48F1-8F5D-B60AA95BB622}" destId="{292A99B8-DEC4-4660-B98C-9FE792538E5A}" srcOrd="0" destOrd="0" presId="urn:microsoft.com/office/officeart/2005/8/layout/hList1"/>
    <dgm:cxn modelId="{B84A6592-B0C3-4ECA-B671-1E56D1148579}" type="presParOf" srcId="{252016CE-3208-48F1-8F5D-B60AA95BB622}" destId="{D848E2AA-5C5E-4C64-9328-E5C4A39FECC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EBB632-8AD7-4CD3-B7A1-4AB856D7443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GB"/>
        </a:p>
      </dgm:t>
    </dgm:pt>
    <dgm:pt modelId="{20AA1375-4185-4BD4-B9EE-8AA06AD3591D}">
      <dgm:prSet/>
      <dgm:spPr>
        <a:solidFill>
          <a:srgbClr val="BFBFBF"/>
        </a:solidFill>
      </dgm:spPr>
      <dgm:t>
        <a:bodyPr/>
        <a:lstStyle/>
        <a:p>
          <a:r>
            <a:rPr kumimoji="1" lang="en-GB" b="0" i="0" baseline="0" dirty="0"/>
            <a:t>Introduction of solutions for cloud-native NF data streaming based on different technologies</a:t>
          </a:r>
          <a:endParaRPr lang="en-GB" dirty="0"/>
        </a:p>
      </dgm:t>
    </dgm:pt>
    <dgm:pt modelId="{D183E7A0-B020-4F50-9DF2-9C264D671E20}" type="parTrans" cxnId="{B82D295C-7BE5-4830-BB66-85B407C2026E}">
      <dgm:prSet/>
      <dgm:spPr/>
      <dgm:t>
        <a:bodyPr/>
        <a:lstStyle/>
        <a:p>
          <a:endParaRPr lang="en-GB"/>
        </a:p>
      </dgm:t>
    </dgm:pt>
    <dgm:pt modelId="{DC7CEA6A-E217-4766-9240-294286B9EFF4}" type="sibTrans" cxnId="{B82D295C-7BE5-4830-BB66-85B407C2026E}">
      <dgm:prSet/>
      <dgm:spPr/>
      <dgm:t>
        <a:bodyPr/>
        <a:lstStyle/>
        <a:p>
          <a:endParaRPr lang="en-GB"/>
        </a:p>
      </dgm:t>
    </dgm:pt>
    <dgm:pt modelId="{5817E437-4E42-4165-8422-9AF0F9B945EA}">
      <dgm:prSet/>
      <dgm:spPr>
        <a:solidFill>
          <a:srgbClr val="C00000"/>
        </a:solidFill>
      </dgm:spPr>
      <dgm:t>
        <a:bodyPr/>
        <a:lstStyle/>
        <a:p>
          <a:r>
            <a:rPr kumimoji="1" lang="en-GB" b="0" i="0" baseline="0"/>
            <a:t>Pros and cons analysis and comparison among technologies </a:t>
          </a:r>
          <a:endParaRPr lang="en-GB"/>
        </a:p>
      </dgm:t>
    </dgm:pt>
    <dgm:pt modelId="{332ECA24-A9CC-44D5-9343-93043CD07FB6}" type="parTrans" cxnId="{872C11A7-4871-4984-A490-7C7BE5DDFE86}">
      <dgm:prSet/>
      <dgm:spPr/>
      <dgm:t>
        <a:bodyPr/>
        <a:lstStyle/>
        <a:p>
          <a:endParaRPr lang="en-GB"/>
        </a:p>
      </dgm:t>
    </dgm:pt>
    <dgm:pt modelId="{2CE25A69-95B9-4F7A-8127-F5FC0FB1C59D}" type="sibTrans" cxnId="{872C11A7-4871-4984-A490-7C7BE5DDFE86}">
      <dgm:prSet/>
      <dgm:spPr/>
      <dgm:t>
        <a:bodyPr/>
        <a:lstStyle/>
        <a:p>
          <a:endParaRPr lang="en-GB"/>
        </a:p>
      </dgm:t>
    </dgm:pt>
    <dgm:pt modelId="{EEB0CCE0-DA84-49BA-9798-4C247E0B6B59}">
      <dgm:prSet/>
      <dgm:spPr>
        <a:solidFill>
          <a:schemeClr val="bg1">
            <a:lumMod val="75000"/>
          </a:schemeClr>
        </a:solidFill>
      </dgm:spPr>
      <dgm:t>
        <a:bodyPr/>
        <a:lstStyle/>
        <a:p>
          <a:r>
            <a:rPr kumimoji="1" lang="en-GB" b="0" i="0" baseline="0"/>
            <a:t>Conclusions on the technical analysis and key discussions</a:t>
          </a:r>
          <a:endParaRPr lang="en-GB"/>
        </a:p>
      </dgm:t>
    </dgm:pt>
    <dgm:pt modelId="{7E275157-52B3-446E-8916-B4AFD90E856B}" type="parTrans" cxnId="{20243A1D-568E-452C-8C01-129D8259FF72}">
      <dgm:prSet/>
      <dgm:spPr/>
      <dgm:t>
        <a:bodyPr/>
        <a:lstStyle/>
        <a:p>
          <a:endParaRPr lang="en-GB"/>
        </a:p>
      </dgm:t>
    </dgm:pt>
    <dgm:pt modelId="{B96C21B0-A3E0-4257-A615-555F9D02EE05}" type="sibTrans" cxnId="{20243A1D-568E-452C-8C01-129D8259FF72}">
      <dgm:prSet/>
      <dgm:spPr/>
      <dgm:t>
        <a:bodyPr/>
        <a:lstStyle/>
        <a:p>
          <a:endParaRPr lang="en-GB"/>
        </a:p>
      </dgm:t>
    </dgm:pt>
    <dgm:pt modelId="{09869EC6-FF02-43E5-8C2B-5F95587500BC}">
      <dgm:prSet/>
      <dgm:spPr>
        <a:solidFill>
          <a:schemeClr val="bg1">
            <a:lumMod val="75000"/>
          </a:schemeClr>
        </a:solidFill>
      </dgm:spPr>
      <dgm:t>
        <a:bodyPr/>
        <a:lstStyle/>
        <a:p>
          <a:r>
            <a:rPr kumimoji="1" lang="en-GB" b="0" i="0" baseline="0"/>
            <a:t>Commercial benefit highlight for operators with Kafka technology</a:t>
          </a:r>
          <a:endParaRPr lang="en-GB"/>
        </a:p>
      </dgm:t>
    </dgm:pt>
    <dgm:pt modelId="{3E80F299-27BB-4E10-93B6-A25D0AE1E330}" type="parTrans" cxnId="{EDE2798A-E7A6-4336-B402-EAF4B729344A}">
      <dgm:prSet/>
      <dgm:spPr/>
      <dgm:t>
        <a:bodyPr/>
        <a:lstStyle/>
        <a:p>
          <a:endParaRPr lang="en-GB"/>
        </a:p>
      </dgm:t>
    </dgm:pt>
    <dgm:pt modelId="{A7AFCC54-4CD7-44BB-BA7D-7BA8A23DDAD6}" type="sibTrans" cxnId="{EDE2798A-E7A6-4336-B402-EAF4B729344A}">
      <dgm:prSet/>
      <dgm:spPr/>
      <dgm:t>
        <a:bodyPr/>
        <a:lstStyle/>
        <a:p>
          <a:endParaRPr lang="en-GB"/>
        </a:p>
      </dgm:t>
    </dgm:pt>
    <dgm:pt modelId="{1E4C3347-24B3-4246-BFA3-42CAB103FD25}">
      <dgm:prSet/>
      <dgm:spPr>
        <a:solidFill>
          <a:schemeClr val="bg1">
            <a:lumMod val="75000"/>
          </a:schemeClr>
        </a:solidFill>
      </dgm:spPr>
      <dgm:t>
        <a:bodyPr/>
        <a:lstStyle/>
        <a:p>
          <a:r>
            <a:rPr kumimoji="1" lang="en-GB" b="0" i="0" baseline="0"/>
            <a:t>3GPP standard Impact</a:t>
          </a:r>
          <a:endParaRPr lang="en-GB"/>
        </a:p>
      </dgm:t>
    </dgm:pt>
    <dgm:pt modelId="{DD0F671C-CA32-496D-B970-43C5B949DC83}" type="parTrans" cxnId="{2C961330-7B21-4F17-A19A-A5566151D5DA}">
      <dgm:prSet/>
      <dgm:spPr/>
      <dgm:t>
        <a:bodyPr/>
        <a:lstStyle/>
        <a:p>
          <a:endParaRPr lang="en-GB"/>
        </a:p>
      </dgm:t>
    </dgm:pt>
    <dgm:pt modelId="{46ACD809-E4CA-4497-9402-835AE8820550}" type="sibTrans" cxnId="{2C961330-7B21-4F17-A19A-A5566151D5DA}">
      <dgm:prSet/>
      <dgm:spPr/>
      <dgm:t>
        <a:bodyPr/>
        <a:lstStyle/>
        <a:p>
          <a:endParaRPr lang="en-GB"/>
        </a:p>
      </dgm:t>
    </dgm:pt>
    <dgm:pt modelId="{C1AB87B3-A66A-4C86-8EDF-178EA24EABF0}">
      <dgm:prSet/>
      <dgm:spPr>
        <a:solidFill>
          <a:schemeClr val="bg1">
            <a:lumMod val="75000"/>
          </a:schemeClr>
        </a:solidFill>
      </dgm:spPr>
      <dgm:t>
        <a:bodyPr/>
        <a:lstStyle/>
        <a:p>
          <a:r>
            <a:rPr kumimoji="1" lang="en-GB" b="0" i="0" baseline="0"/>
            <a:t>Addressing Kafka scalability concern from some company</a:t>
          </a:r>
          <a:endParaRPr lang="en-GB"/>
        </a:p>
      </dgm:t>
    </dgm:pt>
    <dgm:pt modelId="{5FB5B5E5-AEDF-48B6-B4CB-2FF5CFE39ED1}" type="parTrans" cxnId="{B79AA1BF-B59F-47A6-A88A-8BA66CD84CA4}">
      <dgm:prSet/>
      <dgm:spPr/>
      <dgm:t>
        <a:bodyPr/>
        <a:lstStyle/>
        <a:p>
          <a:endParaRPr lang="en-GB"/>
        </a:p>
      </dgm:t>
    </dgm:pt>
    <dgm:pt modelId="{A2DFBB78-55C9-41A8-A1B6-40C2B5D2B4DD}" type="sibTrans" cxnId="{B79AA1BF-B59F-47A6-A88A-8BA66CD84CA4}">
      <dgm:prSet/>
      <dgm:spPr/>
      <dgm:t>
        <a:bodyPr/>
        <a:lstStyle/>
        <a:p>
          <a:endParaRPr lang="en-GB"/>
        </a:p>
      </dgm:t>
    </dgm:pt>
    <dgm:pt modelId="{46B42EE9-1BF0-4B46-B9E6-0A47A392086E}">
      <dgm:prSet/>
      <dgm:spPr>
        <a:solidFill>
          <a:schemeClr val="bg1">
            <a:lumMod val="75000"/>
          </a:schemeClr>
        </a:solidFill>
      </dgm:spPr>
      <dgm:t>
        <a:bodyPr/>
        <a:lstStyle/>
        <a:p>
          <a:r>
            <a:rPr kumimoji="1" lang="en-GB" b="0" i="0" baseline="0"/>
            <a:t>Addressing Kafka performance concern from some company</a:t>
          </a:r>
          <a:endParaRPr lang="en-GB"/>
        </a:p>
      </dgm:t>
    </dgm:pt>
    <dgm:pt modelId="{1397C634-0446-4F79-B5FD-213ED5F0D8B4}" type="parTrans" cxnId="{534EC190-C9AD-4969-9F5C-8852DF508697}">
      <dgm:prSet/>
      <dgm:spPr/>
      <dgm:t>
        <a:bodyPr/>
        <a:lstStyle/>
        <a:p>
          <a:endParaRPr lang="en-GB"/>
        </a:p>
      </dgm:t>
    </dgm:pt>
    <dgm:pt modelId="{AFE89DC9-8353-4128-A61E-434EA4E9256F}" type="sibTrans" cxnId="{534EC190-C9AD-4969-9F5C-8852DF508697}">
      <dgm:prSet/>
      <dgm:spPr/>
      <dgm:t>
        <a:bodyPr/>
        <a:lstStyle/>
        <a:p>
          <a:endParaRPr lang="en-GB"/>
        </a:p>
      </dgm:t>
    </dgm:pt>
    <dgm:pt modelId="{521417D9-14C5-4061-8986-4115834BD7DE}" type="pres">
      <dgm:prSet presAssocID="{57EBB632-8AD7-4CD3-B7A1-4AB856D74434}" presName="CompostProcess" presStyleCnt="0">
        <dgm:presLayoutVars>
          <dgm:dir/>
          <dgm:resizeHandles val="exact"/>
        </dgm:presLayoutVars>
      </dgm:prSet>
      <dgm:spPr/>
    </dgm:pt>
    <dgm:pt modelId="{0A730E12-A1F3-4184-99DF-5565098920B9}" type="pres">
      <dgm:prSet presAssocID="{57EBB632-8AD7-4CD3-B7A1-4AB856D74434}" presName="arrow" presStyleLbl="bgShp" presStyleIdx="0" presStyleCnt="1" custScaleX="117647" custLinFactNeighborX="-834" custLinFactNeighborY="-3201"/>
      <dgm:spPr/>
    </dgm:pt>
    <dgm:pt modelId="{794F19EA-377E-4DAE-8C0B-1A36BF855E24}" type="pres">
      <dgm:prSet presAssocID="{57EBB632-8AD7-4CD3-B7A1-4AB856D74434}" presName="linearProcess" presStyleCnt="0"/>
      <dgm:spPr/>
    </dgm:pt>
    <dgm:pt modelId="{20D79C87-5C1E-4DE8-8458-607722E989D3}" type="pres">
      <dgm:prSet presAssocID="{20AA1375-4185-4BD4-B9EE-8AA06AD3591D}" presName="textNode" presStyleLbl="node1" presStyleIdx="0" presStyleCnt="7" custScaleX="129229">
        <dgm:presLayoutVars>
          <dgm:bulletEnabled val="1"/>
        </dgm:presLayoutVars>
      </dgm:prSet>
      <dgm:spPr/>
    </dgm:pt>
    <dgm:pt modelId="{BB46B99D-49D1-4848-9F3A-D4ED4FE82B1E}" type="pres">
      <dgm:prSet presAssocID="{DC7CEA6A-E217-4766-9240-294286B9EFF4}" presName="sibTrans" presStyleCnt="0"/>
      <dgm:spPr/>
    </dgm:pt>
    <dgm:pt modelId="{C9FB43A3-82AF-4942-8CE0-280D828A1E8B}" type="pres">
      <dgm:prSet presAssocID="{5817E437-4E42-4165-8422-9AF0F9B945EA}" presName="textNode" presStyleLbl="node1" presStyleIdx="1" presStyleCnt="7" custScaleX="111460">
        <dgm:presLayoutVars>
          <dgm:bulletEnabled val="1"/>
        </dgm:presLayoutVars>
      </dgm:prSet>
      <dgm:spPr/>
    </dgm:pt>
    <dgm:pt modelId="{9AA30784-F567-47DC-B779-82C1D310BE13}" type="pres">
      <dgm:prSet presAssocID="{2CE25A69-95B9-4F7A-8127-F5FC0FB1C59D}" presName="sibTrans" presStyleCnt="0"/>
      <dgm:spPr/>
    </dgm:pt>
    <dgm:pt modelId="{16DFA475-B37F-49B7-97CC-E4FE60CC9ABF}" type="pres">
      <dgm:prSet presAssocID="{EEB0CCE0-DA84-49BA-9798-4C247E0B6B59}" presName="textNode" presStyleLbl="node1" presStyleIdx="2" presStyleCnt="7" custScaleX="109062">
        <dgm:presLayoutVars>
          <dgm:bulletEnabled val="1"/>
        </dgm:presLayoutVars>
      </dgm:prSet>
      <dgm:spPr/>
    </dgm:pt>
    <dgm:pt modelId="{B2EB3B6E-6A0A-47D7-B4A9-EECFFA6BA547}" type="pres">
      <dgm:prSet presAssocID="{B96C21B0-A3E0-4257-A615-555F9D02EE05}" presName="sibTrans" presStyleCnt="0"/>
      <dgm:spPr/>
    </dgm:pt>
    <dgm:pt modelId="{20BB5598-7FED-442D-A2D9-E826724E85A6}" type="pres">
      <dgm:prSet presAssocID="{09869EC6-FF02-43E5-8C2B-5F95587500BC}" presName="textNode" presStyleLbl="node1" presStyleIdx="3" presStyleCnt="7" custScaleX="123386">
        <dgm:presLayoutVars>
          <dgm:bulletEnabled val="1"/>
        </dgm:presLayoutVars>
      </dgm:prSet>
      <dgm:spPr/>
    </dgm:pt>
    <dgm:pt modelId="{935336B8-1B43-40FD-B712-F29E02E8B141}" type="pres">
      <dgm:prSet presAssocID="{A7AFCC54-4CD7-44BB-BA7D-7BA8A23DDAD6}" presName="sibTrans" presStyleCnt="0"/>
      <dgm:spPr/>
    </dgm:pt>
    <dgm:pt modelId="{09F5E50C-9804-4987-89DD-88F6A10CC4C0}" type="pres">
      <dgm:prSet presAssocID="{1E4C3347-24B3-4246-BFA3-42CAB103FD25}" presName="textNode" presStyleLbl="node1" presStyleIdx="4" presStyleCnt="7">
        <dgm:presLayoutVars>
          <dgm:bulletEnabled val="1"/>
        </dgm:presLayoutVars>
      </dgm:prSet>
      <dgm:spPr/>
    </dgm:pt>
    <dgm:pt modelId="{235605BC-59F4-40E0-AC5A-EEA05CF95CA3}" type="pres">
      <dgm:prSet presAssocID="{46ACD809-E4CA-4497-9402-835AE8820550}" presName="sibTrans" presStyleCnt="0"/>
      <dgm:spPr/>
    </dgm:pt>
    <dgm:pt modelId="{2D6F3A9A-6812-4A53-A507-B68FA6C17493}" type="pres">
      <dgm:prSet presAssocID="{C1AB87B3-A66A-4C86-8EDF-178EA24EABF0}" presName="textNode" presStyleLbl="node1" presStyleIdx="5" presStyleCnt="7">
        <dgm:presLayoutVars>
          <dgm:bulletEnabled val="1"/>
        </dgm:presLayoutVars>
      </dgm:prSet>
      <dgm:spPr/>
    </dgm:pt>
    <dgm:pt modelId="{1E24AD77-3D19-45AE-B2AB-FAA69FC2782A}" type="pres">
      <dgm:prSet presAssocID="{A2DFBB78-55C9-41A8-A1B6-40C2B5D2B4DD}" presName="sibTrans" presStyleCnt="0"/>
      <dgm:spPr/>
    </dgm:pt>
    <dgm:pt modelId="{D1828547-9566-41A7-BCDF-6081134B766C}" type="pres">
      <dgm:prSet presAssocID="{46B42EE9-1BF0-4B46-B9E6-0A47A392086E}" presName="textNode" presStyleLbl="node1" presStyleIdx="6" presStyleCnt="7">
        <dgm:presLayoutVars>
          <dgm:bulletEnabled val="1"/>
        </dgm:presLayoutVars>
      </dgm:prSet>
      <dgm:spPr/>
    </dgm:pt>
  </dgm:ptLst>
  <dgm:cxnLst>
    <dgm:cxn modelId="{F60EEE06-9501-4D9D-8F7E-9B80FAA2E5E3}" type="presOf" srcId="{5817E437-4E42-4165-8422-9AF0F9B945EA}" destId="{C9FB43A3-82AF-4942-8CE0-280D828A1E8B}" srcOrd="0" destOrd="0" presId="urn:microsoft.com/office/officeart/2005/8/layout/hProcess9"/>
    <dgm:cxn modelId="{4432D20C-E877-4C0E-AFE1-68463F82FDB4}" type="presOf" srcId="{46B42EE9-1BF0-4B46-B9E6-0A47A392086E}" destId="{D1828547-9566-41A7-BCDF-6081134B766C}" srcOrd="0" destOrd="0" presId="urn:microsoft.com/office/officeart/2005/8/layout/hProcess9"/>
    <dgm:cxn modelId="{20243A1D-568E-452C-8C01-129D8259FF72}" srcId="{57EBB632-8AD7-4CD3-B7A1-4AB856D74434}" destId="{EEB0CCE0-DA84-49BA-9798-4C247E0B6B59}" srcOrd="2" destOrd="0" parTransId="{7E275157-52B3-446E-8916-B4AFD90E856B}" sibTransId="{B96C21B0-A3E0-4257-A615-555F9D02EE05}"/>
    <dgm:cxn modelId="{2C961330-7B21-4F17-A19A-A5566151D5DA}" srcId="{57EBB632-8AD7-4CD3-B7A1-4AB856D74434}" destId="{1E4C3347-24B3-4246-BFA3-42CAB103FD25}" srcOrd="4" destOrd="0" parTransId="{DD0F671C-CA32-496D-B970-43C5B949DC83}" sibTransId="{46ACD809-E4CA-4497-9402-835AE8820550}"/>
    <dgm:cxn modelId="{7789A035-3F77-45B7-BBE3-D8C129963101}" type="presOf" srcId="{1E4C3347-24B3-4246-BFA3-42CAB103FD25}" destId="{09F5E50C-9804-4987-89DD-88F6A10CC4C0}" srcOrd="0" destOrd="0" presId="urn:microsoft.com/office/officeart/2005/8/layout/hProcess9"/>
    <dgm:cxn modelId="{B82D295C-7BE5-4830-BB66-85B407C2026E}" srcId="{57EBB632-8AD7-4CD3-B7A1-4AB856D74434}" destId="{20AA1375-4185-4BD4-B9EE-8AA06AD3591D}" srcOrd="0" destOrd="0" parTransId="{D183E7A0-B020-4F50-9DF2-9C264D671E20}" sibTransId="{DC7CEA6A-E217-4766-9240-294286B9EFF4}"/>
    <dgm:cxn modelId="{3EF96148-5657-47DE-8C14-BE216D34EED2}" type="presOf" srcId="{EEB0CCE0-DA84-49BA-9798-4C247E0B6B59}" destId="{16DFA475-B37F-49B7-97CC-E4FE60CC9ABF}" srcOrd="0" destOrd="0" presId="urn:microsoft.com/office/officeart/2005/8/layout/hProcess9"/>
    <dgm:cxn modelId="{E2693181-2692-4AB7-86BF-432D5911F49F}" type="presOf" srcId="{20AA1375-4185-4BD4-B9EE-8AA06AD3591D}" destId="{20D79C87-5C1E-4DE8-8458-607722E989D3}" srcOrd="0" destOrd="0" presId="urn:microsoft.com/office/officeart/2005/8/layout/hProcess9"/>
    <dgm:cxn modelId="{792DDF83-B02E-4EB6-9B6F-D7D98D02EC8B}" type="presOf" srcId="{09869EC6-FF02-43E5-8C2B-5F95587500BC}" destId="{20BB5598-7FED-442D-A2D9-E826724E85A6}" srcOrd="0" destOrd="0" presId="urn:microsoft.com/office/officeart/2005/8/layout/hProcess9"/>
    <dgm:cxn modelId="{EDE2798A-E7A6-4336-B402-EAF4B729344A}" srcId="{57EBB632-8AD7-4CD3-B7A1-4AB856D74434}" destId="{09869EC6-FF02-43E5-8C2B-5F95587500BC}" srcOrd="3" destOrd="0" parTransId="{3E80F299-27BB-4E10-93B6-A25D0AE1E330}" sibTransId="{A7AFCC54-4CD7-44BB-BA7D-7BA8A23DDAD6}"/>
    <dgm:cxn modelId="{534EC190-C9AD-4969-9F5C-8852DF508697}" srcId="{57EBB632-8AD7-4CD3-B7A1-4AB856D74434}" destId="{46B42EE9-1BF0-4B46-B9E6-0A47A392086E}" srcOrd="6" destOrd="0" parTransId="{1397C634-0446-4F79-B5FD-213ED5F0D8B4}" sibTransId="{AFE89DC9-8353-4128-A61E-434EA4E9256F}"/>
    <dgm:cxn modelId="{872C11A7-4871-4984-A490-7C7BE5DDFE86}" srcId="{57EBB632-8AD7-4CD3-B7A1-4AB856D74434}" destId="{5817E437-4E42-4165-8422-9AF0F9B945EA}" srcOrd="1" destOrd="0" parTransId="{332ECA24-A9CC-44D5-9343-93043CD07FB6}" sibTransId="{2CE25A69-95B9-4F7A-8127-F5FC0FB1C59D}"/>
    <dgm:cxn modelId="{B79AA1BF-B59F-47A6-A88A-8BA66CD84CA4}" srcId="{57EBB632-8AD7-4CD3-B7A1-4AB856D74434}" destId="{C1AB87B3-A66A-4C86-8EDF-178EA24EABF0}" srcOrd="5" destOrd="0" parTransId="{5FB5B5E5-AEDF-48B6-B4CB-2FF5CFE39ED1}" sibTransId="{A2DFBB78-55C9-41A8-A1B6-40C2B5D2B4DD}"/>
    <dgm:cxn modelId="{111082CB-2455-4EB5-A68B-AF51F3FCEEE4}" type="presOf" srcId="{C1AB87B3-A66A-4C86-8EDF-178EA24EABF0}" destId="{2D6F3A9A-6812-4A53-A507-B68FA6C17493}" srcOrd="0" destOrd="0" presId="urn:microsoft.com/office/officeart/2005/8/layout/hProcess9"/>
    <dgm:cxn modelId="{B438C7F0-5EF6-45EB-8E24-A32943C60060}" type="presOf" srcId="{57EBB632-8AD7-4CD3-B7A1-4AB856D74434}" destId="{521417D9-14C5-4061-8986-4115834BD7DE}" srcOrd="0" destOrd="0" presId="urn:microsoft.com/office/officeart/2005/8/layout/hProcess9"/>
    <dgm:cxn modelId="{E98AD493-7C3B-4B1B-A0FA-59B88E662952}" type="presParOf" srcId="{521417D9-14C5-4061-8986-4115834BD7DE}" destId="{0A730E12-A1F3-4184-99DF-5565098920B9}" srcOrd="0" destOrd="0" presId="urn:microsoft.com/office/officeart/2005/8/layout/hProcess9"/>
    <dgm:cxn modelId="{9B47A4DD-58A0-4A8C-BE5A-062418FFE108}" type="presParOf" srcId="{521417D9-14C5-4061-8986-4115834BD7DE}" destId="{794F19EA-377E-4DAE-8C0B-1A36BF855E24}" srcOrd="1" destOrd="0" presId="urn:microsoft.com/office/officeart/2005/8/layout/hProcess9"/>
    <dgm:cxn modelId="{60A7C7EC-FFF1-4CED-A788-89E623BF588C}" type="presParOf" srcId="{794F19EA-377E-4DAE-8C0B-1A36BF855E24}" destId="{20D79C87-5C1E-4DE8-8458-607722E989D3}" srcOrd="0" destOrd="0" presId="urn:microsoft.com/office/officeart/2005/8/layout/hProcess9"/>
    <dgm:cxn modelId="{4BC57211-C00F-438E-938E-C0797F38B9D7}" type="presParOf" srcId="{794F19EA-377E-4DAE-8C0B-1A36BF855E24}" destId="{BB46B99D-49D1-4848-9F3A-D4ED4FE82B1E}" srcOrd="1" destOrd="0" presId="urn:microsoft.com/office/officeart/2005/8/layout/hProcess9"/>
    <dgm:cxn modelId="{92D9B225-8E34-43C7-BBC8-708F34467299}" type="presParOf" srcId="{794F19EA-377E-4DAE-8C0B-1A36BF855E24}" destId="{C9FB43A3-82AF-4942-8CE0-280D828A1E8B}" srcOrd="2" destOrd="0" presId="urn:microsoft.com/office/officeart/2005/8/layout/hProcess9"/>
    <dgm:cxn modelId="{C4B03F40-5E99-4539-A225-D1F4A34F672E}" type="presParOf" srcId="{794F19EA-377E-4DAE-8C0B-1A36BF855E24}" destId="{9AA30784-F567-47DC-B779-82C1D310BE13}" srcOrd="3" destOrd="0" presId="urn:microsoft.com/office/officeart/2005/8/layout/hProcess9"/>
    <dgm:cxn modelId="{1B332B70-0C10-47DB-A3ED-3C2AF0428B85}" type="presParOf" srcId="{794F19EA-377E-4DAE-8C0B-1A36BF855E24}" destId="{16DFA475-B37F-49B7-97CC-E4FE60CC9ABF}" srcOrd="4" destOrd="0" presId="urn:microsoft.com/office/officeart/2005/8/layout/hProcess9"/>
    <dgm:cxn modelId="{F0A53459-BD08-4EA8-90B8-4B73FC8D9B2F}" type="presParOf" srcId="{794F19EA-377E-4DAE-8C0B-1A36BF855E24}" destId="{B2EB3B6E-6A0A-47D7-B4A9-EECFFA6BA547}" srcOrd="5" destOrd="0" presId="urn:microsoft.com/office/officeart/2005/8/layout/hProcess9"/>
    <dgm:cxn modelId="{58C794F0-14D6-40DC-87D6-BA4D9B7EB192}" type="presParOf" srcId="{794F19EA-377E-4DAE-8C0B-1A36BF855E24}" destId="{20BB5598-7FED-442D-A2D9-E826724E85A6}" srcOrd="6" destOrd="0" presId="urn:microsoft.com/office/officeart/2005/8/layout/hProcess9"/>
    <dgm:cxn modelId="{80777755-77C5-42A5-8FE6-2269B9025417}" type="presParOf" srcId="{794F19EA-377E-4DAE-8C0B-1A36BF855E24}" destId="{935336B8-1B43-40FD-B712-F29E02E8B141}" srcOrd="7" destOrd="0" presId="urn:microsoft.com/office/officeart/2005/8/layout/hProcess9"/>
    <dgm:cxn modelId="{4F030400-8929-4CD2-AB77-1A3B7055CE7F}" type="presParOf" srcId="{794F19EA-377E-4DAE-8C0B-1A36BF855E24}" destId="{09F5E50C-9804-4987-89DD-88F6A10CC4C0}" srcOrd="8" destOrd="0" presId="urn:microsoft.com/office/officeart/2005/8/layout/hProcess9"/>
    <dgm:cxn modelId="{1FCA9167-1FCA-4D69-87F3-C28140F24FBA}" type="presParOf" srcId="{794F19EA-377E-4DAE-8C0B-1A36BF855E24}" destId="{235605BC-59F4-40E0-AC5A-EEA05CF95CA3}" srcOrd="9" destOrd="0" presId="urn:microsoft.com/office/officeart/2005/8/layout/hProcess9"/>
    <dgm:cxn modelId="{1E185B4D-EAF3-417F-8C75-DA86EE520206}" type="presParOf" srcId="{794F19EA-377E-4DAE-8C0B-1A36BF855E24}" destId="{2D6F3A9A-6812-4A53-A507-B68FA6C17493}" srcOrd="10" destOrd="0" presId="urn:microsoft.com/office/officeart/2005/8/layout/hProcess9"/>
    <dgm:cxn modelId="{FAC08AC3-793E-4A2F-A09D-36E5DEE628FA}" type="presParOf" srcId="{794F19EA-377E-4DAE-8C0B-1A36BF855E24}" destId="{1E24AD77-3D19-45AE-B2AB-FAA69FC2782A}" srcOrd="11" destOrd="0" presId="urn:microsoft.com/office/officeart/2005/8/layout/hProcess9"/>
    <dgm:cxn modelId="{6181DEB9-2CEB-4A10-B69F-94A4D6734B37}" type="presParOf" srcId="{794F19EA-377E-4DAE-8C0B-1A36BF855E24}" destId="{D1828547-9566-41A7-BCDF-6081134B766C}"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94C68E-33E9-4AB6-9CBC-805370B760D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D9F4FC37-6977-4C35-A975-6428D3108354}">
      <dgm:prSet custT="1"/>
      <dgm:spPr/>
      <dgm:t>
        <a:bodyPr/>
        <a:lstStyle/>
        <a:p>
          <a:r>
            <a:rPr lang="en-US" sz="1200" b="1" i="0" baseline="0"/>
            <a:t>Cons</a:t>
          </a:r>
          <a:endParaRPr lang="en-GB" sz="1200"/>
        </a:p>
      </dgm:t>
    </dgm:pt>
    <dgm:pt modelId="{FBB8CDA4-3229-4107-ABA9-9ADBF273C15E}" type="parTrans" cxnId="{E602689B-5C15-4246-BF10-1AE48F2D29BE}">
      <dgm:prSet/>
      <dgm:spPr/>
      <dgm:t>
        <a:bodyPr/>
        <a:lstStyle/>
        <a:p>
          <a:endParaRPr lang="en-GB"/>
        </a:p>
      </dgm:t>
    </dgm:pt>
    <dgm:pt modelId="{F33297EA-A454-411D-AF41-506753943F1C}" type="sibTrans" cxnId="{E602689B-5C15-4246-BF10-1AE48F2D29BE}">
      <dgm:prSet/>
      <dgm:spPr/>
      <dgm:t>
        <a:bodyPr/>
        <a:lstStyle/>
        <a:p>
          <a:endParaRPr lang="en-GB"/>
        </a:p>
      </dgm:t>
    </dgm:pt>
    <dgm:pt modelId="{02BD3C23-FDF4-49A8-A941-4677EA6EFEDB}">
      <dgm:prSet custT="1"/>
      <dgm:spPr/>
      <dgm:t>
        <a:bodyPr/>
        <a:lstStyle/>
        <a:p>
          <a:pPr>
            <a:spcAft>
              <a:spcPts val="300"/>
            </a:spcAft>
          </a:pPr>
          <a:r>
            <a:rPr lang="en-US" sz="1200" b="0" i="0" baseline="0">
              <a:latin typeface="+mn-lt"/>
            </a:rPr>
            <a:t>WebSocket connections consume server resources (e.g., memory, file descriptors, and CPU). </a:t>
          </a:r>
          <a:endParaRPr lang="en-GB" sz="1200">
            <a:latin typeface="+mn-lt"/>
          </a:endParaRPr>
        </a:p>
      </dgm:t>
    </dgm:pt>
    <dgm:pt modelId="{2D445795-4D75-491C-B4F3-51308D0433BC}" type="parTrans" cxnId="{AFD5255C-4B95-4A31-8E3C-7DA8389A3E46}">
      <dgm:prSet/>
      <dgm:spPr/>
      <dgm:t>
        <a:bodyPr/>
        <a:lstStyle/>
        <a:p>
          <a:endParaRPr lang="en-GB"/>
        </a:p>
      </dgm:t>
    </dgm:pt>
    <dgm:pt modelId="{3D37F9AF-8693-4D50-A201-C1434D405D10}" type="sibTrans" cxnId="{AFD5255C-4B95-4A31-8E3C-7DA8389A3E46}">
      <dgm:prSet/>
      <dgm:spPr/>
      <dgm:t>
        <a:bodyPr/>
        <a:lstStyle/>
        <a:p>
          <a:endParaRPr lang="en-GB"/>
        </a:p>
      </dgm:t>
    </dgm:pt>
    <dgm:pt modelId="{4FC2A3C4-4A02-4984-AD99-AE6FC03833A9}">
      <dgm:prSet custT="1"/>
      <dgm:spPr/>
      <dgm:t>
        <a:bodyPr/>
        <a:lstStyle/>
        <a:p>
          <a:pPr>
            <a:spcAft>
              <a:spcPts val="300"/>
            </a:spcAft>
          </a:pPr>
          <a:r>
            <a:rPr lang="en-GB" sz="1200" b="0" i="0" baseline="0">
              <a:latin typeface="+mn-lt"/>
            </a:rPr>
            <a:t>WebSocket keep-alive messages consume network bandwidth.</a:t>
          </a:r>
          <a:endParaRPr lang="en-GB" sz="1200">
            <a:latin typeface="+mn-lt"/>
          </a:endParaRPr>
        </a:p>
      </dgm:t>
    </dgm:pt>
    <dgm:pt modelId="{47286147-3A41-47CC-8EC4-8AFAD158A8DE}" type="parTrans" cxnId="{986B68C5-EB37-4C10-8362-C2126FFA218B}">
      <dgm:prSet/>
      <dgm:spPr/>
      <dgm:t>
        <a:bodyPr/>
        <a:lstStyle/>
        <a:p>
          <a:endParaRPr lang="en-GB"/>
        </a:p>
      </dgm:t>
    </dgm:pt>
    <dgm:pt modelId="{456A7431-CF82-4810-9453-B0FAA300A2A9}" type="sibTrans" cxnId="{986B68C5-EB37-4C10-8362-C2126FFA218B}">
      <dgm:prSet/>
      <dgm:spPr/>
      <dgm:t>
        <a:bodyPr/>
        <a:lstStyle/>
        <a:p>
          <a:endParaRPr lang="en-GB"/>
        </a:p>
      </dgm:t>
    </dgm:pt>
    <dgm:pt modelId="{8C7B5E1D-B09D-41E7-B6A5-E5D5F43149CD}">
      <dgm:prSet custT="1"/>
      <dgm:spPr/>
      <dgm:t>
        <a:bodyPr/>
        <a:lstStyle/>
        <a:p>
          <a:pPr>
            <a:spcAft>
              <a:spcPts val="300"/>
            </a:spcAft>
          </a:pPr>
          <a:r>
            <a:rPr lang="en-GB" sz="1200" b="0" i="0" baseline="0">
              <a:latin typeface="+mn-lt"/>
            </a:rPr>
            <a:t>Client reconnection during failure cause service interruption.</a:t>
          </a:r>
          <a:endParaRPr lang="en-GB" sz="1200">
            <a:latin typeface="+mn-lt"/>
          </a:endParaRPr>
        </a:p>
      </dgm:t>
    </dgm:pt>
    <dgm:pt modelId="{E6C1A31F-97B3-4A6E-8634-F91FA14F09E1}" type="parTrans" cxnId="{D5BE5D26-53AC-4EA6-8977-525BCB91FE6E}">
      <dgm:prSet/>
      <dgm:spPr/>
      <dgm:t>
        <a:bodyPr/>
        <a:lstStyle/>
        <a:p>
          <a:endParaRPr lang="en-GB"/>
        </a:p>
      </dgm:t>
    </dgm:pt>
    <dgm:pt modelId="{DA4E6FEA-5308-486F-A81C-00E1189E89D4}" type="sibTrans" cxnId="{D5BE5D26-53AC-4EA6-8977-525BCB91FE6E}">
      <dgm:prSet/>
      <dgm:spPr/>
      <dgm:t>
        <a:bodyPr/>
        <a:lstStyle/>
        <a:p>
          <a:endParaRPr lang="en-GB"/>
        </a:p>
      </dgm:t>
    </dgm:pt>
    <dgm:pt modelId="{0DE21E56-ED8D-4E97-8B68-DCD07E4AC486}">
      <dgm:prSet custT="1"/>
      <dgm:spPr/>
      <dgm:t>
        <a:bodyPr/>
        <a:lstStyle/>
        <a:p>
          <a:pPr>
            <a:spcAft>
              <a:spcPts val="300"/>
            </a:spcAft>
          </a:pPr>
          <a:r>
            <a:rPr lang="en-US" sz="1200" b="0" i="0" baseline="0">
              <a:latin typeface="+mn-lt"/>
            </a:rPr>
            <a:t>WebSocket connections are long-lived, which makes load balancing and scaling less effective. Once a connection is established, it remains tied to a specific server, which can lead to uneven distribution of connections across servers.</a:t>
          </a:r>
          <a:endParaRPr lang="en-GB" sz="1200">
            <a:latin typeface="+mn-lt"/>
          </a:endParaRPr>
        </a:p>
      </dgm:t>
    </dgm:pt>
    <dgm:pt modelId="{EFE3200E-983B-4300-BD53-036C9B9F5053}" type="parTrans" cxnId="{D2F4A0D9-C881-47E2-AE64-A06E58D6F4F7}">
      <dgm:prSet/>
      <dgm:spPr/>
      <dgm:t>
        <a:bodyPr/>
        <a:lstStyle/>
        <a:p>
          <a:endParaRPr lang="en-GB"/>
        </a:p>
      </dgm:t>
    </dgm:pt>
    <dgm:pt modelId="{C6A20D0F-6163-4D01-AAAF-DB424A8F72A7}" type="sibTrans" cxnId="{D2F4A0D9-C881-47E2-AE64-A06E58D6F4F7}">
      <dgm:prSet/>
      <dgm:spPr/>
      <dgm:t>
        <a:bodyPr/>
        <a:lstStyle/>
        <a:p>
          <a:endParaRPr lang="en-GB"/>
        </a:p>
      </dgm:t>
    </dgm:pt>
    <dgm:pt modelId="{99DD3012-9F24-45ED-B273-048FAA5F5F61}">
      <dgm:prSet custT="1"/>
      <dgm:spPr/>
      <dgm:t>
        <a:bodyPr/>
        <a:lstStyle/>
        <a:p>
          <a:pPr>
            <a:spcAft>
              <a:spcPts val="300"/>
            </a:spcAft>
          </a:pPr>
          <a:r>
            <a:rPr lang="en-GB" sz="1200" b="0" i="0" baseline="0">
              <a:latin typeface="+mn-lt"/>
            </a:rPr>
            <a:t>WebSocket connections are stateful. Maintaining state across servers </a:t>
          </a:r>
          <a:r>
            <a:rPr lang="en-US" sz="1200" b="0" i="0" baseline="0">
              <a:latin typeface="+mn-lt"/>
            </a:rPr>
            <a:t>for reconnecting clients due to failures can be difficult.</a:t>
          </a:r>
          <a:endParaRPr lang="en-GB" sz="1200">
            <a:latin typeface="+mn-lt"/>
          </a:endParaRPr>
        </a:p>
      </dgm:t>
    </dgm:pt>
    <dgm:pt modelId="{D6C12061-C9CB-4A26-A1D4-9C099B019D1C}" type="parTrans" cxnId="{073E1570-08B3-404A-97A9-631247643A58}">
      <dgm:prSet/>
      <dgm:spPr/>
      <dgm:t>
        <a:bodyPr/>
        <a:lstStyle/>
        <a:p>
          <a:endParaRPr lang="en-GB"/>
        </a:p>
      </dgm:t>
    </dgm:pt>
    <dgm:pt modelId="{470A5AAC-913D-48D9-9F7E-100AFE8D9AF7}" type="sibTrans" cxnId="{073E1570-08B3-404A-97A9-631247643A58}">
      <dgm:prSet/>
      <dgm:spPr/>
      <dgm:t>
        <a:bodyPr/>
        <a:lstStyle/>
        <a:p>
          <a:endParaRPr lang="en-GB"/>
        </a:p>
      </dgm:t>
    </dgm:pt>
    <dgm:pt modelId="{ABF66C5F-D046-40C7-AB2A-F2AA78F47D95}">
      <dgm:prSet custT="1"/>
      <dgm:spPr/>
      <dgm:t>
        <a:bodyPr/>
        <a:lstStyle/>
        <a:p>
          <a:pPr>
            <a:spcAft>
              <a:spcPts val="300"/>
            </a:spcAft>
          </a:pPr>
          <a:r>
            <a:rPr lang="en-US" sz="1200" b="0" i="0" baseline="0" err="1">
              <a:latin typeface="+mn-lt"/>
            </a:rPr>
            <a:t>WebSockets</a:t>
          </a:r>
          <a:r>
            <a:rPr lang="en-US" sz="1200" b="0" i="0" baseline="0">
              <a:latin typeface="+mn-lt"/>
            </a:rPr>
            <a:t> introduce additional complexity compared to state-less protocol communication (e.g. HTTP, Kafka), which requires additional architectural and engineering complexity to manage load balancing, connection states, handling of dropped connections, reconnections at scale.</a:t>
          </a:r>
          <a:endParaRPr lang="en-GB" sz="1200">
            <a:latin typeface="+mn-lt"/>
          </a:endParaRPr>
        </a:p>
      </dgm:t>
    </dgm:pt>
    <dgm:pt modelId="{1FEB6A4E-9562-4F60-BB7C-EA248603B2AE}" type="parTrans" cxnId="{6C76ED61-07DE-4111-A0B9-03ED85E0C1EF}">
      <dgm:prSet/>
      <dgm:spPr/>
      <dgm:t>
        <a:bodyPr/>
        <a:lstStyle/>
        <a:p>
          <a:endParaRPr lang="en-GB"/>
        </a:p>
      </dgm:t>
    </dgm:pt>
    <dgm:pt modelId="{8EB2646C-5D97-4F13-9FF6-F29EB373470A}" type="sibTrans" cxnId="{6C76ED61-07DE-4111-A0B9-03ED85E0C1EF}">
      <dgm:prSet/>
      <dgm:spPr/>
      <dgm:t>
        <a:bodyPr/>
        <a:lstStyle/>
        <a:p>
          <a:endParaRPr lang="en-GB"/>
        </a:p>
      </dgm:t>
    </dgm:pt>
    <dgm:pt modelId="{0A2CE41E-214F-4DBF-922B-3207215FE653}">
      <dgm:prSet custT="1"/>
      <dgm:spPr/>
      <dgm:t>
        <a:bodyPr/>
        <a:lstStyle/>
        <a:p>
          <a:pPr>
            <a:spcAft>
              <a:spcPts val="300"/>
            </a:spcAft>
          </a:pPr>
          <a:r>
            <a:rPr lang="en-GB" sz="1200" b="0" i="0" baseline="0">
              <a:latin typeface="+mn-lt"/>
            </a:rPr>
            <a:t>To enable handling reconnections, failovers, scaling, packet loss and duplication, NF (WebSocket client ) and management system (WebSocket server) sides are not completely decoupled leading to interoperability challenges for operators.</a:t>
          </a:r>
          <a:endParaRPr lang="en-GB" sz="1200">
            <a:latin typeface="+mn-lt"/>
          </a:endParaRPr>
        </a:p>
      </dgm:t>
    </dgm:pt>
    <dgm:pt modelId="{2991DF57-407C-4368-8DB7-D2E9F990F832}" type="parTrans" cxnId="{D917406F-162F-447E-A075-03745FE8CB1E}">
      <dgm:prSet/>
      <dgm:spPr/>
      <dgm:t>
        <a:bodyPr/>
        <a:lstStyle/>
        <a:p>
          <a:endParaRPr lang="en-GB"/>
        </a:p>
      </dgm:t>
    </dgm:pt>
    <dgm:pt modelId="{C388D528-747D-481A-AF30-F073DEB220B2}" type="sibTrans" cxnId="{D917406F-162F-447E-A075-03745FE8CB1E}">
      <dgm:prSet/>
      <dgm:spPr/>
      <dgm:t>
        <a:bodyPr/>
        <a:lstStyle/>
        <a:p>
          <a:endParaRPr lang="en-GB"/>
        </a:p>
      </dgm:t>
    </dgm:pt>
    <dgm:pt modelId="{A86CDD6C-7968-42AA-B258-43BD50DCB164}">
      <dgm:prSet custT="1"/>
      <dgm:spPr/>
      <dgm:t>
        <a:bodyPr/>
        <a:lstStyle/>
        <a:p>
          <a:pPr>
            <a:spcAft>
              <a:spcPts val="300"/>
            </a:spcAft>
          </a:pPr>
          <a:r>
            <a:rPr lang="en-GB" sz="1200" b="0" i="0" baseline="0">
              <a:latin typeface="+mn-lt"/>
            </a:rPr>
            <a:t>Data produced from each microservice instance of the NF are collected and aggregated by the NF management function first who own and manage the persistent connections. This leads to additional overhead and scaling challenges for the </a:t>
          </a:r>
          <a:r>
            <a:rPr lang="en-GB" sz="1200" b="0" i="0" baseline="0" err="1">
              <a:latin typeface="+mn-lt"/>
            </a:rPr>
            <a:t>MnS</a:t>
          </a:r>
          <a:r>
            <a:rPr lang="en-GB" sz="1200" b="0" i="0" baseline="0">
              <a:latin typeface="+mn-lt"/>
            </a:rPr>
            <a:t> producer.</a:t>
          </a:r>
          <a:r>
            <a:rPr lang="zh-CN" sz="1200" b="0" i="0" baseline="0">
              <a:latin typeface="+mn-lt"/>
            </a:rPr>
            <a:t> </a:t>
          </a:r>
          <a:endParaRPr lang="en-GB" sz="1200">
            <a:latin typeface="+mn-lt"/>
          </a:endParaRPr>
        </a:p>
      </dgm:t>
    </dgm:pt>
    <dgm:pt modelId="{19235809-756B-4855-89DA-15C6DC2A29C9}" type="parTrans" cxnId="{72873183-A9A8-4EC9-B986-714A09409B15}">
      <dgm:prSet/>
      <dgm:spPr/>
      <dgm:t>
        <a:bodyPr/>
        <a:lstStyle/>
        <a:p>
          <a:endParaRPr lang="en-GB"/>
        </a:p>
      </dgm:t>
    </dgm:pt>
    <dgm:pt modelId="{C5A2BD6B-4752-4489-A15A-0D15416A02FD}" type="sibTrans" cxnId="{72873183-A9A8-4EC9-B986-714A09409B15}">
      <dgm:prSet/>
      <dgm:spPr/>
      <dgm:t>
        <a:bodyPr/>
        <a:lstStyle/>
        <a:p>
          <a:endParaRPr lang="en-GB"/>
        </a:p>
      </dgm:t>
    </dgm:pt>
    <dgm:pt modelId="{BDA0A411-5A3C-4F01-BE44-334E5FB5F2BA}" type="pres">
      <dgm:prSet presAssocID="{F294C68E-33E9-4AB6-9CBC-805370B760D8}" presName="Name0" presStyleCnt="0">
        <dgm:presLayoutVars>
          <dgm:dir/>
          <dgm:animLvl val="lvl"/>
          <dgm:resizeHandles val="exact"/>
        </dgm:presLayoutVars>
      </dgm:prSet>
      <dgm:spPr/>
    </dgm:pt>
    <dgm:pt modelId="{BCD801C4-7523-43D0-B5E6-4DED4F1C71D8}" type="pres">
      <dgm:prSet presAssocID="{D9F4FC37-6977-4C35-A975-6428D3108354}" presName="composite" presStyleCnt="0"/>
      <dgm:spPr/>
    </dgm:pt>
    <dgm:pt modelId="{85477856-4148-4938-AA5C-3B6FB7A418C8}" type="pres">
      <dgm:prSet presAssocID="{D9F4FC37-6977-4C35-A975-6428D3108354}" presName="parTx" presStyleLbl="alignNode1" presStyleIdx="0" presStyleCnt="1" custScaleY="111021" custLinFactNeighborY="-12448">
        <dgm:presLayoutVars>
          <dgm:chMax val="0"/>
          <dgm:chPref val="0"/>
          <dgm:bulletEnabled val="1"/>
        </dgm:presLayoutVars>
      </dgm:prSet>
      <dgm:spPr/>
    </dgm:pt>
    <dgm:pt modelId="{0D97973E-BCE6-4EEF-BC48-AC84340CC1E8}" type="pres">
      <dgm:prSet presAssocID="{D9F4FC37-6977-4C35-A975-6428D3108354}" presName="desTx" presStyleLbl="alignAccFollowNode1" presStyleIdx="0" presStyleCnt="1" custLinFactNeighborY="640">
        <dgm:presLayoutVars>
          <dgm:bulletEnabled val="1"/>
        </dgm:presLayoutVars>
      </dgm:prSet>
      <dgm:spPr/>
    </dgm:pt>
  </dgm:ptLst>
  <dgm:cxnLst>
    <dgm:cxn modelId="{78322B24-F4F3-435E-92DB-2C30B001AAB6}" type="presOf" srcId="{99DD3012-9F24-45ED-B273-048FAA5F5F61}" destId="{0D97973E-BCE6-4EEF-BC48-AC84340CC1E8}" srcOrd="0" destOrd="4" presId="urn:microsoft.com/office/officeart/2005/8/layout/hList1"/>
    <dgm:cxn modelId="{D5BE5D26-53AC-4EA6-8977-525BCB91FE6E}" srcId="{D9F4FC37-6977-4C35-A975-6428D3108354}" destId="{8C7B5E1D-B09D-41E7-B6A5-E5D5F43149CD}" srcOrd="2" destOrd="0" parTransId="{E6C1A31F-97B3-4A6E-8634-F91FA14F09E1}" sibTransId="{DA4E6FEA-5308-486F-A81C-00E1189E89D4}"/>
    <dgm:cxn modelId="{AFD5255C-4B95-4A31-8E3C-7DA8389A3E46}" srcId="{D9F4FC37-6977-4C35-A975-6428D3108354}" destId="{02BD3C23-FDF4-49A8-A941-4677EA6EFEDB}" srcOrd="0" destOrd="0" parTransId="{2D445795-4D75-491C-B4F3-51308D0433BC}" sibTransId="{3D37F9AF-8693-4D50-A201-C1434D405D10}"/>
    <dgm:cxn modelId="{6C76ED61-07DE-4111-A0B9-03ED85E0C1EF}" srcId="{D9F4FC37-6977-4C35-A975-6428D3108354}" destId="{ABF66C5F-D046-40C7-AB2A-F2AA78F47D95}" srcOrd="5" destOrd="0" parTransId="{1FEB6A4E-9562-4F60-BB7C-EA248603B2AE}" sibTransId="{8EB2646C-5D97-4F13-9FF6-F29EB373470A}"/>
    <dgm:cxn modelId="{C90B3764-AAB5-45F4-AAB0-FFDB54F0CE11}" type="presOf" srcId="{0A2CE41E-214F-4DBF-922B-3207215FE653}" destId="{0D97973E-BCE6-4EEF-BC48-AC84340CC1E8}" srcOrd="0" destOrd="6" presId="urn:microsoft.com/office/officeart/2005/8/layout/hList1"/>
    <dgm:cxn modelId="{305F2866-A928-4C18-AA15-EFD46AD1AC40}" type="presOf" srcId="{ABF66C5F-D046-40C7-AB2A-F2AA78F47D95}" destId="{0D97973E-BCE6-4EEF-BC48-AC84340CC1E8}" srcOrd="0" destOrd="5" presId="urn:microsoft.com/office/officeart/2005/8/layout/hList1"/>
    <dgm:cxn modelId="{D7F91248-0BCA-4706-A410-A38D2F253F48}" type="presOf" srcId="{02BD3C23-FDF4-49A8-A941-4677EA6EFEDB}" destId="{0D97973E-BCE6-4EEF-BC48-AC84340CC1E8}" srcOrd="0" destOrd="0" presId="urn:microsoft.com/office/officeart/2005/8/layout/hList1"/>
    <dgm:cxn modelId="{D917406F-162F-447E-A075-03745FE8CB1E}" srcId="{D9F4FC37-6977-4C35-A975-6428D3108354}" destId="{0A2CE41E-214F-4DBF-922B-3207215FE653}" srcOrd="6" destOrd="0" parTransId="{2991DF57-407C-4368-8DB7-D2E9F990F832}" sibTransId="{C388D528-747D-481A-AF30-F073DEB220B2}"/>
    <dgm:cxn modelId="{073E1570-08B3-404A-97A9-631247643A58}" srcId="{D9F4FC37-6977-4C35-A975-6428D3108354}" destId="{99DD3012-9F24-45ED-B273-048FAA5F5F61}" srcOrd="4" destOrd="0" parTransId="{D6C12061-C9CB-4A26-A1D4-9C099B019D1C}" sibTransId="{470A5AAC-913D-48D9-9F7E-100AFE8D9AF7}"/>
    <dgm:cxn modelId="{72873183-A9A8-4EC9-B986-714A09409B15}" srcId="{D9F4FC37-6977-4C35-A975-6428D3108354}" destId="{A86CDD6C-7968-42AA-B258-43BD50DCB164}" srcOrd="7" destOrd="0" parTransId="{19235809-756B-4855-89DA-15C6DC2A29C9}" sibTransId="{C5A2BD6B-4752-4489-A15A-0D15416A02FD}"/>
    <dgm:cxn modelId="{56C0BC83-863C-48DE-8F17-5754552AE49C}" type="presOf" srcId="{8C7B5E1D-B09D-41E7-B6A5-E5D5F43149CD}" destId="{0D97973E-BCE6-4EEF-BC48-AC84340CC1E8}" srcOrd="0" destOrd="2" presId="urn:microsoft.com/office/officeart/2005/8/layout/hList1"/>
    <dgm:cxn modelId="{36382293-A456-408F-9644-777A2D5168DB}" type="presOf" srcId="{F294C68E-33E9-4AB6-9CBC-805370B760D8}" destId="{BDA0A411-5A3C-4F01-BE44-334E5FB5F2BA}" srcOrd="0" destOrd="0" presId="urn:microsoft.com/office/officeart/2005/8/layout/hList1"/>
    <dgm:cxn modelId="{E602689B-5C15-4246-BF10-1AE48F2D29BE}" srcId="{F294C68E-33E9-4AB6-9CBC-805370B760D8}" destId="{D9F4FC37-6977-4C35-A975-6428D3108354}" srcOrd="0" destOrd="0" parTransId="{FBB8CDA4-3229-4107-ABA9-9ADBF273C15E}" sibTransId="{F33297EA-A454-411D-AF41-506753943F1C}"/>
    <dgm:cxn modelId="{09F7079F-BC1E-4CC4-91F7-052873FCFA73}" type="presOf" srcId="{4FC2A3C4-4A02-4984-AD99-AE6FC03833A9}" destId="{0D97973E-BCE6-4EEF-BC48-AC84340CC1E8}" srcOrd="0" destOrd="1" presId="urn:microsoft.com/office/officeart/2005/8/layout/hList1"/>
    <dgm:cxn modelId="{D640A0A3-0D13-4822-B276-25F6560A74C8}" type="presOf" srcId="{A86CDD6C-7968-42AA-B258-43BD50DCB164}" destId="{0D97973E-BCE6-4EEF-BC48-AC84340CC1E8}" srcOrd="0" destOrd="7" presId="urn:microsoft.com/office/officeart/2005/8/layout/hList1"/>
    <dgm:cxn modelId="{1AD687BE-DE00-405B-9DE6-6876F55E05B6}" type="presOf" srcId="{D9F4FC37-6977-4C35-A975-6428D3108354}" destId="{85477856-4148-4938-AA5C-3B6FB7A418C8}" srcOrd="0" destOrd="0" presId="urn:microsoft.com/office/officeart/2005/8/layout/hList1"/>
    <dgm:cxn modelId="{986B68C5-EB37-4C10-8362-C2126FFA218B}" srcId="{D9F4FC37-6977-4C35-A975-6428D3108354}" destId="{4FC2A3C4-4A02-4984-AD99-AE6FC03833A9}" srcOrd="1" destOrd="0" parTransId="{47286147-3A41-47CC-8EC4-8AFAD158A8DE}" sibTransId="{456A7431-CF82-4810-9453-B0FAA300A2A9}"/>
    <dgm:cxn modelId="{3D0B0EC7-8B9F-4296-98B0-133881480C5E}" type="presOf" srcId="{0DE21E56-ED8D-4E97-8B68-DCD07E4AC486}" destId="{0D97973E-BCE6-4EEF-BC48-AC84340CC1E8}" srcOrd="0" destOrd="3" presId="urn:microsoft.com/office/officeart/2005/8/layout/hList1"/>
    <dgm:cxn modelId="{D2F4A0D9-C881-47E2-AE64-A06E58D6F4F7}" srcId="{D9F4FC37-6977-4C35-A975-6428D3108354}" destId="{0DE21E56-ED8D-4E97-8B68-DCD07E4AC486}" srcOrd="3" destOrd="0" parTransId="{EFE3200E-983B-4300-BD53-036C9B9F5053}" sibTransId="{C6A20D0F-6163-4D01-AAAF-DB424A8F72A7}"/>
    <dgm:cxn modelId="{09EF4991-04BA-464C-8BC6-BB046923E421}" type="presParOf" srcId="{BDA0A411-5A3C-4F01-BE44-334E5FB5F2BA}" destId="{BCD801C4-7523-43D0-B5E6-4DED4F1C71D8}" srcOrd="0" destOrd="0" presId="urn:microsoft.com/office/officeart/2005/8/layout/hList1"/>
    <dgm:cxn modelId="{4B1F83D8-A13E-4170-9A8F-170FA9FA6368}" type="presParOf" srcId="{BCD801C4-7523-43D0-B5E6-4DED4F1C71D8}" destId="{85477856-4148-4938-AA5C-3B6FB7A418C8}" srcOrd="0" destOrd="0" presId="urn:microsoft.com/office/officeart/2005/8/layout/hList1"/>
    <dgm:cxn modelId="{D20A3911-ACAF-4D7A-9E56-7E2F17B5DF70}" type="presParOf" srcId="{BCD801C4-7523-43D0-B5E6-4DED4F1C71D8}" destId="{0D97973E-BCE6-4EEF-BC48-AC84340CC1E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4C2C180-5AD6-48E7-9C32-0505F850F46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7E29F8C0-1AD7-4BAA-8E4E-029AF25CEDEA}">
      <dgm:prSet/>
      <dgm:spPr/>
      <dgm:t>
        <a:bodyPr/>
        <a:lstStyle/>
        <a:p>
          <a:r>
            <a:rPr lang="en-US" b="1" i="0" baseline="0"/>
            <a:t>Pros</a:t>
          </a:r>
          <a:endParaRPr lang="en-GB"/>
        </a:p>
      </dgm:t>
    </dgm:pt>
    <dgm:pt modelId="{813674C7-56A7-477E-A55C-5504FD241F7E}" type="parTrans" cxnId="{64927678-D6FB-407B-B5B0-B77FE6EFF314}">
      <dgm:prSet/>
      <dgm:spPr/>
      <dgm:t>
        <a:bodyPr/>
        <a:lstStyle/>
        <a:p>
          <a:endParaRPr lang="en-GB"/>
        </a:p>
      </dgm:t>
    </dgm:pt>
    <dgm:pt modelId="{33F319B2-C904-4446-A11B-F27CC532E25C}" type="sibTrans" cxnId="{64927678-D6FB-407B-B5B0-B77FE6EFF314}">
      <dgm:prSet/>
      <dgm:spPr/>
      <dgm:t>
        <a:bodyPr/>
        <a:lstStyle/>
        <a:p>
          <a:endParaRPr lang="en-GB"/>
        </a:p>
      </dgm:t>
    </dgm:pt>
    <dgm:pt modelId="{8E63F6E0-152D-4507-89A7-FA23B9D2C9CF}">
      <dgm:prSet/>
      <dgm:spPr/>
      <dgm:t>
        <a:bodyPr/>
        <a:lstStyle/>
        <a:p>
          <a:pPr>
            <a:spcAft>
              <a:spcPts val="600"/>
            </a:spcAft>
          </a:pPr>
          <a:r>
            <a:rPr lang="en-US" b="0" i="0" baseline="0"/>
            <a:t>WebSocket is a IETF standardized protocol (RFC 6455), ensuring compatibility across different platforms and technologies.</a:t>
          </a:r>
          <a:endParaRPr lang="en-GB"/>
        </a:p>
      </dgm:t>
    </dgm:pt>
    <dgm:pt modelId="{D148F66C-8127-4123-AB80-9C4315C1D601}" type="parTrans" cxnId="{F1FAA050-5673-47AA-9C04-002E919CF39E}">
      <dgm:prSet/>
      <dgm:spPr/>
      <dgm:t>
        <a:bodyPr/>
        <a:lstStyle/>
        <a:p>
          <a:endParaRPr lang="en-GB"/>
        </a:p>
      </dgm:t>
    </dgm:pt>
    <dgm:pt modelId="{8D8D6FD1-FE34-4130-8C35-5BA620CC701E}" type="sibTrans" cxnId="{F1FAA050-5673-47AA-9C04-002E919CF39E}">
      <dgm:prSet/>
      <dgm:spPr/>
      <dgm:t>
        <a:bodyPr/>
        <a:lstStyle/>
        <a:p>
          <a:endParaRPr lang="en-GB"/>
        </a:p>
      </dgm:t>
    </dgm:pt>
    <dgm:pt modelId="{B68253DB-4BB6-4597-AF44-94E6B61B1617}">
      <dgm:prSet/>
      <dgm:spPr/>
      <dgm:t>
        <a:bodyPr/>
        <a:lstStyle/>
        <a:p>
          <a:pPr>
            <a:spcAft>
              <a:spcPts val="600"/>
            </a:spcAft>
          </a:pPr>
          <a:r>
            <a:rPr lang="en-US" b="0" i="0" baseline="0" err="1"/>
            <a:t>Websocket</a:t>
          </a:r>
          <a:r>
            <a:rPr lang="en-US" b="0" i="0" baseline="0"/>
            <a:t> is already supported by most of the conventional (non-cloud-native) NFs.  </a:t>
          </a:r>
          <a:endParaRPr lang="en-GB"/>
        </a:p>
      </dgm:t>
    </dgm:pt>
    <dgm:pt modelId="{7251224B-4D3B-4CE5-BD5E-3D25C2129636}" type="parTrans" cxnId="{9F8BCAF3-F9E3-4EEB-9F9F-64FD14CC4187}">
      <dgm:prSet/>
      <dgm:spPr/>
      <dgm:t>
        <a:bodyPr/>
        <a:lstStyle/>
        <a:p>
          <a:endParaRPr lang="en-GB"/>
        </a:p>
      </dgm:t>
    </dgm:pt>
    <dgm:pt modelId="{1EDB477D-02E5-44A3-BB89-C51FA1CCF7DA}" type="sibTrans" cxnId="{9F8BCAF3-F9E3-4EEB-9F9F-64FD14CC4187}">
      <dgm:prSet/>
      <dgm:spPr/>
      <dgm:t>
        <a:bodyPr/>
        <a:lstStyle/>
        <a:p>
          <a:endParaRPr lang="en-GB"/>
        </a:p>
      </dgm:t>
    </dgm:pt>
    <dgm:pt modelId="{C46F350E-827A-435C-BA97-146FAA70290D}" type="pres">
      <dgm:prSet presAssocID="{54C2C180-5AD6-48E7-9C32-0505F850F465}" presName="Name0" presStyleCnt="0">
        <dgm:presLayoutVars>
          <dgm:dir/>
          <dgm:animLvl val="lvl"/>
          <dgm:resizeHandles val="exact"/>
        </dgm:presLayoutVars>
      </dgm:prSet>
      <dgm:spPr/>
    </dgm:pt>
    <dgm:pt modelId="{9D8E6E9D-CF6D-4EDE-83C9-1315A8F47B6B}" type="pres">
      <dgm:prSet presAssocID="{7E29F8C0-1AD7-4BAA-8E4E-029AF25CEDEA}" presName="composite" presStyleCnt="0"/>
      <dgm:spPr/>
    </dgm:pt>
    <dgm:pt modelId="{1AFFE07D-F489-46A8-8689-595909D58614}" type="pres">
      <dgm:prSet presAssocID="{7E29F8C0-1AD7-4BAA-8E4E-029AF25CEDEA}" presName="parTx" presStyleLbl="alignNode1" presStyleIdx="0" presStyleCnt="1">
        <dgm:presLayoutVars>
          <dgm:chMax val="0"/>
          <dgm:chPref val="0"/>
          <dgm:bulletEnabled val="1"/>
        </dgm:presLayoutVars>
      </dgm:prSet>
      <dgm:spPr/>
    </dgm:pt>
    <dgm:pt modelId="{545ABD6D-C19E-4AF3-B2BD-10CEAE70F3C6}" type="pres">
      <dgm:prSet presAssocID="{7E29F8C0-1AD7-4BAA-8E4E-029AF25CEDEA}" presName="desTx" presStyleLbl="alignAccFollowNode1" presStyleIdx="0" presStyleCnt="1">
        <dgm:presLayoutVars>
          <dgm:bulletEnabled val="1"/>
        </dgm:presLayoutVars>
      </dgm:prSet>
      <dgm:spPr/>
    </dgm:pt>
  </dgm:ptLst>
  <dgm:cxnLst>
    <dgm:cxn modelId="{ABE52000-863E-40F4-9DD3-2B5F60E1A59C}" type="presOf" srcId="{7E29F8C0-1AD7-4BAA-8E4E-029AF25CEDEA}" destId="{1AFFE07D-F489-46A8-8689-595909D58614}" srcOrd="0" destOrd="0" presId="urn:microsoft.com/office/officeart/2005/8/layout/hList1"/>
    <dgm:cxn modelId="{B5DB7D09-5DF7-4466-A5D2-00376A829830}" type="presOf" srcId="{B68253DB-4BB6-4597-AF44-94E6B61B1617}" destId="{545ABD6D-C19E-4AF3-B2BD-10CEAE70F3C6}" srcOrd="0" destOrd="1" presId="urn:microsoft.com/office/officeart/2005/8/layout/hList1"/>
    <dgm:cxn modelId="{F1FAA050-5673-47AA-9C04-002E919CF39E}" srcId="{7E29F8C0-1AD7-4BAA-8E4E-029AF25CEDEA}" destId="{8E63F6E0-152D-4507-89A7-FA23B9D2C9CF}" srcOrd="0" destOrd="0" parTransId="{D148F66C-8127-4123-AB80-9C4315C1D601}" sibTransId="{8D8D6FD1-FE34-4130-8C35-5BA620CC701E}"/>
    <dgm:cxn modelId="{64927678-D6FB-407B-B5B0-B77FE6EFF314}" srcId="{54C2C180-5AD6-48E7-9C32-0505F850F465}" destId="{7E29F8C0-1AD7-4BAA-8E4E-029AF25CEDEA}" srcOrd="0" destOrd="0" parTransId="{813674C7-56A7-477E-A55C-5504FD241F7E}" sibTransId="{33F319B2-C904-4446-A11B-F27CC532E25C}"/>
    <dgm:cxn modelId="{38D584A6-1456-46A4-A465-C059CC389724}" type="presOf" srcId="{54C2C180-5AD6-48E7-9C32-0505F850F465}" destId="{C46F350E-827A-435C-BA97-146FAA70290D}" srcOrd="0" destOrd="0" presId="urn:microsoft.com/office/officeart/2005/8/layout/hList1"/>
    <dgm:cxn modelId="{A0BBEAC1-1C65-4284-9B21-2E3D4F2612CF}" type="presOf" srcId="{8E63F6E0-152D-4507-89A7-FA23B9D2C9CF}" destId="{545ABD6D-C19E-4AF3-B2BD-10CEAE70F3C6}" srcOrd="0" destOrd="0" presId="urn:microsoft.com/office/officeart/2005/8/layout/hList1"/>
    <dgm:cxn modelId="{9F8BCAF3-F9E3-4EEB-9F9F-64FD14CC4187}" srcId="{7E29F8C0-1AD7-4BAA-8E4E-029AF25CEDEA}" destId="{B68253DB-4BB6-4597-AF44-94E6B61B1617}" srcOrd="1" destOrd="0" parTransId="{7251224B-4D3B-4CE5-BD5E-3D25C2129636}" sibTransId="{1EDB477D-02E5-44A3-BB89-C51FA1CCF7DA}"/>
    <dgm:cxn modelId="{13E8F636-74F5-40F3-8347-979E44DC4A46}" type="presParOf" srcId="{C46F350E-827A-435C-BA97-146FAA70290D}" destId="{9D8E6E9D-CF6D-4EDE-83C9-1315A8F47B6B}" srcOrd="0" destOrd="0" presId="urn:microsoft.com/office/officeart/2005/8/layout/hList1"/>
    <dgm:cxn modelId="{43E0DA95-BA42-45E5-8891-9ED18DF938A0}" type="presParOf" srcId="{9D8E6E9D-CF6D-4EDE-83C9-1315A8F47B6B}" destId="{1AFFE07D-F489-46A8-8689-595909D58614}" srcOrd="0" destOrd="0" presId="urn:microsoft.com/office/officeart/2005/8/layout/hList1"/>
    <dgm:cxn modelId="{D8D353FC-8975-46AA-98C2-41B930870925}" type="presParOf" srcId="{9D8E6E9D-CF6D-4EDE-83C9-1315A8F47B6B}" destId="{545ABD6D-C19E-4AF3-B2BD-10CEAE70F3C6}"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A7A585E-0E01-4701-901A-38656EFF4DC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D9A5074F-0835-4DE1-B4B1-848F6C6B264F}">
      <dgm:prSet custT="1"/>
      <dgm:spPr/>
      <dgm:t>
        <a:bodyPr/>
        <a:lstStyle/>
        <a:p>
          <a:r>
            <a:rPr lang="en-US" sz="1200" b="1" i="0" baseline="0"/>
            <a:t>Cons:</a:t>
          </a:r>
          <a:endParaRPr lang="en-GB" sz="1200"/>
        </a:p>
      </dgm:t>
    </dgm:pt>
    <dgm:pt modelId="{A7B5772E-A708-442B-B5EA-D41AD0A23A23}" type="parTrans" cxnId="{86729EE7-D351-4F67-BF8E-76FDC12E6102}">
      <dgm:prSet/>
      <dgm:spPr/>
      <dgm:t>
        <a:bodyPr/>
        <a:lstStyle/>
        <a:p>
          <a:endParaRPr lang="en-GB"/>
        </a:p>
      </dgm:t>
    </dgm:pt>
    <dgm:pt modelId="{80AC2096-DEF1-4D2D-B59D-639B82236384}" type="sibTrans" cxnId="{86729EE7-D351-4F67-BF8E-76FDC12E6102}">
      <dgm:prSet/>
      <dgm:spPr/>
      <dgm:t>
        <a:bodyPr/>
        <a:lstStyle/>
        <a:p>
          <a:endParaRPr lang="en-GB"/>
        </a:p>
      </dgm:t>
    </dgm:pt>
    <dgm:pt modelId="{99B3E8EA-AF16-4051-A40A-D614D3FC5DF2}">
      <dgm:prSet custT="1"/>
      <dgm:spPr/>
      <dgm:t>
        <a:bodyPr/>
        <a:lstStyle/>
        <a:p>
          <a:r>
            <a:rPr lang="en-GB" sz="1200" b="0" i="0" baseline="0"/>
            <a:t>No guarantee of in sequence delivery of the HTTP POST requests, thus the PM data payloads</a:t>
          </a:r>
          <a:endParaRPr lang="en-GB" sz="1200"/>
        </a:p>
      </dgm:t>
    </dgm:pt>
    <dgm:pt modelId="{F6212415-FED5-4F46-AC8B-C27D757A97CA}" type="parTrans" cxnId="{8DF813E4-25D3-4587-9DEA-B7EEAD36AA39}">
      <dgm:prSet/>
      <dgm:spPr/>
      <dgm:t>
        <a:bodyPr/>
        <a:lstStyle/>
        <a:p>
          <a:endParaRPr lang="en-GB"/>
        </a:p>
      </dgm:t>
    </dgm:pt>
    <dgm:pt modelId="{A3E73276-EECB-4C11-9185-6F7C1DA07C67}" type="sibTrans" cxnId="{8DF813E4-25D3-4587-9DEA-B7EEAD36AA39}">
      <dgm:prSet/>
      <dgm:spPr/>
      <dgm:t>
        <a:bodyPr/>
        <a:lstStyle/>
        <a:p>
          <a:endParaRPr lang="en-GB"/>
        </a:p>
      </dgm:t>
    </dgm:pt>
    <dgm:pt modelId="{B5ADF4DE-9DC0-468C-AB4E-F75580669361}">
      <dgm:prSet custT="1"/>
      <dgm:spPr/>
      <dgm:t>
        <a:bodyPr/>
        <a:lstStyle/>
        <a:p>
          <a:r>
            <a:rPr lang="en-GB" sz="1200" b="0" i="0" baseline="0"/>
            <a:t>Additional HTTP protocol overhead (HTTP header,  Request + Response)</a:t>
          </a:r>
          <a:endParaRPr lang="en-GB" sz="1200"/>
        </a:p>
      </dgm:t>
    </dgm:pt>
    <dgm:pt modelId="{0C2CA4C5-7732-4C89-A582-F2C88C158F01}" type="parTrans" cxnId="{22817E6F-A266-4CD1-8974-12C4AECFDDDA}">
      <dgm:prSet/>
      <dgm:spPr/>
      <dgm:t>
        <a:bodyPr/>
        <a:lstStyle/>
        <a:p>
          <a:endParaRPr lang="en-GB"/>
        </a:p>
      </dgm:t>
    </dgm:pt>
    <dgm:pt modelId="{9461AAC2-9E20-4738-9598-B55885F998B5}" type="sibTrans" cxnId="{22817E6F-A266-4CD1-8974-12C4AECFDDDA}">
      <dgm:prSet/>
      <dgm:spPr/>
      <dgm:t>
        <a:bodyPr/>
        <a:lstStyle/>
        <a:p>
          <a:endParaRPr lang="en-GB"/>
        </a:p>
      </dgm:t>
    </dgm:pt>
    <dgm:pt modelId="{19F99170-1CB2-43AB-8D00-C11BF949BDDB}">
      <dgm:prSet custT="1"/>
      <dgm:spPr/>
      <dgm:t>
        <a:bodyPr/>
        <a:lstStyle/>
        <a:p>
          <a:r>
            <a:rPr lang="en-GB" sz="1200" b="0" i="0" baseline="0"/>
            <a:t>Producer and consumer jointly handles reconnection</a:t>
          </a:r>
          <a:r>
            <a:rPr lang="en-US" sz="1200" b="0" i="0" baseline="0"/>
            <a:t>s</a:t>
          </a:r>
          <a:r>
            <a:rPr lang="en-GB" sz="1200" b="0" i="0" baseline="0"/>
            <a:t>, lost and duplicated packets with additional proprietary engineering complexity leading to interoperability challenges for operators.</a:t>
          </a:r>
          <a:endParaRPr lang="en-GB" sz="1200"/>
        </a:p>
      </dgm:t>
    </dgm:pt>
    <dgm:pt modelId="{BB1E3DD1-EBDD-4901-A05C-7D5A36C7FABE}" type="parTrans" cxnId="{C8A8141E-3259-45AF-B230-AB75A95D3280}">
      <dgm:prSet/>
      <dgm:spPr/>
      <dgm:t>
        <a:bodyPr/>
        <a:lstStyle/>
        <a:p>
          <a:endParaRPr lang="en-GB"/>
        </a:p>
      </dgm:t>
    </dgm:pt>
    <dgm:pt modelId="{00B159D9-ED42-4FAC-AB2B-87A7E01084F6}" type="sibTrans" cxnId="{C8A8141E-3259-45AF-B230-AB75A95D3280}">
      <dgm:prSet/>
      <dgm:spPr/>
      <dgm:t>
        <a:bodyPr/>
        <a:lstStyle/>
        <a:p>
          <a:endParaRPr lang="en-GB"/>
        </a:p>
      </dgm:t>
    </dgm:pt>
    <dgm:pt modelId="{8774FF24-30FD-400D-BA0A-6253C6A9815C}" type="pres">
      <dgm:prSet presAssocID="{CA7A585E-0E01-4701-901A-38656EFF4DC1}" presName="Name0" presStyleCnt="0">
        <dgm:presLayoutVars>
          <dgm:dir/>
          <dgm:animLvl val="lvl"/>
          <dgm:resizeHandles val="exact"/>
        </dgm:presLayoutVars>
      </dgm:prSet>
      <dgm:spPr/>
    </dgm:pt>
    <dgm:pt modelId="{0D2154B7-08E0-40D6-B5A0-94442DB01813}" type="pres">
      <dgm:prSet presAssocID="{D9A5074F-0835-4DE1-B4B1-848F6C6B264F}" presName="composite" presStyleCnt="0"/>
      <dgm:spPr/>
    </dgm:pt>
    <dgm:pt modelId="{69B0F273-4D52-4702-A086-3D2780624A2F}" type="pres">
      <dgm:prSet presAssocID="{D9A5074F-0835-4DE1-B4B1-848F6C6B264F}" presName="parTx" presStyleLbl="alignNode1" presStyleIdx="0" presStyleCnt="1" custScaleY="42142">
        <dgm:presLayoutVars>
          <dgm:chMax val="0"/>
          <dgm:chPref val="0"/>
          <dgm:bulletEnabled val="1"/>
        </dgm:presLayoutVars>
      </dgm:prSet>
      <dgm:spPr/>
    </dgm:pt>
    <dgm:pt modelId="{DEE5A50B-1BB5-4776-9785-473D2D26E8B3}" type="pres">
      <dgm:prSet presAssocID="{D9A5074F-0835-4DE1-B4B1-848F6C6B264F}" presName="desTx" presStyleLbl="alignAccFollowNode1" presStyleIdx="0" presStyleCnt="1" custLinFactNeighborY="19855">
        <dgm:presLayoutVars>
          <dgm:bulletEnabled val="1"/>
        </dgm:presLayoutVars>
      </dgm:prSet>
      <dgm:spPr/>
    </dgm:pt>
  </dgm:ptLst>
  <dgm:cxnLst>
    <dgm:cxn modelId="{C8A8141E-3259-45AF-B230-AB75A95D3280}" srcId="{D9A5074F-0835-4DE1-B4B1-848F6C6B264F}" destId="{19F99170-1CB2-43AB-8D00-C11BF949BDDB}" srcOrd="2" destOrd="0" parTransId="{BB1E3DD1-EBDD-4901-A05C-7D5A36C7FABE}" sibTransId="{00B159D9-ED42-4FAC-AB2B-87A7E01084F6}"/>
    <dgm:cxn modelId="{6BACAA27-3F7F-44C9-8BCF-A71C4FDB2C2B}" type="presOf" srcId="{CA7A585E-0E01-4701-901A-38656EFF4DC1}" destId="{8774FF24-30FD-400D-BA0A-6253C6A9815C}" srcOrd="0" destOrd="0" presId="urn:microsoft.com/office/officeart/2005/8/layout/hList1"/>
    <dgm:cxn modelId="{22817E6F-A266-4CD1-8974-12C4AECFDDDA}" srcId="{D9A5074F-0835-4DE1-B4B1-848F6C6B264F}" destId="{B5ADF4DE-9DC0-468C-AB4E-F75580669361}" srcOrd="1" destOrd="0" parTransId="{0C2CA4C5-7732-4C89-A582-F2C88C158F01}" sibTransId="{9461AAC2-9E20-4738-9598-B55885F998B5}"/>
    <dgm:cxn modelId="{A8EE2A82-852F-46A5-8BC4-E3545FD6FA76}" type="presOf" srcId="{D9A5074F-0835-4DE1-B4B1-848F6C6B264F}" destId="{69B0F273-4D52-4702-A086-3D2780624A2F}" srcOrd="0" destOrd="0" presId="urn:microsoft.com/office/officeart/2005/8/layout/hList1"/>
    <dgm:cxn modelId="{9A9523A1-FC48-45DB-9A02-601F98094CA4}" type="presOf" srcId="{19F99170-1CB2-43AB-8D00-C11BF949BDDB}" destId="{DEE5A50B-1BB5-4776-9785-473D2D26E8B3}" srcOrd="0" destOrd="2" presId="urn:microsoft.com/office/officeart/2005/8/layout/hList1"/>
    <dgm:cxn modelId="{17E0A2A3-4F5E-41D6-ADD4-2DB7E4B5172F}" type="presOf" srcId="{99B3E8EA-AF16-4051-A40A-D614D3FC5DF2}" destId="{DEE5A50B-1BB5-4776-9785-473D2D26E8B3}" srcOrd="0" destOrd="0" presId="urn:microsoft.com/office/officeart/2005/8/layout/hList1"/>
    <dgm:cxn modelId="{28F633AF-F2C1-4B16-9D49-BACEB0107F67}" type="presOf" srcId="{B5ADF4DE-9DC0-468C-AB4E-F75580669361}" destId="{DEE5A50B-1BB5-4776-9785-473D2D26E8B3}" srcOrd="0" destOrd="1" presId="urn:microsoft.com/office/officeart/2005/8/layout/hList1"/>
    <dgm:cxn modelId="{8DF813E4-25D3-4587-9DEA-B7EEAD36AA39}" srcId="{D9A5074F-0835-4DE1-B4B1-848F6C6B264F}" destId="{99B3E8EA-AF16-4051-A40A-D614D3FC5DF2}" srcOrd="0" destOrd="0" parTransId="{F6212415-FED5-4F46-AC8B-C27D757A97CA}" sibTransId="{A3E73276-EECB-4C11-9185-6F7C1DA07C67}"/>
    <dgm:cxn modelId="{86729EE7-D351-4F67-BF8E-76FDC12E6102}" srcId="{CA7A585E-0E01-4701-901A-38656EFF4DC1}" destId="{D9A5074F-0835-4DE1-B4B1-848F6C6B264F}" srcOrd="0" destOrd="0" parTransId="{A7B5772E-A708-442B-B5EA-D41AD0A23A23}" sibTransId="{80AC2096-DEF1-4D2D-B59D-639B82236384}"/>
    <dgm:cxn modelId="{55BA27F3-9DAD-42F5-997C-501F26F3A383}" type="presParOf" srcId="{8774FF24-30FD-400D-BA0A-6253C6A9815C}" destId="{0D2154B7-08E0-40D6-B5A0-94442DB01813}" srcOrd="0" destOrd="0" presId="urn:microsoft.com/office/officeart/2005/8/layout/hList1"/>
    <dgm:cxn modelId="{FA8D619E-A595-4E14-9680-6BC9B14F983A}" type="presParOf" srcId="{0D2154B7-08E0-40D6-B5A0-94442DB01813}" destId="{69B0F273-4D52-4702-A086-3D2780624A2F}" srcOrd="0" destOrd="0" presId="urn:microsoft.com/office/officeart/2005/8/layout/hList1"/>
    <dgm:cxn modelId="{36D4F7EF-2897-4C78-B1F8-30E9FA7F09A0}" type="presParOf" srcId="{0D2154B7-08E0-40D6-B5A0-94442DB01813}" destId="{DEE5A50B-1BB5-4776-9785-473D2D26E8B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BDBE4D7-AF2A-4CBD-BBC9-4D31F4C843F9}"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GB"/>
        </a:p>
      </dgm:t>
    </dgm:pt>
    <dgm:pt modelId="{4AF5BB0C-B021-4A56-BA66-AAB2E33A51AC}">
      <dgm:prSet/>
      <dgm:spPr/>
      <dgm:t>
        <a:bodyPr/>
        <a:lstStyle/>
        <a:p>
          <a:r>
            <a:rPr lang="en-US" b="1" i="0" baseline="0"/>
            <a:t>Pros:</a:t>
          </a:r>
          <a:endParaRPr lang="en-GB"/>
        </a:p>
      </dgm:t>
    </dgm:pt>
    <dgm:pt modelId="{276CD3E2-5CF5-4E7A-9999-DD249699D457}" type="parTrans" cxnId="{BA00ABD2-9380-4844-9856-426AA095A704}">
      <dgm:prSet/>
      <dgm:spPr/>
      <dgm:t>
        <a:bodyPr/>
        <a:lstStyle/>
        <a:p>
          <a:endParaRPr lang="en-GB"/>
        </a:p>
      </dgm:t>
    </dgm:pt>
    <dgm:pt modelId="{648E5484-EE6A-42EF-B157-1D704BDB6850}" type="sibTrans" cxnId="{BA00ABD2-9380-4844-9856-426AA095A704}">
      <dgm:prSet/>
      <dgm:spPr/>
      <dgm:t>
        <a:bodyPr/>
        <a:lstStyle/>
        <a:p>
          <a:endParaRPr lang="en-GB"/>
        </a:p>
      </dgm:t>
    </dgm:pt>
    <dgm:pt modelId="{CB13970C-7503-406C-8144-0C3ADC4FCFA9}">
      <dgm:prSet/>
      <dgm:spPr/>
      <dgm:t>
        <a:bodyPr/>
        <a:lstStyle/>
        <a:p>
          <a:r>
            <a:rPr lang="en-US" b="0" i="0" baseline="0"/>
            <a:t>HTTP is also a standardized protocol ensuring compatibility across different platforms and technologies.</a:t>
          </a:r>
          <a:endParaRPr lang="en-GB"/>
        </a:p>
      </dgm:t>
    </dgm:pt>
    <dgm:pt modelId="{7DCB14F7-67AF-44E8-ACC6-10E2160E0FC0}" type="parTrans" cxnId="{E91889DA-7AFB-4B81-B59B-9F739A2CB62D}">
      <dgm:prSet/>
      <dgm:spPr/>
      <dgm:t>
        <a:bodyPr/>
        <a:lstStyle/>
        <a:p>
          <a:endParaRPr lang="en-GB"/>
        </a:p>
      </dgm:t>
    </dgm:pt>
    <dgm:pt modelId="{8ED511D1-DD0F-4CD1-AB97-E332D603088B}" type="sibTrans" cxnId="{E91889DA-7AFB-4B81-B59B-9F739A2CB62D}">
      <dgm:prSet/>
      <dgm:spPr/>
      <dgm:t>
        <a:bodyPr/>
        <a:lstStyle/>
        <a:p>
          <a:endParaRPr lang="en-GB"/>
        </a:p>
      </dgm:t>
    </dgm:pt>
    <dgm:pt modelId="{2745385C-C2D5-4FAE-A9A4-49246BE36EE4}">
      <dgm:prSet/>
      <dgm:spPr/>
      <dgm:t>
        <a:bodyPr/>
        <a:lstStyle/>
        <a:p>
          <a:r>
            <a:rPr lang="en-US" b="0" i="0" baseline="0"/>
            <a:t>No persistent connections that consume server resources (e.g., memory, file descriptors, and CPU). </a:t>
          </a:r>
          <a:endParaRPr lang="en-GB"/>
        </a:p>
      </dgm:t>
    </dgm:pt>
    <dgm:pt modelId="{6570ACC8-83EF-453B-91A7-E77404B0DE43}" type="parTrans" cxnId="{5F8488A4-EE77-4FE5-81FE-CF17EFEA0063}">
      <dgm:prSet/>
      <dgm:spPr/>
      <dgm:t>
        <a:bodyPr/>
        <a:lstStyle/>
        <a:p>
          <a:endParaRPr lang="en-GB"/>
        </a:p>
      </dgm:t>
    </dgm:pt>
    <dgm:pt modelId="{258E5153-F512-4346-BCEE-C68F0EFA2FFA}" type="sibTrans" cxnId="{5F8488A4-EE77-4FE5-81FE-CF17EFEA0063}">
      <dgm:prSet/>
      <dgm:spPr/>
      <dgm:t>
        <a:bodyPr/>
        <a:lstStyle/>
        <a:p>
          <a:endParaRPr lang="en-GB"/>
        </a:p>
      </dgm:t>
    </dgm:pt>
    <dgm:pt modelId="{0925EBCD-04BF-430D-90B1-C71C008880B5}">
      <dgm:prSet/>
      <dgm:spPr/>
      <dgm:t>
        <a:bodyPr/>
        <a:lstStyle/>
        <a:p>
          <a:r>
            <a:rPr lang="en-GB" b="0" i="0" baseline="0"/>
            <a:t>No keep-alive messages consume network bandwidth.</a:t>
          </a:r>
          <a:endParaRPr lang="en-GB"/>
        </a:p>
      </dgm:t>
    </dgm:pt>
    <dgm:pt modelId="{1E0897DF-374A-47AE-B5B4-CAB810F8EB44}" type="parTrans" cxnId="{523A35FC-00E0-45CF-88F6-F49B9A64692F}">
      <dgm:prSet/>
      <dgm:spPr/>
      <dgm:t>
        <a:bodyPr/>
        <a:lstStyle/>
        <a:p>
          <a:endParaRPr lang="en-GB"/>
        </a:p>
      </dgm:t>
    </dgm:pt>
    <dgm:pt modelId="{B436279B-10EE-4C2C-B4D5-43D6C8BACAF4}" type="sibTrans" cxnId="{523A35FC-00E0-45CF-88F6-F49B9A64692F}">
      <dgm:prSet/>
      <dgm:spPr/>
      <dgm:t>
        <a:bodyPr/>
        <a:lstStyle/>
        <a:p>
          <a:endParaRPr lang="en-GB"/>
        </a:p>
      </dgm:t>
    </dgm:pt>
    <dgm:pt modelId="{67AED37D-2D33-447B-9C6C-724CC69670D2}">
      <dgm:prSet/>
      <dgm:spPr/>
      <dgm:t>
        <a:bodyPr/>
        <a:lstStyle/>
        <a:p>
          <a:r>
            <a:rPr lang="en-GB" b="0" i="0" baseline="0"/>
            <a:t>Effective load balancing and scaling compared against WebSocket.</a:t>
          </a:r>
          <a:endParaRPr lang="en-GB"/>
        </a:p>
      </dgm:t>
    </dgm:pt>
    <dgm:pt modelId="{737316B0-00FB-4F45-9B50-982A1FA71075}" type="parTrans" cxnId="{2523CF6A-8185-4717-B757-EFD77C71FF34}">
      <dgm:prSet/>
      <dgm:spPr/>
      <dgm:t>
        <a:bodyPr/>
        <a:lstStyle/>
        <a:p>
          <a:endParaRPr lang="en-GB"/>
        </a:p>
      </dgm:t>
    </dgm:pt>
    <dgm:pt modelId="{C3A22EAA-A7E1-4B5D-A539-BAC189CA9864}" type="sibTrans" cxnId="{2523CF6A-8185-4717-B757-EFD77C71FF34}">
      <dgm:prSet/>
      <dgm:spPr/>
      <dgm:t>
        <a:bodyPr/>
        <a:lstStyle/>
        <a:p>
          <a:endParaRPr lang="en-GB"/>
        </a:p>
      </dgm:t>
    </dgm:pt>
    <dgm:pt modelId="{6ABFDDDE-4A6D-4573-88DC-1B7E7E76ADF4}">
      <dgm:prSet/>
      <dgm:spPr/>
      <dgm:t>
        <a:bodyPr/>
        <a:lstStyle/>
        <a:p>
          <a:r>
            <a:rPr lang="en-GB" b="0" i="0" baseline="0"/>
            <a:t>Maintaining connection state across servers </a:t>
          </a:r>
          <a:r>
            <a:rPr lang="en-US" b="0" i="0" baseline="0"/>
            <a:t>for reconnecting clients due to failures is not needed.</a:t>
          </a:r>
          <a:endParaRPr lang="en-GB"/>
        </a:p>
      </dgm:t>
    </dgm:pt>
    <dgm:pt modelId="{A42902DE-7065-42C1-AC2F-58BF6F703C37}" type="parTrans" cxnId="{834FA781-9678-48A3-9E88-29C8FFA973C7}">
      <dgm:prSet/>
      <dgm:spPr/>
      <dgm:t>
        <a:bodyPr/>
        <a:lstStyle/>
        <a:p>
          <a:endParaRPr lang="en-GB"/>
        </a:p>
      </dgm:t>
    </dgm:pt>
    <dgm:pt modelId="{1F537492-98A5-4717-91B3-90F4ACE90B9A}" type="sibTrans" cxnId="{834FA781-9678-48A3-9E88-29C8FFA973C7}">
      <dgm:prSet/>
      <dgm:spPr/>
      <dgm:t>
        <a:bodyPr/>
        <a:lstStyle/>
        <a:p>
          <a:endParaRPr lang="en-GB"/>
        </a:p>
      </dgm:t>
    </dgm:pt>
    <dgm:pt modelId="{BB55BF32-859C-4594-8C96-0442B9C007F4}">
      <dgm:prSet/>
      <dgm:spPr/>
      <dgm:t>
        <a:bodyPr/>
        <a:lstStyle/>
        <a:p>
          <a:r>
            <a:rPr lang="en-US" b="0" i="0" baseline="0"/>
            <a:t>Handling scaling, load balancing, and failure requires less complexity compared against WebSocket when done at scale.</a:t>
          </a:r>
          <a:endParaRPr lang="en-GB"/>
        </a:p>
      </dgm:t>
    </dgm:pt>
    <dgm:pt modelId="{161D49FF-97C9-452A-B490-20D01753AF14}" type="parTrans" cxnId="{74F4F8F5-7EE9-42AF-93C2-C3919B4E06F6}">
      <dgm:prSet/>
      <dgm:spPr/>
      <dgm:t>
        <a:bodyPr/>
        <a:lstStyle/>
        <a:p>
          <a:endParaRPr lang="en-GB"/>
        </a:p>
      </dgm:t>
    </dgm:pt>
    <dgm:pt modelId="{BCF9380D-E3EC-4B82-9525-8B37054E0A3A}" type="sibTrans" cxnId="{74F4F8F5-7EE9-42AF-93C2-C3919B4E06F6}">
      <dgm:prSet/>
      <dgm:spPr/>
      <dgm:t>
        <a:bodyPr/>
        <a:lstStyle/>
        <a:p>
          <a:endParaRPr lang="en-GB"/>
        </a:p>
      </dgm:t>
    </dgm:pt>
    <dgm:pt modelId="{F85ECB47-7AD9-438A-8E76-C038F4C85EA1}">
      <dgm:prSet/>
      <dgm:spPr/>
      <dgm:t>
        <a:bodyPr/>
        <a:lstStyle/>
        <a:p>
          <a:r>
            <a:rPr lang="en-GB" b="0" i="0" baseline="0"/>
            <a:t>For handling reconnections, failovers, data integrity, scaling,</a:t>
          </a:r>
          <a:r>
            <a:rPr lang="en-US" b="0" i="0" baseline="0"/>
            <a:t> NF and management system are more decoupled.</a:t>
          </a:r>
          <a:endParaRPr lang="en-GB"/>
        </a:p>
      </dgm:t>
    </dgm:pt>
    <dgm:pt modelId="{88F94E6A-DB00-44A3-A541-B0DDEC71B6A7}" type="parTrans" cxnId="{B491ABB9-5363-4C97-87B5-040F2630BB0F}">
      <dgm:prSet/>
      <dgm:spPr/>
      <dgm:t>
        <a:bodyPr/>
        <a:lstStyle/>
        <a:p>
          <a:endParaRPr lang="en-GB"/>
        </a:p>
      </dgm:t>
    </dgm:pt>
    <dgm:pt modelId="{C6A0A1CA-2F8E-483F-A096-3E66D0CAA34B}" type="sibTrans" cxnId="{B491ABB9-5363-4C97-87B5-040F2630BB0F}">
      <dgm:prSet/>
      <dgm:spPr/>
      <dgm:t>
        <a:bodyPr/>
        <a:lstStyle/>
        <a:p>
          <a:endParaRPr lang="en-GB"/>
        </a:p>
      </dgm:t>
    </dgm:pt>
    <dgm:pt modelId="{AEFFA367-92E0-4C3D-947A-C3CC26597316}">
      <dgm:prSet/>
      <dgm:spPr/>
      <dgm:t>
        <a:bodyPr/>
        <a:lstStyle/>
        <a:p>
          <a:r>
            <a:rPr lang="en-GB" b="0" i="0" baseline="0"/>
            <a:t>Data produced from each microservice instance of the NF can be sent directly to the management system without going through the centralized connection point. This avoids additional the overhead and scaling challenges compared against WebSocket. </a:t>
          </a:r>
          <a:endParaRPr lang="en-GB"/>
        </a:p>
      </dgm:t>
    </dgm:pt>
    <dgm:pt modelId="{9C1FA07C-C13E-433A-A4E3-3BE525C931C5}" type="parTrans" cxnId="{2532E1D1-578F-4DEF-8D76-7B0BCAB2196B}">
      <dgm:prSet/>
      <dgm:spPr/>
      <dgm:t>
        <a:bodyPr/>
        <a:lstStyle/>
        <a:p>
          <a:endParaRPr lang="en-GB"/>
        </a:p>
      </dgm:t>
    </dgm:pt>
    <dgm:pt modelId="{A072FAD2-E714-47CB-A1D8-52615B2F4D29}" type="sibTrans" cxnId="{2532E1D1-578F-4DEF-8D76-7B0BCAB2196B}">
      <dgm:prSet/>
      <dgm:spPr/>
      <dgm:t>
        <a:bodyPr/>
        <a:lstStyle/>
        <a:p>
          <a:endParaRPr lang="en-GB"/>
        </a:p>
      </dgm:t>
    </dgm:pt>
    <dgm:pt modelId="{A4762459-DF5A-40DD-A328-B0B3CB108986}" type="pres">
      <dgm:prSet presAssocID="{3BDBE4D7-AF2A-4CBD-BBC9-4D31F4C843F9}" presName="Name0" presStyleCnt="0">
        <dgm:presLayoutVars>
          <dgm:dir/>
          <dgm:animLvl val="lvl"/>
          <dgm:resizeHandles val="exact"/>
        </dgm:presLayoutVars>
      </dgm:prSet>
      <dgm:spPr/>
    </dgm:pt>
    <dgm:pt modelId="{11E2EA4B-E534-4D82-87B7-FD2E435F1CBE}" type="pres">
      <dgm:prSet presAssocID="{4AF5BB0C-B021-4A56-BA66-AAB2E33A51AC}" presName="composite" presStyleCnt="0"/>
      <dgm:spPr/>
    </dgm:pt>
    <dgm:pt modelId="{207DB99A-CF8D-49BA-8760-15A410957369}" type="pres">
      <dgm:prSet presAssocID="{4AF5BB0C-B021-4A56-BA66-AAB2E33A51AC}" presName="parTx" presStyleLbl="alignNode1" presStyleIdx="0" presStyleCnt="1">
        <dgm:presLayoutVars>
          <dgm:chMax val="0"/>
          <dgm:chPref val="0"/>
          <dgm:bulletEnabled val="1"/>
        </dgm:presLayoutVars>
      </dgm:prSet>
      <dgm:spPr/>
    </dgm:pt>
    <dgm:pt modelId="{C6925497-0008-423F-A7D1-9C406CB24267}" type="pres">
      <dgm:prSet presAssocID="{4AF5BB0C-B021-4A56-BA66-AAB2E33A51AC}" presName="desTx" presStyleLbl="alignAccFollowNode1" presStyleIdx="0" presStyleCnt="1">
        <dgm:presLayoutVars>
          <dgm:bulletEnabled val="1"/>
        </dgm:presLayoutVars>
      </dgm:prSet>
      <dgm:spPr/>
    </dgm:pt>
  </dgm:ptLst>
  <dgm:cxnLst>
    <dgm:cxn modelId="{12009B61-F87D-4C96-AC3E-A56F0A527A4C}" type="presOf" srcId="{67AED37D-2D33-447B-9C6C-724CC69670D2}" destId="{C6925497-0008-423F-A7D1-9C406CB24267}" srcOrd="0" destOrd="3" presId="urn:microsoft.com/office/officeart/2005/8/layout/hList1"/>
    <dgm:cxn modelId="{6B1DC346-8B9C-4283-8921-1B3BB33A5D1E}" type="presOf" srcId="{4AF5BB0C-B021-4A56-BA66-AAB2E33A51AC}" destId="{207DB99A-CF8D-49BA-8760-15A410957369}" srcOrd="0" destOrd="0" presId="urn:microsoft.com/office/officeart/2005/8/layout/hList1"/>
    <dgm:cxn modelId="{2523CF6A-8185-4717-B757-EFD77C71FF34}" srcId="{4AF5BB0C-B021-4A56-BA66-AAB2E33A51AC}" destId="{67AED37D-2D33-447B-9C6C-724CC69670D2}" srcOrd="3" destOrd="0" parTransId="{737316B0-00FB-4F45-9B50-982A1FA71075}" sibTransId="{C3A22EAA-A7E1-4B5D-A539-BAC189CA9864}"/>
    <dgm:cxn modelId="{E2EB556F-188D-4A38-AECD-4456FFC4B207}" type="presOf" srcId="{AEFFA367-92E0-4C3D-947A-C3CC26597316}" destId="{C6925497-0008-423F-A7D1-9C406CB24267}" srcOrd="0" destOrd="7" presId="urn:microsoft.com/office/officeart/2005/8/layout/hList1"/>
    <dgm:cxn modelId="{1413A850-7BC2-41E5-ADD1-BC8F9F21FB8F}" type="presOf" srcId="{CB13970C-7503-406C-8144-0C3ADC4FCFA9}" destId="{C6925497-0008-423F-A7D1-9C406CB24267}" srcOrd="0" destOrd="0" presId="urn:microsoft.com/office/officeart/2005/8/layout/hList1"/>
    <dgm:cxn modelId="{685B7579-7F27-40E6-8126-8CE41ED0F80E}" type="presOf" srcId="{6ABFDDDE-4A6D-4573-88DC-1B7E7E76ADF4}" destId="{C6925497-0008-423F-A7D1-9C406CB24267}" srcOrd="0" destOrd="4" presId="urn:microsoft.com/office/officeart/2005/8/layout/hList1"/>
    <dgm:cxn modelId="{834FA781-9678-48A3-9E88-29C8FFA973C7}" srcId="{4AF5BB0C-B021-4A56-BA66-AAB2E33A51AC}" destId="{6ABFDDDE-4A6D-4573-88DC-1B7E7E76ADF4}" srcOrd="4" destOrd="0" parTransId="{A42902DE-7065-42C1-AC2F-58BF6F703C37}" sibTransId="{1F537492-98A5-4717-91B3-90F4ACE90B9A}"/>
    <dgm:cxn modelId="{1A6BB9A0-17A0-4B7A-82AA-86767F7BAE51}" type="presOf" srcId="{0925EBCD-04BF-430D-90B1-C71C008880B5}" destId="{C6925497-0008-423F-A7D1-9C406CB24267}" srcOrd="0" destOrd="2" presId="urn:microsoft.com/office/officeart/2005/8/layout/hList1"/>
    <dgm:cxn modelId="{BE2693A1-FD9F-4E01-B4FA-8D2D029405DB}" type="presOf" srcId="{3BDBE4D7-AF2A-4CBD-BBC9-4D31F4C843F9}" destId="{A4762459-DF5A-40DD-A328-B0B3CB108986}" srcOrd="0" destOrd="0" presId="urn:microsoft.com/office/officeart/2005/8/layout/hList1"/>
    <dgm:cxn modelId="{29DAEDA3-E6BC-4E9B-A969-C0BEE82DF274}" type="presOf" srcId="{F85ECB47-7AD9-438A-8E76-C038F4C85EA1}" destId="{C6925497-0008-423F-A7D1-9C406CB24267}" srcOrd="0" destOrd="6" presId="urn:microsoft.com/office/officeart/2005/8/layout/hList1"/>
    <dgm:cxn modelId="{5F8488A4-EE77-4FE5-81FE-CF17EFEA0063}" srcId="{4AF5BB0C-B021-4A56-BA66-AAB2E33A51AC}" destId="{2745385C-C2D5-4FAE-A9A4-49246BE36EE4}" srcOrd="1" destOrd="0" parTransId="{6570ACC8-83EF-453B-91A7-E77404B0DE43}" sibTransId="{258E5153-F512-4346-BCEE-C68F0EFA2FFA}"/>
    <dgm:cxn modelId="{C0EF13A6-EBD0-4570-9358-F196BBA53701}" type="presOf" srcId="{2745385C-C2D5-4FAE-A9A4-49246BE36EE4}" destId="{C6925497-0008-423F-A7D1-9C406CB24267}" srcOrd="0" destOrd="1" presId="urn:microsoft.com/office/officeart/2005/8/layout/hList1"/>
    <dgm:cxn modelId="{B491ABB9-5363-4C97-87B5-040F2630BB0F}" srcId="{4AF5BB0C-B021-4A56-BA66-AAB2E33A51AC}" destId="{F85ECB47-7AD9-438A-8E76-C038F4C85EA1}" srcOrd="6" destOrd="0" parTransId="{88F94E6A-DB00-44A3-A541-B0DDEC71B6A7}" sibTransId="{C6A0A1CA-2F8E-483F-A096-3E66D0CAA34B}"/>
    <dgm:cxn modelId="{B43172BF-A1BD-464F-8E98-86BE0856419E}" type="presOf" srcId="{BB55BF32-859C-4594-8C96-0442B9C007F4}" destId="{C6925497-0008-423F-A7D1-9C406CB24267}" srcOrd="0" destOrd="5" presId="urn:microsoft.com/office/officeart/2005/8/layout/hList1"/>
    <dgm:cxn modelId="{2532E1D1-578F-4DEF-8D76-7B0BCAB2196B}" srcId="{4AF5BB0C-B021-4A56-BA66-AAB2E33A51AC}" destId="{AEFFA367-92E0-4C3D-947A-C3CC26597316}" srcOrd="7" destOrd="0" parTransId="{9C1FA07C-C13E-433A-A4E3-3BE525C931C5}" sibTransId="{A072FAD2-E714-47CB-A1D8-52615B2F4D29}"/>
    <dgm:cxn modelId="{BA00ABD2-9380-4844-9856-426AA095A704}" srcId="{3BDBE4D7-AF2A-4CBD-BBC9-4D31F4C843F9}" destId="{4AF5BB0C-B021-4A56-BA66-AAB2E33A51AC}" srcOrd="0" destOrd="0" parTransId="{276CD3E2-5CF5-4E7A-9999-DD249699D457}" sibTransId="{648E5484-EE6A-42EF-B157-1D704BDB6850}"/>
    <dgm:cxn modelId="{E91889DA-7AFB-4B81-B59B-9F739A2CB62D}" srcId="{4AF5BB0C-B021-4A56-BA66-AAB2E33A51AC}" destId="{CB13970C-7503-406C-8144-0C3ADC4FCFA9}" srcOrd="0" destOrd="0" parTransId="{7DCB14F7-67AF-44E8-ACC6-10E2160E0FC0}" sibTransId="{8ED511D1-DD0F-4CD1-AB97-E332D603088B}"/>
    <dgm:cxn modelId="{74F4F8F5-7EE9-42AF-93C2-C3919B4E06F6}" srcId="{4AF5BB0C-B021-4A56-BA66-AAB2E33A51AC}" destId="{BB55BF32-859C-4594-8C96-0442B9C007F4}" srcOrd="5" destOrd="0" parTransId="{161D49FF-97C9-452A-B490-20D01753AF14}" sibTransId="{BCF9380D-E3EC-4B82-9525-8B37054E0A3A}"/>
    <dgm:cxn modelId="{523A35FC-00E0-45CF-88F6-F49B9A64692F}" srcId="{4AF5BB0C-B021-4A56-BA66-AAB2E33A51AC}" destId="{0925EBCD-04BF-430D-90B1-C71C008880B5}" srcOrd="2" destOrd="0" parTransId="{1E0897DF-374A-47AE-B5B4-CAB810F8EB44}" sibTransId="{B436279B-10EE-4C2C-B4D5-43D6C8BACAF4}"/>
    <dgm:cxn modelId="{2DB6240A-366D-4275-942E-C80F4669E5E1}" type="presParOf" srcId="{A4762459-DF5A-40DD-A328-B0B3CB108986}" destId="{11E2EA4B-E534-4D82-87B7-FD2E435F1CBE}" srcOrd="0" destOrd="0" presId="urn:microsoft.com/office/officeart/2005/8/layout/hList1"/>
    <dgm:cxn modelId="{9578F9A3-DB98-4360-9595-632976752C36}" type="presParOf" srcId="{11E2EA4B-E534-4D82-87B7-FD2E435F1CBE}" destId="{207DB99A-CF8D-49BA-8760-15A410957369}" srcOrd="0" destOrd="0" presId="urn:microsoft.com/office/officeart/2005/8/layout/hList1"/>
    <dgm:cxn modelId="{91F2CDBC-B4DC-4E95-A7B5-D7DF499AEFC6}" type="presParOf" srcId="{11E2EA4B-E534-4D82-87B7-FD2E435F1CBE}" destId="{C6925497-0008-423F-A7D1-9C406CB24267}" srcOrd="1" destOrd="0" presId="urn:microsoft.com/office/officeart/2005/8/layout/h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Introduction of solutions for cloud-native NF data streaming based on different technologies</a:t>
          </a:r>
          <a:endParaRPr lang="en-GB" sz="1500" kern="120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Pros and cons analysis and comparison among technologies </a:t>
          </a:r>
          <a:endParaRPr lang="en-GB" sz="1500" kern="120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9D765-EB0F-4DDA-B5A9-EF0055AA7CBC}">
      <dsp:nvSpPr>
        <dsp:cNvPr id="0" name=""/>
        <dsp:cNvSpPr/>
      </dsp:nvSpPr>
      <dsp:spPr>
        <a:xfrm>
          <a:off x="0" y="0"/>
          <a:ext cx="6024784" cy="3168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Cons</a:t>
          </a:r>
          <a:endParaRPr lang="en-GB" sz="1200" kern="1200"/>
        </a:p>
      </dsp:txBody>
      <dsp:txXfrm>
        <a:off x="0" y="0"/>
        <a:ext cx="6024784" cy="316800"/>
      </dsp:txXfrm>
    </dsp:sp>
    <dsp:sp modelId="{661C5A47-F547-4F5E-8B1E-949F3AC4EB1E}">
      <dsp:nvSpPr>
        <dsp:cNvPr id="0" name=""/>
        <dsp:cNvSpPr/>
      </dsp:nvSpPr>
      <dsp:spPr>
        <a:xfrm>
          <a:off x="0" y="321388"/>
          <a:ext cx="6024784" cy="89075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baseline="0"/>
            <a:t>Kafka is a not a standardized protocol. But compatibility across different platforms and technologies are ensured by opensource community.</a:t>
          </a:r>
          <a:endParaRPr lang="en-GB" sz="1200" kern="1200"/>
        </a:p>
        <a:p>
          <a:pPr marL="114300" lvl="1" indent="-114300" algn="l" defTabSz="533400">
            <a:lnSpc>
              <a:spcPct val="90000"/>
            </a:lnSpc>
            <a:spcBef>
              <a:spcPct val="0"/>
            </a:spcBef>
            <a:spcAft>
              <a:spcPct val="15000"/>
            </a:spcAft>
            <a:buChar char="•"/>
          </a:pPr>
          <a:r>
            <a:rPr lang="en-GB" sz="1200" b="0" i="0" kern="1200" baseline="0"/>
            <a:t>Not supported by conventional (non-cloud-native) NFs. New implementation is needed for cloud-native NFs. </a:t>
          </a:r>
          <a:endParaRPr lang="en-GB" sz="1200" kern="1200"/>
        </a:p>
      </dsp:txBody>
      <dsp:txXfrm>
        <a:off x="0" y="321388"/>
        <a:ext cx="6024784" cy="8907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989292-2E6F-44D1-B6C9-9D91F6176C26}">
      <dsp:nvSpPr>
        <dsp:cNvPr id="0" name=""/>
        <dsp:cNvSpPr/>
      </dsp:nvSpPr>
      <dsp:spPr>
        <a:xfrm>
          <a:off x="0" y="137053"/>
          <a:ext cx="6024783" cy="345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Pros:</a:t>
          </a:r>
          <a:endParaRPr lang="en-GB" sz="1200" kern="1200"/>
        </a:p>
      </dsp:txBody>
      <dsp:txXfrm>
        <a:off x="0" y="137053"/>
        <a:ext cx="6024783" cy="345600"/>
      </dsp:txXfrm>
    </dsp:sp>
    <dsp:sp modelId="{1C21F18B-3281-4605-96E1-AB3F98A45F33}">
      <dsp:nvSpPr>
        <dsp:cNvPr id="0" name=""/>
        <dsp:cNvSpPr/>
      </dsp:nvSpPr>
      <dsp:spPr>
        <a:xfrm>
          <a:off x="0" y="482653"/>
          <a:ext cx="6024783" cy="28328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baseline="0"/>
            <a:t>Similar to HTTP due to benefit of stateless comparing against WebSocket</a:t>
          </a:r>
          <a:endParaRPr lang="en-GB" sz="1200" kern="1200"/>
        </a:p>
        <a:p>
          <a:pPr marL="114300" lvl="1" indent="-114300" algn="l" defTabSz="533400">
            <a:lnSpc>
              <a:spcPct val="90000"/>
            </a:lnSpc>
            <a:spcBef>
              <a:spcPct val="0"/>
            </a:spcBef>
            <a:spcAft>
              <a:spcPct val="15000"/>
            </a:spcAft>
            <a:buChar char="•"/>
          </a:pPr>
          <a:r>
            <a:rPr lang="en-GB" sz="1200" b="0" i="0" kern="1200" baseline="0"/>
            <a:t>Less protocol overhead than HTTP.</a:t>
          </a:r>
          <a:endParaRPr lang="en-GB" sz="1200" kern="1200"/>
        </a:p>
        <a:p>
          <a:pPr marL="114300" lvl="1" indent="-114300" algn="l" defTabSz="533400">
            <a:lnSpc>
              <a:spcPct val="90000"/>
            </a:lnSpc>
            <a:spcBef>
              <a:spcPct val="0"/>
            </a:spcBef>
            <a:spcAft>
              <a:spcPct val="15000"/>
            </a:spcAft>
            <a:buChar char="•"/>
          </a:pPr>
          <a:r>
            <a:rPr lang="en-GB" sz="1200" b="0" i="0" kern="1200" baseline="0"/>
            <a:t>Additional front-end data transport layer (HTTP, WebSocket) and protocol conversions (WebSocket-&gt;Kafka,  HTTP-&gt;Kafka) are avoided for better efficiency. </a:t>
          </a:r>
          <a:endParaRPr lang="en-GB" sz="1200" kern="1200"/>
        </a:p>
        <a:p>
          <a:pPr marL="114300" lvl="1" indent="-114300" algn="l" defTabSz="533400">
            <a:lnSpc>
              <a:spcPct val="90000"/>
            </a:lnSpc>
            <a:spcBef>
              <a:spcPct val="0"/>
            </a:spcBef>
            <a:spcAft>
              <a:spcPct val="15000"/>
            </a:spcAft>
            <a:buChar char="•"/>
          </a:pPr>
          <a:r>
            <a:rPr lang="en-GB" sz="1200" b="0" i="0" kern="1200" baseline="0"/>
            <a:t>Guaranteed successful data delivery.</a:t>
          </a:r>
          <a:endParaRPr lang="en-GB" sz="1200" kern="1200"/>
        </a:p>
        <a:p>
          <a:pPr marL="114300" lvl="1" indent="-114300" algn="l" defTabSz="533400">
            <a:lnSpc>
              <a:spcPct val="90000"/>
            </a:lnSpc>
            <a:spcBef>
              <a:spcPct val="0"/>
            </a:spcBef>
            <a:spcAft>
              <a:spcPct val="15000"/>
            </a:spcAft>
            <a:buChar char="•"/>
          </a:pPr>
          <a:r>
            <a:rPr lang="en-GB" sz="1200" b="0" i="0" kern="1200" baseline="0"/>
            <a:t>Guaranteed in-sequence delivery within single broker instance (partition) where management system and NF can leverage it for sequential delivery when needed.  </a:t>
          </a:r>
          <a:endParaRPr lang="en-GB" sz="1200" kern="1200"/>
        </a:p>
        <a:p>
          <a:pPr marL="114300" lvl="1" indent="-114300" algn="l" defTabSz="533400">
            <a:lnSpc>
              <a:spcPct val="90000"/>
            </a:lnSpc>
            <a:spcBef>
              <a:spcPct val="0"/>
            </a:spcBef>
            <a:spcAft>
              <a:spcPct val="15000"/>
            </a:spcAft>
            <a:buChar char="•"/>
          </a:pPr>
          <a:r>
            <a:rPr kumimoji="1" lang="en-GB" sz="1200" b="0" i="0" kern="1200" baseline="0"/>
            <a:t>Complexity with HTTP for handling scaling, load balancing and fault-tolerance, data integrity and delivery performance are mostly eliminated. </a:t>
          </a:r>
          <a:endParaRPr lang="en-GB" sz="1200" kern="1200"/>
        </a:p>
        <a:p>
          <a:pPr marL="114300" lvl="1" indent="-114300" algn="l" defTabSz="533400">
            <a:lnSpc>
              <a:spcPct val="90000"/>
            </a:lnSpc>
            <a:spcBef>
              <a:spcPct val="0"/>
            </a:spcBef>
            <a:spcAft>
              <a:spcPct val="15000"/>
            </a:spcAft>
            <a:buChar char="•"/>
          </a:pPr>
          <a:r>
            <a:rPr lang="en-GB" sz="1200" b="0" i="0" kern="1200" baseline="0"/>
            <a:t>NF and management system sides are completely decoupled which provide better interoperability.</a:t>
          </a:r>
          <a:endParaRPr lang="en-GB" sz="1200" kern="1200"/>
        </a:p>
        <a:p>
          <a:pPr marL="114300" lvl="1" indent="-114300" algn="l" defTabSz="533400">
            <a:lnSpc>
              <a:spcPct val="90000"/>
            </a:lnSpc>
            <a:spcBef>
              <a:spcPct val="0"/>
            </a:spcBef>
            <a:spcAft>
              <a:spcPct val="15000"/>
            </a:spcAft>
            <a:buChar char="•"/>
          </a:pPr>
          <a:r>
            <a:rPr lang="en-GB" sz="1200" b="0" i="0" kern="1200" baseline="0"/>
            <a:t>Direct integration with operator backend enterprise applications/ services, for e.g. analytic, telemetries monitoring, service assurance for less complexity, better efficiency, better data exposure and integrity.  </a:t>
          </a:r>
          <a:endParaRPr lang="en-GB" sz="1200" kern="1200"/>
        </a:p>
      </dsp:txBody>
      <dsp:txXfrm>
        <a:off x="0" y="482653"/>
        <a:ext cx="6024783" cy="283284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Pros and cons analysis and comparison among technologies </a:t>
          </a:r>
          <a:endParaRPr lang="en-GB" sz="1500" kern="1200" dirty="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2EFC87-58A9-4E34-87AE-6D140A8AEC63}">
      <dsp:nvSpPr>
        <dsp:cNvPr id="0" name=""/>
        <dsp:cNvSpPr/>
      </dsp:nvSpPr>
      <dsp:spPr>
        <a:xfrm>
          <a:off x="0" y="61205"/>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1" i="0" kern="1200" baseline="0"/>
            <a:t>Kafka stands out as the best method </a:t>
          </a:r>
          <a:r>
            <a:rPr kumimoji="1" lang="en-GB" sz="1400" b="0" i="0" kern="1200" baseline="0"/>
            <a:t>for cloud-native NF data streaming in terms of performance/efficiency, scalability, fault-tolerance, data integrity, interoperability etc.</a:t>
          </a:r>
          <a:endParaRPr lang="en-GB" sz="1400" kern="1200"/>
        </a:p>
      </dsp:txBody>
      <dsp:txXfrm>
        <a:off x="39356" y="100561"/>
        <a:ext cx="11441288" cy="727491"/>
      </dsp:txXfrm>
    </dsp:sp>
    <dsp:sp modelId="{1C5B3655-4B39-4445-AD86-A556899D6EB8}">
      <dsp:nvSpPr>
        <dsp:cNvPr id="0" name=""/>
        <dsp:cNvSpPr/>
      </dsp:nvSpPr>
      <dsp:spPr>
        <a:xfrm>
          <a:off x="0" y="907728"/>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0" i="0" kern="1200" baseline="0"/>
            <a:t>Although it is not a standard protocol defined by a SDO, </a:t>
          </a:r>
          <a:r>
            <a:rPr kumimoji="1" lang="en-GB" sz="1400" b="1" i="0" kern="1200" baseline="0"/>
            <a:t>it is already widely used as industry standard solution, providing </a:t>
          </a:r>
          <a:r>
            <a:rPr kumimoji="1" lang="en-US" sz="1400" b="1" i="0" kern="1200" baseline="0"/>
            <a:t>better decoupling and </a:t>
          </a:r>
          <a:r>
            <a:rPr kumimoji="1" lang="en-GB" sz="1400" b="1" i="0" kern="1200" baseline="0"/>
            <a:t>the interoperability than WebSocket and HTTP when being in the cloud at scale.</a:t>
          </a:r>
          <a:endParaRPr lang="en-GB" sz="1400" kern="1200"/>
        </a:p>
      </dsp:txBody>
      <dsp:txXfrm>
        <a:off x="39356" y="947084"/>
        <a:ext cx="11441288" cy="727491"/>
      </dsp:txXfrm>
    </dsp:sp>
    <dsp:sp modelId="{9016CF16-2F83-4B84-9A0B-57D193F5FA4C}">
      <dsp:nvSpPr>
        <dsp:cNvPr id="0" name=""/>
        <dsp:cNvSpPr/>
      </dsp:nvSpPr>
      <dsp:spPr>
        <a:xfrm>
          <a:off x="0" y="1754251"/>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0" i="0" kern="1200" baseline="0"/>
            <a:t>It was not supported in conventional NFs (non-cloud native), so some implementation effort is needed for the emerging cloud-native NF solutions. But</a:t>
          </a:r>
          <a:r>
            <a:rPr kumimoji="1" lang="en-GB" sz="1400" b="1" i="0" kern="1200" baseline="0"/>
            <a:t> the overall complexity for implementing a scalable and fault-tolerant system suitable for cloud deployment at scale is much lower than other methods (WebSocket and HTTP).</a:t>
          </a:r>
          <a:endParaRPr lang="en-GB" sz="1400" kern="1200"/>
        </a:p>
      </dsp:txBody>
      <dsp:txXfrm>
        <a:off x="39356" y="1793607"/>
        <a:ext cx="11441288" cy="727491"/>
      </dsp:txXfrm>
    </dsp:sp>
    <dsp:sp modelId="{DCEE4D2F-C89D-4100-930C-C6A05477AF85}">
      <dsp:nvSpPr>
        <dsp:cNvPr id="0" name=""/>
        <dsp:cNvSpPr/>
      </dsp:nvSpPr>
      <dsp:spPr>
        <a:xfrm>
          <a:off x="0" y="2600775"/>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1" i="0" kern="1200" baseline="0"/>
            <a:t>The 3GPP standard and NF industry should evolve to capture up with the speed of cloud industry </a:t>
          </a:r>
          <a:r>
            <a:rPr kumimoji="1" lang="en-GB" sz="1400" b="0" i="0" kern="1200" baseline="0"/>
            <a:t>and </a:t>
          </a:r>
          <a:r>
            <a:rPr kumimoji="1" lang="en-GB" sz="1400" b="1" i="0" kern="1200" baseline="0"/>
            <a:t>be open to leverage those advanced cloud technologies (e.g. K8S, Kafka). </a:t>
          </a:r>
          <a:endParaRPr lang="en-GB" sz="1400" kern="1200"/>
        </a:p>
      </dsp:txBody>
      <dsp:txXfrm>
        <a:off x="39356" y="2640131"/>
        <a:ext cx="11441288" cy="727491"/>
      </dsp:txXfrm>
    </dsp:sp>
    <dsp:sp modelId="{DE1758AE-ED92-4315-B2EA-A2BB4A30EF5F}">
      <dsp:nvSpPr>
        <dsp:cNvPr id="0" name=""/>
        <dsp:cNvSpPr/>
      </dsp:nvSpPr>
      <dsp:spPr>
        <a:xfrm>
          <a:off x="0" y="3447298"/>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0" i="0" kern="1200" baseline="0"/>
            <a:t>In the cloud industry, supporting multiple communication mechanisms for cloud applications is very normal -  primary </a:t>
          </a:r>
          <a:r>
            <a:rPr kumimoji="1" lang="en-GB" sz="1400" b="1" i="0" kern="1200" baseline="0"/>
            <a:t>communication mechanism for better performance </a:t>
          </a:r>
          <a:r>
            <a:rPr kumimoji="1" lang="en-GB" sz="1400" b="0" i="0" kern="1200" baseline="0"/>
            <a:t>and </a:t>
          </a:r>
          <a:r>
            <a:rPr kumimoji="1" lang="en-GB" sz="1400" b="1" i="0" kern="1200" baseline="0"/>
            <a:t>fallback mechanism to ensure largest compatibility</a:t>
          </a:r>
          <a:r>
            <a:rPr kumimoji="1" lang="en-GB" sz="1400" b="0" i="0" kern="1200" baseline="0"/>
            <a:t>. </a:t>
          </a:r>
          <a:endParaRPr lang="en-GB" sz="1400" kern="1200"/>
        </a:p>
      </dsp:txBody>
      <dsp:txXfrm>
        <a:off x="39356" y="3486654"/>
        <a:ext cx="11441288" cy="727491"/>
      </dsp:txXfrm>
    </dsp:sp>
    <dsp:sp modelId="{61F64876-49CE-405C-953D-CE9923F7CC8D}">
      <dsp:nvSpPr>
        <dsp:cNvPr id="0" name=""/>
        <dsp:cNvSpPr/>
      </dsp:nvSpPr>
      <dsp:spPr>
        <a:xfrm>
          <a:off x="0" y="4293821"/>
          <a:ext cx="11520000" cy="8062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kumimoji="1" lang="en-GB" sz="1400" b="0" i="0" kern="1200" baseline="0">
              <a:solidFill>
                <a:schemeClr val="accent3">
                  <a:lumMod val="60000"/>
                  <a:lumOff val="40000"/>
                </a:schemeClr>
              </a:solidFill>
            </a:rPr>
            <a:t>Similarly, for cloud native NFs,  propose to add</a:t>
          </a:r>
          <a:r>
            <a:rPr kumimoji="1" lang="en-GB" sz="1400" b="1" i="0" kern="1200" baseline="0">
              <a:solidFill>
                <a:schemeClr val="accent3">
                  <a:lumMod val="60000"/>
                  <a:lumOff val="40000"/>
                </a:schemeClr>
              </a:solidFill>
            </a:rPr>
            <a:t> Kafka as an additional data streaming method for better performance in large scale cloud environment </a:t>
          </a:r>
          <a:r>
            <a:rPr kumimoji="1" lang="en-GB" sz="1400" b="0" i="0" kern="1200" baseline="0">
              <a:solidFill>
                <a:schemeClr val="accent3">
                  <a:lumMod val="60000"/>
                  <a:lumOff val="40000"/>
                </a:schemeClr>
              </a:solidFill>
            </a:rPr>
            <a:t>and keep </a:t>
          </a:r>
          <a:r>
            <a:rPr kumimoji="1" lang="en-GB" sz="1400" b="1" i="0" kern="1200" baseline="0">
              <a:solidFill>
                <a:schemeClr val="accent3">
                  <a:lumMod val="60000"/>
                  <a:lumOff val="40000"/>
                </a:schemeClr>
              </a:solidFill>
            </a:rPr>
            <a:t>WebSocket as fallback mechanism for backward compatibility</a:t>
          </a:r>
          <a:r>
            <a:rPr kumimoji="1" lang="en-GB" sz="1400" b="0" i="0" kern="1200" baseline="0">
              <a:solidFill>
                <a:schemeClr val="accent3">
                  <a:lumMod val="60000"/>
                  <a:lumOff val="40000"/>
                </a:schemeClr>
              </a:solidFill>
            </a:rPr>
            <a:t>. </a:t>
          </a:r>
          <a:endParaRPr lang="en-GB" sz="1400" kern="1200">
            <a:solidFill>
              <a:schemeClr val="accent3">
                <a:lumMod val="60000"/>
                <a:lumOff val="40000"/>
              </a:schemeClr>
            </a:solidFill>
          </a:endParaRPr>
        </a:p>
      </dsp:txBody>
      <dsp:txXfrm>
        <a:off x="39356" y="4333177"/>
        <a:ext cx="11441288" cy="72749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Pros and cons analysis and comparison among technologies </a:t>
          </a:r>
          <a:endParaRPr lang="en-GB" sz="1500" kern="1200" dirty="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E5C02F-79C5-45E3-B891-07C6D9635915}">
      <dsp:nvSpPr>
        <dsp:cNvPr id="0" name=""/>
        <dsp:cNvSpPr/>
      </dsp:nvSpPr>
      <dsp:spPr>
        <a:xfrm>
          <a:off x="0" y="72639"/>
          <a:ext cx="11520000" cy="5067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l" defTabSz="577850">
            <a:lnSpc>
              <a:spcPct val="90000"/>
            </a:lnSpc>
            <a:spcBef>
              <a:spcPct val="0"/>
            </a:spcBef>
            <a:spcAft>
              <a:spcPct val="35000"/>
            </a:spcAft>
            <a:buNone/>
          </a:pPr>
          <a:r>
            <a:rPr kumimoji="1" lang="en-US" sz="1300" b="1" i="0" kern="1200" baseline="0"/>
            <a:t>Kafka provide significant commercial benefits for operators’ businesses, especially when dealing with large-scale, real-time data processing and event-driven architectures.</a:t>
          </a:r>
          <a:endParaRPr lang="en-GB" sz="1300" b="1" kern="1200"/>
        </a:p>
      </dsp:txBody>
      <dsp:txXfrm>
        <a:off x="0" y="72639"/>
        <a:ext cx="11520000" cy="506700"/>
      </dsp:txXfrm>
    </dsp:sp>
    <dsp:sp modelId="{C385A3F6-90F1-4482-85CB-99F27F49D121}">
      <dsp:nvSpPr>
        <dsp:cNvPr id="0" name=""/>
        <dsp:cNvSpPr/>
      </dsp:nvSpPr>
      <dsp:spPr>
        <a:xfrm>
          <a:off x="0" y="579339"/>
          <a:ext cx="11520000" cy="485316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ts val="600"/>
            </a:spcAft>
            <a:buChar char="•"/>
          </a:pPr>
          <a:r>
            <a:rPr kumimoji="1" lang="en-US" sz="1300" b="1" i="0" kern="1200" baseline="0"/>
            <a:t>Better user experience: </a:t>
          </a:r>
          <a:r>
            <a:rPr kumimoji="1" lang="en-US" sz="1300" b="0" i="0" kern="1200" baseline="0"/>
            <a:t>Kafka enables businesses to process and analyze data in real time, allowing for faster decision-making and improved responsiveness to network changes. Real-time insights lead to better user experiences. Faster response to operational issues reduces downtime and improves efficiency.</a:t>
          </a:r>
          <a:endParaRPr lang="en-GB" sz="1300" kern="1200"/>
        </a:p>
        <a:p>
          <a:pPr marL="114300" lvl="1" indent="-114300" algn="l" defTabSz="577850">
            <a:lnSpc>
              <a:spcPct val="90000"/>
            </a:lnSpc>
            <a:spcBef>
              <a:spcPct val="0"/>
            </a:spcBef>
            <a:spcAft>
              <a:spcPts val="600"/>
            </a:spcAft>
            <a:buChar char="•"/>
          </a:pPr>
          <a:r>
            <a:rPr kumimoji="1" lang="en-US" sz="1300" b="1" i="0" kern="1200" baseline="0"/>
            <a:t>Scalability and cost efficiency</a:t>
          </a:r>
          <a:r>
            <a:rPr kumimoji="1" lang="en-GB" sz="1300" b="1" i="0" kern="1200" baseline="0"/>
            <a:t>:</a:t>
          </a:r>
          <a:r>
            <a:rPr kumimoji="1" lang="zh-CN" sz="1300" b="1" i="0" kern="1200" baseline="0"/>
            <a:t> </a:t>
          </a:r>
          <a:r>
            <a:rPr kumimoji="1" lang="en-US" sz="1300" b="0" i="0" kern="1200" baseline="0"/>
            <a:t>Kafka is designed to handle massive amounts of data with high throughput and low latency. It can scale horizontally by adding more brokers to the cluster.</a:t>
          </a:r>
          <a:r>
            <a:rPr kumimoji="1" lang="en-US" sz="1300" b="1" i="0" kern="1200" baseline="0"/>
            <a:t> </a:t>
          </a:r>
          <a:r>
            <a:rPr kumimoji="1" lang="en-US" sz="1300" b="0" i="0" kern="1200" baseline="0"/>
            <a:t>Reduces the need for expensive, monolithic systems to handle large-scale data. Cost-effective scaling ensures businesses can grow without incurring exponential infrastructure costs.</a:t>
          </a:r>
          <a:endParaRPr lang="en-GB" sz="1300" kern="1200"/>
        </a:p>
        <a:p>
          <a:pPr marL="114300" lvl="1" indent="-114300" algn="l" defTabSz="577850">
            <a:lnSpc>
              <a:spcPct val="90000"/>
            </a:lnSpc>
            <a:spcBef>
              <a:spcPct val="0"/>
            </a:spcBef>
            <a:spcAft>
              <a:spcPts val="600"/>
            </a:spcAft>
            <a:buChar char="•"/>
          </a:pPr>
          <a:r>
            <a:rPr kumimoji="1" lang="en-US" sz="1300" b="1" i="0" kern="1200" baseline="0"/>
            <a:t>Decoupling of system and interoperability: </a:t>
          </a:r>
          <a:r>
            <a:rPr kumimoji="1" lang="en-US" sz="1300" b="0" i="0" kern="1200" baseline="0"/>
            <a:t>Kafka acts as a central event streaming platform, decoupling producers (data sources) and consumers (data processors). This simplifies system architecture and reduces dependencies. Faster development cycles and improved interoperability between NF and OAM suppliers reduces integration costs and complexity, saving time and money in the long run.</a:t>
          </a:r>
          <a:endParaRPr lang="en-GB" sz="1300" kern="1200"/>
        </a:p>
        <a:p>
          <a:pPr marL="114300" lvl="1" indent="-114300" algn="l" defTabSz="577850">
            <a:lnSpc>
              <a:spcPct val="90000"/>
            </a:lnSpc>
            <a:spcBef>
              <a:spcPct val="0"/>
            </a:spcBef>
            <a:spcAft>
              <a:spcPts val="600"/>
            </a:spcAft>
            <a:buChar char="•"/>
          </a:pPr>
          <a:r>
            <a:rPr kumimoji="1" lang="en-US" sz="1300" b="1" i="0" kern="1200" baseline="0"/>
            <a:t>Improved resiliency and data integrity: </a:t>
          </a:r>
          <a:r>
            <a:rPr kumimoji="1" lang="en-US" sz="1300" b="0" i="0" kern="1200" baseline="0"/>
            <a:t>Kafka is fault-tolerant and ensures data durability through replication. It can handle failures without losing data or disrupting operations. Minimizes downtime and data loss, which can be costly for businesses. Ensures consistent and reliable user experiences, improving brand reputation.</a:t>
          </a:r>
          <a:endParaRPr lang="en-GB" sz="1300" kern="1200"/>
        </a:p>
        <a:p>
          <a:pPr marL="114300" lvl="1" indent="-114300" algn="l" defTabSz="577850">
            <a:lnSpc>
              <a:spcPct val="90000"/>
            </a:lnSpc>
            <a:spcBef>
              <a:spcPct val="0"/>
            </a:spcBef>
            <a:spcAft>
              <a:spcPts val="600"/>
            </a:spcAft>
            <a:buChar char="•"/>
          </a:pPr>
          <a:r>
            <a:rPr kumimoji="1" lang="en-US" sz="1300" b="1" i="0" kern="1200" baseline="0"/>
            <a:t>Unified data platform:</a:t>
          </a:r>
          <a:r>
            <a:rPr kumimoji="1" lang="en-US" sz="1300" b="0" i="0" kern="1200" baseline="0"/>
            <a:t> Kafka can act as a single platform for collecting, storing, and distributing data across multiple systems (e.g., databases, analytics tools, NWDAF, MDT, AI/ML microservices). Reduces the need for multiple data integration tools and adaptations (e.g. WebSocket to Kafka), lowering operational costs. Simplifies data pipelines, making it easier to manage and maintain.</a:t>
          </a:r>
          <a:endParaRPr lang="en-GB" sz="1300" kern="1200"/>
        </a:p>
        <a:p>
          <a:pPr marL="114300" lvl="1" indent="-114300" algn="l" defTabSz="577850">
            <a:lnSpc>
              <a:spcPct val="90000"/>
            </a:lnSpc>
            <a:spcBef>
              <a:spcPct val="0"/>
            </a:spcBef>
            <a:spcAft>
              <a:spcPts val="600"/>
            </a:spcAft>
            <a:buChar char="•"/>
          </a:pPr>
          <a:r>
            <a:rPr kumimoji="1" lang="en-US" sz="1300" b="1" i="0" kern="1200" baseline="0"/>
            <a:t>Private 5G and enterprise cloud</a:t>
          </a:r>
          <a:r>
            <a:rPr kumimoji="1" lang="en-US" sz="1300" b="0" i="0" kern="1200" baseline="0"/>
            <a:t>: Kafka is already widely used in enterprise cloud in new industry verticals making it easier to integrate private 5G network with existing industry cloud with the unified data platform. </a:t>
          </a:r>
          <a:endParaRPr lang="en-GB" sz="1300" kern="1200"/>
        </a:p>
        <a:p>
          <a:pPr marL="114300" lvl="1" indent="-114300" algn="l" defTabSz="577850">
            <a:lnSpc>
              <a:spcPct val="90000"/>
            </a:lnSpc>
            <a:spcBef>
              <a:spcPct val="0"/>
            </a:spcBef>
            <a:spcAft>
              <a:spcPts val="600"/>
            </a:spcAft>
            <a:buChar char="•"/>
          </a:pPr>
          <a:r>
            <a:rPr kumimoji="1" lang="en-US" sz="1300" b="1" i="0" kern="1200" baseline="0"/>
            <a:t>Integration with Existing Tools</a:t>
          </a:r>
          <a:r>
            <a:rPr kumimoji="1" lang="en-GB" sz="1300" b="1" i="0" kern="1200" baseline="0"/>
            <a:t>:</a:t>
          </a:r>
          <a:r>
            <a:rPr kumimoji="1" lang="zh-CN" sz="1300" b="1" i="0" kern="1200" baseline="0"/>
            <a:t> </a:t>
          </a:r>
          <a:r>
            <a:rPr kumimoji="1" lang="en-US" sz="1300" b="0" i="0" kern="1200" baseline="0"/>
            <a:t>Kafka integrates seamlessly with a wide range of tools and systems in the cloud, including databases, analytics platforms, and cloud services, reducing the cost and effort of building custom integrations. Leverages existing investments in tools and infrastructure in the cloud.</a:t>
          </a:r>
          <a:endParaRPr lang="en-GB" sz="1300" kern="1200"/>
        </a:p>
        <a:p>
          <a:pPr marL="114300" lvl="1" indent="-114300" algn="l" defTabSz="577850">
            <a:lnSpc>
              <a:spcPct val="90000"/>
            </a:lnSpc>
            <a:spcBef>
              <a:spcPct val="0"/>
            </a:spcBef>
            <a:spcAft>
              <a:spcPts val="600"/>
            </a:spcAft>
            <a:buChar char="•"/>
          </a:pPr>
          <a:r>
            <a:rPr kumimoji="1" lang="en-US" sz="1300" b="1" i="0" kern="1200" baseline="0"/>
            <a:t>Future-Proofing the Business: </a:t>
          </a:r>
          <a:r>
            <a:rPr kumimoji="1" lang="en-US" sz="1300" b="0" i="0" kern="1200" baseline="0"/>
            <a:t>Kafka's ability to handle diverse use cases (e.g., PM metrics, messaging, log aggregation, stream processing) makes it a versatile platform for evolving business needs. Protects investments by providing a platform that can adapt to future requirements.</a:t>
          </a:r>
          <a:endParaRPr lang="en-GB" sz="1300" kern="1200"/>
        </a:p>
      </dsp:txBody>
      <dsp:txXfrm>
        <a:off x="0" y="579339"/>
        <a:ext cx="11520000" cy="485316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Pros and cons analysis and comparison among technologies </a:t>
          </a:r>
          <a:endParaRPr lang="en-GB" sz="1500" kern="1200" dirty="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CFA42-016E-47A6-976E-BB1F64023E06}">
      <dsp:nvSpPr>
        <dsp:cNvPr id="0" name=""/>
        <dsp:cNvSpPr/>
      </dsp:nvSpPr>
      <dsp:spPr>
        <a:xfrm>
          <a:off x="245719" y="1173"/>
          <a:ext cx="4009642" cy="20751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6576" rIns="64008" bIns="36576" numCol="1" spcCol="1270" anchor="ctr" anchorCtr="0">
          <a:noAutofit/>
        </a:bodyPr>
        <a:lstStyle/>
        <a:p>
          <a:pPr marL="0" lvl="0" indent="0" algn="ctr" defTabSz="400050">
            <a:lnSpc>
              <a:spcPct val="90000"/>
            </a:lnSpc>
            <a:spcBef>
              <a:spcPct val="0"/>
            </a:spcBef>
            <a:spcAft>
              <a:spcPct val="35000"/>
            </a:spcAft>
            <a:buNone/>
          </a:pPr>
          <a:r>
            <a:rPr lang="en-GB" sz="900" b="0" i="0" kern="1200" baseline="0"/>
            <a:t>WebSocket based solution</a:t>
          </a:r>
          <a:endParaRPr lang="en-GB" sz="900" kern="1200"/>
        </a:p>
      </dsp:txBody>
      <dsp:txXfrm>
        <a:off x="245719" y="1173"/>
        <a:ext cx="4009642" cy="207519"/>
      </dsp:txXfrm>
    </dsp:sp>
    <dsp:sp modelId="{9A0FA4FF-6092-4BFC-B6C6-507E7F93D800}">
      <dsp:nvSpPr>
        <dsp:cNvPr id="0" name=""/>
        <dsp:cNvSpPr/>
      </dsp:nvSpPr>
      <dsp:spPr>
        <a:xfrm>
          <a:off x="264792" y="213475"/>
          <a:ext cx="3989889" cy="17362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n-GB" sz="1100" b="0" i="0" kern="1200" baseline="0"/>
            <a:t>there is no change to the existing Streaming Data Reporting Service APIs which establish a WebSocket streaming connection between </a:t>
          </a:r>
          <a:r>
            <a:rPr lang="en-GB" sz="1100" b="0" i="0" kern="1200" baseline="0" err="1"/>
            <a:t>MnS</a:t>
          </a:r>
          <a:r>
            <a:rPr lang="en-GB" sz="1100" b="0" i="0" kern="1200" baseline="0"/>
            <a:t> producer and </a:t>
          </a:r>
          <a:r>
            <a:rPr lang="en-GB" sz="1100" b="0" i="0" kern="1200" baseline="0" err="1"/>
            <a:t>MnS</a:t>
          </a:r>
          <a:r>
            <a:rPr lang="en-GB" sz="1100" b="0" i="0" kern="1200" baseline="0"/>
            <a:t> consumer. </a:t>
          </a:r>
          <a:endParaRPr lang="en-GB" sz="1100" kern="1200"/>
        </a:p>
      </dsp:txBody>
      <dsp:txXfrm>
        <a:off x="264792" y="213475"/>
        <a:ext cx="3989889" cy="1736212"/>
      </dsp:txXfrm>
    </dsp:sp>
    <dsp:sp modelId="{8D7A9CE8-8C38-461E-B8BF-6A775AE99BFE}">
      <dsp:nvSpPr>
        <dsp:cNvPr id="0" name=""/>
        <dsp:cNvSpPr/>
      </dsp:nvSpPr>
      <dsp:spPr>
        <a:xfrm>
          <a:off x="4785665" y="3785"/>
          <a:ext cx="6736608" cy="20751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6576" rIns="64008" bIns="36576" numCol="1" spcCol="1270" anchor="ctr" anchorCtr="0">
          <a:noAutofit/>
        </a:bodyPr>
        <a:lstStyle/>
        <a:p>
          <a:pPr marL="0" lvl="0" indent="0" algn="ctr" defTabSz="400050">
            <a:lnSpc>
              <a:spcPct val="90000"/>
            </a:lnSpc>
            <a:spcBef>
              <a:spcPct val="0"/>
            </a:spcBef>
            <a:spcAft>
              <a:spcPct val="35000"/>
            </a:spcAft>
            <a:buNone/>
          </a:pPr>
          <a:r>
            <a:rPr lang="en-GB" sz="900" b="0" i="0" kern="1200" baseline="0"/>
            <a:t>Message bus-based solution </a:t>
          </a:r>
          <a:endParaRPr lang="en-GB" sz="900" kern="1200"/>
        </a:p>
      </dsp:txBody>
      <dsp:txXfrm>
        <a:off x="4785665" y="3785"/>
        <a:ext cx="6736608" cy="207519"/>
      </dsp:txXfrm>
    </dsp:sp>
    <dsp:sp modelId="{F1409864-C6A9-4B45-90A0-6595CBE14478}">
      <dsp:nvSpPr>
        <dsp:cNvPr id="0" name=""/>
        <dsp:cNvSpPr/>
      </dsp:nvSpPr>
      <dsp:spPr>
        <a:xfrm>
          <a:off x="4774537" y="211304"/>
          <a:ext cx="6758863" cy="173621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ts val="600"/>
            </a:spcAft>
            <a:buChar char="•"/>
          </a:pPr>
          <a:r>
            <a:rPr lang="en-GB" sz="1100" b="0" i="0" kern="1200" baseline="0"/>
            <a:t>A new Streaming Data Reporting Service API will be added for the </a:t>
          </a:r>
          <a:r>
            <a:rPr lang="en-GB" sz="1100" b="0" i="0" kern="1200" baseline="0" err="1"/>
            <a:t>MnS</a:t>
          </a:r>
          <a:r>
            <a:rPr lang="en-GB" sz="1100" b="0" i="0" kern="1200" baseline="0"/>
            <a:t> consumer send request to the </a:t>
          </a:r>
          <a:r>
            <a:rPr lang="en-GB" sz="1100" b="0" i="0" kern="1200" baseline="0" err="1"/>
            <a:t>MnS</a:t>
          </a:r>
          <a:r>
            <a:rPr lang="en-GB" sz="1100" b="0" i="0" kern="1200" baseline="0"/>
            <a:t> producer to establish a logical streaming session instead of a connection. </a:t>
          </a:r>
          <a:endParaRPr lang="en-GB" sz="1100" kern="1200"/>
        </a:p>
        <a:p>
          <a:pPr marL="57150" lvl="1" indent="-57150" algn="l" defTabSz="488950">
            <a:lnSpc>
              <a:spcPct val="90000"/>
            </a:lnSpc>
            <a:spcBef>
              <a:spcPct val="0"/>
            </a:spcBef>
            <a:spcAft>
              <a:spcPts val="600"/>
            </a:spcAft>
            <a:buChar char="•"/>
          </a:pPr>
          <a:r>
            <a:rPr lang="en-GB" sz="1100" b="0" i="0" kern="1200" baseline="0"/>
            <a:t>For Kafka, the logical streaming session is equivalent to Kafka topic, and the streaming session establishment request contains a topic ID,  consumer’s broker endpoint information and optionally a partition information. </a:t>
          </a:r>
          <a:endParaRPr lang="en-GB" sz="1100" kern="1200"/>
        </a:p>
        <a:p>
          <a:pPr marL="57150" lvl="1" indent="-57150" algn="l" defTabSz="488950">
            <a:lnSpc>
              <a:spcPct val="90000"/>
            </a:lnSpc>
            <a:spcBef>
              <a:spcPct val="0"/>
            </a:spcBef>
            <a:spcAft>
              <a:spcPts val="600"/>
            </a:spcAft>
            <a:buChar char="•"/>
          </a:pPr>
          <a:r>
            <a:rPr lang="en-GB" sz="1100" b="0" i="0" kern="1200" baseline="0"/>
            <a:t>After the streaming session is established, the </a:t>
          </a:r>
          <a:r>
            <a:rPr lang="en-GB" sz="1100" b="0" i="0" kern="1200" baseline="0" err="1"/>
            <a:t>MnS</a:t>
          </a:r>
          <a:r>
            <a:rPr lang="en-GB" sz="1100" b="0" i="0" kern="1200" baseline="0"/>
            <a:t> producer start reporting the management data using Kafka protocol,  referring to the ID and endpoint information provided by the </a:t>
          </a:r>
          <a:r>
            <a:rPr lang="en-GB" sz="1100" b="0" i="0" kern="1200" baseline="0" err="1"/>
            <a:t>MnS</a:t>
          </a:r>
          <a:r>
            <a:rPr lang="en-GB" sz="1100" b="0" i="0" kern="1200" baseline="0"/>
            <a:t> consumer.</a:t>
          </a:r>
          <a:endParaRPr lang="en-GB" sz="1100" kern="1200"/>
        </a:p>
      </dsp:txBody>
      <dsp:txXfrm>
        <a:off x="4774537" y="211304"/>
        <a:ext cx="6758863" cy="173621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Pros and cons analysis and comparison among technologies </a:t>
          </a:r>
          <a:endParaRPr lang="en-GB" sz="1500" kern="1200" dirty="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Addressing Kafka scalability concern from some company</a:t>
          </a:r>
          <a:endParaRPr lang="en-GB" sz="1500" kern="1200" dirty="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Pros and cons analysis and comparison among technologies </a:t>
          </a:r>
          <a:endParaRPr lang="en-GB" sz="1500" kern="1200" dirty="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Addressing Kafka scalability concern from some company</a:t>
          </a:r>
          <a:endParaRPr lang="en-GB" sz="1500" kern="1200" dirty="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Introduction of solutions for cloud-native NF data streaming based on different technologies</a:t>
          </a:r>
          <a:endParaRPr lang="en-GB" sz="1500" kern="120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Pros and cons analysis and comparison among technologies </a:t>
          </a:r>
          <a:endParaRPr lang="en-GB" sz="1500" kern="120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C1EB0E-8257-4AF1-9651-8CFEE6A4F441}">
      <dsp:nvSpPr>
        <dsp:cNvPr id="0" name=""/>
        <dsp:cNvSpPr/>
      </dsp:nvSpPr>
      <dsp:spPr>
        <a:xfrm rot="10800000">
          <a:off x="2267679" y="869"/>
          <a:ext cx="8319547"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49530" rIns="92456" bIns="49530" numCol="1" spcCol="1270" anchor="ctr" anchorCtr="0">
          <a:noAutofit/>
        </a:bodyPr>
        <a:lstStyle/>
        <a:p>
          <a:pPr marL="0" lvl="0" indent="0" algn="ctr" defTabSz="577850">
            <a:lnSpc>
              <a:spcPct val="90000"/>
            </a:lnSpc>
            <a:spcBef>
              <a:spcPct val="0"/>
            </a:spcBef>
            <a:spcAft>
              <a:spcPct val="35000"/>
            </a:spcAft>
            <a:buNone/>
          </a:pPr>
          <a:r>
            <a:rPr kumimoji="1" lang="en-GB" sz="1300" b="0" i="0" kern="1200" baseline="0"/>
            <a:t>Automatically handling resiliency and data loss and duplication protection for the cloud operators to tackle the most challenging large-scale distributed cloud environment is at the heart of Kafka design.</a:t>
          </a:r>
          <a:endParaRPr lang="en-GB" sz="1300" kern="1200"/>
        </a:p>
      </dsp:txBody>
      <dsp:txXfrm rot="10800000">
        <a:off x="2439833" y="869"/>
        <a:ext cx="8147393" cy="688617"/>
      </dsp:txXfrm>
    </dsp:sp>
    <dsp:sp modelId="{1504FDE2-187C-42D9-911E-293631AFD719}">
      <dsp:nvSpPr>
        <dsp:cNvPr id="0" name=""/>
        <dsp:cNvSpPr/>
      </dsp:nvSpPr>
      <dsp:spPr>
        <a:xfrm>
          <a:off x="1856705" y="869"/>
          <a:ext cx="688617" cy="688617"/>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4086411-7894-43B6-AF1C-9A80B0A8324A}">
      <dsp:nvSpPr>
        <dsp:cNvPr id="0" name=""/>
        <dsp:cNvSpPr/>
      </dsp:nvSpPr>
      <dsp:spPr>
        <a:xfrm rot="10800000">
          <a:off x="2267679" y="895044"/>
          <a:ext cx="8319547"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49530" rIns="92456" bIns="49530" numCol="1" spcCol="1270" anchor="ctr" anchorCtr="0">
          <a:noAutofit/>
        </a:bodyPr>
        <a:lstStyle/>
        <a:p>
          <a:pPr marL="0" lvl="0" indent="0" algn="ctr" defTabSz="577850">
            <a:lnSpc>
              <a:spcPct val="90000"/>
            </a:lnSpc>
            <a:spcBef>
              <a:spcPct val="0"/>
            </a:spcBef>
            <a:spcAft>
              <a:spcPct val="35000"/>
            </a:spcAft>
            <a:buNone/>
          </a:pPr>
          <a:r>
            <a:rPr kumimoji="1" lang="en-US" sz="1300" b="0" i="0" kern="1200" baseline="0"/>
            <a:t>It is already widely used in the cloud industry already handling much higher data volume than telecom industry today and deployed in most challenging cloud environment. </a:t>
          </a:r>
          <a:endParaRPr lang="en-GB" sz="1300" kern="1200"/>
        </a:p>
      </dsp:txBody>
      <dsp:txXfrm rot="10800000">
        <a:off x="2439833" y="895044"/>
        <a:ext cx="8147393" cy="688617"/>
      </dsp:txXfrm>
    </dsp:sp>
    <dsp:sp modelId="{E0F96B9D-ACFD-417C-8886-93D06B24C049}">
      <dsp:nvSpPr>
        <dsp:cNvPr id="0" name=""/>
        <dsp:cNvSpPr/>
      </dsp:nvSpPr>
      <dsp:spPr>
        <a:xfrm>
          <a:off x="1856705" y="895044"/>
          <a:ext cx="688617" cy="688617"/>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161094-650F-413B-B3E8-1A357724BAF6}">
      <dsp:nvSpPr>
        <dsp:cNvPr id="0" name=""/>
        <dsp:cNvSpPr/>
      </dsp:nvSpPr>
      <dsp:spPr>
        <a:xfrm rot="10800000">
          <a:off x="2267679" y="1789218"/>
          <a:ext cx="8319547"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49530" rIns="92456" bIns="49530" numCol="1" spcCol="1270" anchor="ctr" anchorCtr="0">
          <a:noAutofit/>
        </a:bodyPr>
        <a:lstStyle/>
        <a:p>
          <a:pPr marL="0" lvl="0" indent="0" algn="ctr" defTabSz="577850">
            <a:lnSpc>
              <a:spcPct val="90000"/>
            </a:lnSpc>
            <a:spcBef>
              <a:spcPct val="0"/>
            </a:spcBef>
            <a:spcAft>
              <a:spcPct val="35000"/>
            </a:spcAft>
            <a:buNone/>
          </a:pPr>
          <a:r>
            <a:rPr kumimoji="1" lang="en-US" sz="1300" b="0" i="0" kern="1200" baseline="0"/>
            <a:t>Kafka maintains a list of in-sync replicas of the data processed by multiple high-availability brokers.  Even if a broker fails, the replicated data ensures no data loss and uninterrupted service. </a:t>
          </a:r>
          <a:endParaRPr lang="en-GB" sz="1300" kern="1200"/>
        </a:p>
      </dsp:txBody>
      <dsp:txXfrm rot="10800000">
        <a:off x="2439833" y="1789218"/>
        <a:ext cx="8147393" cy="688617"/>
      </dsp:txXfrm>
    </dsp:sp>
    <dsp:sp modelId="{44554BB6-990B-491D-8FD8-423AFC6ED220}">
      <dsp:nvSpPr>
        <dsp:cNvPr id="0" name=""/>
        <dsp:cNvSpPr/>
      </dsp:nvSpPr>
      <dsp:spPr>
        <a:xfrm>
          <a:off x="1856705" y="1789218"/>
          <a:ext cx="688617" cy="688617"/>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AB9CBCC-4432-4B56-BF19-19732F4A3E7D}">
      <dsp:nvSpPr>
        <dsp:cNvPr id="0" name=""/>
        <dsp:cNvSpPr/>
      </dsp:nvSpPr>
      <dsp:spPr>
        <a:xfrm rot="10800000">
          <a:off x="2267679" y="2683393"/>
          <a:ext cx="8319547"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49530" rIns="92456" bIns="49530" numCol="1" spcCol="1270" anchor="ctr" anchorCtr="0">
          <a:noAutofit/>
        </a:bodyPr>
        <a:lstStyle/>
        <a:p>
          <a:pPr marL="0" lvl="0" indent="0" algn="ctr" defTabSz="577850">
            <a:lnSpc>
              <a:spcPct val="90000"/>
            </a:lnSpc>
            <a:spcBef>
              <a:spcPct val="0"/>
            </a:spcBef>
            <a:spcAft>
              <a:spcPct val="35000"/>
            </a:spcAft>
            <a:buNone/>
          </a:pPr>
          <a:r>
            <a:rPr lang="en-US" sz="1300" b="0" i="0" kern="1200" baseline="0"/>
            <a:t>Kafka allows consumer offsets to be stored in a special internal topic which is also replicated. </a:t>
          </a:r>
          <a:r>
            <a:rPr kumimoji="1" lang="en-US" sz="1300" b="0" i="0" kern="1200" baseline="0"/>
            <a:t>This mechanism ensures fault tolerance for consumers and prevents data duplication or loss. </a:t>
          </a:r>
          <a:endParaRPr lang="en-GB" sz="1300" kern="1200"/>
        </a:p>
      </dsp:txBody>
      <dsp:txXfrm rot="10800000">
        <a:off x="2439833" y="2683393"/>
        <a:ext cx="8147393" cy="688617"/>
      </dsp:txXfrm>
    </dsp:sp>
    <dsp:sp modelId="{54349B27-FB9E-49D9-86D7-A7F54C99ADE4}">
      <dsp:nvSpPr>
        <dsp:cNvPr id="0" name=""/>
        <dsp:cNvSpPr/>
      </dsp:nvSpPr>
      <dsp:spPr>
        <a:xfrm>
          <a:off x="1856705" y="2683393"/>
          <a:ext cx="688617" cy="688617"/>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E355217-A663-4E79-9047-4BE5F1115F52}">
      <dsp:nvSpPr>
        <dsp:cNvPr id="0" name=""/>
        <dsp:cNvSpPr/>
      </dsp:nvSpPr>
      <dsp:spPr>
        <a:xfrm rot="10800000">
          <a:off x="2267679" y="3577568"/>
          <a:ext cx="8319547"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49530" rIns="92456" bIns="49530" numCol="1" spcCol="1270" anchor="ctr" anchorCtr="0">
          <a:noAutofit/>
        </a:bodyPr>
        <a:lstStyle/>
        <a:p>
          <a:pPr marL="0" lvl="0" indent="0" algn="ctr" defTabSz="577850">
            <a:lnSpc>
              <a:spcPct val="90000"/>
            </a:lnSpc>
            <a:spcBef>
              <a:spcPct val="0"/>
            </a:spcBef>
            <a:spcAft>
              <a:spcPct val="35000"/>
            </a:spcAft>
            <a:buNone/>
          </a:pPr>
          <a:r>
            <a:rPr kumimoji="1" lang="en-US" sz="1300" b="0" i="0" kern="1200" baseline="0"/>
            <a:t>Many other mechanisms are implemented to protect against failures: </a:t>
          </a:r>
          <a:r>
            <a:rPr kumimoji="1" lang="en-GB" sz="1300" b="0" i="0" kern="1200" baseline="0"/>
            <a:t> Acknowledgment Mechanism, Leader Election,  Durable Writes, failure node detect, </a:t>
          </a:r>
          <a:r>
            <a:rPr kumimoji="1" lang="en-GB" sz="1300" b="0" i="0" kern="1200" baseline="0" err="1"/>
            <a:t>ZooKeeper</a:t>
          </a:r>
          <a:r>
            <a:rPr kumimoji="1" lang="en-GB" sz="1300" b="0" i="0" kern="1200" baseline="0"/>
            <a:t>  high availability,  Monitoring and Alerts, Rebalancing and Partition Reassignment etc.</a:t>
          </a:r>
          <a:endParaRPr lang="en-GB" sz="1300" kern="1200"/>
        </a:p>
      </dsp:txBody>
      <dsp:txXfrm rot="10800000">
        <a:off x="2439833" y="3577568"/>
        <a:ext cx="8147393" cy="688617"/>
      </dsp:txXfrm>
    </dsp:sp>
    <dsp:sp modelId="{38A21E14-53AC-4996-9AB4-DE95FF08F7C3}">
      <dsp:nvSpPr>
        <dsp:cNvPr id="0" name=""/>
        <dsp:cNvSpPr/>
      </dsp:nvSpPr>
      <dsp:spPr>
        <a:xfrm>
          <a:off x="1856705" y="3577568"/>
          <a:ext cx="688617" cy="688617"/>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AB56DA-B2C9-4384-B952-F78AA56531DA}">
      <dsp:nvSpPr>
        <dsp:cNvPr id="0" name=""/>
        <dsp:cNvSpPr/>
      </dsp:nvSpPr>
      <dsp:spPr>
        <a:xfrm rot="10800000">
          <a:off x="2269694" y="4472612"/>
          <a:ext cx="9018639" cy="688617"/>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661" tIns="53340" rIns="99568" bIns="53340" numCol="1" spcCol="1270" anchor="ctr" anchorCtr="0">
          <a:noAutofit/>
        </a:bodyPr>
        <a:lstStyle/>
        <a:p>
          <a:pPr marL="0" lvl="0" indent="0" algn="ctr" defTabSz="622300">
            <a:lnSpc>
              <a:spcPct val="90000"/>
            </a:lnSpc>
            <a:spcBef>
              <a:spcPct val="0"/>
            </a:spcBef>
            <a:spcAft>
              <a:spcPct val="35000"/>
            </a:spcAft>
            <a:buNone/>
          </a:pPr>
          <a:r>
            <a:rPr kumimoji="1" lang="en-US" sz="1400" b="1" i="0" kern="1200" baseline="0">
              <a:solidFill>
                <a:schemeClr val="accent3">
                  <a:lumMod val="60000"/>
                  <a:lumOff val="40000"/>
                </a:schemeClr>
              </a:solidFill>
            </a:rPr>
            <a:t>All above are handled automatically in Kafka middleware layer, minimize development complexities and cost,  maximize reliability.  More importantly Kafka decouples the producers and consumers implementations for a better interoperable system in the cloud at scale.</a:t>
          </a:r>
          <a:endParaRPr lang="en-GB" sz="1400" b="1" kern="1200">
            <a:solidFill>
              <a:schemeClr val="accent3">
                <a:lumMod val="60000"/>
                <a:lumOff val="40000"/>
              </a:schemeClr>
            </a:solidFill>
          </a:endParaRPr>
        </a:p>
      </dsp:txBody>
      <dsp:txXfrm rot="10800000">
        <a:off x="2441848" y="4472612"/>
        <a:ext cx="8846485" cy="688617"/>
      </dsp:txXfrm>
    </dsp:sp>
    <dsp:sp modelId="{6B84A6F5-D5BA-48FD-B4CF-3C9559DB7F16}">
      <dsp:nvSpPr>
        <dsp:cNvPr id="0" name=""/>
        <dsp:cNvSpPr/>
      </dsp:nvSpPr>
      <dsp:spPr>
        <a:xfrm>
          <a:off x="1865526" y="4472612"/>
          <a:ext cx="688617" cy="688617"/>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E55896-553D-469F-B62E-392F2D6EEAF0}">
      <dsp:nvSpPr>
        <dsp:cNvPr id="0" name=""/>
        <dsp:cNvSpPr/>
      </dsp:nvSpPr>
      <dsp:spPr>
        <a:xfrm>
          <a:off x="0" y="87257"/>
          <a:ext cx="3646337" cy="44993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kumimoji="1" lang="en-GB" sz="1200" b="1" i="0" kern="1200" baseline="0"/>
            <a:t>These are vital for cloud-native NF deployment especially for centralized cloud because</a:t>
          </a:r>
          <a:endParaRPr lang="en-GB" sz="1200" kern="1200"/>
        </a:p>
      </dsp:txBody>
      <dsp:txXfrm>
        <a:off x="0" y="87257"/>
        <a:ext cx="3646337" cy="449937"/>
      </dsp:txXfrm>
    </dsp:sp>
    <dsp:sp modelId="{90E4BE61-6FE7-42AB-8211-1B4628003F3C}">
      <dsp:nvSpPr>
        <dsp:cNvPr id="0" name=""/>
        <dsp:cNvSpPr/>
      </dsp:nvSpPr>
      <dsp:spPr>
        <a:xfrm>
          <a:off x="0" y="537194"/>
          <a:ext cx="3646337" cy="128465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kumimoji="1" lang="en-GB" sz="1200" b="0" i="0" kern="1200" baseline="0"/>
            <a:t>Single point of failure causes significant service impact (e.g. impacts the service in an entire city).</a:t>
          </a:r>
          <a:endParaRPr lang="en-GB" sz="1200" kern="1200"/>
        </a:p>
        <a:p>
          <a:pPr marL="114300" lvl="1" indent="-114300" algn="l" defTabSz="533400">
            <a:lnSpc>
              <a:spcPct val="90000"/>
            </a:lnSpc>
            <a:spcBef>
              <a:spcPct val="0"/>
            </a:spcBef>
            <a:spcAft>
              <a:spcPct val="15000"/>
            </a:spcAft>
            <a:buChar char="•"/>
          </a:pPr>
          <a:r>
            <a:rPr kumimoji="1" lang="en-GB" sz="1200" b="0" i="0" kern="1200" baseline="0"/>
            <a:t>PM traffic load from NFs increases/decreases dynamically and can go beyond a single WebSocket server capability.</a:t>
          </a:r>
          <a:endParaRPr lang="en-GB" sz="1200" kern="1200"/>
        </a:p>
        <a:p>
          <a:pPr marL="114300" lvl="1" indent="-114300" algn="l" defTabSz="533400">
            <a:lnSpc>
              <a:spcPct val="90000"/>
            </a:lnSpc>
            <a:spcBef>
              <a:spcPct val="0"/>
            </a:spcBef>
            <a:spcAft>
              <a:spcPct val="15000"/>
            </a:spcAft>
            <a:buChar char="•"/>
          </a:pPr>
          <a:r>
            <a:rPr kumimoji="1" lang="en-GB" sz="1200" b="0" i="0" kern="1200" baseline="0"/>
            <a:t>New NF instances can be added dynamically.  </a:t>
          </a:r>
          <a:endParaRPr lang="en-GB" sz="1200" kern="1200"/>
        </a:p>
      </dsp:txBody>
      <dsp:txXfrm>
        <a:off x="0" y="537194"/>
        <a:ext cx="3646337" cy="12846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2A99B8-DEC4-4660-B98C-9FE792538E5A}">
      <dsp:nvSpPr>
        <dsp:cNvPr id="0" name=""/>
        <dsp:cNvSpPr/>
      </dsp:nvSpPr>
      <dsp:spPr>
        <a:xfrm>
          <a:off x="0" y="42596"/>
          <a:ext cx="2900075" cy="561009"/>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kumimoji="1" lang="en-GB" sz="1000" b="1" i="0" kern="1200" baseline="0"/>
            <a:t>4,5 are vital for cloud-native NF deployment especially for centralized cloud</a:t>
          </a:r>
          <a:endParaRPr lang="en-GB" sz="1000" kern="1200"/>
        </a:p>
      </dsp:txBody>
      <dsp:txXfrm>
        <a:off x="0" y="42596"/>
        <a:ext cx="2900075" cy="561009"/>
      </dsp:txXfrm>
    </dsp:sp>
    <dsp:sp modelId="{D848E2AA-5C5E-4C64-9328-E5C4A39FECC5}">
      <dsp:nvSpPr>
        <dsp:cNvPr id="0" name=""/>
        <dsp:cNvSpPr/>
      </dsp:nvSpPr>
      <dsp:spPr>
        <a:xfrm>
          <a:off x="0" y="617950"/>
          <a:ext cx="2900075" cy="28473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672" tIns="42672" rIns="56896" bIns="64008" numCol="1" spcCol="1270" anchor="t" anchorCtr="0">
          <a:noAutofit/>
        </a:bodyPr>
        <a:lstStyle/>
        <a:p>
          <a:pPr marL="57150" lvl="1" indent="-57150" algn="l" defTabSz="355600">
            <a:lnSpc>
              <a:spcPct val="90000"/>
            </a:lnSpc>
            <a:spcBef>
              <a:spcPct val="0"/>
            </a:spcBef>
            <a:spcAft>
              <a:spcPct val="15000"/>
            </a:spcAft>
            <a:buChar char="•"/>
          </a:pPr>
          <a:r>
            <a:rPr lang="en-GB" sz="800" kern="1200"/>
            <a:t>Same reasons as page 3</a:t>
          </a:r>
        </a:p>
      </dsp:txBody>
      <dsp:txXfrm>
        <a:off x="0" y="617950"/>
        <a:ext cx="2900075" cy="28473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730E12-A1F3-4184-99DF-5565098920B9}">
      <dsp:nvSpPr>
        <dsp:cNvPr id="0" name=""/>
        <dsp:cNvSpPr/>
      </dsp:nvSpPr>
      <dsp:spPr>
        <a:xfrm>
          <a:off x="0" y="0"/>
          <a:ext cx="11685580" cy="516123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0D79C87-5C1E-4DE8-8458-607722E989D3}">
      <dsp:nvSpPr>
        <dsp:cNvPr id="0" name=""/>
        <dsp:cNvSpPr/>
      </dsp:nvSpPr>
      <dsp:spPr>
        <a:xfrm>
          <a:off x="1" y="1548369"/>
          <a:ext cx="1880272" cy="2064492"/>
        </a:xfrm>
        <a:prstGeom prst="roundRect">
          <a:avLst/>
        </a:prstGeom>
        <a:solidFill>
          <a:srgbClr val="BFBFB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dirty="0"/>
            <a:t>Introduction of solutions for cloud-native NF data streaming based on different technologies</a:t>
          </a:r>
          <a:endParaRPr lang="en-GB" sz="1500" kern="1200" dirty="0"/>
        </a:p>
      </dsp:txBody>
      <dsp:txXfrm>
        <a:off x="91788" y="1640156"/>
        <a:ext cx="1696698" cy="1880918"/>
      </dsp:txXfrm>
    </dsp:sp>
    <dsp:sp modelId="{C9FB43A3-82AF-4942-8CE0-280D828A1E8B}">
      <dsp:nvSpPr>
        <dsp:cNvPr id="0" name=""/>
        <dsp:cNvSpPr/>
      </dsp:nvSpPr>
      <dsp:spPr>
        <a:xfrm>
          <a:off x="1953023" y="1548369"/>
          <a:ext cx="1621734" cy="2064492"/>
        </a:xfrm>
        <a:prstGeom prst="roundRect">
          <a:avLst/>
        </a:prstGeom>
        <a:solidFill>
          <a:srgbClr val="C00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Pros and cons analysis and comparison among technologies </a:t>
          </a:r>
          <a:endParaRPr lang="en-GB" sz="1500" kern="1200"/>
        </a:p>
      </dsp:txBody>
      <dsp:txXfrm>
        <a:off x="2032190" y="1627536"/>
        <a:ext cx="1463400" cy="1906158"/>
      </dsp:txXfrm>
    </dsp:sp>
    <dsp:sp modelId="{16DFA475-B37F-49B7-97CC-E4FE60CC9ABF}">
      <dsp:nvSpPr>
        <dsp:cNvPr id="0" name=""/>
        <dsp:cNvSpPr/>
      </dsp:nvSpPr>
      <dsp:spPr>
        <a:xfrm>
          <a:off x="3647507" y="1548369"/>
          <a:ext cx="1586843"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Conclusions on the technical analysis and key discussions</a:t>
          </a:r>
          <a:endParaRPr lang="en-GB" sz="1500" kern="1200"/>
        </a:p>
      </dsp:txBody>
      <dsp:txXfrm>
        <a:off x="3724970" y="1625832"/>
        <a:ext cx="1431917" cy="1909566"/>
      </dsp:txXfrm>
    </dsp:sp>
    <dsp:sp modelId="{20BB5598-7FED-442D-A2D9-E826724E85A6}">
      <dsp:nvSpPr>
        <dsp:cNvPr id="0" name=""/>
        <dsp:cNvSpPr/>
      </dsp:nvSpPr>
      <dsp:spPr>
        <a:xfrm>
          <a:off x="5307101" y="1548369"/>
          <a:ext cx="1795256"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Commercial benefit highlight for operators with Kafka technology</a:t>
          </a:r>
          <a:endParaRPr lang="en-GB" sz="1500" kern="1200"/>
        </a:p>
      </dsp:txBody>
      <dsp:txXfrm>
        <a:off x="5394738" y="1636006"/>
        <a:ext cx="1619982" cy="1889218"/>
      </dsp:txXfrm>
    </dsp:sp>
    <dsp:sp modelId="{09F5E50C-9804-4987-89DD-88F6A10CC4C0}">
      <dsp:nvSpPr>
        <dsp:cNvPr id="0" name=""/>
        <dsp:cNvSpPr/>
      </dsp:nvSpPr>
      <dsp:spPr>
        <a:xfrm>
          <a:off x="7175107"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3GPP standard Impact</a:t>
          </a:r>
          <a:endParaRPr lang="en-GB" sz="1500" kern="1200"/>
        </a:p>
      </dsp:txBody>
      <dsp:txXfrm>
        <a:off x="7246134" y="1619396"/>
        <a:ext cx="1312938" cy="1922438"/>
      </dsp:txXfrm>
    </dsp:sp>
    <dsp:sp modelId="{2D6F3A9A-6812-4A53-A507-B68FA6C17493}">
      <dsp:nvSpPr>
        <dsp:cNvPr id="0" name=""/>
        <dsp:cNvSpPr/>
      </dsp:nvSpPr>
      <dsp:spPr>
        <a:xfrm>
          <a:off x="8702849"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scalability concern from some company</a:t>
          </a:r>
          <a:endParaRPr lang="en-GB" sz="1500" kern="1200"/>
        </a:p>
      </dsp:txBody>
      <dsp:txXfrm>
        <a:off x="8773876" y="1619396"/>
        <a:ext cx="1312938" cy="1922438"/>
      </dsp:txXfrm>
    </dsp:sp>
    <dsp:sp modelId="{D1828547-9566-41A7-BCDF-6081134B766C}">
      <dsp:nvSpPr>
        <dsp:cNvPr id="0" name=""/>
        <dsp:cNvSpPr/>
      </dsp:nvSpPr>
      <dsp:spPr>
        <a:xfrm>
          <a:off x="10230591" y="1548369"/>
          <a:ext cx="1454992" cy="2064492"/>
        </a:xfrm>
        <a:prstGeom prst="roundRect">
          <a:avLst/>
        </a:prstGeom>
        <a:solidFill>
          <a:schemeClr val="bg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kumimoji="1" lang="en-GB" sz="1500" b="0" i="0" kern="1200" baseline="0"/>
            <a:t>Addressing Kafka performance concern from some company</a:t>
          </a:r>
          <a:endParaRPr lang="en-GB" sz="1500" kern="1200"/>
        </a:p>
      </dsp:txBody>
      <dsp:txXfrm>
        <a:off x="10301618" y="1619396"/>
        <a:ext cx="1312938" cy="192243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477856-4148-4938-AA5C-3B6FB7A418C8}">
      <dsp:nvSpPr>
        <dsp:cNvPr id="0" name=""/>
        <dsp:cNvSpPr/>
      </dsp:nvSpPr>
      <dsp:spPr>
        <a:xfrm>
          <a:off x="0" y="0"/>
          <a:ext cx="6093156" cy="3022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Cons</a:t>
          </a:r>
          <a:endParaRPr lang="en-GB" sz="1200" kern="1200"/>
        </a:p>
      </dsp:txBody>
      <dsp:txXfrm>
        <a:off x="0" y="0"/>
        <a:ext cx="6093156" cy="302207"/>
      </dsp:txXfrm>
    </dsp:sp>
    <dsp:sp modelId="{0D97973E-BCE6-4EEF-BC48-AC84340CC1E8}">
      <dsp:nvSpPr>
        <dsp:cNvPr id="0" name=""/>
        <dsp:cNvSpPr/>
      </dsp:nvSpPr>
      <dsp:spPr>
        <a:xfrm>
          <a:off x="0" y="300756"/>
          <a:ext cx="6093156" cy="395279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ts val="300"/>
            </a:spcAft>
            <a:buChar char="•"/>
          </a:pPr>
          <a:r>
            <a:rPr lang="en-US" sz="1200" b="0" i="0" kern="1200" baseline="0">
              <a:latin typeface="+mn-lt"/>
            </a:rPr>
            <a:t>WebSocket connections consume server resources (e.g., memory, file descriptors, and CPU). </a:t>
          </a:r>
          <a:endParaRPr lang="en-GB" sz="1200" kern="1200">
            <a:latin typeface="+mn-lt"/>
          </a:endParaRPr>
        </a:p>
        <a:p>
          <a:pPr marL="114300" lvl="1" indent="-114300" algn="l" defTabSz="533400">
            <a:lnSpc>
              <a:spcPct val="90000"/>
            </a:lnSpc>
            <a:spcBef>
              <a:spcPct val="0"/>
            </a:spcBef>
            <a:spcAft>
              <a:spcPts val="300"/>
            </a:spcAft>
            <a:buChar char="•"/>
          </a:pPr>
          <a:r>
            <a:rPr lang="en-GB" sz="1200" b="0" i="0" kern="1200" baseline="0">
              <a:latin typeface="+mn-lt"/>
            </a:rPr>
            <a:t>WebSocket keep-alive messages consume network bandwidth.</a:t>
          </a:r>
          <a:endParaRPr lang="en-GB" sz="1200" kern="1200">
            <a:latin typeface="+mn-lt"/>
          </a:endParaRPr>
        </a:p>
        <a:p>
          <a:pPr marL="114300" lvl="1" indent="-114300" algn="l" defTabSz="533400">
            <a:lnSpc>
              <a:spcPct val="90000"/>
            </a:lnSpc>
            <a:spcBef>
              <a:spcPct val="0"/>
            </a:spcBef>
            <a:spcAft>
              <a:spcPts val="300"/>
            </a:spcAft>
            <a:buChar char="•"/>
          </a:pPr>
          <a:r>
            <a:rPr lang="en-GB" sz="1200" b="0" i="0" kern="1200" baseline="0">
              <a:latin typeface="+mn-lt"/>
            </a:rPr>
            <a:t>Client reconnection during failure cause service interruption.</a:t>
          </a:r>
          <a:endParaRPr lang="en-GB" sz="1200" kern="1200">
            <a:latin typeface="+mn-lt"/>
          </a:endParaRPr>
        </a:p>
        <a:p>
          <a:pPr marL="114300" lvl="1" indent="-114300" algn="l" defTabSz="533400">
            <a:lnSpc>
              <a:spcPct val="90000"/>
            </a:lnSpc>
            <a:spcBef>
              <a:spcPct val="0"/>
            </a:spcBef>
            <a:spcAft>
              <a:spcPts val="300"/>
            </a:spcAft>
            <a:buChar char="•"/>
          </a:pPr>
          <a:r>
            <a:rPr lang="en-US" sz="1200" b="0" i="0" kern="1200" baseline="0">
              <a:latin typeface="+mn-lt"/>
            </a:rPr>
            <a:t>WebSocket connections are long-lived, which makes load balancing and scaling less effective. Once a connection is established, it remains tied to a specific server, which can lead to uneven distribution of connections across servers.</a:t>
          </a:r>
          <a:endParaRPr lang="en-GB" sz="1200" kern="1200">
            <a:latin typeface="+mn-lt"/>
          </a:endParaRPr>
        </a:p>
        <a:p>
          <a:pPr marL="114300" lvl="1" indent="-114300" algn="l" defTabSz="533400">
            <a:lnSpc>
              <a:spcPct val="90000"/>
            </a:lnSpc>
            <a:spcBef>
              <a:spcPct val="0"/>
            </a:spcBef>
            <a:spcAft>
              <a:spcPts val="300"/>
            </a:spcAft>
            <a:buChar char="•"/>
          </a:pPr>
          <a:r>
            <a:rPr lang="en-GB" sz="1200" b="0" i="0" kern="1200" baseline="0">
              <a:latin typeface="+mn-lt"/>
            </a:rPr>
            <a:t>WebSocket connections are stateful. Maintaining state across servers </a:t>
          </a:r>
          <a:r>
            <a:rPr lang="en-US" sz="1200" b="0" i="0" kern="1200" baseline="0">
              <a:latin typeface="+mn-lt"/>
            </a:rPr>
            <a:t>for reconnecting clients due to failures can be difficult.</a:t>
          </a:r>
          <a:endParaRPr lang="en-GB" sz="1200" kern="1200">
            <a:latin typeface="+mn-lt"/>
          </a:endParaRPr>
        </a:p>
        <a:p>
          <a:pPr marL="114300" lvl="1" indent="-114300" algn="l" defTabSz="533400">
            <a:lnSpc>
              <a:spcPct val="90000"/>
            </a:lnSpc>
            <a:spcBef>
              <a:spcPct val="0"/>
            </a:spcBef>
            <a:spcAft>
              <a:spcPts val="300"/>
            </a:spcAft>
            <a:buChar char="•"/>
          </a:pPr>
          <a:r>
            <a:rPr lang="en-US" sz="1200" b="0" i="0" kern="1200" baseline="0" err="1">
              <a:latin typeface="+mn-lt"/>
            </a:rPr>
            <a:t>WebSockets</a:t>
          </a:r>
          <a:r>
            <a:rPr lang="en-US" sz="1200" b="0" i="0" kern="1200" baseline="0">
              <a:latin typeface="+mn-lt"/>
            </a:rPr>
            <a:t> introduce additional complexity compared to state-less protocol communication (e.g. HTTP, Kafka), which requires additional architectural and engineering complexity to manage load balancing, connection states, handling of dropped connections, reconnections at scale.</a:t>
          </a:r>
          <a:endParaRPr lang="en-GB" sz="1200" kern="1200">
            <a:latin typeface="+mn-lt"/>
          </a:endParaRPr>
        </a:p>
        <a:p>
          <a:pPr marL="114300" lvl="1" indent="-114300" algn="l" defTabSz="533400">
            <a:lnSpc>
              <a:spcPct val="90000"/>
            </a:lnSpc>
            <a:spcBef>
              <a:spcPct val="0"/>
            </a:spcBef>
            <a:spcAft>
              <a:spcPts val="300"/>
            </a:spcAft>
            <a:buChar char="•"/>
          </a:pPr>
          <a:r>
            <a:rPr lang="en-GB" sz="1200" b="0" i="0" kern="1200" baseline="0">
              <a:latin typeface="+mn-lt"/>
            </a:rPr>
            <a:t>To enable handling reconnections, failovers, scaling, packet loss and duplication, NF (WebSocket client ) and management system (WebSocket server) sides are not completely decoupled leading to interoperability challenges for operators.</a:t>
          </a:r>
          <a:endParaRPr lang="en-GB" sz="1200" kern="1200">
            <a:latin typeface="+mn-lt"/>
          </a:endParaRPr>
        </a:p>
        <a:p>
          <a:pPr marL="114300" lvl="1" indent="-114300" algn="l" defTabSz="533400">
            <a:lnSpc>
              <a:spcPct val="90000"/>
            </a:lnSpc>
            <a:spcBef>
              <a:spcPct val="0"/>
            </a:spcBef>
            <a:spcAft>
              <a:spcPts val="300"/>
            </a:spcAft>
            <a:buChar char="•"/>
          </a:pPr>
          <a:r>
            <a:rPr lang="en-GB" sz="1200" b="0" i="0" kern="1200" baseline="0">
              <a:latin typeface="+mn-lt"/>
            </a:rPr>
            <a:t>Data produced from each microservice instance of the NF are collected and aggregated by the NF management function first who own and manage the persistent connections. This leads to additional overhead and scaling challenges for the </a:t>
          </a:r>
          <a:r>
            <a:rPr lang="en-GB" sz="1200" b="0" i="0" kern="1200" baseline="0" err="1">
              <a:latin typeface="+mn-lt"/>
            </a:rPr>
            <a:t>MnS</a:t>
          </a:r>
          <a:r>
            <a:rPr lang="en-GB" sz="1200" b="0" i="0" kern="1200" baseline="0">
              <a:latin typeface="+mn-lt"/>
            </a:rPr>
            <a:t> producer.</a:t>
          </a:r>
          <a:r>
            <a:rPr lang="zh-CN" sz="1200" b="0" i="0" kern="1200" baseline="0">
              <a:latin typeface="+mn-lt"/>
            </a:rPr>
            <a:t> </a:t>
          </a:r>
          <a:endParaRPr lang="en-GB" sz="1200" kern="1200">
            <a:latin typeface="+mn-lt"/>
          </a:endParaRPr>
        </a:p>
      </dsp:txBody>
      <dsp:txXfrm>
        <a:off x="0" y="300756"/>
        <a:ext cx="6093156" cy="395279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FFE07D-F489-46A8-8689-595909D58614}">
      <dsp:nvSpPr>
        <dsp:cNvPr id="0" name=""/>
        <dsp:cNvSpPr/>
      </dsp:nvSpPr>
      <dsp:spPr>
        <a:xfrm>
          <a:off x="0" y="109019"/>
          <a:ext cx="6127557" cy="345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Pros</a:t>
          </a:r>
          <a:endParaRPr lang="en-GB" sz="1200" kern="1200"/>
        </a:p>
      </dsp:txBody>
      <dsp:txXfrm>
        <a:off x="0" y="109019"/>
        <a:ext cx="6127557" cy="345600"/>
      </dsp:txXfrm>
    </dsp:sp>
    <dsp:sp modelId="{545ABD6D-C19E-4AF3-B2BD-10CEAE70F3C6}">
      <dsp:nvSpPr>
        <dsp:cNvPr id="0" name=""/>
        <dsp:cNvSpPr/>
      </dsp:nvSpPr>
      <dsp:spPr>
        <a:xfrm>
          <a:off x="0" y="454619"/>
          <a:ext cx="6127557" cy="75762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ts val="600"/>
            </a:spcAft>
            <a:buChar char="•"/>
          </a:pPr>
          <a:r>
            <a:rPr lang="en-US" sz="1200" b="0" i="0" kern="1200" baseline="0"/>
            <a:t>WebSocket is a IETF standardized protocol (RFC 6455), ensuring compatibility across different platforms and technologies.</a:t>
          </a:r>
          <a:endParaRPr lang="en-GB" sz="1200" kern="1200"/>
        </a:p>
        <a:p>
          <a:pPr marL="114300" lvl="1" indent="-114300" algn="l" defTabSz="533400">
            <a:lnSpc>
              <a:spcPct val="90000"/>
            </a:lnSpc>
            <a:spcBef>
              <a:spcPct val="0"/>
            </a:spcBef>
            <a:spcAft>
              <a:spcPts val="600"/>
            </a:spcAft>
            <a:buChar char="•"/>
          </a:pPr>
          <a:r>
            <a:rPr lang="en-US" sz="1200" b="0" i="0" kern="1200" baseline="0" err="1"/>
            <a:t>Websocket</a:t>
          </a:r>
          <a:r>
            <a:rPr lang="en-US" sz="1200" b="0" i="0" kern="1200" baseline="0"/>
            <a:t> is already supported by most of the conventional (non-cloud-native) NFs.  </a:t>
          </a:r>
          <a:endParaRPr lang="en-GB" sz="1200" kern="1200"/>
        </a:p>
      </dsp:txBody>
      <dsp:txXfrm>
        <a:off x="0" y="454619"/>
        <a:ext cx="6127557" cy="7576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B0F273-4D52-4702-A086-3D2780624A2F}">
      <dsp:nvSpPr>
        <dsp:cNvPr id="0" name=""/>
        <dsp:cNvSpPr/>
      </dsp:nvSpPr>
      <dsp:spPr>
        <a:xfrm>
          <a:off x="0" y="278238"/>
          <a:ext cx="6024783" cy="364106"/>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Cons:</a:t>
          </a:r>
          <a:endParaRPr lang="en-GB" sz="1200" kern="1200"/>
        </a:p>
      </dsp:txBody>
      <dsp:txXfrm>
        <a:off x="0" y="278238"/>
        <a:ext cx="6024783" cy="364106"/>
      </dsp:txXfrm>
    </dsp:sp>
    <dsp:sp modelId="{DEE5A50B-1BB5-4776-9785-473D2D26E8B3}">
      <dsp:nvSpPr>
        <dsp:cNvPr id="0" name=""/>
        <dsp:cNvSpPr/>
      </dsp:nvSpPr>
      <dsp:spPr>
        <a:xfrm>
          <a:off x="0" y="654008"/>
          <a:ext cx="6024783" cy="13176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GB" sz="1200" b="0" i="0" kern="1200" baseline="0"/>
            <a:t>No guarantee of in sequence delivery of the HTTP POST requests, thus the PM data payloads</a:t>
          </a:r>
          <a:endParaRPr lang="en-GB" sz="1200" kern="1200"/>
        </a:p>
        <a:p>
          <a:pPr marL="114300" lvl="1" indent="-114300" algn="l" defTabSz="533400">
            <a:lnSpc>
              <a:spcPct val="90000"/>
            </a:lnSpc>
            <a:spcBef>
              <a:spcPct val="0"/>
            </a:spcBef>
            <a:spcAft>
              <a:spcPct val="15000"/>
            </a:spcAft>
            <a:buChar char="•"/>
          </a:pPr>
          <a:r>
            <a:rPr lang="en-GB" sz="1200" b="0" i="0" kern="1200" baseline="0"/>
            <a:t>Additional HTTP protocol overhead (HTTP header,  Request + Response)</a:t>
          </a:r>
          <a:endParaRPr lang="en-GB" sz="1200" kern="1200"/>
        </a:p>
        <a:p>
          <a:pPr marL="114300" lvl="1" indent="-114300" algn="l" defTabSz="533400">
            <a:lnSpc>
              <a:spcPct val="90000"/>
            </a:lnSpc>
            <a:spcBef>
              <a:spcPct val="0"/>
            </a:spcBef>
            <a:spcAft>
              <a:spcPct val="15000"/>
            </a:spcAft>
            <a:buChar char="•"/>
          </a:pPr>
          <a:r>
            <a:rPr lang="en-GB" sz="1200" b="0" i="0" kern="1200" baseline="0"/>
            <a:t>Producer and consumer jointly handles reconnection</a:t>
          </a:r>
          <a:r>
            <a:rPr lang="en-US" sz="1200" b="0" i="0" kern="1200" baseline="0"/>
            <a:t>s</a:t>
          </a:r>
          <a:r>
            <a:rPr lang="en-GB" sz="1200" b="0" i="0" kern="1200" baseline="0"/>
            <a:t>, lost and duplicated packets with additional proprietary engineering complexity leading to interoperability challenges for operators.</a:t>
          </a:r>
          <a:endParaRPr lang="en-GB" sz="1200" kern="1200"/>
        </a:p>
      </dsp:txBody>
      <dsp:txXfrm>
        <a:off x="0" y="654008"/>
        <a:ext cx="6024783" cy="13176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7DB99A-CF8D-49BA-8760-15A410957369}">
      <dsp:nvSpPr>
        <dsp:cNvPr id="0" name=""/>
        <dsp:cNvSpPr/>
      </dsp:nvSpPr>
      <dsp:spPr>
        <a:xfrm>
          <a:off x="0" y="134737"/>
          <a:ext cx="6024783" cy="345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marL="0" lvl="0" indent="0" algn="ctr" defTabSz="533400">
            <a:lnSpc>
              <a:spcPct val="90000"/>
            </a:lnSpc>
            <a:spcBef>
              <a:spcPct val="0"/>
            </a:spcBef>
            <a:spcAft>
              <a:spcPct val="35000"/>
            </a:spcAft>
            <a:buNone/>
          </a:pPr>
          <a:r>
            <a:rPr lang="en-US" sz="1200" b="1" i="0" kern="1200" baseline="0"/>
            <a:t>Pros:</a:t>
          </a:r>
          <a:endParaRPr lang="en-GB" sz="1200" kern="1200"/>
        </a:p>
      </dsp:txBody>
      <dsp:txXfrm>
        <a:off x="0" y="134737"/>
        <a:ext cx="6024783" cy="345600"/>
      </dsp:txXfrm>
    </dsp:sp>
    <dsp:sp modelId="{C6925497-0008-423F-A7D1-9C406CB24267}">
      <dsp:nvSpPr>
        <dsp:cNvPr id="0" name=""/>
        <dsp:cNvSpPr/>
      </dsp:nvSpPr>
      <dsp:spPr>
        <a:xfrm>
          <a:off x="0" y="480338"/>
          <a:ext cx="6024783" cy="316224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US" sz="1200" b="0" i="0" kern="1200" baseline="0"/>
            <a:t>HTTP is also a standardized protocol ensuring compatibility across different platforms and technologies.</a:t>
          </a:r>
          <a:endParaRPr lang="en-GB" sz="1200" kern="1200"/>
        </a:p>
        <a:p>
          <a:pPr marL="114300" lvl="1" indent="-114300" algn="l" defTabSz="533400">
            <a:lnSpc>
              <a:spcPct val="90000"/>
            </a:lnSpc>
            <a:spcBef>
              <a:spcPct val="0"/>
            </a:spcBef>
            <a:spcAft>
              <a:spcPct val="15000"/>
            </a:spcAft>
            <a:buChar char="•"/>
          </a:pPr>
          <a:r>
            <a:rPr lang="en-US" sz="1200" b="0" i="0" kern="1200" baseline="0"/>
            <a:t>No persistent connections that consume server resources (e.g., memory, file descriptors, and CPU). </a:t>
          </a:r>
          <a:endParaRPr lang="en-GB" sz="1200" kern="1200"/>
        </a:p>
        <a:p>
          <a:pPr marL="114300" lvl="1" indent="-114300" algn="l" defTabSz="533400">
            <a:lnSpc>
              <a:spcPct val="90000"/>
            </a:lnSpc>
            <a:spcBef>
              <a:spcPct val="0"/>
            </a:spcBef>
            <a:spcAft>
              <a:spcPct val="15000"/>
            </a:spcAft>
            <a:buChar char="•"/>
          </a:pPr>
          <a:r>
            <a:rPr lang="en-GB" sz="1200" b="0" i="0" kern="1200" baseline="0"/>
            <a:t>No keep-alive messages consume network bandwidth.</a:t>
          </a:r>
          <a:endParaRPr lang="en-GB" sz="1200" kern="1200"/>
        </a:p>
        <a:p>
          <a:pPr marL="114300" lvl="1" indent="-114300" algn="l" defTabSz="533400">
            <a:lnSpc>
              <a:spcPct val="90000"/>
            </a:lnSpc>
            <a:spcBef>
              <a:spcPct val="0"/>
            </a:spcBef>
            <a:spcAft>
              <a:spcPct val="15000"/>
            </a:spcAft>
            <a:buChar char="•"/>
          </a:pPr>
          <a:r>
            <a:rPr lang="en-GB" sz="1200" b="0" i="0" kern="1200" baseline="0"/>
            <a:t>Effective load balancing and scaling compared against WebSocket.</a:t>
          </a:r>
          <a:endParaRPr lang="en-GB" sz="1200" kern="1200"/>
        </a:p>
        <a:p>
          <a:pPr marL="114300" lvl="1" indent="-114300" algn="l" defTabSz="533400">
            <a:lnSpc>
              <a:spcPct val="90000"/>
            </a:lnSpc>
            <a:spcBef>
              <a:spcPct val="0"/>
            </a:spcBef>
            <a:spcAft>
              <a:spcPct val="15000"/>
            </a:spcAft>
            <a:buChar char="•"/>
          </a:pPr>
          <a:r>
            <a:rPr lang="en-GB" sz="1200" b="0" i="0" kern="1200" baseline="0"/>
            <a:t>Maintaining connection state across servers </a:t>
          </a:r>
          <a:r>
            <a:rPr lang="en-US" sz="1200" b="0" i="0" kern="1200" baseline="0"/>
            <a:t>for reconnecting clients due to failures is not needed.</a:t>
          </a:r>
          <a:endParaRPr lang="en-GB" sz="1200" kern="1200"/>
        </a:p>
        <a:p>
          <a:pPr marL="114300" lvl="1" indent="-114300" algn="l" defTabSz="533400">
            <a:lnSpc>
              <a:spcPct val="90000"/>
            </a:lnSpc>
            <a:spcBef>
              <a:spcPct val="0"/>
            </a:spcBef>
            <a:spcAft>
              <a:spcPct val="15000"/>
            </a:spcAft>
            <a:buChar char="•"/>
          </a:pPr>
          <a:r>
            <a:rPr lang="en-US" sz="1200" b="0" i="0" kern="1200" baseline="0"/>
            <a:t>Handling scaling, load balancing, and failure requires less complexity compared against WebSocket when done at scale.</a:t>
          </a:r>
          <a:endParaRPr lang="en-GB" sz="1200" kern="1200"/>
        </a:p>
        <a:p>
          <a:pPr marL="114300" lvl="1" indent="-114300" algn="l" defTabSz="533400">
            <a:lnSpc>
              <a:spcPct val="90000"/>
            </a:lnSpc>
            <a:spcBef>
              <a:spcPct val="0"/>
            </a:spcBef>
            <a:spcAft>
              <a:spcPct val="15000"/>
            </a:spcAft>
            <a:buChar char="•"/>
          </a:pPr>
          <a:r>
            <a:rPr lang="en-GB" sz="1200" b="0" i="0" kern="1200" baseline="0"/>
            <a:t>For handling reconnections, failovers, data integrity, scaling,</a:t>
          </a:r>
          <a:r>
            <a:rPr lang="en-US" sz="1200" b="0" i="0" kern="1200" baseline="0"/>
            <a:t> NF and management system are more decoupled.</a:t>
          </a:r>
          <a:endParaRPr lang="en-GB" sz="1200" kern="1200"/>
        </a:p>
        <a:p>
          <a:pPr marL="114300" lvl="1" indent="-114300" algn="l" defTabSz="533400">
            <a:lnSpc>
              <a:spcPct val="90000"/>
            </a:lnSpc>
            <a:spcBef>
              <a:spcPct val="0"/>
            </a:spcBef>
            <a:spcAft>
              <a:spcPct val="15000"/>
            </a:spcAft>
            <a:buChar char="•"/>
          </a:pPr>
          <a:r>
            <a:rPr lang="en-GB" sz="1200" b="0" i="0" kern="1200" baseline="0"/>
            <a:t>Data produced from each microservice instance of the NF can be sent directly to the management system without going through the centralized connection point. This avoids additional the overhead and scaling challenges compared against WebSocket. </a:t>
          </a:r>
          <a:endParaRPr lang="en-GB" sz="1200" kern="1200"/>
        </a:p>
      </dsp:txBody>
      <dsp:txXfrm>
        <a:off x="0" y="480338"/>
        <a:ext cx="6024783" cy="316224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D4E76C-657E-4784-9D4B-8BB2DB7A2193}" type="datetimeFigureOut">
              <a:rPr lang="en-IN" smtClean="0"/>
              <a:t>06-02-2025</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778A1-D82B-4F0B-AD2E-8BC7D7CCD037}" type="slidenum">
              <a:rPr lang="en-IN" smtClean="0"/>
              <a:t>‹#›</a:t>
            </a:fld>
            <a:endParaRPr lang="en-IN"/>
          </a:p>
        </p:txBody>
      </p:sp>
    </p:spTree>
    <p:extLst>
      <p:ext uri="{BB962C8B-B14F-4D97-AF65-F5344CB8AC3E}">
        <p14:creationId xmlns:p14="http://schemas.microsoft.com/office/powerpoint/2010/main" val="666516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2852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10</a:t>
            </a:fld>
            <a:endParaRPr lang="en-IN"/>
          </a:p>
        </p:txBody>
      </p:sp>
    </p:spTree>
    <p:extLst>
      <p:ext uri="{BB962C8B-B14F-4D97-AF65-F5344CB8AC3E}">
        <p14:creationId xmlns:p14="http://schemas.microsoft.com/office/powerpoint/2010/main" val="2848169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11</a:t>
            </a:fld>
            <a:endParaRPr lang="en-IN"/>
          </a:p>
        </p:txBody>
      </p:sp>
    </p:spTree>
    <p:extLst>
      <p:ext uri="{BB962C8B-B14F-4D97-AF65-F5344CB8AC3E}">
        <p14:creationId xmlns:p14="http://schemas.microsoft.com/office/powerpoint/2010/main" val="2591228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12</a:t>
            </a:fld>
            <a:endParaRPr lang="en-IN"/>
          </a:p>
        </p:txBody>
      </p:sp>
    </p:spTree>
    <p:extLst>
      <p:ext uri="{BB962C8B-B14F-4D97-AF65-F5344CB8AC3E}">
        <p14:creationId xmlns:p14="http://schemas.microsoft.com/office/powerpoint/2010/main" val="1748816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13</a:t>
            </a:fld>
            <a:endParaRPr lang="en-IN"/>
          </a:p>
        </p:txBody>
      </p:sp>
    </p:spTree>
    <p:extLst>
      <p:ext uri="{BB962C8B-B14F-4D97-AF65-F5344CB8AC3E}">
        <p14:creationId xmlns:p14="http://schemas.microsoft.com/office/powerpoint/2010/main" val="4463321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14</a:t>
            </a:fld>
            <a:endParaRPr lang="en-IN"/>
          </a:p>
        </p:txBody>
      </p:sp>
    </p:spTree>
    <p:extLst>
      <p:ext uri="{BB962C8B-B14F-4D97-AF65-F5344CB8AC3E}">
        <p14:creationId xmlns:p14="http://schemas.microsoft.com/office/powerpoint/2010/main" val="1444547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15</a:t>
            </a:fld>
            <a:endParaRPr lang="en-IN"/>
          </a:p>
        </p:txBody>
      </p:sp>
    </p:spTree>
    <p:extLst>
      <p:ext uri="{BB962C8B-B14F-4D97-AF65-F5344CB8AC3E}">
        <p14:creationId xmlns:p14="http://schemas.microsoft.com/office/powerpoint/2010/main" val="716899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16</a:t>
            </a:fld>
            <a:endParaRPr lang="en-IN"/>
          </a:p>
        </p:txBody>
      </p:sp>
    </p:spTree>
    <p:extLst>
      <p:ext uri="{BB962C8B-B14F-4D97-AF65-F5344CB8AC3E}">
        <p14:creationId xmlns:p14="http://schemas.microsoft.com/office/powerpoint/2010/main" val="38177909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17</a:t>
            </a:fld>
            <a:endParaRPr lang="en-IN"/>
          </a:p>
        </p:txBody>
      </p:sp>
    </p:spTree>
    <p:extLst>
      <p:ext uri="{BB962C8B-B14F-4D97-AF65-F5344CB8AC3E}">
        <p14:creationId xmlns:p14="http://schemas.microsoft.com/office/powerpoint/2010/main" val="13424385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18</a:t>
            </a:fld>
            <a:endParaRPr lang="en-IN"/>
          </a:p>
        </p:txBody>
      </p:sp>
    </p:spTree>
    <p:extLst>
      <p:ext uri="{BB962C8B-B14F-4D97-AF65-F5344CB8AC3E}">
        <p14:creationId xmlns:p14="http://schemas.microsoft.com/office/powerpoint/2010/main" val="378279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C7778A1-D82B-4F0B-AD2E-8BC7D7CCD037}" type="slidenum">
              <a:rPr lang="en-IN" smtClean="0"/>
              <a:t>19</a:t>
            </a:fld>
            <a:endParaRPr lang="en-IN"/>
          </a:p>
        </p:txBody>
      </p:sp>
    </p:spTree>
    <p:extLst>
      <p:ext uri="{BB962C8B-B14F-4D97-AF65-F5344CB8AC3E}">
        <p14:creationId xmlns:p14="http://schemas.microsoft.com/office/powerpoint/2010/main" val="1220921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2</a:t>
            </a:fld>
            <a:endParaRPr lang="en-IN"/>
          </a:p>
        </p:txBody>
      </p:sp>
    </p:spTree>
    <p:extLst>
      <p:ext uri="{BB962C8B-B14F-4D97-AF65-F5344CB8AC3E}">
        <p14:creationId xmlns:p14="http://schemas.microsoft.com/office/powerpoint/2010/main" val="3002197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20</a:t>
            </a:fld>
            <a:endParaRPr lang="en-IN"/>
          </a:p>
        </p:txBody>
      </p:sp>
    </p:spTree>
    <p:extLst>
      <p:ext uri="{BB962C8B-B14F-4D97-AF65-F5344CB8AC3E}">
        <p14:creationId xmlns:p14="http://schemas.microsoft.com/office/powerpoint/2010/main" val="39320760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21</a:t>
            </a:fld>
            <a:endParaRPr lang="en-IN"/>
          </a:p>
        </p:txBody>
      </p:sp>
    </p:spTree>
    <p:extLst>
      <p:ext uri="{BB962C8B-B14F-4D97-AF65-F5344CB8AC3E}">
        <p14:creationId xmlns:p14="http://schemas.microsoft.com/office/powerpoint/2010/main" val="411461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3</a:t>
            </a:fld>
            <a:endParaRPr lang="en-IN"/>
          </a:p>
        </p:txBody>
      </p:sp>
    </p:spTree>
    <p:extLst>
      <p:ext uri="{BB962C8B-B14F-4D97-AF65-F5344CB8AC3E}">
        <p14:creationId xmlns:p14="http://schemas.microsoft.com/office/powerpoint/2010/main" val="498287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4</a:t>
            </a:fld>
            <a:endParaRPr lang="en-IN"/>
          </a:p>
        </p:txBody>
      </p:sp>
    </p:spTree>
    <p:extLst>
      <p:ext uri="{BB962C8B-B14F-4D97-AF65-F5344CB8AC3E}">
        <p14:creationId xmlns:p14="http://schemas.microsoft.com/office/powerpoint/2010/main" val="2448785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200" b="1">
                <a:highlight>
                  <a:srgbClr val="FFFF00"/>
                </a:highlight>
              </a:rPr>
              <a:t>4 -7 vital for cloud-native NF deployment especially for centralized cloud because</a:t>
            </a:r>
            <a:endParaRPr kumimoji="1" lang="en-GB" sz="1200">
              <a:highlight>
                <a:srgbClr val="FFFF00"/>
              </a:highlight>
            </a:endParaRPr>
          </a:p>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5</a:t>
            </a:fld>
            <a:endParaRPr lang="en-IN"/>
          </a:p>
        </p:txBody>
      </p:sp>
    </p:spTree>
    <p:extLst>
      <p:ext uri="{BB962C8B-B14F-4D97-AF65-F5344CB8AC3E}">
        <p14:creationId xmlns:p14="http://schemas.microsoft.com/office/powerpoint/2010/main" val="2556416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6</a:t>
            </a:fld>
            <a:endParaRPr lang="en-IN"/>
          </a:p>
        </p:txBody>
      </p:sp>
    </p:spTree>
    <p:extLst>
      <p:ext uri="{BB962C8B-B14F-4D97-AF65-F5344CB8AC3E}">
        <p14:creationId xmlns:p14="http://schemas.microsoft.com/office/powerpoint/2010/main" val="3980705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7</a:t>
            </a:fld>
            <a:endParaRPr lang="en-IN"/>
          </a:p>
        </p:txBody>
      </p:sp>
    </p:spTree>
    <p:extLst>
      <p:ext uri="{BB962C8B-B14F-4D97-AF65-F5344CB8AC3E}">
        <p14:creationId xmlns:p14="http://schemas.microsoft.com/office/powerpoint/2010/main" val="3748156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8</a:t>
            </a:fld>
            <a:endParaRPr lang="en-IN"/>
          </a:p>
        </p:txBody>
      </p:sp>
    </p:spTree>
    <p:extLst>
      <p:ext uri="{BB962C8B-B14F-4D97-AF65-F5344CB8AC3E}">
        <p14:creationId xmlns:p14="http://schemas.microsoft.com/office/powerpoint/2010/main" val="3468472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C7778A1-D82B-4F0B-AD2E-8BC7D7CCD037}" type="slidenum">
              <a:rPr lang="en-IN" smtClean="0"/>
              <a:t>9</a:t>
            </a:fld>
            <a:endParaRPr lang="en-IN"/>
          </a:p>
        </p:txBody>
      </p:sp>
    </p:spTree>
    <p:extLst>
      <p:ext uri="{BB962C8B-B14F-4D97-AF65-F5344CB8AC3E}">
        <p14:creationId xmlns:p14="http://schemas.microsoft.com/office/powerpoint/2010/main" val="34876503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rotWithShape="1">
          <a:blip r:embed="rId2" cstate="print"/>
          <a:srcRect r="13680"/>
          <a:stretch/>
        </p:blipFill>
        <p:spPr>
          <a:xfrm>
            <a:off x="-1" y="0"/>
            <a:ext cx="12192001" cy="6858000"/>
          </a:xfrm>
          <a:prstGeom prst="rect">
            <a:avLst/>
          </a:prstGeom>
        </p:spPr>
      </p:pic>
      <p:sp>
        <p:nvSpPr>
          <p:cNvPr id="8" name="TextBox 7"/>
          <p:cNvSpPr txBox="1"/>
          <p:nvPr/>
        </p:nvSpPr>
        <p:spPr>
          <a:xfrm>
            <a:off x="11664620" y="6608396"/>
            <a:ext cx="527381" cy="276989"/>
          </a:xfrm>
          <a:prstGeom prst="rect">
            <a:avLst/>
          </a:prstGeom>
          <a:noFill/>
        </p:spPr>
        <p:txBody>
          <a:bodyPr wrap="square" lIns="91430" tIns="45715" rIns="91430" bIns="45715" rtlCol="0">
            <a:spAutoFit/>
          </a:bodyPr>
          <a:lstStyle/>
          <a:p>
            <a:pPr algn="r" defTabSz="685783" fontAlgn="auto">
              <a:spcBef>
                <a:spcPts val="0"/>
              </a:spcBef>
              <a:spcAft>
                <a:spcPts val="0"/>
              </a:spcAft>
            </a:pPr>
            <a:fld id="{24173ED6-4A69-4FA8-8A09-51FC87ACF5D8}" type="slidenum">
              <a:rPr lang="zh-CN" altLang="en-US" sz="1200" b="1" smtClean="0">
                <a:solidFill>
                  <a:srgbClr val="9BBB59"/>
                </a:solidFill>
                <a:latin typeface="微软雅黑" pitchFamily="34" charset="-122"/>
                <a:ea typeface="微软雅黑" pitchFamily="34" charset="-122"/>
                <a:cs typeface="+mn-cs"/>
              </a:rPr>
              <a:pPr algn="r" defTabSz="685783" fontAlgn="auto">
                <a:spcBef>
                  <a:spcPts val="0"/>
                </a:spcBef>
                <a:spcAft>
                  <a:spcPts val="0"/>
                </a:spcAft>
              </a:pPr>
              <a:t>‹#›</a:t>
            </a:fld>
            <a:endParaRPr lang="zh-CN" altLang="en-US" sz="1200" b="1">
              <a:solidFill>
                <a:srgbClr val="9BBB59"/>
              </a:solidFill>
              <a:latin typeface="微软雅黑" pitchFamily="34" charset="-122"/>
              <a:ea typeface="微软雅黑" pitchFamily="34" charset="-122"/>
              <a:cs typeface="+mn-cs"/>
            </a:endParaRPr>
          </a:p>
        </p:txBody>
      </p:sp>
      <p:pic>
        <p:nvPicPr>
          <p:cNvPr id="6" name="图片 5" descr="webwxgetmsgimg (7).jpe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50365" y="9236"/>
            <a:ext cx="1541051" cy="658800"/>
          </a:xfrm>
          <a:prstGeom prst="rect">
            <a:avLst/>
          </a:prstGeom>
        </p:spPr>
      </p:pic>
    </p:spTree>
    <p:extLst>
      <p:ext uri="{BB962C8B-B14F-4D97-AF65-F5344CB8AC3E}">
        <p14:creationId xmlns:p14="http://schemas.microsoft.com/office/powerpoint/2010/main" val="25031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559809895"/>
      </p:ext>
    </p:extLst>
  </p:cSld>
  <p:clrMapOvr>
    <a:masterClrMapping/>
  </p:clrMapOvr>
  <p:transition spd="med"/>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Tree>
    <p:extLst>
      <p:ext uri="{BB962C8B-B14F-4D97-AF65-F5344CB8AC3E}">
        <p14:creationId xmlns:p14="http://schemas.microsoft.com/office/powerpoint/2010/main" val="403846575"/>
      </p:ext>
    </p:extLst>
  </p:cSld>
  <p:clrMapOvr>
    <a:masterClrMapping/>
  </p:clrMapOvr>
  <p:transition spd="med"/>
  <p:hf hdr="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1258322284"/>
      </p:ext>
    </p:extLst>
  </p:cSld>
  <p:clrMapOvr>
    <a:masterClrMapping/>
  </p:clrMapOvr>
  <p:transition spd="med"/>
  <p:hf hdr="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2422905678"/>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1005562032"/>
      </p:ext>
    </p:extLst>
  </p:cSld>
  <p:clrMapOvr>
    <a:masterClrMapping/>
  </p:clrMapOvr>
  <p:transition spd="med"/>
  <p:hf hdr="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Tree>
    <p:extLst>
      <p:ext uri="{BB962C8B-B14F-4D97-AF65-F5344CB8AC3E}">
        <p14:creationId xmlns:p14="http://schemas.microsoft.com/office/powerpoint/2010/main" val="3386074099"/>
      </p:ext>
    </p:extLst>
  </p:cSld>
  <p:clrMapOvr>
    <a:masterClrMapping/>
  </p:clrMapOvr>
  <p:transition spd="med"/>
  <p:hf hdr="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481158559"/>
      </p:ext>
    </p:extLst>
  </p:cSld>
  <p:clrMapOvr>
    <a:overrideClrMapping bg1="dk1" tx1="lt1" bg2="dk2" tx2="lt2" accent1="accent1" accent2="accent2" accent3="accent3" accent4="accent4" accent5="accent5" accent6="accent6" hlink="hlink" folHlink="folHlink"/>
  </p:clrMapOvr>
  <p:transition spd="med"/>
  <p:hf hdr="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E30D971-E385-4789-288B-C353310C9211}"/>
              </a:ext>
            </a:extLst>
          </p:cNvPr>
          <p:cNvSpPr>
            <a:spLocks noGrp="1"/>
          </p:cNvSpPr>
          <p:nvPr>
            <p:ph type="ctrTitle"/>
          </p:nvPr>
        </p:nvSpPr>
        <p:spPr>
          <a:xfrm>
            <a:off x="1524000" y="1122363"/>
            <a:ext cx="9144000" cy="2387600"/>
          </a:xfrm>
        </p:spPr>
        <p:txBody>
          <a:bodyPr anchor="b"/>
          <a:lstStyle>
            <a:lvl1pPr algn="ctr">
              <a:defRPr sz="4500"/>
            </a:lvl1pPr>
          </a:lstStyle>
          <a:p>
            <a:r>
              <a:rPr kumimoji="1" lang="en-US" altLang="ja-JP"/>
              <a:t>Click to edit Master title style</a:t>
            </a:r>
            <a:endParaRPr kumimoji="1" lang="ja-JP" altLang="en-US"/>
          </a:p>
        </p:txBody>
      </p:sp>
      <p:sp>
        <p:nvSpPr>
          <p:cNvPr id="3" name="字幕 2">
            <a:extLst>
              <a:ext uri="{FF2B5EF4-FFF2-40B4-BE49-F238E27FC236}">
                <a16:creationId xmlns:a16="http://schemas.microsoft.com/office/drawing/2014/main" id="{D75F8DCC-8D0A-A3ED-FA71-4D11EE3F6368}"/>
              </a:ext>
            </a:extLst>
          </p:cNvPr>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en-US" altLang="ja-JP"/>
              <a:t>Click to edit Master subtitle style</a:t>
            </a:r>
            <a:endParaRPr kumimoji="1" lang="ja-JP" altLang="en-US"/>
          </a:p>
        </p:txBody>
      </p:sp>
      <p:sp>
        <p:nvSpPr>
          <p:cNvPr id="4" name="日付プレースホルダー 3">
            <a:extLst>
              <a:ext uri="{FF2B5EF4-FFF2-40B4-BE49-F238E27FC236}">
                <a16:creationId xmlns:a16="http://schemas.microsoft.com/office/drawing/2014/main" id="{0329E032-CEAF-5F9F-6367-1AB9AAF52FBB}"/>
              </a:ext>
            </a:extLst>
          </p:cNvPr>
          <p:cNvSpPr>
            <a:spLocks noGrp="1"/>
          </p:cNvSpPr>
          <p:nvPr>
            <p:ph type="dt" sz="half" idx="10"/>
          </p:nvPr>
        </p:nvSpPr>
        <p:spPr/>
        <p:txBody>
          <a:bodyPr/>
          <a:lstStyle/>
          <a:p>
            <a:fld id="{7223E5A7-98F9-4BAB-8E4D-8B44175BCD96}" type="datetimeFigureOut">
              <a:rPr kumimoji="1" lang="ja-JP" altLang="en-US" smtClean="0"/>
              <a:t>2025/2/6</a:t>
            </a:fld>
            <a:endParaRPr kumimoji="1" lang="ja-JP" altLang="en-US"/>
          </a:p>
        </p:txBody>
      </p:sp>
      <p:sp>
        <p:nvSpPr>
          <p:cNvPr id="5" name="フッター プレースホルダー 4">
            <a:extLst>
              <a:ext uri="{FF2B5EF4-FFF2-40B4-BE49-F238E27FC236}">
                <a16:creationId xmlns:a16="http://schemas.microsoft.com/office/drawing/2014/main" id="{A55FAB9D-4865-DF49-FEB2-1ABB1251C26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1B11C57-E585-B0C3-B1AA-C118C1BD3CFC}"/>
              </a:ext>
            </a:extLst>
          </p:cNvPr>
          <p:cNvSpPr>
            <a:spLocks noGrp="1"/>
          </p:cNvSpPr>
          <p:nvPr>
            <p:ph type="sldNum" sz="quarter" idx="12"/>
          </p:nvPr>
        </p:nvSpPr>
        <p:spPr/>
        <p:txBody>
          <a:bodyPr/>
          <a:lstStyle/>
          <a:p>
            <a:fld id="{8B797219-815D-4744-85B9-6D32340DC147}" type="slidenum">
              <a:rPr kumimoji="1" lang="ja-JP" altLang="en-US" smtClean="0"/>
              <a:t>‹#›</a:t>
            </a:fld>
            <a:endParaRPr kumimoji="1" lang="ja-JP" altLang="en-US"/>
          </a:p>
        </p:txBody>
      </p:sp>
    </p:spTree>
    <p:extLst>
      <p:ext uri="{BB962C8B-B14F-4D97-AF65-F5344CB8AC3E}">
        <p14:creationId xmlns:p14="http://schemas.microsoft.com/office/powerpoint/2010/main" val="2827626090"/>
      </p:ext>
    </p:extLst>
  </p:cSld>
  <p:clrMapOvr>
    <a:masterClrMapping/>
  </p:clrMapOvr>
  <p:hf hdr="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2_标题和内容">
    <p:spTree>
      <p:nvGrpSpPr>
        <p:cNvPr id="1" name=""/>
        <p:cNvGrpSpPr/>
        <p:nvPr/>
      </p:nvGrpSpPr>
      <p:grpSpPr>
        <a:xfrm>
          <a:off x="0" y="0"/>
          <a:ext cx="0" cy="0"/>
          <a:chOff x="0" y="0"/>
          <a:chExt cx="0" cy="0"/>
        </a:xfrm>
      </p:grpSpPr>
      <p:sp>
        <p:nvSpPr>
          <p:cNvPr id="6" name="Title Placeholder 1"/>
          <p:cNvSpPr>
            <a:spLocks noGrp="1"/>
          </p:cNvSpPr>
          <p:nvPr>
            <p:ph type="title"/>
          </p:nvPr>
        </p:nvSpPr>
        <p:spPr bwMode="auto">
          <a:xfrm>
            <a:off x="398351" y="55867"/>
            <a:ext cx="109728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2100"/>
            </a:lvl1pPr>
          </a:lstStyle>
          <a:p>
            <a:pPr lvl="0"/>
            <a:r>
              <a:rPr lang="en-US"/>
              <a:t>Click to edit Master title style</a:t>
            </a:r>
          </a:p>
        </p:txBody>
      </p:sp>
      <p:sp>
        <p:nvSpPr>
          <p:cNvPr id="9" name="Text Placeholder 2"/>
          <p:cNvSpPr>
            <a:spLocks noGrp="1"/>
          </p:cNvSpPr>
          <p:nvPr>
            <p:ph idx="1"/>
          </p:nvPr>
        </p:nvSpPr>
        <p:spPr bwMode="auto">
          <a:xfrm>
            <a:off x="398351" y="1214539"/>
            <a:ext cx="10972800" cy="42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sz="1500"/>
            </a:lvl1pPr>
            <a:lvl2pPr>
              <a:defRPr sz="1350"/>
            </a:lvl2pPr>
            <a:lvl3pPr>
              <a:defRPr sz="12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2847935"/>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cSld name="cover">
    <p:spTree>
      <p:nvGrpSpPr>
        <p:cNvPr id="1" name=""/>
        <p:cNvGrpSpPr/>
        <p:nvPr/>
      </p:nvGrpSpPr>
      <p:grpSpPr>
        <a:xfrm>
          <a:off x="0" y="0"/>
          <a:ext cx="0" cy="0"/>
          <a:chOff x="0" y="0"/>
          <a:chExt cx="0" cy="0"/>
        </a:xfrm>
      </p:grpSpPr>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19750679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cover">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412FD219-7578-554E-9B71-081DA60152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5826325"/>
            <a:ext cx="3911600" cy="863600"/>
          </a:xfrm>
          <a:prstGeom prst="rect">
            <a:avLst/>
          </a:prstGeom>
        </p:spPr>
      </p:pic>
      <p:sp>
        <p:nvSpPr>
          <p:cNvPr id="14" name="正方形/長方形 13"/>
          <p:cNvSpPr/>
          <p:nvPr/>
        </p:nvSpPr>
        <p:spPr>
          <a:xfrm>
            <a:off x="0" y="-1"/>
            <a:ext cx="12192000" cy="5652000"/>
          </a:xfrm>
          <a:prstGeom prst="rect">
            <a:avLst/>
          </a:prstGeom>
          <a:solidFill>
            <a:srgbClr val="FF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b="1" i="0">
              <a:latin typeface="Rakuten Sans" panose="020B0503020203020204" pitchFamily="34" charset="0"/>
              <a:cs typeface="Rakuten Sans" panose="020B0503020203020204" pitchFamily="34" charset="0"/>
            </a:endParaRPr>
          </a:p>
        </p:txBody>
      </p:sp>
      <p:sp>
        <p:nvSpPr>
          <p:cNvPr id="7" name="Shape 16"/>
          <p:cNvSpPr>
            <a:spLocks noGrp="1"/>
          </p:cNvSpPr>
          <p:nvPr>
            <p:ph type="title" hasCustomPrompt="1"/>
          </p:nvPr>
        </p:nvSpPr>
        <p:spPr>
          <a:xfrm>
            <a:off x="1080001" y="1365250"/>
            <a:ext cx="10052457" cy="1445646"/>
          </a:xfrm>
          <a:prstGeom prst="rect">
            <a:avLst/>
          </a:prstGeom>
        </p:spPr>
        <p:txBody>
          <a:bodyPr anchor="t">
            <a:normAutofit/>
          </a:bodyPr>
          <a:lstStyle>
            <a:lvl1pPr>
              <a:defRPr sz="2550" b="1" i="0" baseline="0">
                <a:solidFill>
                  <a:srgbClr val="FFFFFF"/>
                </a:solidFill>
                <a:latin typeface="Rakuten Sans" panose="020B0503020203020204" pitchFamily="34" charset="0"/>
                <a:ea typeface="+mj-ea"/>
                <a:cs typeface="Rakuten Sans" panose="020B0503020203020204" pitchFamily="34" charset="0"/>
              </a:defRPr>
            </a:lvl1pPr>
          </a:lstStyle>
          <a:p>
            <a:r>
              <a:rPr kumimoji="1" lang="en-US" altLang="ja-JP"/>
              <a:t>R-Style template</a:t>
            </a:r>
            <a:r>
              <a:rPr lang="en-US" altLang="ja-JP"/>
              <a:t> v3.1</a:t>
            </a:r>
            <a:endParaRPr/>
          </a:p>
        </p:txBody>
      </p:sp>
      <p:sp>
        <p:nvSpPr>
          <p:cNvPr id="8" name="コンテンツ プレースホルダー 4"/>
          <p:cNvSpPr>
            <a:spLocks noGrp="1"/>
          </p:cNvSpPr>
          <p:nvPr>
            <p:ph sz="quarter" idx="12" hasCustomPrompt="1"/>
          </p:nvPr>
        </p:nvSpPr>
        <p:spPr>
          <a:xfrm>
            <a:off x="1080000" y="3107530"/>
            <a:ext cx="4170488" cy="1592068"/>
          </a:xfrm>
          <a:prstGeom prst="rect">
            <a:avLst/>
          </a:prstGeom>
        </p:spPr>
        <p:txBody>
          <a:bodyPr/>
          <a:lstStyle>
            <a:lvl1pPr marL="0" marR="0" indent="0" algn="l" defTabSz="231356" eaLnBrk="1" fontAlgn="auto" latinLnBrk="0" hangingPunct="1">
              <a:lnSpc>
                <a:spcPct val="100000"/>
              </a:lnSpc>
              <a:spcBef>
                <a:spcPts val="0"/>
              </a:spcBef>
              <a:spcAft>
                <a:spcPts val="600"/>
              </a:spcAft>
              <a:buClrTx/>
              <a:buSzTx/>
              <a:buFontTx/>
              <a:buNone/>
              <a:tabLst/>
              <a:defRPr sz="1800" b="1" i="0" baseline="0">
                <a:solidFill>
                  <a:schemeClr val="bg1"/>
                </a:solidFill>
                <a:latin typeface="Rakuten Sans" panose="020B0503020203020204" pitchFamily="34" charset="0"/>
                <a:ea typeface="+mj-ea"/>
                <a:cs typeface="Rakuten Sans" panose="020B0503020203020204" pitchFamily="34" charset="0"/>
              </a:defRPr>
            </a:lvl1pPr>
          </a:lstStyle>
          <a:p>
            <a:pPr lvl="0"/>
            <a:r>
              <a:rPr lang="en-US" altLang="ja-JP"/>
              <a:t>Jan 1st, 2020</a:t>
            </a:r>
            <a:br>
              <a:rPr lang="en-US" altLang="ja-JP"/>
            </a:br>
            <a:r>
              <a:rPr lang="en-US" altLang="ja-JP"/>
              <a:t>Rakuten Taro</a:t>
            </a:r>
            <a:br>
              <a:rPr lang="en-US" altLang="ja-JP"/>
            </a:br>
            <a:r>
              <a:rPr lang="en-US" altLang="ja-JP" err="1"/>
              <a:t>xxxxx</a:t>
            </a:r>
            <a:r>
              <a:rPr lang="en-US" altLang="ja-JP"/>
              <a:t>. Dept.</a:t>
            </a:r>
            <a:br>
              <a:rPr lang="en-US" altLang="ja-JP"/>
            </a:br>
            <a:r>
              <a:rPr lang="en-US" altLang="ja-JP"/>
              <a:t>Rakuten, Inc.</a:t>
            </a:r>
            <a:endParaRPr lang="ja-JP" altLang="en-US"/>
          </a:p>
        </p:txBody>
      </p:sp>
    </p:spTree>
    <p:extLst>
      <p:ext uri="{BB962C8B-B14F-4D97-AF65-F5344CB8AC3E}">
        <p14:creationId xmlns:p14="http://schemas.microsoft.com/office/powerpoint/2010/main" val="2347199527"/>
      </p:ext>
    </p:extLst>
  </p:cSld>
  <p:clrMapOvr>
    <a:masterClrMapping/>
  </p:clrMapOvr>
  <p:transition spd="med"/>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g_white">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CF0DC8A-3866-AE49-8010-D1AA796ED08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5" name="Shape 25"/>
          <p:cNvSpPr>
            <a:spLocks noGrp="1"/>
          </p:cNvSpPr>
          <p:nvPr>
            <p:ph type="title" hasCustomPrompt="1"/>
          </p:nvPr>
        </p:nvSpPr>
        <p:spPr>
          <a:xfrm>
            <a:off x="334964" y="324002"/>
            <a:ext cx="11520000" cy="539667"/>
          </a:xfrm>
          <a:prstGeom prst="rect">
            <a:avLst/>
          </a:prstGeom>
        </p:spPr>
        <p:txBody>
          <a:bodyPr>
            <a:normAutofit/>
          </a:bodyPr>
          <a:lstStyle>
            <a:lvl1pPr>
              <a:defRPr sz="1950"/>
            </a:lvl1pPr>
          </a:lstStyle>
          <a:p>
            <a:r>
              <a:rPr lang="en-US" altLang="ja-JP"/>
              <a:t>Click to add title</a:t>
            </a:r>
            <a:endParaRPr/>
          </a:p>
        </p:txBody>
      </p:sp>
      <p:sp>
        <p:nvSpPr>
          <p:cNvPr id="11" name="テキスト ボックス 10"/>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sp>
        <p:nvSpPr>
          <p:cNvPr id="9" name="コンテンツ プレースホルダー 2"/>
          <p:cNvSpPr>
            <a:spLocks noGrp="1"/>
          </p:cNvSpPr>
          <p:nvPr>
            <p:ph sz="quarter" idx="10" hasCustomPrompt="1"/>
          </p:nvPr>
        </p:nvSpPr>
        <p:spPr>
          <a:xfrm>
            <a:off x="334965"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pic>
        <p:nvPicPr>
          <p:cNvPr id="12" name="図 11">
            <a:extLst>
              <a:ext uri="{FF2B5EF4-FFF2-40B4-BE49-F238E27FC236}">
                <a16:creationId xmlns:a16="http://schemas.microsoft.com/office/drawing/2014/main" id="{9B22ADDD-1622-174C-8100-923F963418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421451663"/>
      </p:ext>
    </p:extLst>
  </p:cSld>
  <p:clrMapOvr>
    <a:masterClrMapping/>
  </p:clrMapOvr>
  <p:transition spd="med"/>
  <p:hf sldNum="0"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bg_gray">
    <p:bg>
      <p:bgPr>
        <a:solidFill>
          <a:schemeClr val="bg2"/>
        </a:solidFill>
        <a:effectLst/>
      </p:bgPr>
    </p:bg>
    <p:spTree>
      <p:nvGrpSpPr>
        <p:cNvPr id="1" name=""/>
        <p:cNvGrpSpPr/>
        <p:nvPr/>
      </p:nvGrpSpPr>
      <p:grpSpPr>
        <a:xfrm>
          <a:off x="0" y="0"/>
          <a:ext cx="0" cy="0"/>
          <a:chOff x="0" y="0"/>
          <a:chExt cx="0" cy="0"/>
        </a:xfrm>
      </p:grpSpPr>
      <p:sp>
        <p:nvSpPr>
          <p:cNvPr id="35" name="Shape 35"/>
          <p:cNvSpPr>
            <a:spLocks noGrp="1"/>
          </p:cNvSpPr>
          <p:nvPr>
            <p:ph type="title" hasCustomPrompt="1"/>
          </p:nvPr>
        </p:nvSpPr>
        <p:spPr>
          <a:xfrm>
            <a:off x="334964" y="324002"/>
            <a:ext cx="11520000" cy="539667"/>
          </a:xfrm>
          <a:prstGeom prst="rect">
            <a:avLst/>
          </a:prstGeom>
        </p:spPr>
        <p:txBody>
          <a:bodyPr>
            <a:normAutofit/>
          </a:bodyPr>
          <a:lstStyle>
            <a:lvl1pPr>
              <a:defRPr sz="1950" b="1" i="0">
                <a:latin typeface="Rakuten Sans" panose="020B0503020203020204" pitchFamily="34" charset="0"/>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4" y="1028859"/>
            <a:ext cx="11520000" cy="5161230"/>
          </a:xfrm>
          <a:prstGeom prst="rect">
            <a:avLst/>
          </a:prstGeom>
        </p:spPr>
        <p:txBody>
          <a:bodyPr/>
          <a:lstStyle>
            <a:lvl1pPr marL="0" indent="0">
              <a:lnSpc>
                <a:spcPct val="100000"/>
              </a:lnSpc>
              <a:spcAft>
                <a:spcPts val="600"/>
              </a:spcAft>
              <a:defRPr sz="1350" b="0" i="0" baseline="0">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latin typeface="+mn-ea"/>
                <a:ea typeface="+mn-ea"/>
              </a:defRPr>
            </a:lvl2pPr>
            <a:lvl3pPr marL="540027" indent="-180009">
              <a:lnSpc>
                <a:spcPct val="100000"/>
              </a:lnSpc>
              <a:spcAft>
                <a:spcPts val="600"/>
              </a:spcAft>
              <a:defRPr sz="1200">
                <a:latin typeface="+mn-ea"/>
                <a:ea typeface="+mn-ea"/>
              </a:defRPr>
            </a:lvl3pPr>
            <a:lvl4pPr marL="810041" indent="-180009">
              <a:lnSpc>
                <a:spcPct val="100000"/>
              </a:lnSpc>
              <a:spcAft>
                <a:spcPts val="600"/>
              </a:spcAft>
              <a:defRPr sz="1200">
                <a:latin typeface="+mn-ea"/>
                <a:ea typeface="+mn-ea"/>
              </a:defRPr>
            </a:lvl4pPr>
            <a:lvl5pPr marL="1080054" indent="-180009">
              <a:lnSpc>
                <a:spcPct val="100000"/>
              </a:lnSpc>
              <a:spcAft>
                <a:spcPts val="600"/>
              </a:spcAft>
              <a:defRPr sz="1200">
                <a:latin typeface="+mn-ea"/>
                <a:ea typeface="+mn-ea"/>
              </a:defRPr>
            </a:lvl5pPr>
            <a:lvl6pPr marL="1350068" indent="-180009">
              <a:lnSpc>
                <a:spcPct val="100000"/>
              </a:lnSpc>
              <a:spcAft>
                <a:spcPts val="600"/>
              </a:spcAft>
              <a:defRPr sz="1200">
                <a:latin typeface="+mn-ea"/>
                <a:ea typeface="+mn-ea"/>
              </a:defRPr>
            </a:lvl6pPr>
            <a:lvl7pPr marL="1620081" indent="-180009">
              <a:lnSpc>
                <a:spcPct val="100000"/>
              </a:lnSpc>
              <a:spcAft>
                <a:spcPts val="600"/>
              </a:spcAft>
              <a:defRPr sz="1200">
                <a:latin typeface="+mn-ea"/>
                <a:ea typeface="+mn-ea"/>
              </a:defRPr>
            </a:lvl7pPr>
            <a:lvl8pPr marL="1890095" indent="-180009">
              <a:lnSpc>
                <a:spcPct val="100000"/>
              </a:lnSpc>
              <a:spcAft>
                <a:spcPts val="600"/>
              </a:spcAft>
              <a:defRPr sz="1200">
                <a:latin typeface="+mn-ea"/>
                <a:ea typeface="+mn-ea"/>
              </a:defRPr>
            </a:lvl8pPr>
            <a:lvl9pPr marL="2160108" indent="-180009">
              <a:lnSpc>
                <a:spcPct val="100000"/>
              </a:lnSpc>
              <a:spcAft>
                <a:spcPts val="600"/>
              </a:spcAft>
              <a:defRPr sz="1200">
                <a:latin typeface="+mn-ea"/>
                <a:ea typeface="+mn-ea"/>
              </a:defRPr>
            </a:lvl9pPr>
          </a:lstStyle>
          <a:p>
            <a:pPr lvl="0"/>
            <a:r>
              <a:rPr kumimoji="1" lang="en-US" altLang="ja-JP"/>
              <a:t>Click to add object</a:t>
            </a:r>
            <a:endParaRPr kumimoji="1" lang="ja-JP" altLang="en-US"/>
          </a:p>
        </p:txBody>
      </p:sp>
      <p:sp>
        <p:nvSpPr>
          <p:cNvPr id="8" name="テキスト ボックス 7">
            <a:extLst>
              <a:ext uri="{FF2B5EF4-FFF2-40B4-BE49-F238E27FC236}">
                <a16:creationId xmlns:a16="http://schemas.microsoft.com/office/drawing/2014/main" id="{F32CFB42-3A01-8744-951A-E3924209C2AD}"/>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1D3BECA7-87CD-CB4F-8FAE-A64ACDE103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pic>
        <p:nvPicPr>
          <p:cNvPr id="7" name="図 6">
            <a:extLst>
              <a:ext uri="{FF2B5EF4-FFF2-40B4-BE49-F238E27FC236}">
                <a16:creationId xmlns:a16="http://schemas.microsoft.com/office/drawing/2014/main" id="{5618D8F2-7405-394E-887D-FC0BD4FB4B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415129057"/>
      </p:ext>
    </p:extLst>
  </p:cSld>
  <p:clrMapOvr>
    <a:masterClrMapping/>
  </p:clrMapOvr>
  <p:transition spd="med"/>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bg_red">
    <p:bg>
      <p:bgPr>
        <a:solidFill>
          <a:srgbClr val="FF008C"/>
        </a:solidFill>
        <a:effectLst/>
      </p:bgPr>
    </p:bg>
    <p:spTree>
      <p:nvGrpSpPr>
        <p:cNvPr id="1" name=""/>
        <p:cNvGrpSpPr/>
        <p:nvPr/>
      </p:nvGrpSpPr>
      <p:grpSpPr>
        <a:xfrm>
          <a:off x="0" y="0"/>
          <a:ext cx="0" cy="0"/>
          <a:chOff x="0" y="0"/>
          <a:chExt cx="0" cy="0"/>
        </a:xfrm>
      </p:grpSpPr>
      <p:sp>
        <p:nvSpPr>
          <p:cNvPr id="45" name="Shape 45"/>
          <p:cNvSpPr>
            <a:spLocks noGrp="1"/>
          </p:cNvSpPr>
          <p:nvPr>
            <p:ph type="title" hasCustomPrompt="1"/>
          </p:nvPr>
        </p:nvSpPr>
        <p:spPr>
          <a:xfrm>
            <a:off x="334963" y="324002"/>
            <a:ext cx="11520000" cy="539667"/>
          </a:xfrm>
          <a:prstGeom prst="rect">
            <a:avLst/>
          </a:prstGeom>
        </p:spPr>
        <p:txBody>
          <a:bodyPr/>
          <a:lstStyle>
            <a:lvl1pPr>
              <a:defRPr b="1" i="0">
                <a:solidFill>
                  <a:srgbClr val="FFFFFF"/>
                </a:solidFill>
                <a:latin typeface="Rakuten Sans" panose="020B0503020203020204" pitchFamily="34" charset="0"/>
                <a:ea typeface="+mj-ea"/>
                <a:cs typeface="Rakuten Sans" panose="020B0503020203020204" pitchFamily="34" charset="0"/>
              </a:defRPr>
            </a:lvl1pPr>
          </a:lstStyle>
          <a:p>
            <a:r>
              <a:rPr lang="en-US" altLang="ja-JP"/>
              <a:t>Click to add title</a:t>
            </a:r>
            <a:endParaRPr/>
          </a:p>
        </p:txBody>
      </p:sp>
      <p:sp>
        <p:nvSpPr>
          <p:cNvPr id="6" name="コンテンツ プレースホルダー 2"/>
          <p:cNvSpPr>
            <a:spLocks noGrp="1"/>
          </p:cNvSpPr>
          <p:nvPr>
            <p:ph sz="quarter" idx="10" hasCustomPrompt="1"/>
          </p:nvPr>
        </p:nvSpPr>
        <p:spPr>
          <a:xfrm>
            <a:off x="334963" y="1028859"/>
            <a:ext cx="11520000" cy="5161230"/>
          </a:xfrm>
          <a:prstGeom prst="rect">
            <a:avLst/>
          </a:prstGeom>
        </p:spPr>
        <p:txBody>
          <a:bodyPr/>
          <a:lstStyle>
            <a:lvl1pPr marL="0" indent="0">
              <a:lnSpc>
                <a:spcPct val="100000"/>
              </a:lnSpc>
              <a:spcAft>
                <a:spcPts val="600"/>
              </a:spcAft>
              <a:defRPr sz="1350" b="0" i="0" baseline="0">
                <a:solidFill>
                  <a:schemeClr val="tx1"/>
                </a:solidFill>
                <a:latin typeface="Rakuten Sans" panose="020B0503020203020204" pitchFamily="34" charset="0"/>
                <a:ea typeface="+mn-ea"/>
                <a:cs typeface="Rakuten Sans" panose="020B0503020203020204" pitchFamily="34" charset="0"/>
              </a:defRPr>
            </a:lvl1pPr>
            <a:lvl2pPr marL="270014" indent="-180009">
              <a:lnSpc>
                <a:spcPct val="100000"/>
              </a:lnSpc>
              <a:spcAft>
                <a:spcPts val="600"/>
              </a:spcAft>
              <a:defRPr sz="1200" baseline="0">
                <a:solidFill>
                  <a:schemeClr val="bg1"/>
                </a:solidFill>
                <a:latin typeface="+mn-ea"/>
                <a:ea typeface="+mn-ea"/>
              </a:defRPr>
            </a:lvl2pPr>
            <a:lvl3pPr marL="540027" indent="-180009">
              <a:lnSpc>
                <a:spcPct val="100000"/>
              </a:lnSpc>
              <a:spcAft>
                <a:spcPts val="600"/>
              </a:spcAft>
              <a:defRPr sz="1200">
                <a:solidFill>
                  <a:schemeClr val="bg1"/>
                </a:solidFill>
                <a:latin typeface="+mn-ea"/>
                <a:ea typeface="+mn-ea"/>
              </a:defRPr>
            </a:lvl3pPr>
            <a:lvl4pPr marL="810041" indent="-180009">
              <a:lnSpc>
                <a:spcPct val="100000"/>
              </a:lnSpc>
              <a:spcAft>
                <a:spcPts val="600"/>
              </a:spcAft>
              <a:defRPr sz="1200">
                <a:solidFill>
                  <a:schemeClr val="bg1"/>
                </a:solidFill>
                <a:latin typeface="+mn-ea"/>
                <a:ea typeface="+mn-ea"/>
              </a:defRPr>
            </a:lvl4pPr>
            <a:lvl5pPr marL="1080054" indent="-180009">
              <a:lnSpc>
                <a:spcPct val="100000"/>
              </a:lnSpc>
              <a:spcAft>
                <a:spcPts val="600"/>
              </a:spcAft>
              <a:defRPr sz="1200">
                <a:solidFill>
                  <a:schemeClr val="bg1"/>
                </a:solidFill>
                <a:latin typeface="+mn-ea"/>
                <a:ea typeface="+mn-ea"/>
              </a:defRPr>
            </a:lvl5pPr>
            <a:lvl6pPr marL="1350068" indent="-180009">
              <a:lnSpc>
                <a:spcPct val="100000"/>
              </a:lnSpc>
              <a:spcAft>
                <a:spcPts val="600"/>
              </a:spcAft>
              <a:defRPr sz="1200">
                <a:solidFill>
                  <a:schemeClr val="bg1"/>
                </a:solidFill>
                <a:latin typeface="+mn-ea"/>
                <a:ea typeface="+mn-ea"/>
              </a:defRPr>
            </a:lvl6pPr>
            <a:lvl7pPr marL="1620081" indent="-180009">
              <a:lnSpc>
                <a:spcPct val="100000"/>
              </a:lnSpc>
              <a:spcAft>
                <a:spcPts val="600"/>
              </a:spcAft>
              <a:defRPr sz="1200">
                <a:solidFill>
                  <a:schemeClr val="bg1"/>
                </a:solidFill>
                <a:latin typeface="+mn-ea"/>
                <a:ea typeface="+mn-ea"/>
              </a:defRPr>
            </a:lvl7pPr>
            <a:lvl8pPr marL="1890095" indent="-180009">
              <a:lnSpc>
                <a:spcPct val="100000"/>
              </a:lnSpc>
              <a:spcAft>
                <a:spcPts val="600"/>
              </a:spcAft>
              <a:defRPr sz="1200">
                <a:solidFill>
                  <a:schemeClr val="bg1"/>
                </a:solidFill>
                <a:latin typeface="+mn-ea"/>
                <a:ea typeface="+mn-ea"/>
              </a:defRPr>
            </a:lvl8pPr>
            <a:lvl9pPr marL="2160108" indent="-180009">
              <a:lnSpc>
                <a:spcPct val="100000"/>
              </a:lnSpc>
              <a:spcAft>
                <a:spcPts val="600"/>
              </a:spcAft>
              <a:defRPr sz="1200">
                <a:solidFill>
                  <a:schemeClr val="bg1"/>
                </a:solidFill>
                <a:latin typeface="+mn-ea"/>
                <a:ea typeface="+mn-ea"/>
              </a:defRPr>
            </a:lvl9pPr>
          </a:lstStyle>
          <a:p>
            <a:pPr lvl="0"/>
            <a:r>
              <a:rPr kumimoji="1" lang="en-US" altLang="ja-JP"/>
              <a:t>Click to add object</a:t>
            </a:r>
            <a:endParaRPr kumimoji="1" lang="ja-JP" altLang="en-US"/>
          </a:p>
        </p:txBody>
      </p:sp>
      <p:pic>
        <p:nvPicPr>
          <p:cNvPr id="9" name="Picture 8">
            <a:extLst>
              <a:ext uri="{FF2B5EF4-FFF2-40B4-BE49-F238E27FC236}">
                <a16:creationId xmlns:a16="http://schemas.microsoft.com/office/drawing/2014/main" id="{1AF82B00-2742-9246-93A9-69359E0EAF40}"/>
              </a:ext>
            </a:extLst>
          </p:cNvPr>
          <p:cNvPicPr>
            <a:picLocks noChangeAspect="1"/>
          </p:cNvPicPr>
          <p:nvPr/>
        </p:nvPicPr>
        <p:blipFill>
          <a:blip r:embed="rId2"/>
          <a:stretch>
            <a:fillRect/>
          </a:stretch>
        </p:blipFill>
        <p:spPr>
          <a:xfrm>
            <a:off x="334963" y="6369660"/>
            <a:ext cx="360000" cy="360000"/>
          </a:xfrm>
          <a:prstGeom prst="rect">
            <a:avLst/>
          </a:prstGeom>
        </p:spPr>
      </p:pic>
      <p:sp>
        <p:nvSpPr>
          <p:cNvPr id="8" name="テキスト ボックス 7">
            <a:extLst>
              <a:ext uri="{FF2B5EF4-FFF2-40B4-BE49-F238E27FC236}">
                <a16:creationId xmlns:a16="http://schemas.microsoft.com/office/drawing/2014/main" id="{811C2E68-B72B-584A-A3EE-BBDEE5A28D35}"/>
              </a:ext>
            </a:extLst>
          </p:cNvPr>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10" name="図 9">
            <a:extLst>
              <a:ext uri="{FF2B5EF4-FFF2-40B4-BE49-F238E27FC236}">
                <a16:creationId xmlns:a16="http://schemas.microsoft.com/office/drawing/2014/main" id="{404F4F42-D1E8-DD42-9A28-A2E47041DC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406007" y="6501398"/>
            <a:ext cx="1041400" cy="101600"/>
          </a:xfrm>
          <a:prstGeom prst="rect">
            <a:avLst/>
          </a:prstGeom>
        </p:spPr>
      </p:pic>
    </p:spTree>
    <p:extLst>
      <p:ext uri="{BB962C8B-B14F-4D97-AF65-F5344CB8AC3E}">
        <p14:creationId xmlns:p14="http://schemas.microsoft.com/office/powerpoint/2010/main" val="1569007155"/>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reserve="1">
  <p:cSld name="full-image">
    <p:spTree>
      <p:nvGrpSpPr>
        <p:cNvPr id="1" name=""/>
        <p:cNvGrpSpPr/>
        <p:nvPr/>
      </p:nvGrpSpPr>
      <p:grpSpPr>
        <a:xfrm>
          <a:off x="0" y="0"/>
          <a:ext cx="0" cy="0"/>
          <a:chOff x="0" y="0"/>
          <a:chExt cx="0" cy="0"/>
        </a:xfrm>
      </p:grpSpPr>
      <p:sp>
        <p:nvSpPr>
          <p:cNvPr id="52" name="Shape 52"/>
          <p:cNvSpPr>
            <a:spLocks noGrp="1"/>
          </p:cNvSpPr>
          <p:nvPr>
            <p:ph type="pic" idx="13" hasCustomPrompt="1"/>
          </p:nvPr>
        </p:nvSpPr>
        <p:spPr>
          <a:xfrm>
            <a:off x="1" y="0"/>
            <a:ext cx="12193587" cy="6858000"/>
          </a:xfrm>
          <a:prstGeom prst="rect">
            <a:avLst/>
          </a:prstGeom>
        </p:spPr>
        <p:txBody>
          <a:bodyPr lIns="91439" tIns="45719" rIns="91439" bIns="45719" anchor="ctr">
            <a:noAutofit/>
          </a:bodyPr>
          <a:lstStyle>
            <a:lvl1pPr algn="ctr">
              <a:defRPr sz="1950" b="1"/>
            </a:lvl1pPr>
          </a:lstStyle>
          <a:p>
            <a:r>
              <a:rPr lang="en-US" altLang="ja-JP"/>
              <a:t>Click icon to add full image</a:t>
            </a:r>
            <a:endParaRPr/>
          </a:p>
        </p:txBody>
      </p:sp>
      <p:sp>
        <p:nvSpPr>
          <p:cNvPr id="3" name="テキスト ボックス 2"/>
          <p:cNvSpPr txBox="1"/>
          <p:nvPr/>
        </p:nvSpPr>
        <p:spPr>
          <a:xfrm>
            <a:off x="11104119" y="6456456"/>
            <a:ext cx="764399" cy="210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marL="0" marR="0" indent="0" algn="r" defTabSz="411293" rtl="0" fontAlgn="auto" latinLnBrk="0" hangingPunct="0">
              <a:lnSpc>
                <a:spcPct val="100000"/>
              </a:lnSpc>
              <a:spcBef>
                <a:spcPts val="0"/>
              </a:spcBef>
              <a:spcAft>
                <a:spcPts val="0"/>
              </a:spcAft>
              <a:buClrTx/>
              <a:buSzTx/>
              <a:buFontTx/>
              <a:buNone/>
              <a:tabLst/>
            </a:pPr>
            <a:fld id="{86CB4B4D-7CA3-9044-876B-883B54F8677D}" type="slidenum">
              <a:rPr lang="en-US" altLang="ja-JP" sz="900" b="1" smtClean="0">
                <a:latin typeface="Rakuten Sans" panose="020B0503020203020204" pitchFamily="34" charset="0"/>
                <a:cs typeface="Rakuten Sans" panose="020B0503020203020204" pitchFamily="34" charset="0"/>
              </a:rPr>
              <a:pPr marL="0" marR="0" indent="0" algn="r" defTabSz="411293" rtl="0" fontAlgn="auto" latinLnBrk="0" hangingPunct="0">
                <a:lnSpc>
                  <a:spcPct val="100000"/>
                </a:lnSpc>
                <a:spcBef>
                  <a:spcPts val="0"/>
                </a:spcBef>
                <a:spcAft>
                  <a:spcPts val="0"/>
                </a:spcAft>
                <a:buClrTx/>
                <a:buSzTx/>
                <a:buFontTx/>
                <a:buNone/>
                <a:tabLst/>
              </a:pPr>
              <a:t>‹#›</a:t>
            </a:fld>
            <a:endParaRPr kumimoji="0" lang="ja-JP" altLang="en-US" sz="900" b="1" i="0" u="none" strike="noStrike" cap="none" spc="0" normalizeH="0" baseline="0">
              <a:ln>
                <a:noFill/>
              </a:ln>
              <a:solidFill>
                <a:srgbClr val="000000"/>
              </a:solidFill>
              <a:effectLst/>
              <a:uFillTx/>
              <a:latin typeface="Rakuten Sans" panose="020B0503020203020204" pitchFamily="34" charset="0"/>
              <a:ea typeface="メイリオ" panose="020B0604030504040204" pitchFamily="50" charset="-128"/>
              <a:cs typeface="Rakuten Sans" panose="020B0503020203020204" pitchFamily="34" charset="0"/>
              <a:sym typeface="ヒラギノ角ゴ ProN W3"/>
            </a:endParaRPr>
          </a:p>
        </p:txBody>
      </p:sp>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06007" y="6501398"/>
            <a:ext cx="1041400" cy="101600"/>
          </a:xfrm>
          <a:prstGeom prst="rect">
            <a:avLst/>
          </a:prstGeom>
        </p:spPr>
      </p:pic>
    </p:spTree>
    <p:extLst>
      <p:ext uri="{BB962C8B-B14F-4D97-AF65-F5344CB8AC3E}">
        <p14:creationId xmlns:p14="http://schemas.microsoft.com/office/powerpoint/2010/main" val="2281523613"/>
      </p:ext>
    </p:extLst>
  </p:cSld>
  <p:clrMapOvr>
    <a:masterClrMapping/>
  </p:clrMapOvr>
  <p:transition spd="med"/>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reserve="1">
  <p:cSld name="back-cover1">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5D070D2-11CF-F64A-89E8-B0D10F36B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935596931"/>
      </p:ext>
    </p:extLst>
  </p:cSld>
  <p:clrMapOvr>
    <a:masterClrMapping/>
  </p:clrMapOvr>
  <p:transition spd="med"/>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reserve="1">
  <p:cSld name="back-cover2">
    <p:bg>
      <p:bgPr>
        <a:solidFill>
          <a:srgbClr val="FF008C"/>
        </a:solidFill>
        <a:effectLst/>
      </p:bgPr>
    </p:bg>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EA3A966-F59D-8E48-A389-056A19D6C0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8700" y="2870200"/>
            <a:ext cx="5054600" cy="1117600"/>
          </a:xfrm>
          <a:prstGeom prst="rect">
            <a:avLst/>
          </a:prstGeom>
        </p:spPr>
      </p:pic>
    </p:spTree>
    <p:extLst>
      <p:ext uri="{BB962C8B-B14F-4D97-AF65-F5344CB8AC3E}">
        <p14:creationId xmlns:p14="http://schemas.microsoft.com/office/powerpoint/2010/main" val="3330192039"/>
      </p:ext>
    </p:extLst>
  </p:cSld>
  <p:clrMapOvr>
    <a:overrideClrMapping bg1="dk1" tx1="lt1" bg2="dk2" tx2="lt2" accent1="accent1" accent2="accent2" accent3="accent3" accent4="accent4" accent5="accent5" accent6="accent6" hlink="hlink" folHlink="folHlink"/>
  </p:clrMapOvr>
  <p:transition spd="med"/>
  <p:hf sldNum="0"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image" Target="../media/image6.svg"/><Relationship Id="rId5" Type="http://schemas.openxmlformats.org/officeDocument/2006/relationships/slideLayout" Target="../slideLayouts/slideLayout7.xml"/><Relationship Id="rId10" Type="http://schemas.openxmlformats.org/officeDocument/2006/relationships/image" Target="../media/image5.png"/><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4.png"/><Relationship Id="rId5" Type="http://schemas.openxmlformats.org/officeDocument/2006/relationships/slideLayout" Target="../slideLayouts/slideLayout14.xml"/><Relationship Id="rId10" Type="http://schemas.openxmlformats.org/officeDocument/2006/relationships/theme" Target="../theme/theme3.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Group 9"/>
          <p:cNvGrpSpPr>
            <a:grpSpLocks/>
          </p:cNvGrpSpPr>
          <p:nvPr/>
        </p:nvGrpSpPr>
        <p:grpSpPr bwMode="auto">
          <a:xfrm>
            <a:off x="-239184" y="-196851"/>
            <a:ext cx="12670368" cy="7344835"/>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 xmlns:a14="http://schemas.microsoft.com/office/drawing/2010/main">
                  <a:noFill/>
                </a14:hiddenFill>
              </a:ext>
            </a:extLst>
          </p:spPr>
          <p:txBody>
            <a:bodyPr anchor="ctr"/>
            <a:lstStyle/>
            <a:p>
              <a:endParaRPr lang="en-GB" sz="2400"/>
            </a:p>
          </p:txBody>
        </p:sp>
        <p:grpSp>
          <p:nvGrpSpPr>
            <p:cNvPr id="1044" name="Group 55"/>
            <p:cNvGrpSpPr>
              <a:grpSpLocks/>
            </p:cNvGrpSpPr>
            <p:nvPr/>
          </p:nvGrpSpPr>
          <p:grpSpPr bwMode="auto">
            <a:xfrm>
              <a:off x="647565" y="5171222"/>
              <a:ext cx="4715446" cy="134825"/>
              <a:chOff x="408" y="4343"/>
              <a:chExt cx="2970" cy="113"/>
            </a:xfrm>
          </p:grpSpPr>
          <p:grpSp>
            <p:nvGrpSpPr>
              <p:cNvPr id="1055"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204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 </a:t>
                  </a:r>
                  <a:br>
                    <a:rPr lang="en-GB" sz="500" b="1">
                      <a:solidFill>
                        <a:srgbClr val="FFFFFF"/>
                      </a:solidFill>
                      <a:cs typeface="Arial" pitchFamily="34" charset="0"/>
                    </a:rPr>
                  </a:br>
                  <a:r>
                    <a:rPr lang="en-GB" sz="500" b="1">
                      <a:solidFill>
                        <a:srgbClr val="FFFFFF"/>
                      </a:solidFill>
                      <a:cs typeface="Arial" pitchFamily="34" charset="0"/>
                    </a:rPr>
                    <a:t>G 130 </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168</a:t>
                  </a:r>
                  <a:br>
                    <a:rPr lang="en-GB" sz="500" b="1">
                      <a:solidFill>
                        <a:srgbClr val="FFFFFF"/>
                      </a:solidFill>
                      <a:cs typeface="Arial" pitchFamily="34" charset="0"/>
                    </a:rPr>
                  </a:br>
                  <a:r>
                    <a:rPr lang="en-GB" sz="500" b="1">
                      <a:solidFill>
                        <a:srgbClr val="FFFFFF"/>
                      </a:solidFill>
                      <a:cs typeface="Arial" pitchFamily="34" charset="0"/>
                    </a:rPr>
                    <a:t>G 187</a:t>
                  </a:r>
                  <a:br>
                    <a:rPr lang="en-GB" sz="500" b="1">
                      <a:solidFill>
                        <a:srgbClr val="FFFFFF"/>
                      </a:solidFill>
                      <a:cs typeface="Arial" pitchFamily="34" charset="0"/>
                    </a:rPr>
                  </a:br>
                  <a:r>
                    <a:rPr lang="en-GB" sz="500" b="1">
                      <a:solidFill>
                        <a:srgbClr val="FFFFFF"/>
                      </a:solidFill>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104</a:t>
                  </a:r>
                  <a:br>
                    <a:rPr lang="en-GB" sz="500" b="1">
                      <a:solidFill>
                        <a:srgbClr val="FFFFFF"/>
                      </a:solidFill>
                      <a:cs typeface="Arial" pitchFamily="34" charset="0"/>
                    </a:rPr>
                  </a:br>
                  <a:r>
                    <a:rPr lang="en-GB" sz="500" b="1">
                      <a:solidFill>
                        <a:srgbClr val="FFFFFF"/>
                      </a:solidFill>
                      <a:cs typeface="Arial" pitchFamily="34" charset="0"/>
                    </a:rPr>
                    <a:t>G 113</a:t>
                  </a:r>
                  <a:br>
                    <a:rPr lang="en-GB" sz="500" b="1">
                      <a:solidFill>
                        <a:srgbClr val="FFFFFF"/>
                      </a:solidFill>
                      <a:cs typeface="Arial" pitchFamily="34" charset="0"/>
                    </a:rPr>
                  </a:br>
                  <a:r>
                    <a:rPr lang="en-GB" sz="500" b="1">
                      <a:solidFill>
                        <a:srgbClr val="FFFFFF"/>
                      </a:solidFill>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216</a:t>
                  </a:r>
                  <a:br>
                    <a:rPr lang="en-GB" sz="500" b="1">
                      <a:solidFill>
                        <a:srgbClr val="FFFFFF"/>
                      </a:solidFill>
                      <a:cs typeface="Arial" pitchFamily="34" charset="0"/>
                    </a:rPr>
                  </a:br>
                  <a:r>
                    <a:rPr lang="en-GB" sz="500" b="1">
                      <a:solidFill>
                        <a:srgbClr val="FFFFFF"/>
                      </a:solidFill>
                      <a:cs typeface="Arial" pitchFamily="34" charset="0"/>
                    </a:rPr>
                    <a:t>G 217</a:t>
                  </a:r>
                  <a:br>
                    <a:rPr lang="en-GB" sz="500" b="1">
                      <a:solidFill>
                        <a:srgbClr val="FFFFFF"/>
                      </a:solidFill>
                      <a:cs typeface="Arial" pitchFamily="34" charset="0"/>
                    </a:rPr>
                  </a:br>
                  <a:r>
                    <a:rPr lang="en-GB" sz="500" b="1">
                      <a:solidFill>
                        <a:srgbClr val="FFFFFF"/>
                      </a:solidFill>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0</a:t>
                  </a:r>
                  <a:br>
                    <a:rPr lang="en-GB" sz="500" b="1">
                      <a:solidFill>
                        <a:srgbClr val="FFFFFF"/>
                      </a:solidFill>
                      <a:cs typeface="Arial" pitchFamily="34" charset="0"/>
                    </a:rPr>
                  </a:br>
                  <a:r>
                    <a:rPr lang="en-GB" sz="500" b="1">
                      <a:solidFill>
                        <a:srgbClr val="FFFFFF"/>
                      </a:solidFill>
                      <a:cs typeface="Arial" pitchFamily="34" charset="0"/>
                    </a:rPr>
                    <a:t>G 0</a:t>
                  </a:r>
                  <a:br>
                    <a:rPr lang="en-GB" sz="500" b="1">
                      <a:solidFill>
                        <a:srgbClr val="FFFFFF"/>
                      </a:solidFill>
                      <a:cs typeface="Arial" pitchFamily="34" charset="0"/>
                    </a:rPr>
                  </a:br>
                  <a:r>
                    <a:rPr lang="en-GB" sz="500" b="1">
                      <a:solidFill>
                        <a:srgbClr val="FFFFFF"/>
                      </a:solidFill>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r>
                    <a:rPr lang="en-GB" sz="500" b="1">
                      <a:solidFill>
                        <a:srgbClr val="FFFFFF"/>
                      </a:solidFill>
                      <a:cs typeface="Arial" pitchFamily="34" charset="0"/>
                    </a:rPr>
                    <a:t>R 255</a:t>
                  </a:r>
                  <a:br>
                    <a:rPr lang="en-GB" sz="500" b="1">
                      <a:solidFill>
                        <a:srgbClr val="FFFFFF"/>
                      </a:solidFill>
                      <a:cs typeface="Arial" pitchFamily="34" charset="0"/>
                    </a:rPr>
                  </a:br>
                  <a:r>
                    <a:rPr lang="en-GB" sz="500" b="1">
                      <a:solidFill>
                        <a:srgbClr val="FFFFFF"/>
                      </a:solidFill>
                      <a:cs typeface="Arial" pitchFamily="34" charset="0"/>
                    </a:rPr>
                    <a:t>G 255</a:t>
                  </a:r>
                  <a:br>
                    <a:rPr lang="en-GB" sz="500" b="1">
                      <a:solidFill>
                        <a:srgbClr val="FFFFFF"/>
                      </a:solidFill>
                      <a:cs typeface="Arial" pitchFamily="34" charset="0"/>
                    </a:rPr>
                  </a:br>
                  <a:r>
                    <a:rPr lang="en-GB" sz="500" b="1">
                      <a:solidFill>
                        <a:srgbClr val="FFFFFF"/>
                      </a:solidFill>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r>
                <a:rPr lang="en-US" sz="500" b="1">
                  <a:solidFill>
                    <a:srgbClr val="FFFFFF"/>
                  </a:solidFill>
                  <a:latin typeface="Arial"/>
                  <a:ea typeface="+mn-ea"/>
                  <a:cs typeface="Arial"/>
                </a:rPr>
                <a:t>R 127</a:t>
              </a:r>
              <a:br>
                <a:rPr lang="en-US" sz="500" b="1">
                  <a:solidFill>
                    <a:srgbClr val="FFFFFF"/>
                  </a:solidFill>
                  <a:latin typeface="Arial"/>
                  <a:ea typeface="+mn-ea"/>
                  <a:cs typeface="Arial"/>
                </a:rPr>
              </a:br>
              <a:r>
                <a:rPr lang="en-US" sz="500" b="1">
                  <a:solidFill>
                    <a:srgbClr val="FFFFFF"/>
                  </a:solidFill>
                  <a:latin typeface="Arial"/>
                  <a:ea typeface="+mn-ea"/>
                  <a:cs typeface="Arial"/>
                </a:rPr>
                <a:t>G 16</a:t>
              </a:r>
              <a:br>
                <a:rPr lang="en-US" sz="500" b="1">
                  <a:solidFill>
                    <a:srgbClr val="FFFFFF"/>
                  </a:solidFill>
                  <a:latin typeface="Arial"/>
                  <a:ea typeface="+mn-ea"/>
                  <a:cs typeface="Arial"/>
                </a:rPr>
              </a:br>
              <a:r>
                <a:rPr lang="en-US" sz="500" b="1">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02" eaLnBrk="0" fontAlgn="auto" hangingPunct="0">
                <a:spcBef>
                  <a:spcPct val="15000"/>
                </a:spcBef>
                <a:spcAft>
                  <a:spcPct val="15000"/>
                </a:spcAft>
                <a:buClr>
                  <a:schemeClr val="accent1"/>
                </a:buClr>
                <a:defRPr/>
              </a:pPr>
              <a:endParaRPr lang="en-US" sz="500" b="1">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05" eaLnBrk="0" hangingPunct="0">
                <a:spcBef>
                  <a:spcPct val="15000"/>
                </a:spcBef>
                <a:spcAft>
                  <a:spcPct val="15000"/>
                </a:spcAft>
                <a:buClr>
                  <a:schemeClr val="accent1"/>
                </a:buClr>
              </a:pPr>
              <a:endParaRPr lang="en-US" sz="500" b="1">
                <a:solidFill>
                  <a:srgbClr val="FFFFFF"/>
                </a:solidFill>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GB" sz="500" b="1">
                  <a:solidFill>
                    <a:srgbClr val="FFFFFF"/>
                  </a:solidFill>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8000" tIns="0" rIns="36000" bIns="0" anchor="ctr"/>
            <a:lstStyle/>
            <a:p>
              <a:pPr algn="r" defTabSz="603205" eaLnBrk="0" hangingPunct="0">
                <a:spcBef>
                  <a:spcPct val="15000"/>
                </a:spcBef>
                <a:spcAft>
                  <a:spcPct val="15000"/>
                </a:spcAft>
                <a:buClr>
                  <a:schemeClr val="accent1"/>
                </a:buClr>
              </a:pPr>
              <a:r>
                <a:rPr lang="en-US" sz="500" b="1" noProof="0">
                  <a:solidFill>
                    <a:srgbClr val="FFFFFF"/>
                  </a:solidFill>
                  <a:cs typeface="Arial" pitchFamily="34" charset="0"/>
                </a:rPr>
                <a:t>Primary colors:</a:t>
              </a:r>
            </a:p>
          </p:txBody>
        </p:sp>
      </p:grpSp>
      <p:sp>
        <p:nvSpPr>
          <p:cNvPr id="1027" name="Title Placeholder 1"/>
          <p:cNvSpPr>
            <a:spLocks noGrp="1"/>
          </p:cNvSpPr>
          <p:nvPr>
            <p:ph type="title"/>
          </p:nvPr>
        </p:nvSpPr>
        <p:spPr bwMode="auto">
          <a:xfrm>
            <a:off x="556684" y="372535"/>
            <a:ext cx="10972800" cy="4148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556684" y="1452038"/>
            <a:ext cx="10972800" cy="42095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p:cNvSpPr txBox="1"/>
          <p:nvPr/>
        </p:nvSpPr>
        <p:spPr>
          <a:xfrm>
            <a:off x="556695" y="6290734"/>
            <a:ext cx="419100" cy="357717"/>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fontAlgn="auto">
              <a:spcBef>
                <a:spcPts val="0"/>
              </a:spcBef>
              <a:spcAft>
                <a:spcPts val="0"/>
              </a:spcAft>
              <a:defRPr/>
            </a:pPr>
            <a:fld id="{ACAE5471-9A65-4ED4-92A5-CABD06A5C240}" type="slidenum">
              <a:rPr lang="en-US" sz="1000" smtClean="0">
                <a:solidFill>
                  <a:schemeClr val="tx1"/>
                </a:solidFill>
                <a:latin typeface="Arial"/>
                <a:ea typeface="+mn-ea"/>
                <a:cs typeface="Arial"/>
              </a:rPr>
              <a:pPr algn="l" fontAlgn="auto">
                <a:spcBef>
                  <a:spcPts val="0"/>
                </a:spcBef>
                <a:spcAft>
                  <a:spcPts val="0"/>
                </a:spcAft>
                <a:defRPr/>
              </a:pPr>
              <a:t>‹#›</a:t>
            </a:fld>
            <a:endParaRPr lang="en-US" sz="1000">
              <a:solidFill>
                <a:schemeClr val="tx1"/>
              </a:solidFill>
              <a:latin typeface="Arial"/>
              <a:ea typeface="+mn-ea"/>
              <a:cs typeface="Arial"/>
            </a:endParaRPr>
          </a:p>
        </p:txBody>
      </p:sp>
    </p:spTree>
    <p:extLst>
      <p:ext uri="{BB962C8B-B14F-4D97-AF65-F5344CB8AC3E}">
        <p14:creationId xmlns:p14="http://schemas.microsoft.com/office/powerpoint/2010/main" val="211844190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457166"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66"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66" algn="l" defTabSz="457166" rtl="0" eaLnBrk="1" fontAlgn="base" hangingPunct="1">
        <a:spcBef>
          <a:spcPct val="0"/>
        </a:spcBef>
        <a:spcAft>
          <a:spcPct val="0"/>
        </a:spcAft>
        <a:defRPr b="1">
          <a:solidFill>
            <a:schemeClr val="bg2"/>
          </a:solidFill>
          <a:latin typeface="Arial" charset="0"/>
          <a:ea typeface="ヒラギノ角ゴ Pro W3" charset="0"/>
        </a:defRPr>
      </a:lvl6pPr>
      <a:lvl7pPr marL="914333" algn="l" defTabSz="457166" rtl="0" eaLnBrk="1" fontAlgn="base" hangingPunct="1">
        <a:spcBef>
          <a:spcPct val="0"/>
        </a:spcBef>
        <a:spcAft>
          <a:spcPct val="0"/>
        </a:spcAft>
        <a:defRPr b="1">
          <a:solidFill>
            <a:schemeClr val="bg2"/>
          </a:solidFill>
          <a:latin typeface="Arial" charset="0"/>
          <a:ea typeface="ヒラギノ角ゴ Pro W3" charset="0"/>
        </a:defRPr>
      </a:lvl7pPr>
      <a:lvl8pPr marL="1371498" algn="l" defTabSz="457166" rtl="0" eaLnBrk="1" fontAlgn="base" hangingPunct="1">
        <a:spcBef>
          <a:spcPct val="0"/>
        </a:spcBef>
        <a:spcAft>
          <a:spcPct val="0"/>
        </a:spcAft>
        <a:defRPr b="1">
          <a:solidFill>
            <a:schemeClr val="bg2"/>
          </a:solidFill>
          <a:latin typeface="Arial" charset="0"/>
          <a:ea typeface="ヒラギノ角ゴ Pro W3" charset="0"/>
        </a:defRPr>
      </a:lvl8pPr>
      <a:lvl9pPr marL="1828664" algn="l" defTabSz="457166"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1"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53"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62" indent="-225407"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46" indent="-228582" algn="l" defTabSz="457166"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15" indent="-230171" algn="l" defTabSz="457166"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11" indent="-228582" algn="l" defTabSz="457166" rtl="0" eaLnBrk="1" latinLnBrk="0" hangingPunct="1">
        <a:spcBef>
          <a:spcPct val="20000"/>
        </a:spcBef>
        <a:buFont typeface="Arial"/>
        <a:buChar char="•"/>
        <a:defRPr sz="2000" kern="1200">
          <a:solidFill>
            <a:schemeClr val="tx1"/>
          </a:solidFill>
          <a:latin typeface="+mn-lt"/>
          <a:ea typeface="+mn-ea"/>
          <a:cs typeface="+mn-cs"/>
        </a:defRPr>
      </a:lvl6pPr>
      <a:lvl7pPr marL="2971578" indent="-228582" algn="l" defTabSz="457166" rtl="0" eaLnBrk="1" latinLnBrk="0" hangingPunct="1">
        <a:spcBef>
          <a:spcPct val="20000"/>
        </a:spcBef>
        <a:buFont typeface="Arial"/>
        <a:buChar char="•"/>
        <a:defRPr sz="2000" kern="1200">
          <a:solidFill>
            <a:schemeClr val="tx1"/>
          </a:solidFill>
          <a:latin typeface="+mn-lt"/>
          <a:ea typeface="+mn-ea"/>
          <a:cs typeface="+mn-cs"/>
        </a:defRPr>
      </a:lvl7pPr>
      <a:lvl8pPr marL="3428744" indent="-228582" algn="l" defTabSz="457166" rtl="0" eaLnBrk="1" latinLnBrk="0" hangingPunct="1">
        <a:spcBef>
          <a:spcPct val="20000"/>
        </a:spcBef>
        <a:buFont typeface="Arial"/>
        <a:buChar char="•"/>
        <a:defRPr sz="2000" kern="1200">
          <a:solidFill>
            <a:schemeClr val="tx1"/>
          </a:solidFill>
          <a:latin typeface="+mn-lt"/>
          <a:ea typeface="+mn-ea"/>
          <a:cs typeface="+mn-cs"/>
        </a:defRPr>
      </a:lvl8pPr>
      <a:lvl9pPr marL="3885909" indent="-228582" algn="l" defTabSz="45716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66" rtl="0" eaLnBrk="1" latinLnBrk="0" hangingPunct="1">
        <a:defRPr sz="1800" kern="1200">
          <a:solidFill>
            <a:schemeClr val="tx1"/>
          </a:solidFill>
          <a:latin typeface="+mn-lt"/>
          <a:ea typeface="+mn-ea"/>
          <a:cs typeface="+mn-cs"/>
        </a:defRPr>
      </a:lvl1pPr>
      <a:lvl2pPr marL="457166" algn="l" defTabSz="457166" rtl="0" eaLnBrk="1" latinLnBrk="0" hangingPunct="1">
        <a:defRPr sz="1800" kern="1200">
          <a:solidFill>
            <a:schemeClr val="tx1"/>
          </a:solidFill>
          <a:latin typeface="+mn-lt"/>
          <a:ea typeface="+mn-ea"/>
          <a:cs typeface="+mn-cs"/>
        </a:defRPr>
      </a:lvl2pPr>
      <a:lvl3pPr marL="914333" algn="l" defTabSz="457166" rtl="0" eaLnBrk="1" latinLnBrk="0" hangingPunct="1">
        <a:defRPr sz="1800" kern="1200">
          <a:solidFill>
            <a:schemeClr val="tx1"/>
          </a:solidFill>
          <a:latin typeface="+mn-lt"/>
          <a:ea typeface="+mn-ea"/>
          <a:cs typeface="+mn-cs"/>
        </a:defRPr>
      </a:lvl3pPr>
      <a:lvl4pPr marL="1371498" algn="l" defTabSz="457166" rtl="0" eaLnBrk="1" latinLnBrk="0" hangingPunct="1">
        <a:defRPr sz="1800" kern="1200">
          <a:solidFill>
            <a:schemeClr val="tx1"/>
          </a:solidFill>
          <a:latin typeface="+mn-lt"/>
          <a:ea typeface="+mn-ea"/>
          <a:cs typeface="+mn-cs"/>
        </a:defRPr>
      </a:lvl4pPr>
      <a:lvl5pPr marL="1828664" algn="l" defTabSz="457166" rtl="0" eaLnBrk="1" latinLnBrk="0" hangingPunct="1">
        <a:defRPr sz="1800" kern="1200">
          <a:solidFill>
            <a:schemeClr val="tx1"/>
          </a:solidFill>
          <a:latin typeface="+mn-lt"/>
          <a:ea typeface="+mn-ea"/>
          <a:cs typeface="+mn-cs"/>
        </a:defRPr>
      </a:lvl5pPr>
      <a:lvl6pPr marL="2285829" algn="l" defTabSz="457166" rtl="0" eaLnBrk="1" latinLnBrk="0" hangingPunct="1">
        <a:defRPr sz="1800" kern="1200">
          <a:solidFill>
            <a:schemeClr val="tx1"/>
          </a:solidFill>
          <a:latin typeface="+mn-lt"/>
          <a:ea typeface="+mn-ea"/>
          <a:cs typeface="+mn-cs"/>
        </a:defRPr>
      </a:lvl6pPr>
      <a:lvl7pPr marL="2742995" algn="l" defTabSz="457166" rtl="0" eaLnBrk="1" latinLnBrk="0" hangingPunct="1">
        <a:defRPr sz="1800" kern="1200">
          <a:solidFill>
            <a:schemeClr val="tx1"/>
          </a:solidFill>
          <a:latin typeface="+mn-lt"/>
          <a:ea typeface="+mn-ea"/>
          <a:cs typeface="+mn-cs"/>
        </a:defRPr>
      </a:lvl7pPr>
      <a:lvl8pPr marL="3200160" algn="l" defTabSz="457166" rtl="0" eaLnBrk="1" latinLnBrk="0" hangingPunct="1">
        <a:defRPr sz="1800" kern="1200">
          <a:solidFill>
            <a:schemeClr val="tx1"/>
          </a:solidFill>
          <a:latin typeface="+mn-lt"/>
          <a:ea typeface="+mn-ea"/>
          <a:cs typeface="+mn-cs"/>
        </a:defRPr>
      </a:lvl8pPr>
      <a:lvl9pPr marL="3657326" algn="l" defTabSz="45716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
        <p:nvSpPr>
          <p:cNvPr id="2" name="Rectangle 1">
            <a:extLst>
              <a:ext uri="{FF2B5EF4-FFF2-40B4-BE49-F238E27FC236}">
                <a16:creationId xmlns:a16="http://schemas.microsoft.com/office/drawing/2014/main" id="{823460E6-A487-D0FD-9A18-55F7148C68BD}"/>
              </a:ext>
            </a:extLst>
          </p:cNvPr>
          <p:cNvSpPr/>
          <p:nvPr/>
        </p:nvSpPr>
        <p:spPr>
          <a:xfrm>
            <a:off x="1" y="6409588"/>
            <a:ext cx="11736987"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 name="Rectangle 3">
            <a:extLst>
              <a:ext uri="{FF2B5EF4-FFF2-40B4-BE49-F238E27FC236}">
                <a16:creationId xmlns:a16="http://schemas.microsoft.com/office/drawing/2014/main" id="{474A4FD6-B5F2-DBE8-8E52-E7DE25552574}"/>
              </a:ext>
            </a:extLst>
          </p:cNvPr>
          <p:cNvSpPr/>
          <p:nvPr/>
        </p:nvSpPr>
        <p:spPr>
          <a:xfrm rot="5400000">
            <a:off x="8758538" y="2980591"/>
            <a:ext cx="6407450" cy="446276"/>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619125"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84B8F80A-95C0-266B-1C53-90C0FF9D8A7B}"/>
              </a:ext>
            </a:extLst>
          </p:cNvPr>
          <p:cNvSpPr/>
          <p:nvPr/>
        </p:nvSpPr>
        <p:spPr>
          <a:xfrm>
            <a:off x="5250263" y="6562504"/>
            <a:ext cx="1691489" cy="196208"/>
          </a:xfrm>
          <a:prstGeom prst="rect">
            <a:avLst/>
          </a:prstGeom>
        </p:spPr>
        <p:txBody>
          <a:bodyPr wrap="none">
            <a:spAutoFit/>
          </a:bodyPr>
          <a:lstStyle/>
          <a:p>
            <a:pPr algn="ctr"/>
            <a:r>
              <a:rPr lang="en-US" sz="750">
                <a:solidFill>
                  <a:schemeClr val="bg2"/>
                </a:solidFill>
              </a:rPr>
              <a:t>Intel Confidential – Shared under NDA</a:t>
            </a:r>
          </a:p>
        </p:txBody>
      </p:sp>
      <p:sp>
        <p:nvSpPr>
          <p:cNvPr id="7" name="Rectangle 6">
            <a:extLst>
              <a:ext uri="{FF2B5EF4-FFF2-40B4-BE49-F238E27FC236}">
                <a16:creationId xmlns:a16="http://schemas.microsoft.com/office/drawing/2014/main" id="{9BEE9B07-6915-303A-DAFB-A8A485AB7E4D}"/>
              </a:ext>
            </a:extLst>
          </p:cNvPr>
          <p:cNvSpPr/>
          <p:nvPr/>
        </p:nvSpPr>
        <p:spPr>
          <a:xfrm>
            <a:off x="483012" y="6562504"/>
            <a:ext cx="1196161" cy="196208"/>
          </a:xfrm>
          <a:prstGeom prst="rect">
            <a:avLst/>
          </a:prstGeom>
        </p:spPr>
        <p:txBody>
          <a:bodyPr wrap="none">
            <a:spAutoFit/>
          </a:bodyPr>
          <a:lstStyle/>
          <a:p>
            <a:pPr algn="l"/>
            <a:r>
              <a:rPr lang="en-US" sz="750">
                <a:solidFill>
                  <a:schemeClr val="bg2"/>
                </a:solidFill>
              </a:rPr>
              <a:t>Network Platforms Group</a:t>
            </a:r>
          </a:p>
        </p:txBody>
      </p:sp>
      <p:pic>
        <p:nvPicPr>
          <p:cNvPr id="8" name="Graphic 7">
            <a:extLst>
              <a:ext uri="{FF2B5EF4-FFF2-40B4-BE49-F238E27FC236}">
                <a16:creationId xmlns:a16="http://schemas.microsoft.com/office/drawing/2014/main" id="{E77A8226-7B65-05D8-D94F-E49DB417A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137467" y="6554735"/>
            <a:ext cx="476084" cy="177524"/>
          </a:xfrm>
          <a:prstGeom prst="rect">
            <a:avLst/>
          </a:prstGeom>
        </p:spPr>
      </p:pic>
      <p:sp>
        <p:nvSpPr>
          <p:cNvPr id="9" name="TextBox 8">
            <a:extLst>
              <a:ext uri="{FF2B5EF4-FFF2-40B4-BE49-F238E27FC236}">
                <a16:creationId xmlns:a16="http://schemas.microsoft.com/office/drawing/2014/main" id="{363C5CFA-7154-0661-77B0-3047341F295E}"/>
              </a:ext>
            </a:extLst>
          </p:cNvPr>
          <p:cNvSpPr txBox="1"/>
          <p:nvPr/>
        </p:nvSpPr>
        <p:spPr>
          <a:xfrm>
            <a:off x="11927869" y="6579175"/>
            <a:ext cx="89768" cy="923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1828754" rtl="0" fontAlgn="auto" latinLnBrk="0" hangingPunct="0">
              <a:lnSpc>
                <a:spcPct val="100000"/>
              </a:lnSpc>
              <a:spcBef>
                <a:spcPts val="0"/>
              </a:spcBef>
              <a:spcAft>
                <a:spcPts val="0"/>
              </a:spcAft>
              <a:buClrTx/>
              <a:buSzTx/>
              <a:buFontTx/>
              <a:buNone/>
              <a:tabLst/>
            </a:pPr>
            <a:fld id="{4F6B73DA-0149-4325-A7B8-AE29BD4BC701}" type="slidenum">
              <a:rPr kumimoji="0" lang="en-US" sz="600" b="0" i="0" u="none" strike="noStrike" cap="none" spc="0" normalizeH="0" baseline="0" smtClean="0">
                <a:ln>
                  <a:noFill/>
                </a:ln>
                <a:solidFill>
                  <a:schemeClr val="bg2"/>
                </a:solidFill>
                <a:effectLst/>
                <a:uFillTx/>
                <a:latin typeface="+mn-lt"/>
                <a:ea typeface="+mn-ea"/>
                <a:cs typeface="+mn-cs"/>
                <a:sym typeface="Helvetica Neue"/>
              </a:rPr>
              <a:pPr marL="0" marR="0" indent="0" algn="ctr" defTabSz="1828754" rtl="0" fontAlgn="auto" latinLnBrk="0" hangingPunct="0">
                <a:lnSpc>
                  <a:spcPct val="100000"/>
                </a:lnSpc>
                <a:spcBef>
                  <a:spcPts val="0"/>
                </a:spcBef>
                <a:spcAft>
                  <a:spcPts val="0"/>
                </a:spcAft>
                <a:buClrTx/>
                <a:buSzTx/>
                <a:buFontTx/>
                <a:buNone/>
                <a:tabLst/>
              </a:pPr>
              <a:t>‹#›</a:t>
            </a:fld>
            <a:endParaRPr kumimoji="0" lang="en-US" sz="600" b="0" i="0" u="none" strike="noStrike" cap="none" spc="0" normalizeH="0" baseline="0" err="1">
              <a:ln>
                <a:noFill/>
              </a:ln>
              <a:solidFill>
                <a:schemeClr val="bg2"/>
              </a:solidFill>
              <a:effectLst/>
              <a:uFillTx/>
              <a:latin typeface="+mn-lt"/>
              <a:ea typeface="+mn-ea"/>
              <a:cs typeface="+mn-cs"/>
              <a:sym typeface="Helvetica Neue"/>
            </a:endParaRPr>
          </a:p>
        </p:txBody>
      </p:sp>
    </p:spTree>
    <p:extLst>
      <p:ext uri="{BB962C8B-B14F-4D97-AF65-F5344CB8AC3E}">
        <p14:creationId xmlns:p14="http://schemas.microsoft.com/office/powerpoint/2010/main" val="39732674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Shape 5"/>
          <p:cNvSpPr>
            <a:spLocks noGrp="1"/>
          </p:cNvSpPr>
          <p:nvPr>
            <p:ph type="title"/>
          </p:nvPr>
        </p:nvSpPr>
        <p:spPr>
          <a:xfrm>
            <a:off x="334964" y="324002"/>
            <a:ext cx="11522075"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rPr lang="en-US"/>
              <a:t>Title</a:t>
            </a:r>
            <a:endParaRPr/>
          </a:p>
        </p:txBody>
      </p:sp>
      <p:pic>
        <p:nvPicPr>
          <p:cNvPr id="3" name="図 2">
            <a:extLst>
              <a:ext uri="{FF2B5EF4-FFF2-40B4-BE49-F238E27FC236}">
                <a16:creationId xmlns:a16="http://schemas.microsoft.com/office/drawing/2014/main" id="{55857C1D-F39E-EE42-B7F0-9F8DB81E1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9363" y="6374060"/>
            <a:ext cx="355600" cy="355600"/>
          </a:xfrm>
          <a:prstGeom prst="rect">
            <a:avLst/>
          </a:prstGeom>
        </p:spPr>
      </p:pic>
    </p:spTree>
    <p:extLst>
      <p:ext uri="{BB962C8B-B14F-4D97-AF65-F5344CB8AC3E}">
        <p14:creationId xmlns:p14="http://schemas.microsoft.com/office/powerpoint/2010/main" val="22094224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1" r:id="rId5"/>
    <p:sldLayoutId id="2147483720" r:id="rId6"/>
    <p:sldLayoutId id="2147483722" r:id="rId7"/>
    <p:sldLayoutId id="2147483723" r:id="rId8"/>
    <p:sldLayoutId id="2147483724" r:id="rId9"/>
  </p:sldLayoutIdLst>
  <p:transition spd="med"/>
  <p:hf hdr="0"/>
  <p:txStyles>
    <p:title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p:titleStyle>
    <p:bodyStyle>
      <a:lvl1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1pPr>
      <a:lvl2pPr marL="34828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2pPr>
      <a:lvl3pPr marL="47330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3pPr>
      <a:lvl4pPr marL="59832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4pPr>
      <a:lvl5pPr marL="723353"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5pPr>
      <a:lvl6pPr marL="848377"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6pPr>
      <a:lvl7pPr marL="973401"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7pPr>
      <a:lvl8pPr marL="1098425"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8pPr>
      <a:lvl9pPr marL="1223449" marR="0" indent="-223257" algn="l" defTabSz="231356" eaLnBrk="1" latinLnBrk="0" hangingPunct="1">
        <a:lnSpc>
          <a:spcPct val="100000"/>
        </a:lnSpc>
        <a:spcBef>
          <a:spcPts val="0"/>
        </a:spcBef>
        <a:spcAft>
          <a:spcPts val="0"/>
        </a:spcAft>
        <a:buClrTx/>
        <a:buSzPct val="75000"/>
        <a:buFontTx/>
        <a:buChar char="•"/>
        <a:tabLst/>
        <a:defRPr kumimoji="1" sz="1800" b="0" i="0" u="none" strike="noStrike" cap="none" spc="0" baseline="0">
          <a:ln>
            <a:noFill/>
          </a:ln>
          <a:solidFill>
            <a:srgbClr val="000000"/>
          </a:solidFill>
          <a:uFillTx/>
          <a:latin typeface="+mn-lt"/>
          <a:ea typeface="+mn-ea"/>
          <a:cs typeface="+mj-cs"/>
          <a:sym typeface="メイリオ"/>
        </a:defRPr>
      </a:lvl9pPr>
    </p:bodyStyle>
    <p:otherStyle>
      <a:lvl1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1pPr>
      <a:lvl2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2pPr>
      <a:lvl3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3pPr>
      <a:lvl4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4pPr>
      <a:lvl5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5pPr>
      <a:lvl6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6pPr>
      <a:lvl7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7pPr>
      <a:lvl8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8pPr>
      <a:lvl9pPr marL="0" marR="0" indent="0" algn="ctr" defTabSz="411356" eaLnBrk="1" latinLnBrk="0" hangingPunct="1">
        <a:lnSpc>
          <a:spcPct val="100000"/>
        </a:lnSpc>
        <a:spcBef>
          <a:spcPts val="0"/>
        </a:spcBef>
        <a:spcAft>
          <a:spcPts val="0"/>
        </a:spcAft>
        <a:buClrTx/>
        <a:buSzTx/>
        <a:buFontTx/>
        <a:buNone/>
        <a:tabLst/>
        <a:defRPr kumimoji="1" sz="800" b="0" i="0" u="none" strike="noStrike" cap="none" spc="0" baseline="0">
          <a:ln>
            <a:noFill/>
          </a:ln>
          <a:solidFill>
            <a:schemeClr val="tx1"/>
          </a:solidFill>
          <a:uFillTx/>
          <a:latin typeface="+mn-lt"/>
          <a:ea typeface="+mn-ea"/>
          <a:cs typeface="+mn-cs"/>
          <a:sym typeface="Rakuten Global B"/>
        </a:defRPr>
      </a:lvl9pPr>
    </p:otherStyle>
  </p:txStyles>
  <p:extLst>
    <p:ext uri="{27BBF7A9-308A-43DC-89C8-2F10F3537804}">
      <p15:sldGuideLst xmlns:p15="http://schemas.microsoft.com/office/powerpoint/2012/main">
        <p15:guide id="1" orient="horz" pos="648">
          <p15:clr>
            <a:srgbClr val="F26B43"/>
          </p15:clr>
        </p15:guide>
        <p15:guide id="2" pos="158">
          <p15:clr>
            <a:srgbClr val="F26B43"/>
          </p15:clr>
        </p15:guide>
        <p15:guide id="3" pos="5602">
          <p15:clr>
            <a:srgbClr val="F26B43"/>
          </p15:clr>
        </p15:guide>
        <p15:guide id="4" orient="horz" pos="38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11.xml"/><Relationship Id="rId3" Type="http://schemas.openxmlformats.org/officeDocument/2006/relationships/diagramData" Target="../diagrams/data10.xml"/><Relationship Id="rId7" Type="http://schemas.microsoft.com/office/2007/relationships/diagramDrawing" Target="../diagrams/drawing10.xml"/><Relationship Id="rId12" Type="http://schemas.microsoft.com/office/2007/relationships/diagramDrawing" Target="../diagrams/drawing11.xm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diagramColors" Target="../diagrams/colors10.xml"/><Relationship Id="rId11" Type="http://schemas.openxmlformats.org/officeDocument/2006/relationships/diagramColors" Target="../diagrams/colors11.xml"/><Relationship Id="rId5" Type="http://schemas.openxmlformats.org/officeDocument/2006/relationships/diagramQuickStyle" Target="../diagrams/quickStyle10.xml"/><Relationship Id="rId10" Type="http://schemas.openxmlformats.org/officeDocument/2006/relationships/diagramQuickStyle" Target="../diagrams/quickStyle11.xml"/><Relationship Id="rId4" Type="http://schemas.openxmlformats.org/officeDocument/2006/relationships/diagramLayout" Target="../diagrams/layout10.xml"/><Relationship Id="rId9" Type="http://schemas.openxmlformats.org/officeDocument/2006/relationships/diagramLayout" Target="../diagrams/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15.sv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 Id="rId9"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 Id="rId9" Type="http://schemas.openxmlformats.org/officeDocument/2006/relationships/image" Target="../media/image15.sv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diagramColors" Target="../diagrams/colors17.xml"/><Relationship Id="rId11" Type="http://schemas.openxmlformats.org/officeDocument/2006/relationships/image" Target="../media/image15.svg"/><Relationship Id="rId5" Type="http://schemas.openxmlformats.org/officeDocument/2006/relationships/diagramQuickStyle" Target="../diagrams/quickStyle17.xml"/><Relationship Id="rId10" Type="http://schemas.openxmlformats.org/officeDocument/2006/relationships/image" Target="../media/image14.png"/><Relationship Id="rId4" Type="http://schemas.openxmlformats.org/officeDocument/2006/relationships/diagramLayout" Target="../diagrams/layout17.xml"/><Relationship Id="rId9"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Data" Target="../diagrams/data8.xml"/><Relationship Id="rId7" Type="http://schemas.microsoft.com/office/2007/relationships/diagramDrawing" Target="../diagrams/drawing8.xml"/><Relationship Id="rId12" Type="http://schemas.microsoft.com/office/2007/relationships/diagramDrawing" Target="../diagrams/drawing9.xm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diagramColors" Target="../diagrams/colors8.xml"/><Relationship Id="rId11" Type="http://schemas.openxmlformats.org/officeDocument/2006/relationships/diagramColors" Target="../diagrams/colors9.xml"/><Relationship Id="rId5" Type="http://schemas.openxmlformats.org/officeDocument/2006/relationships/diagramQuickStyle" Target="../diagrams/quickStyle8.xml"/><Relationship Id="rId10" Type="http://schemas.openxmlformats.org/officeDocument/2006/relationships/diagramQuickStyle" Target="../diagrams/quickStyle9.xml"/><Relationship Id="rId4" Type="http://schemas.openxmlformats.org/officeDocument/2006/relationships/diagramLayout" Target="../diagrams/layout8.xml"/><Relationship Id="rId9" Type="http://schemas.openxmlformats.org/officeDocument/2006/relationships/diagramLayout" Target="../diagrams/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79F4BE2-8E4A-4003-B816-9E34781F7E88}"/>
              </a:ext>
            </a:extLst>
          </p:cNvPr>
          <p:cNvSpPr>
            <a:spLocks noGrp="1"/>
          </p:cNvSpPr>
          <p:nvPr>
            <p:ph type="title"/>
          </p:nvPr>
        </p:nvSpPr>
        <p:spPr>
          <a:xfrm>
            <a:off x="834242" y="932907"/>
            <a:ext cx="10523515" cy="2338275"/>
          </a:xfrm>
        </p:spPr>
        <p:txBody>
          <a:bodyPr lIns="53577" tIns="53577" rIns="53577" bIns="53577" anchor="ctr">
            <a:noAutofit/>
          </a:bodyPr>
          <a:lstStyle/>
          <a:p>
            <a:pPr algn="ctr"/>
            <a:r>
              <a:rPr lang="en-US" sz="4800" dirty="0"/>
              <a:t>C</a:t>
            </a:r>
            <a:r>
              <a:rPr lang="en-US" altLang="zh-CN" sz="4800" dirty="0"/>
              <a:t>loud Native NF Data Streaming</a:t>
            </a:r>
            <a:br>
              <a:rPr lang="en-US" altLang="zh-CN" sz="4800" dirty="0"/>
            </a:br>
            <a:r>
              <a:rPr lang="en-US" altLang="zh-CN" sz="4800" dirty="0"/>
              <a:t>Solution Analysis</a:t>
            </a:r>
            <a:br>
              <a:rPr lang="en-US" altLang="zh-CN" sz="4800" dirty="0"/>
            </a:br>
            <a:r>
              <a:rPr lang="en-US" altLang="zh-CN" sz="2800" dirty="0"/>
              <a:t>WebSocket VS HTTP2.0 VS Kafka</a:t>
            </a:r>
            <a:endParaRPr lang="en-US" sz="4800" dirty="0"/>
          </a:p>
        </p:txBody>
      </p:sp>
      <p:sp>
        <p:nvSpPr>
          <p:cNvPr id="3" name="TextBox 2">
            <a:extLst>
              <a:ext uri="{FF2B5EF4-FFF2-40B4-BE49-F238E27FC236}">
                <a16:creationId xmlns:a16="http://schemas.microsoft.com/office/drawing/2014/main" id="{89D10489-B54A-5D3D-26DD-61F34A39F244}"/>
              </a:ext>
            </a:extLst>
          </p:cNvPr>
          <p:cNvSpPr txBox="1"/>
          <p:nvPr/>
        </p:nvSpPr>
        <p:spPr>
          <a:xfrm>
            <a:off x="1895473" y="3271182"/>
            <a:ext cx="8401051" cy="1146724"/>
          </a:xfrm>
          <a:prstGeom prst="rect">
            <a:avLst/>
          </a:prstGeom>
          <a:noFill/>
        </p:spPr>
        <p:txBody>
          <a:bodyPr wrap="square">
            <a:spAutoFit/>
          </a:bodyPr>
          <a:lstStyle/>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15 Jan 2025</a:t>
            </a:r>
          </a:p>
          <a:p>
            <a:pPr algn="ctr">
              <a:lnSpc>
                <a:spcPct val="150000"/>
              </a:lnSpc>
              <a:spcBef>
                <a:spcPts val="0"/>
              </a:spcBef>
            </a:pPr>
            <a:r>
              <a:rPr kumimoji="1" lang="en-GB" b="1" dirty="0">
                <a:solidFill>
                  <a:srgbClr val="FFFFFF"/>
                </a:solidFill>
                <a:latin typeface="Rakuten Sans" panose="020B0503020203020204" pitchFamily="34" charset="0"/>
                <a:ea typeface="+mj-ea"/>
                <a:sym typeface="メイリオ"/>
              </a:rPr>
              <a:t>Source: Rakuten Mobile Inc [RMI]</a:t>
            </a:r>
          </a:p>
        </p:txBody>
      </p:sp>
    </p:spTree>
    <p:extLst>
      <p:ext uri="{BB962C8B-B14F-4D97-AF65-F5344CB8AC3E}">
        <p14:creationId xmlns:p14="http://schemas.microsoft.com/office/powerpoint/2010/main" val="3102934450"/>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51860-3441-5CFA-2A2A-BEFEE7119071}"/>
              </a:ext>
            </a:extLst>
          </p:cNvPr>
          <p:cNvSpPr>
            <a:spLocks noGrp="1"/>
          </p:cNvSpPr>
          <p:nvPr>
            <p:ph type="title"/>
          </p:nvPr>
        </p:nvSpPr>
        <p:spPr/>
        <p:txBody>
          <a:bodyPr>
            <a:noAutofit/>
          </a:bodyPr>
          <a:lstStyle/>
          <a:p>
            <a:r>
              <a:rPr lang="en-GB" sz="2400"/>
              <a:t>Solution 3 – Message bus based </a:t>
            </a:r>
            <a:br>
              <a:rPr lang="en-GB" sz="2400"/>
            </a:br>
            <a:r>
              <a:rPr lang="en-GB" sz="2400"/>
              <a:t>Pros and Cons</a:t>
            </a:r>
          </a:p>
        </p:txBody>
      </p:sp>
      <p:graphicFrame>
        <p:nvGraphicFramePr>
          <p:cNvPr id="5" name="Diagram 4">
            <a:extLst>
              <a:ext uri="{FF2B5EF4-FFF2-40B4-BE49-F238E27FC236}">
                <a16:creationId xmlns:a16="http://schemas.microsoft.com/office/drawing/2014/main" id="{781F3D56-0C49-5920-6B6E-11693F4ACBC8}"/>
              </a:ext>
            </a:extLst>
          </p:cNvPr>
          <p:cNvGraphicFramePr/>
          <p:nvPr>
            <p:extLst>
              <p:ext uri="{D42A27DB-BD31-4B8C-83A1-F6EECF244321}">
                <p14:modId xmlns:p14="http://schemas.microsoft.com/office/powerpoint/2010/main" val="1193924628"/>
              </p:ext>
            </p:extLst>
          </p:nvPr>
        </p:nvGraphicFramePr>
        <p:xfrm>
          <a:off x="5463793" y="4702584"/>
          <a:ext cx="6024784" cy="12167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AB09612F-649E-A057-E288-D7C1A8123BC1}"/>
              </a:ext>
            </a:extLst>
          </p:cNvPr>
          <p:cNvGraphicFramePr/>
          <p:nvPr>
            <p:extLst>
              <p:ext uri="{D42A27DB-BD31-4B8C-83A1-F6EECF244321}">
                <p14:modId xmlns:p14="http://schemas.microsoft.com/office/powerpoint/2010/main" val="223730076"/>
              </p:ext>
            </p:extLst>
          </p:nvPr>
        </p:nvGraphicFramePr>
        <p:xfrm>
          <a:off x="5463794" y="882830"/>
          <a:ext cx="6024783" cy="34525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5" name="Rectangle 54">
            <a:extLst>
              <a:ext uri="{FF2B5EF4-FFF2-40B4-BE49-F238E27FC236}">
                <a16:creationId xmlns:a16="http://schemas.microsoft.com/office/drawing/2014/main" id="{ACA88961-F7D0-E82F-75A8-D5E3B759718D}"/>
              </a:ext>
            </a:extLst>
          </p:cNvPr>
          <p:cNvSpPr/>
          <p:nvPr/>
        </p:nvSpPr>
        <p:spPr>
          <a:xfrm>
            <a:off x="2022623" y="2343300"/>
            <a:ext cx="1859997" cy="838795"/>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Kafka Message broker</a:t>
            </a:r>
          </a:p>
        </p:txBody>
      </p:sp>
      <p:sp>
        <p:nvSpPr>
          <p:cNvPr id="56" name="Rectangle 55">
            <a:extLst>
              <a:ext uri="{FF2B5EF4-FFF2-40B4-BE49-F238E27FC236}">
                <a16:creationId xmlns:a16="http://schemas.microsoft.com/office/drawing/2014/main" id="{43687D67-BFB2-4270-5D97-4CF489C0AECA}"/>
              </a:ext>
            </a:extLst>
          </p:cNvPr>
          <p:cNvSpPr/>
          <p:nvPr/>
        </p:nvSpPr>
        <p:spPr>
          <a:xfrm>
            <a:off x="1714936" y="2548246"/>
            <a:ext cx="1859997" cy="838795"/>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50">
                <a:solidFill>
                  <a:schemeClr val="bg1"/>
                </a:solidFill>
              </a:rPr>
              <a:t>Kafka message broker</a:t>
            </a:r>
          </a:p>
          <a:p>
            <a:pPr algn="ctr">
              <a:spcBef>
                <a:spcPts val="0"/>
              </a:spcBef>
            </a:pPr>
            <a:r>
              <a:rPr kumimoji="1" lang="en-GB" sz="1050">
                <a:solidFill>
                  <a:schemeClr val="bg1"/>
                </a:solidFill>
              </a:rPr>
              <a:t>Server node</a:t>
            </a:r>
          </a:p>
        </p:txBody>
      </p:sp>
      <p:sp>
        <p:nvSpPr>
          <p:cNvPr id="57" name="Rectangle 56">
            <a:extLst>
              <a:ext uri="{FF2B5EF4-FFF2-40B4-BE49-F238E27FC236}">
                <a16:creationId xmlns:a16="http://schemas.microsoft.com/office/drawing/2014/main" id="{8FB7AE8D-C79E-6D7C-736E-A9DCB68CD564}"/>
              </a:ext>
            </a:extLst>
          </p:cNvPr>
          <p:cNvSpPr/>
          <p:nvPr/>
        </p:nvSpPr>
        <p:spPr>
          <a:xfrm>
            <a:off x="1421514" y="2696926"/>
            <a:ext cx="1859997" cy="838795"/>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50">
                <a:solidFill>
                  <a:schemeClr val="bg1"/>
                </a:solidFill>
              </a:rPr>
              <a:t>Kafka message broker</a:t>
            </a:r>
          </a:p>
          <a:p>
            <a:pPr algn="ctr">
              <a:spcBef>
                <a:spcPts val="0"/>
              </a:spcBef>
            </a:pPr>
            <a:r>
              <a:rPr kumimoji="1" lang="en-GB" sz="1050">
                <a:solidFill>
                  <a:schemeClr val="bg1"/>
                </a:solidFill>
              </a:rPr>
              <a:t>server node</a:t>
            </a:r>
          </a:p>
        </p:txBody>
      </p:sp>
      <p:sp>
        <p:nvSpPr>
          <p:cNvPr id="58" name="Arrow: Right 57">
            <a:extLst>
              <a:ext uri="{FF2B5EF4-FFF2-40B4-BE49-F238E27FC236}">
                <a16:creationId xmlns:a16="http://schemas.microsoft.com/office/drawing/2014/main" id="{083FB643-F1D0-BE46-50C3-D941A04CDE4A}"/>
              </a:ext>
            </a:extLst>
          </p:cNvPr>
          <p:cNvSpPr/>
          <p:nvPr/>
        </p:nvSpPr>
        <p:spPr>
          <a:xfrm rot="16200000">
            <a:off x="1919665" y="3913213"/>
            <a:ext cx="650005" cy="319707"/>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59" name="Arrow: Right 58">
            <a:extLst>
              <a:ext uri="{FF2B5EF4-FFF2-40B4-BE49-F238E27FC236}">
                <a16:creationId xmlns:a16="http://schemas.microsoft.com/office/drawing/2014/main" id="{545B9FF8-D486-89CC-0660-ADD64D1CF02B}"/>
              </a:ext>
            </a:extLst>
          </p:cNvPr>
          <p:cNvSpPr/>
          <p:nvPr/>
        </p:nvSpPr>
        <p:spPr>
          <a:xfrm rot="16200000">
            <a:off x="3255297" y="3902591"/>
            <a:ext cx="642823" cy="319707"/>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cxnSp>
        <p:nvCxnSpPr>
          <p:cNvPr id="60" name="Straight Arrow Connector 59">
            <a:extLst>
              <a:ext uri="{FF2B5EF4-FFF2-40B4-BE49-F238E27FC236}">
                <a16:creationId xmlns:a16="http://schemas.microsoft.com/office/drawing/2014/main" id="{AB7AD57B-1BC7-E35B-339E-738D5C32832D}"/>
              </a:ext>
            </a:extLst>
          </p:cNvPr>
          <p:cNvCxnSpPr>
            <a:cxnSpLocks/>
          </p:cNvCxnSpPr>
          <p:nvPr/>
        </p:nvCxnSpPr>
        <p:spPr>
          <a:xfrm flipV="1">
            <a:off x="3174443" y="1558548"/>
            <a:ext cx="0" cy="4757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3B7806D3-8C34-A45D-050C-4A3E26831088}"/>
              </a:ext>
            </a:extLst>
          </p:cNvPr>
          <p:cNvCxnSpPr>
            <a:cxnSpLocks/>
          </p:cNvCxnSpPr>
          <p:nvPr/>
        </p:nvCxnSpPr>
        <p:spPr>
          <a:xfrm flipV="1">
            <a:off x="2922493" y="1690146"/>
            <a:ext cx="0" cy="3441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5A71F899-F889-B56A-8ACF-249B74E77003}"/>
              </a:ext>
            </a:extLst>
          </p:cNvPr>
          <p:cNvSpPr/>
          <p:nvPr/>
        </p:nvSpPr>
        <p:spPr>
          <a:xfrm>
            <a:off x="2526043" y="1049699"/>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a:p>
            <a:pPr algn="ctr">
              <a:lnSpc>
                <a:spcPct val="100000"/>
              </a:lnSpc>
              <a:spcBef>
                <a:spcPts val="0"/>
              </a:spcBef>
            </a:pPr>
            <a:r>
              <a:rPr kumimoji="1" lang="en-GB" sz="1050">
                <a:solidFill>
                  <a:schemeClr val="tx1"/>
                </a:solidFill>
              </a:rPr>
              <a:t>instances</a:t>
            </a:r>
          </a:p>
        </p:txBody>
      </p:sp>
      <p:sp>
        <p:nvSpPr>
          <p:cNvPr id="63" name="Rectangle 62">
            <a:extLst>
              <a:ext uri="{FF2B5EF4-FFF2-40B4-BE49-F238E27FC236}">
                <a16:creationId xmlns:a16="http://schemas.microsoft.com/office/drawing/2014/main" id="{ABD180A6-1D24-6A62-55F0-FCB0F17AE321}"/>
              </a:ext>
            </a:extLst>
          </p:cNvPr>
          <p:cNvSpPr/>
          <p:nvPr/>
        </p:nvSpPr>
        <p:spPr>
          <a:xfrm>
            <a:off x="2367181" y="1187947"/>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a:p>
            <a:pPr algn="ctr">
              <a:lnSpc>
                <a:spcPct val="100000"/>
              </a:lnSpc>
              <a:spcBef>
                <a:spcPts val="0"/>
              </a:spcBef>
            </a:pPr>
            <a:r>
              <a:rPr kumimoji="1" lang="en-GB" sz="1050">
                <a:solidFill>
                  <a:schemeClr val="tx1"/>
                </a:solidFill>
              </a:rPr>
              <a:t>instances</a:t>
            </a:r>
          </a:p>
        </p:txBody>
      </p:sp>
      <p:grpSp>
        <p:nvGrpSpPr>
          <p:cNvPr id="64" name="Group 63">
            <a:extLst>
              <a:ext uri="{FF2B5EF4-FFF2-40B4-BE49-F238E27FC236}">
                <a16:creationId xmlns:a16="http://schemas.microsoft.com/office/drawing/2014/main" id="{B76E4075-8941-281A-3911-23E69E1BAE6A}"/>
              </a:ext>
            </a:extLst>
          </p:cNvPr>
          <p:cNvGrpSpPr/>
          <p:nvPr/>
        </p:nvGrpSpPr>
        <p:grpSpPr>
          <a:xfrm>
            <a:off x="1832513" y="4444913"/>
            <a:ext cx="933578" cy="618089"/>
            <a:chOff x="1246052" y="5153577"/>
            <a:chExt cx="1013572" cy="671050"/>
          </a:xfrm>
        </p:grpSpPr>
        <p:sp>
          <p:nvSpPr>
            <p:cNvPr id="65" name="Rectangle 64">
              <a:extLst>
                <a:ext uri="{FF2B5EF4-FFF2-40B4-BE49-F238E27FC236}">
                  <a16:creationId xmlns:a16="http://schemas.microsoft.com/office/drawing/2014/main" id="{48266090-A3D0-96E3-E2C7-B9C203D7947D}"/>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66" name="Rectangle 65">
              <a:extLst>
                <a:ext uri="{FF2B5EF4-FFF2-40B4-BE49-F238E27FC236}">
                  <a16:creationId xmlns:a16="http://schemas.microsoft.com/office/drawing/2014/main" id="{585DB933-B440-52BE-AEAC-0644358F058A}"/>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67" name="Group 66">
            <a:extLst>
              <a:ext uri="{FF2B5EF4-FFF2-40B4-BE49-F238E27FC236}">
                <a16:creationId xmlns:a16="http://schemas.microsoft.com/office/drawing/2014/main" id="{F47BCD72-40BF-A901-89C2-A692E2D38873}"/>
              </a:ext>
            </a:extLst>
          </p:cNvPr>
          <p:cNvGrpSpPr/>
          <p:nvPr/>
        </p:nvGrpSpPr>
        <p:grpSpPr>
          <a:xfrm>
            <a:off x="1685092" y="4603479"/>
            <a:ext cx="933578" cy="618089"/>
            <a:chOff x="1246052" y="5153577"/>
            <a:chExt cx="1013572" cy="671050"/>
          </a:xfrm>
        </p:grpSpPr>
        <p:sp>
          <p:nvSpPr>
            <p:cNvPr id="68" name="Rectangle 67">
              <a:extLst>
                <a:ext uri="{FF2B5EF4-FFF2-40B4-BE49-F238E27FC236}">
                  <a16:creationId xmlns:a16="http://schemas.microsoft.com/office/drawing/2014/main" id="{51D9F609-0E1C-3F39-7D7E-9428C4C53CA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69" name="Rectangle 68">
              <a:extLst>
                <a:ext uri="{FF2B5EF4-FFF2-40B4-BE49-F238E27FC236}">
                  <a16:creationId xmlns:a16="http://schemas.microsoft.com/office/drawing/2014/main" id="{400CDE04-EAC5-C8AD-08D4-65676D836AC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sp>
        <p:nvSpPr>
          <p:cNvPr id="70" name="Rectangle 69">
            <a:extLst>
              <a:ext uri="{FF2B5EF4-FFF2-40B4-BE49-F238E27FC236}">
                <a16:creationId xmlns:a16="http://schemas.microsoft.com/office/drawing/2014/main" id="{F451AD8C-C56E-5CA0-F685-06E0CF04C18E}"/>
              </a:ext>
            </a:extLst>
          </p:cNvPr>
          <p:cNvSpPr/>
          <p:nvPr/>
        </p:nvSpPr>
        <p:spPr>
          <a:xfrm>
            <a:off x="2208319" y="1299047"/>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p:txBody>
      </p:sp>
      <p:cxnSp>
        <p:nvCxnSpPr>
          <p:cNvPr id="71" name="Straight Arrow Connector 70">
            <a:extLst>
              <a:ext uri="{FF2B5EF4-FFF2-40B4-BE49-F238E27FC236}">
                <a16:creationId xmlns:a16="http://schemas.microsoft.com/office/drawing/2014/main" id="{46B2271A-4D9D-7095-8DB9-EE3C51A35BA4}"/>
              </a:ext>
            </a:extLst>
          </p:cNvPr>
          <p:cNvCxnSpPr>
            <a:cxnSpLocks/>
            <a:endCxn id="70" idx="2"/>
          </p:cNvCxnSpPr>
          <p:nvPr/>
        </p:nvCxnSpPr>
        <p:spPr>
          <a:xfrm flipH="1" flipV="1">
            <a:off x="2675107" y="1796122"/>
            <a:ext cx="1" cy="2312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0672D484-9BA3-A22C-AA3C-29901681A6BC}"/>
              </a:ext>
            </a:extLst>
          </p:cNvPr>
          <p:cNvSpPr/>
          <p:nvPr/>
        </p:nvSpPr>
        <p:spPr>
          <a:xfrm>
            <a:off x="1551013" y="4743403"/>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73" name="Rectangle 72">
            <a:extLst>
              <a:ext uri="{FF2B5EF4-FFF2-40B4-BE49-F238E27FC236}">
                <a16:creationId xmlns:a16="http://schemas.microsoft.com/office/drawing/2014/main" id="{6E0C12D8-79DF-1C04-0564-63D38D58A74F}"/>
              </a:ext>
            </a:extLst>
          </p:cNvPr>
          <p:cNvSpPr/>
          <p:nvPr/>
        </p:nvSpPr>
        <p:spPr>
          <a:xfrm>
            <a:off x="1655540" y="4742383"/>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nvGrpSpPr>
          <p:cNvPr id="74" name="Group 73">
            <a:extLst>
              <a:ext uri="{FF2B5EF4-FFF2-40B4-BE49-F238E27FC236}">
                <a16:creationId xmlns:a16="http://schemas.microsoft.com/office/drawing/2014/main" id="{7116FDD9-E72C-A21A-96B7-2C1553F5C9ED}"/>
              </a:ext>
            </a:extLst>
          </p:cNvPr>
          <p:cNvGrpSpPr/>
          <p:nvPr/>
        </p:nvGrpSpPr>
        <p:grpSpPr>
          <a:xfrm>
            <a:off x="3189013" y="4444913"/>
            <a:ext cx="933578" cy="618089"/>
            <a:chOff x="1246052" y="5153577"/>
            <a:chExt cx="1013572" cy="671050"/>
          </a:xfrm>
        </p:grpSpPr>
        <p:sp>
          <p:nvSpPr>
            <p:cNvPr id="75" name="Rectangle 74">
              <a:extLst>
                <a:ext uri="{FF2B5EF4-FFF2-40B4-BE49-F238E27FC236}">
                  <a16:creationId xmlns:a16="http://schemas.microsoft.com/office/drawing/2014/main" id="{850D93CF-A8C2-4D45-2ACC-B404D0C2561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76" name="Rectangle 75">
              <a:extLst>
                <a:ext uri="{FF2B5EF4-FFF2-40B4-BE49-F238E27FC236}">
                  <a16:creationId xmlns:a16="http://schemas.microsoft.com/office/drawing/2014/main" id="{3901A47B-4E47-EE18-AEF2-869388800B0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77" name="Group 76">
            <a:extLst>
              <a:ext uri="{FF2B5EF4-FFF2-40B4-BE49-F238E27FC236}">
                <a16:creationId xmlns:a16="http://schemas.microsoft.com/office/drawing/2014/main" id="{8F2B2EEC-CAC1-3573-EC4D-12CA66832406}"/>
              </a:ext>
            </a:extLst>
          </p:cNvPr>
          <p:cNvGrpSpPr/>
          <p:nvPr/>
        </p:nvGrpSpPr>
        <p:grpSpPr>
          <a:xfrm>
            <a:off x="3041592" y="4603479"/>
            <a:ext cx="933578" cy="618089"/>
            <a:chOff x="1246052" y="5153577"/>
            <a:chExt cx="1013572" cy="671050"/>
          </a:xfrm>
        </p:grpSpPr>
        <p:sp>
          <p:nvSpPr>
            <p:cNvPr id="78" name="Rectangle 77">
              <a:extLst>
                <a:ext uri="{FF2B5EF4-FFF2-40B4-BE49-F238E27FC236}">
                  <a16:creationId xmlns:a16="http://schemas.microsoft.com/office/drawing/2014/main" id="{51CC95C6-A3D0-B74D-953B-130A917E85B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79" name="Rectangle 78">
              <a:extLst>
                <a:ext uri="{FF2B5EF4-FFF2-40B4-BE49-F238E27FC236}">
                  <a16:creationId xmlns:a16="http://schemas.microsoft.com/office/drawing/2014/main" id="{F3605207-3C9C-7929-85E5-6D8897FD24EC}"/>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80" name="Group 79">
            <a:extLst>
              <a:ext uri="{FF2B5EF4-FFF2-40B4-BE49-F238E27FC236}">
                <a16:creationId xmlns:a16="http://schemas.microsoft.com/office/drawing/2014/main" id="{E16C7D57-ACF9-B9AC-CD36-97C959EDD2EB}"/>
              </a:ext>
            </a:extLst>
          </p:cNvPr>
          <p:cNvGrpSpPr/>
          <p:nvPr/>
        </p:nvGrpSpPr>
        <p:grpSpPr>
          <a:xfrm>
            <a:off x="2907513" y="4742383"/>
            <a:ext cx="933578" cy="783719"/>
            <a:chOff x="1246052" y="5153577"/>
            <a:chExt cx="1013572" cy="671050"/>
          </a:xfrm>
        </p:grpSpPr>
        <p:sp>
          <p:nvSpPr>
            <p:cNvPr id="81" name="Rectangle 80">
              <a:extLst>
                <a:ext uri="{FF2B5EF4-FFF2-40B4-BE49-F238E27FC236}">
                  <a16:creationId xmlns:a16="http://schemas.microsoft.com/office/drawing/2014/main" id="{77A1DDAC-31C0-465F-36B2-7640151D735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82" name="Rectangle 81">
              <a:extLst>
                <a:ext uri="{FF2B5EF4-FFF2-40B4-BE49-F238E27FC236}">
                  <a16:creationId xmlns:a16="http://schemas.microsoft.com/office/drawing/2014/main" id="{AF6079E6-F014-DA6B-A6C2-9890107BA60C}"/>
                </a:ext>
              </a:extLst>
            </p:cNvPr>
            <p:cNvSpPr/>
            <p:nvPr/>
          </p:nvSpPr>
          <p:spPr>
            <a:xfrm>
              <a:off x="1359535" y="5153577"/>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sp>
        <p:nvSpPr>
          <p:cNvPr id="83" name="TextBox 82">
            <a:extLst>
              <a:ext uri="{FF2B5EF4-FFF2-40B4-BE49-F238E27FC236}">
                <a16:creationId xmlns:a16="http://schemas.microsoft.com/office/drawing/2014/main" id="{03A805A8-3F35-9A40-CA84-3BAE23AB7E15}"/>
              </a:ext>
            </a:extLst>
          </p:cNvPr>
          <p:cNvSpPr txBox="1"/>
          <p:nvPr/>
        </p:nvSpPr>
        <p:spPr>
          <a:xfrm>
            <a:off x="2377528" y="3831652"/>
            <a:ext cx="957313" cy="217624"/>
          </a:xfrm>
          <a:prstGeom prst="rect">
            <a:avLst/>
          </a:prstGeom>
          <a:noFill/>
        </p:spPr>
        <p:txBody>
          <a:bodyPr wrap="none" rtlCol="0">
            <a:spAutoFit/>
          </a:bodyPr>
          <a:lstStyle/>
          <a:p>
            <a:r>
              <a:rPr kumimoji="1" lang="en-GB" sz="900" err="1"/>
              <a:t>MnS</a:t>
            </a:r>
            <a:r>
              <a:rPr kumimoji="1" lang="en-GB" sz="900"/>
              <a:t> consumer</a:t>
            </a:r>
          </a:p>
        </p:txBody>
      </p:sp>
      <p:sp>
        <p:nvSpPr>
          <p:cNvPr id="84" name="Rectangle 83">
            <a:extLst>
              <a:ext uri="{FF2B5EF4-FFF2-40B4-BE49-F238E27FC236}">
                <a16:creationId xmlns:a16="http://schemas.microsoft.com/office/drawing/2014/main" id="{75464451-CF51-B702-38B2-AC2624963CD5}"/>
              </a:ext>
            </a:extLst>
          </p:cNvPr>
          <p:cNvSpPr/>
          <p:nvPr/>
        </p:nvSpPr>
        <p:spPr>
          <a:xfrm>
            <a:off x="1669096" y="5156690"/>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5" name="Rectangle 84">
            <a:extLst>
              <a:ext uri="{FF2B5EF4-FFF2-40B4-BE49-F238E27FC236}">
                <a16:creationId xmlns:a16="http://schemas.microsoft.com/office/drawing/2014/main" id="{2644B6F6-4977-3FD8-E935-F491289D91F6}"/>
              </a:ext>
            </a:extLst>
          </p:cNvPr>
          <p:cNvSpPr/>
          <p:nvPr/>
        </p:nvSpPr>
        <p:spPr>
          <a:xfrm>
            <a:off x="1883177" y="5156690"/>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6" name="Rectangle 85">
            <a:extLst>
              <a:ext uri="{FF2B5EF4-FFF2-40B4-BE49-F238E27FC236}">
                <a16:creationId xmlns:a16="http://schemas.microsoft.com/office/drawing/2014/main" id="{99822DCE-6413-13AF-216A-724F0CF8D24E}"/>
              </a:ext>
            </a:extLst>
          </p:cNvPr>
          <p:cNvSpPr/>
          <p:nvPr/>
        </p:nvSpPr>
        <p:spPr>
          <a:xfrm>
            <a:off x="2188706" y="5156690"/>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7" name="Rectangle 86">
            <a:extLst>
              <a:ext uri="{FF2B5EF4-FFF2-40B4-BE49-F238E27FC236}">
                <a16:creationId xmlns:a16="http://schemas.microsoft.com/office/drawing/2014/main" id="{513A06D2-3179-0460-5A0A-D082AC6F6825}"/>
              </a:ext>
            </a:extLst>
          </p:cNvPr>
          <p:cNvSpPr/>
          <p:nvPr/>
        </p:nvSpPr>
        <p:spPr>
          <a:xfrm>
            <a:off x="3039063" y="5161376"/>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8" name="Rectangle 87">
            <a:extLst>
              <a:ext uri="{FF2B5EF4-FFF2-40B4-BE49-F238E27FC236}">
                <a16:creationId xmlns:a16="http://schemas.microsoft.com/office/drawing/2014/main" id="{DED31532-6A5F-63B1-C7AD-6B98C4799F74}"/>
              </a:ext>
            </a:extLst>
          </p:cNvPr>
          <p:cNvSpPr/>
          <p:nvPr/>
        </p:nvSpPr>
        <p:spPr>
          <a:xfrm>
            <a:off x="3253144" y="5161376"/>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9" name="Rectangle 88">
            <a:extLst>
              <a:ext uri="{FF2B5EF4-FFF2-40B4-BE49-F238E27FC236}">
                <a16:creationId xmlns:a16="http://schemas.microsoft.com/office/drawing/2014/main" id="{8CFE2D0F-124D-55F6-4DA2-A6AD716E7404}"/>
              </a:ext>
            </a:extLst>
          </p:cNvPr>
          <p:cNvSpPr/>
          <p:nvPr/>
        </p:nvSpPr>
        <p:spPr>
          <a:xfrm>
            <a:off x="3558673" y="5161376"/>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0" name="TextBox 89">
            <a:extLst>
              <a:ext uri="{FF2B5EF4-FFF2-40B4-BE49-F238E27FC236}">
                <a16:creationId xmlns:a16="http://schemas.microsoft.com/office/drawing/2014/main" id="{EAEDDF0A-2A8B-D8C3-67F9-A1F5A85C8382}"/>
              </a:ext>
            </a:extLst>
          </p:cNvPr>
          <p:cNvSpPr txBox="1"/>
          <p:nvPr/>
        </p:nvSpPr>
        <p:spPr>
          <a:xfrm>
            <a:off x="2303421" y="4118864"/>
            <a:ext cx="1352380" cy="203710"/>
          </a:xfrm>
          <a:prstGeom prst="rect">
            <a:avLst/>
          </a:prstGeom>
          <a:noFill/>
        </p:spPr>
        <p:txBody>
          <a:bodyPr wrap="square" rtlCol="0">
            <a:spAutoFit/>
          </a:bodyPr>
          <a:lstStyle/>
          <a:p>
            <a:r>
              <a:rPr kumimoji="1" lang="en-GB" sz="800"/>
              <a:t>Kafka push</a:t>
            </a:r>
          </a:p>
        </p:txBody>
      </p:sp>
      <p:sp>
        <p:nvSpPr>
          <p:cNvPr id="91" name="Rectangle 90">
            <a:extLst>
              <a:ext uri="{FF2B5EF4-FFF2-40B4-BE49-F238E27FC236}">
                <a16:creationId xmlns:a16="http://schemas.microsoft.com/office/drawing/2014/main" id="{1C101F5B-2004-FAE4-1B38-B89EAF48D9AE}"/>
              </a:ext>
            </a:extLst>
          </p:cNvPr>
          <p:cNvSpPr/>
          <p:nvPr/>
        </p:nvSpPr>
        <p:spPr>
          <a:xfrm>
            <a:off x="1047103" y="3819373"/>
            <a:ext cx="3750779" cy="21367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2" name="Rectangle 91">
            <a:extLst>
              <a:ext uri="{FF2B5EF4-FFF2-40B4-BE49-F238E27FC236}">
                <a16:creationId xmlns:a16="http://schemas.microsoft.com/office/drawing/2014/main" id="{55A60F42-AB13-6E45-2031-24090592EBC3}"/>
              </a:ext>
            </a:extLst>
          </p:cNvPr>
          <p:cNvSpPr/>
          <p:nvPr/>
        </p:nvSpPr>
        <p:spPr>
          <a:xfrm>
            <a:off x="1791118" y="5885316"/>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3" name="TextBox 92">
            <a:extLst>
              <a:ext uri="{FF2B5EF4-FFF2-40B4-BE49-F238E27FC236}">
                <a16:creationId xmlns:a16="http://schemas.microsoft.com/office/drawing/2014/main" id="{A3FBC8E4-859A-8FEF-77EC-E997D25D6CB5}"/>
              </a:ext>
            </a:extLst>
          </p:cNvPr>
          <p:cNvSpPr txBox="1"/>
          <p:nvPr/>
        </p:nvSpPr>
        <p:spPr>
          <a:xfrm>
            <a:off x="1955224" y="5857459"/>
            <a:ext cx="1731564" cy="203710"/>
          </a:xfrm>
          <a:prstGeom prst="rect">
            <a:avLst/>
          </a:prstGeom>
          <a:noFill/>
        </p:spPr>
        <p:txBody>
          <a:bodyPr wrap="none" rtlCol="0">
            <a:spAutoFit/>
          </a:bodyPr>
          <a:lstStyle/>
          <a:p>
            <a:r>
              <a:rPr kumimoji="1" lang="en-GB" sz="800"/>
              <a:t>Micro-service workload instances</a:t>
            </a:r>
          </a:p>
        </p:txBody>
      </p:sp>
      <p:sp>
        <p:nvSpPr>
          <p:cNvPr id="94" name="Rectangle 93">
            <a:extLst>
              <a:ext uri="{FF2B5EF4-FFF2-40B4-BE49-F238E27FC236}">
                <a16:creationId xmlns:a16="http://schemas.microsoft.com/office/drawing/2014/main" id="{1B9FAC63-CCEB-EFD4-DB11-9B71B7843677}"/>
              </a:ext>
            </a:extLst>
          </p:cNvPr>
          <p:cNvSpPr/>
          <p:nvPr/>
        </p:nvSpPr>
        <p:spPr>
          <a:xfrm>
            <a:off x="1049024" y="2039694"/>
            <a:ext cx="3756067" cy="169385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050">
                <a:solidFill>
                  <a:schemeClr val="tx1"/>
                </a:solidFill>
              </a:rPr>
              <a:t>Kafka cluster</a:t>
            </a:r>
          </a:p>
        </p:txBody>
      </p:sp>
      <p:cxnSp>
        <p:nvCxnSpPr>
          <p:cNvPr id="95" name="Straight Arrow Connector 94">
            <a:extLst>
              <a:ext uri="{FF2B5EF4-FFF2-40B4-BE49-F238E27FC236}">
                <a16:creationId xmlns:a16="http://schemas.microsoft.com/office/drawing/2014/main" id="{D9C71E50-E8D5-C917-1304-E7DDE3E8A5D0}"/>
              </a:ext>
            </a:extLst>
          </p:cNvPr>
          <p:cNvCxnSpPr>
            <a:cxnSpLocks/>
            <a:endCxn id="57" idx="2"/>
          </p:cNvCxnSpPr>
          <p:nvPr/>
        </p:nvCxnSpPr>
        <p:spPr>
          <a:xfrm flipV="1">
            <a:off x="2246745" y="3535721"/>
            <a:ext cx="104768" cy="194558"/>
          </a:xfrm>
          <a:prstGeom prst="straightConnector1">
            <a:avLst/>
          </a:prstGeom>
          <a:ln w="158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B1135254-0DB5-6F83-8CF2-D51528DC5193}"/>
              </a:ext>
            </a:extLst>
          </p:cNvPr>
          <p:cNvCxnSpPr>
            <a:cxnSpLocks/>
          </p:cNvCxnSpPr>
          <p:nvPr/>
        </p:nvCxnSpPr>
        <p:spPr>
          <a:xfrm flipV="1">
            <a:off x="2275213" y="3387041"/>
            <a:ext cx="1184406" cy="351228"/>
          </a:xfrm>
          <a:prstGeom prst="straightConnector1">
            <a:avLst/>
          </a:prstGeom>
          <a:ln w="158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CBB82716-5BE9-6F32-218A-33F687A62CE7}"/>
              </a:ext>
            </a:extLst>
          </p:cNvPr>
          <p:cNvCxnSpPr>
            <a:cxnSpLocks/>
          </p:cNvCxnSpPr>
          <p:nvPr/>
        </p:nvCxnSpPr>
        <p:spPr>
          <a:xfrm flipV="1">
            <a:off x="2269967" y="3190200"/>
            <a:ext cx="1452812" cy="530799"/>
          </a:xfrm>
          <a:prstGeom prst="straightConnector1">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62740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945EF-C55E-31FA-F5F2-6441487EEDBA}"/>
              </a:ext>
            </a:extLst>
          </p:cNvPr>
          <p:cNvSpPr>
            <a:spLocks noGrp="1"/>
          </p:cNvSpPr>
          <p:nvPr>
            <p:ph type="title"/>
          </p:nvPr>
        </p:nvSpPr>
        <p:spPr>
          <a:xfrm>
            <a:off x="852975" y="176642"/>
            <a:ext cx="11520000" cy="539667"/>
          </a:xfrm>
        </p:spPr>
        <p:txBody>
          <a:bodyPr>
            <a:normAutofit/>
          </a:bodyPr>
          <a:lstStyle/>
          <a:p>
            <a:r>
              <a:rPr lang="en-GB" sz="2400">
                <a:solidFill>
                  <a:schemeClr val="accent3">
                    <a:lumMod val="50000"/>
                  </a:schemeClr>
                </a:solidFill>
              </a:rPr>
              <a:t>Summary and comparison of pros and cons</a:t>
            </a:r>
          </a:p>
        </p:txBody>
      </p:sp>
      <p:graphicFrame>
        <p:nvGraphicFramePr>
          <p:cNvPr id="6" name="Table 5">
            <a:extLst>
              <a:ext uri="{FF2B5EF4-FFF2-40B4-BE49-F238E27FC236}">
                <a16:creationId xmlns:a16="http://schemas.microsoft.com/office/drawing/2014/main" id="{9A08D47F-1282-8A63-8EE1-B11F856B9A62}"/>
              </a:ext>
            </a:extLst>
          </p:cNvPr>
          <p:cNvGraphicFramePr>
            <a:graphicFrameLocks noGrp="1"/>
          </p:cNvGraphicFramePr>
          <p:nvPr>
            <p:extLst>
              <p:ext uri="{D42A27DB-BD31-4B8C-83A1-F6EECF244321}">
                <p14:modId xmlns:p14="http://schemas.microsoft.com/office/powerpoint/2010/main" val="4229419779"/>
              </p:ext>
            </p:extLst>
          </p:nvPr>
        </p:nvGraphicFramePr>
        <p:xfrm>
          <a:off x="1983970" y="780979"/>
          <a:ext cx="9872030" cy="5668645"/>
        </p:xfrm>
        <a:graphic>
          <a:graphicData uri="http://schemas.openxmlformats.org/drawingml/2006/table">
            <a:tbl>
              <a:tblPr firstRow="1" bandRow="1">
                <a:tableStyleId>{5C22544A-7EE6-4342-B048-85BDC9FD1C3A}</a:tableStyleId>
              </a:tblPr>
              <a:tblGrid>
                <a:gridCol w="1627275">
                  <a:extLst>
                    <a:ext uri="{9D8B030D-6E8A-4147-A177-3AD203B41FA5}">
                      <a16:colId xmlns:a16="http://schemas.microsoft.com/office/drawing/2014/main" val="1787472690"/>
                    </a:ext>
                  </a:extLst>
                </a:gridCol>
                <a:gridCol w="2631613">
                  <a:extLst>
                    <a:ext uri="{9D8B030D-6E8A-4147-A177-3AD203B41FA5}">
                      <a16:colId xmlns:a16="http://schemas.microsoft.com/office/drawing/2014/main" val="2778119706"/>
                    </a:ext>
                  </a:extLst>
                </a:gridCol>
                <a:gridCol w="3167149">
                  <a:extLst>
                    <a:ext uri="{9D8B030D-6E8A-4147-A177-3AD203B41FA5}">
                      <a16:colId xmlns:a16="http://schemas.microsoft.com/office/drawing/2014/main" val="1726245912"/>
                    </a:ext>
                  </a:extLst>
                </a:gridCol>
                <a:gridCol w="2445993">
                  <a:extLst>
                    <a:ext uri="{9D8B030D-6E8A-4147-A177-3AD203B41FA5}">
                      <a16:colId xmlns:a16="http://schemas.microsoft.com/office/drawing/2014/main" val="734949802"/>
                    </a:ext>
                  </a:extLst>
                </a:gridCol>
              </a:tblGrid>
              <a:tr h="248285">
                <a:tc>
                  <a:txBody>
                    <a:bodyPr/>
                    <a:lstStyle/>
                    <a:p>
                      <a:endParaRPr lang="en-GB" sz="500"/>
                    </a:p>
                  </a:txBody>
                  <a:tcPr/>
                </a:tc>
                <a:tc>
                  <a:txBody>
                    <a:bodyPr/>
                    <a:lstStyle/>
                    <a:p>
                      <a:r>
                        <a:rPr lang="en-GB" sz="900" b="1"/>
                        <a:t>WebSocket</a:t>
                      </a:r>
                    </a:p>
                  </a:txBody>
                  <a:tcPr/>
                </a:tc>
                <a:tc>
                  <a:txBody>
                    <a:bodyPr/>
                    <a:lstStyle/>
                    <a:p>
                      <a:r>
                        <a:rPr lang="en-GB" sz="900" b="1"/>
                        <a:t>HTTP (1.0/2.0/3.0)</a:t>
                      </a:r>
                    </a:p>
                  </a:txBody>
                  <a:tcPr/>
                </a:tc>
                <a:tc>
                  <a:txBody>
                    <a:bodyPr/>
                    <a:lstStyle/>
                    <a:p>
                      <a:r>
                        <a:rPr lang="en-GB" sz="900" b="1"/>
                        <a:t>Kafka</a:t>
                      </a:r>
                    </a:p>
                  </a:txBody>
                  <a:tcPr/>
                </a:tc>
                <a:extLst>
                  <a:ext uri="{0D108BD9-81ED-4DB2-BD59-A6C34878D82A}">
                    <a16:rowId xmlns:a16="http://schemas.microsoft.com/office/drawing/2014/main" val="4026842323"/>
                  </a:ext>
                </a:extLst>
              </a:tr>
              <a:tr h="306729">
                <a:tc>
                  <a:txBody>
                    <a:bodyPr/>
                    <a:lstStyle/>
                    <a:p>
                      <a:r>
                        <a:rPr lang="en-GB" sz="900" b="1"/>
                        <a:t>Protocol overhead and efficiency</a:t>
                      </a:r>
                    </a:p>
                  </a:txBody>
                  <a:tcPr/>
                </a:tc>
                <a:tc>
                  <a:txBody>
                    <a:bodyPr/>
                    <a:lstStyle/>
                    <a:p>
                      <a:pPr>
                        <a:spcAft>
                          <a:spcPts val="300"/>
                        </a:spcAft>
                      </a:pPr>
                      <a:r>
                        <a:rPr lang="en-GB" sz="900" b="1"/>
                        <a:t>M</a:t>
                      </a:r>
                    </a:p>
                    <a:p>
                      <a:pPr marL="171450" indent="-171450" algn="l">
                        <a:spcAft>
                          <a:spcPts val="300"/>
                        </a:spcAft>
                        <a:buFont typeface="Arial" panose="020B0604020202020204" pitchFamily="34" charset="0"/>
                        <a:buChar char="•"/>
                      </a:pPr>
                      <a:r>
                        <a:rPr lang="en-GB" sz="700"/>
                        <a:t>Overhead from keep alive messages  and resource maintaining connections and storing the state</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Overhead from centralized data collection and delivery via the managed connections</a:t>
                      </a:r>
                    </a:p>
                    <a:p>
                      <a:pPr marL="171450" indent="-171450" algn="l">
                        <a:spcAft>
                          <a:spcPts val="300"/>
                        </a:spcAft>
                        <a:buFont typeface="Arial" panose="020B0604020202020204" pitchFamily="34" charset="0"/>
                        <a:buChar char="•"/>
                      </a:pPr>
                      <a:r>
                        <a:rPr lang="en-GB" sz="700"/>
                        <a:t>Overhead from front-end to backend conversion (WebSocket-&gt;Kafka)</a:t>
                      </a:r>
                    </a:p>
                    <a:p>
                      <a:pPr marL="171450" indent="-171450" algn="l">
                        <a:spcAft>
                          <a:spcPts val="300"/>
                        </a:spcAft>
                        <a:buFont typeface="Arial" panose="020B0604020202020204" pitchFamily="34" charset="0"/>
                        <a:buChar char="•"/>
                      </a:pPr>
                      <a:r>
                        <a:rPr lang="en-GB" sz="700"/>
                        <a:t>TCP head-of-line blocking</a:t>
                      </a:r>
                    </a:p>
                  </a:txBody>
                  <a:tcPr/>
                </a:tc>
                <a:tc>
                  <a:txBody>
                    <a:bodyPr/>
                    <a:lstStyle/>
                    <a:p>
                      <a:pPr>
                        <a:spcAft>
                          <a:spcPts val="300"/>
                        </a:spcAft>
                      </a:pPr>
                      <a:r>
                        <a:rPr lang="en-GB" sz="900" b="1"/>
                        <a:t>HTTP 1.0: L,  2.0: M,  3.0: M</a:t>
                      </a:r>
                    </a:p>
                    <a:p>
                      <a:pPr marL="171450" indent="-171450" algn="l">
                        <a:spcAft>
                          <a:spcPts val="300"/>
                        </a:spcAft>
                        <a:buFont typeface="Arial" panose="020B0604020202020204" pitchFamily="34" charset="0"/>
                        <a:buChar char="•"/>
                      </a:pPr>
                      <a:r>
                        <a:rPr lang="en-GB" sz="700"/>
                        <a:t>Higher overhead from HTTP headers, TCP multiplexing,  and Request-Response based protocol.</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Each NF microservice instance can data send directly to the management system</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Overhead from front-end to backend conversion (WebSocket-&gt;Kafka)</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HTTP1.0: large overhead due to TCP reconnection in every request </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HTTP2.0: TCP head-of-line blocking</a:t>
                      </a:r>
                    </a:p>
                    <a:p>
                      <a:pPr marL="171450" marR="0" lvl="0" indent="-171450" algn="l" defTabSz="411356" eaLnBrk="1" fontAlgn="auto" latinLnBrk="0" hangingPunct="1">
                        <a:lnSpc>
                          <a:spcPct val="100000"/>
                        </a:lnSpc>
                        <a:spcBef>
                          <a:spcPts val="0"/>
                        </a:spcBef>
                        <a:spcAft>
                          <a:spcPts val="300"/>
                        </a:spcAft>
                        <a:buClrTx/>
                        <a:buSzTx/>
                        <a:buFont typeface="Arial" panose="020B0604020202020204" pitchFamily="34" charset="0"/>
                        <a:buChar char="•"/>
                        <a:tabLst/>
                        <a:defRPr/>
                      </a:pPr>
                      <a:r>
                        <a:rPr lang="en-GB" sz="700"/>
                        <a:t>HTTP3.0: TCP head-of-line blocking is solved with </a:t>
                      </a:r>
                      <a:r>
                        <a:rPr kumimoji="1" lang="en-GB" sz="800" b="0" i="0" u="none" strike="noStrike" cap="none" spc="0" baseline="0">
                          <a:ln>
                            <a:noFill/>
                          </a:ln>
                          <a:solidFill>
                            <a:schemeClr val="dk1"/>
                          </a:solidFill>
                          <a:effectLst/>
                          <a:uFillTx/>
                          <a:latin typeface="+mn-lt"/>
                          <a:ea typeface="+mn-ea"/>
                          <a:cs typeface="+mn-cs"/>
                          <a:sym typeface="Rakuten Global B"/>
                        </a:rPr>
                        <a:t>QUIC</a:t>
                      </a:r>
                      <a:endParaRPr lang="en-GB" sz="700"/>
                    </a:p>
                  </a:txBody>
                  <a:tcPr/>
                </a:tc>
                <a:tc>
                  <a:txBody>
                    <a:bodyPr/>
                    <a:lstStyle/>
                    <a:p>
                      <a:pPr marL="0" marR="0" lvl="0" indent="0" algn="ctr" defTabSz="411356" eaLnBrk="1" fontAlgn="auto" latinLnBrk="0" hangingPunct="1">
                        <a:lnSpc>
                          <a:spcPct val="100000"/>
                        </a:lnSpc>
                        <a:spcBef>
                          <a:spcPts val="0"/>
                        </a:spcBef>
                        <a:spcAft>
                          <a:spcPts val="300"/>
                        </a:spcAft>
                        <a:buClrTx/>
                        <a:buSzTx/>
                        <a:buFontTx/>
                        <a:buNone/>
                        <a:tabLst/>
                        <a:defRPr/>
                      </a:pPr>
                      <a:r>
                        <a:rPr kumimoji="1" lang="en-GB" sz="900" b="1" i="0" u="none" strike="noStrike" cap="none" spc="0" baseline="0">
                          <a:ln>
                            <a:noFill/>
                          </a:ln>
                          <a:solidFill>
                            <a:schemeClr val="dk1"/>
                          </a:solidFill>
                          <a:effectLst/>
                          <a:uFillTx/>
                          <a:latin typeface="+mn-lt"/>
                          <a:ea typeface="+mn-ea"/>
                          <a:cs typeface="+mn-cs"/>
                          <a:sym typeface="Rakuten Global B"/>
                        </a:rPr>
                        <a:t>H</a:t>
                      </a:r>
                      <a:endParaRPr lang="en-GB" sz="900" b="1"/>
                    </a:p>
                    <a:p>
                      <a:pPr marL="171450" indent="-171450" algn="l">
                        <a:spcAft>
                          <a:spcPts val="300"/>
                        </a:spcAft>
                        <a:buFont typeface="Arial" panose="020B0604020202020204" pitchFamily="34" charset="0"/>
                        <a:buChar char="•"/>
                      </a:pPr>
                      <a:r>
                        <a:rPr lang="en-GB" sz="700"/>
                        <a:t>Extra implementation overhead is not needed, designed for efficient data streaming</a:t>
                      </a:r>
                    </a:p>
                    <a:p>
                      <a:pPr marL="171450" indent="-171450" algn="l">
                        <a:spcAft>
                          <a:spcPts val="300"/>
                        </a:spcAft>
                        <a:buFont typeface="Arial" panose="020B0604020202020204" pitchFamily="34" charset="0"/>
                        <a:buChar char="•"/>
                      </a:pPr>
                      <a:r>
                        <a:rPr lang="en-GB" sz="700"/>
                        <a:t>Same as HTTP</a:t>
                      </a:r>
                    </a:p>
                    <a:p>
                      <a:pPr marL="171450" indent="-171450" algn="l">
                        <a:spcAft>
                          <a:spcPts val="300"/>
                        </a:spcAft>
                        <a:buFont typeface="Arial" panose="020B0604020202020204" pitchFamily="34" charset="0"/>
                        <a:buChar char="•"/>
                      </a:pPr>
                      <a:r>
                        <a:rPr lang="en-GB" sz="700"/>
                        <a:t>Single data transport layer, no separation and conversion between front-end and back-end (Kafka to Kafka direct)</a:t>
                      </a:r>
                    </a:p>
                    <a:p>
                      <a:pPr marL="171450" indent="-171450" algn="l">
                        <a:spcAft>
                          <a:spcPts val="300"/>
                        </a:spcAft>
                        <a:buFont typeface="Arial" panose="020B0604020202020204" pitchFamily="34" charset="0"/>
                        <a:buChar char="•"/>
                      </a:pPr>
                      <a:r>
                        <a:rPr lang="en-GB" sz="700"/>
                        <a:t>TCP head-of-line blocking is solved with multiple partitions</a:t>
                      </a:r>
                    </a:p>
                  </a:txBody>
                  <a:tcPr/>
                </a:tc>
                <a:extLst>
                  <a:ext uri="{0D108BD9-81ED-4DB2-BD59-A6C34878D82A}">
                    <a16:rowId xmlns:a16="http://schemas.microsoft.com/office/drawing/2014/main" val="1189228889"/>
                  </a:ext>
                </a:extLst>
              </a:tr>
              <a:tr h="410958">
                <a:tc>
                  <a:txBody>
                    <a:bodyPr/>
                    <a:lstStyle/>
                    <a:p>
                      <a:r>
                        <a:rPr lang="en-GB" sz="900" b="1"/>
                        <a:t>Scaling and load balancing performance</a:t>
                      </a:r>
                    </a:p>
                  </a:txBody>
                  <a:tcPr/>
                </a:tc>
                <a:tc>
                  <a:txBody>
                    <a:bodyPr/>
                    <a:lstStyle/>
                    <a:p>
                      <a:pPr>
                        <a:spcAft>
                          <a:spcPts val="400"/>
                        </a:spcAft>
                      </a:pPr>
                      <a:r>
                        <a:rPr lang="en-GB" sz="900" b="1"/>
                        <a:t>L</a:t>
                      </a:r>
                    </a:p>
                    <a:p>
                      <a:pPr algn="l">
                        <a:spcAft>
                          <a:spcPts val="400"/>
                        </a:spcAft>
                      </a:pPr>
                      <a:r>
                        <a:rPr lang="en-GB" sz="700"/>
                        <a:t>Persistent connection with a particular server node, no flexibility to move traffic across servers for load balancing and scaling</a:t>
                      </a:r>
                    </a:p>
                  </a:txBody>
                  <a:tcPr/>
                </a:tc>
                <a:tc>
                  <a:txBody>
                    <a:bodyPr/>
                    <a:lstStyle/>
                    <a:p>
                      <a:pPr>
                        <a:spcAft>
                          <a:spcPts val="400"/>
                        </a:spcAft>
                      </a:pPr>
                      <a:r>
                        <a:rPr lang="en-GB" sz="900" b="1"/>
                        <a:t>H</a:t>
                      </a:r>
                    </a:p>
                    <a:p>
                      <a:pPr algn="l">
                        <a:spcAft>
                          <a:spcPts val="400"/>
                        </a:spcAft>
                      </a:pPr>
                      <a:r>
                        <a:rPr lang="en-GB" sz="700"/>
                        <a:t>Data packets are dynamically loaded to any available servers </a:t>
                      </a:r>
                    </a:p>
                  </a:txBody>
                  <a:tcPr/>
                </a:tc>
                <a:tc>
                  <a:txBody>
                    <a:bodyPr/>
                    <a:lstStyle/>
                    <a:p>
                      <a:pPr>
                        <a:spcAft>
                          <a:spcPts val="400"/>
                        </a:spcAft>
                      </a:pPr>
                      <a:r>
                        <a:rPr lang="en-GB" sz="900" b="1"/>
                        <a:t>H</a:t>
                      </a:r>
                    </a:p>
                    <a:p>
                      <a:pPr marL="0" marR="0" lvl="0" indent="0" algn="l" defTabSz="411356" eaLnBrk="1" fontAlgn="auto" latinLnBrk="0" hangingPunct="1">
                        <a:lnSpc>
                          <a:spcPct val="100000"/>
                        </a:lnSpc>
                        <a:spcBef>
                          <a:spcPts val="0"/>
                        </a:spcBef>
                        <a:spcAft>
                          <a:spcPts val="400"/>
                        </a:spcAft>
                        <a:buClrTx/>
                        <a:buSzTx/>
                        <a:buFontTx/>
                        <a:buNone/>
                        <a:tabLst/>
                        <a:defRPr/>
                      </a:pPr>
                      <a:r>
                        <a:rPr lang="en-GB" sz="700"/>
                        <a:t>Same as HTTP</a:t>
                      </a:r>
                    </a:p>
                    <a:p>
                      <a:pPr>
                        <a:spcAft>
                          <a:spcPts val="400"/>
                        </a:spcAft>
                      </a:pPr>
                      <a:endParaRPr lang="en-GB" sz="700"/>
                    </a:p>
                  </a:txBody>
                  <a:tcPr/>
                </a:tc>
                <a:extLst>
                  <a:ext uri="{0D108BD9-81ED-4DB2-BD59-A6C34878D82A}">
                    <a16:rowId xmlns:a16="http://schemas.microsoft.com/office/drawing/2014/main" val="238569979"/>
                  </a:ext>
                </a:extLst>
              </a:tr>
              <a:tr h="370840">
                <a:tc>
                  <a:txBody>
                    <a:bodyPr/>
                    <a:lstStyle/>
                    <a:p>
                      <a:r>
                        <a:rPr lang="en-GB" sz="900" b="1"/>
                        <a:t>Fault-tolerance, data integrity and in-sequence-delivery performance</a:t>
                      </a:r>
                    </a:p>
                  </a:txBody>
                  <a:tcPr/>
                </a:tc>
                <a:tc>
                  <a:txBody>
                    <a:bodyPr/>
                    <a:lstStyle/>
                    <a:p>
                      <a:pPr>
                        <a:spcAft>
                          <a:spcPts val="400"/>
                        </a:spcAft>
                      </a:pPr>
                      <a:r>
                        <a:rPr lang="en-GB" sz="900" b="1"/>
                        <a:t>L</a:t>
                      </a:r>
                    </a:p>
                    <a:p>
                      <a:pPr algn="l">
                        <a:spcAft>
                          <a:spcPts val="400"/>
                        </a:spcAft>
                      </a:pPr>
                      <a:r>
                        <a:rPr lang="en-GB" sz="700"/>
                        <a:t>down time during reconnection whenever there is a server or connection failures</a:t>
                      </a:r>
                    </a:p>
                  </a:txBody>
                  <a:tcPr/>
                </a:tc>
                <a:tc>
                  <a:txBody>
                    <a:bodyPr/>
                    <a:lstStyle/>
                    <a:p>
                      <a:pPr>
                        <a:spcAft>
                          <a:spcPts val="400"/>
                        </a:spcAft>
                      </a:pPr>
                      <a:r>
                        <a:rPr lang="en-GB" sz="900" b="1"/>
                        <a:t>M</a:t>
                      </a:r>
                    </a:p>
                    <a:p>
                      <a:pPr marL="171450" indent="-171450" algn="l">
                        <a:spcAft>
                          <a:spcPts val="400"/>
                        </a:spcAft>
                        <a:buFont typeface="Arial" panose="020B0604020202020204" pitchFamily="34" charset="0"/>
                        <a:buChar char="•"/>
                      </a:pPr>
                      <a:r>
                        <a:rPr lang="en-GB" sz="700"/>
                        <a:t>PM data is automatically forwarded to healthy servers. </a:t>
                      </a:r>
                    </a:p>
                    <a:p>
                      <a:pPr marL="171450" indent="-171450" algn="l">
                        <a:spcAft>
                          <a:spcPts val="400"/>
                        </a:spcAft>
                        <a:buFont typeface="Arial" panose="020B0604020202020204" pitchFamily="34" charset="0"/>
                        <a:buChar char="•"/>
                      </a:pPr>
                      <a:r>
                        <a:rPr lang="en-GB" sz="700"/>
                        <a:t>Some packet loss and interruption are still encountered when a server node fails</a:t>
                      </a:r>
                    </a:p>
                    <a:p>
                      <a:pPr marL="360000" indent="-171450" algn="l">
                        <a:spcAft>
                          <a:spcPts val="400"/>
                        </a:spcAft>
                        <a:buFont typeface="Rakuten Sans" panose="020B0503020203020204" pitchFamily="34" charset="0"/>
                        <a:buChar char="‐"/>
                      </a:pPr>
                      <a:r>
                        <a:rPr lang="en-GB" sz="700"/>
                        <a:t>packets already arrived in the failed HTTP server load balancer will get lost; </a:t>
                      </a:r>
                    </a:p>
                    <a:p>
                      <a:pPr marL="360000" indent="-171450" algn="l">
                        <a:spcAft>
                          <a:spcPts val="400"/>
                        </a:spcAft>
                        <a:buFont typeface="Rakuten Sans" panose="020B0503020203020204" pitchFamily="34" charset="0"/>
                        <a:buChar char="‐"/>
                      </a:pPr>
                      <a:r>
                        <a:rPr lang="en-GB" sz="700"/>
                        <a:t>load balancer takes time to detect the failed HTTP server node; </a:t>
                      </a:r>
                    </a:p>
                    <a:p>
                      <a:pPr marL="360000" indent="-171450" algn="l">
                        <a:spcAft>
                          <a:spcPts val="400"/>
                        </a:spcAft>
                        <a:buFont typeface="Rakuten Sans" panose="020B0503020203020204" pitchFamily="34" charset="0"/>
                        <a:buChar char="‐"/>
                      </a:pPr>
                      <a:r>
                        <a:rPr lang="en-GB" sz="700"/>
                        <a:t>DNS server takes time to detect failed load balancer. </a:t>
                      </a:r>
                    </a:p>
                  </a:txBody>
                  <a:tcPr/>
                </a:tc>
                <a:tc>
                  <a:txBody>
                    <a:bodyPr/>
                    <a:lstStyle/>
                    <a:p>
                      <a:pPr>
                        <a:spcAft>
                          <a:spcPts val="400"/>
                        </a:spcAft>
                      </a:pPr>
                      <a:r>
                        <a:rPr lang="en-GB" sz="900" b="1"/>
                        <a:t>H</a:t>
                      </a:r>
                    </a:p>
                    <a:p>
                      <a:pPr algn="l">
                        <a:spcAft>
                          <a:spcPts val="400"/>
                        </a:spcAft>
                      </a:pPr>
                      <a:r>
                        <a:rPr lang="en-GB" sz="700"/>
                        <a:t>Automatic data delivery repetition for strong resiliency:  if lead path fails, follower path still guarantees data is delivered </a:t>
                      </a:r>
                    </a:p>
                  </a:txBody>
                  <a:tcPr/>
                </a:tc>
                <a:extLst>
                  <a:ext uri="{0D108BD9-81ED-4DB2-BD59-A6C34878D82A}">
                    <a16:rowId xmlns:a16="http://schemas.microsoft.com/office/drawing/2014/main" val="698305837"/>
                  </a:ext>
                </a:extLst>
              </a:tr>
              <a:tr h="0">
                <a:tc>
                  <a:txBody>
                    <a:bodyPr/>
                    <a:lstStyle/>
                    <a:p>
                      <a:r>
                        <a:rPr lang="en-GB" sz="900" b="1"/>
                        <a:t>Ease of implementing for large scale cloud</a:t>
                      </a:r>
                    </a:p>
                  </a:txBody>
                  <a:tcPr/>
                </a:tc>
                <a:tc>
                  <a:txBody>
                    <a:bodyPr/>
                    <a:lstStyle/>
                    <a:p>
                      <a:pPr>
                        <a:spcAft>
                          <a:spcPts val="400"/>
                        </a:spcAft>
                      </a:pPr>
                      <a:r>
                        <a:rPr lang="en-GB" sz="900" b="1"/>
                        <a:t>L</a:t>
                      </a:r>
                    </a:p>
                    <a:p>
                      <a:pPr algn="l">
                        <a:spcAft>
                          <a:spcPts val="400"/>
                        </a:spcAft>
                      </a:pPr>
                      <a:r>
                        <a:rPr lang="en-US" sz="700" b="0" i="0">
                          <a:solidFill>
                            <a:schemeClr val="tx1"/>
                          </a:solidFill>
                          <a:effectLst/>
                        </a:rPr>
                        <a:t>WebSocket introduces additional complexity compared to state less protocol communication which requires significant additional architectural and engineering complexity to manage load balancing, connection states, handle dropped connection, reconnections specially when done at scale</a:t>
                      </a:r>
                      <a:endParaRPr lang="en-GB" sz="700"/>
                    </a:p>
                  </a:txBody>
                  <a:tcPr/>
                </a:tc>
                <a:tc>
                  <a:txBody>
                    <a:bodyPr/>
                    <a:lstStyle/>
                    <a:p>
                      <a:pPr>
                        <a:spcAft>
                          <a:spcPts val="400"/>
                        </a:spcAft>
                      </a:pPr>
                      <a:r>
                        <a:rPr lang="en-GB" sz="900" b="1"/>
                        <a:t>M</a:t>
                      </a:r>
                    </a:p>
                    <a:p>
                      <a:pPr algn="l">
                        <a:spcAft>
                          <a:spcPts val="400"/>
                        </a:spcAft>
                      </a:pPr>
                      <a:r>
                        <a:rPr lang="en-GB" sz="700">
                          <a:solidFill>
                            <a:schemeClr val="tx1"/>
                          </a:solidFill>
                        </a:rPr>
                        <a:t>Still requires some architectural complexity and engineering efforts:</a:t>
                      </a:r>
                    </a:p>
                    <a:p>
                      <a:pPr marL="171450" indent="-171450" algn="l">
                        <a:spcAft>
                          <a:spcPts val="400"/>
                        </a:spcAft>
                        <a:buFont typeface="Arial" panose="020B0604020202020204" pitchFamily="34" charset="0"/>
                        <a:buChar char="•"/>
                      </a:pPr>
                      <a:r>
                        <a:rPr lang="en-GB" sz="700">
                          <a:solidFill>
                            <a:schemeClr val="tx1"/>
                          </a:solidFill>
                        </a:rPr>
                        <a:t>Load balancer</a:t>
                      </a:r>
                    </a:p>
                    <a:p>
                      <a:pPr marL="171450" indent="-171450" algn="l">
                        <a:spcAft>
                          <a:spcPts val="400"/>
                        </a:spcAft>
                        <a:buFont typeface="Arial" panose="020B0604020202020204" pitchFamily="34" charset="0"/>
                        <a:buChar char="•"/>
                      </a:pPr>
                      <a:r>
                        <a:rPr lang="en-GB" sz="700">
                          <a:solidFill>
                            <a:schemeClr val="tx1"/>
                          </a:solidFill>
                        </a:rPr>
                        <a:t>DNS load balancing mechanism</a:t>
                      </a:r>
                    </a:p>
                    <a:p>
                      <a:pPr marL="171450" indent="-171450" algn="l">
                        <a:spcAft>
                          <a:spcPts val="400"/>
                        </a:spcAft>
                        <a:buFont typeface="Arial" panose="020B0604020202020204" pitchFamily="34" charset="0"/>
                        <a:buChar char="•"/>
                      </a:pPr>
                      <a:r>
                        <a:rPr lang="en-GB" sz="700">
                          <a:solidFill>
                            <a:schemeClr val="tx1"/>
                          </a:solidFill>
                        </a:rPr>
                        <a:t>HTTP failure handling</a:t>
                      </a:r>
                    </a:p>
                    <a:p>
                      <a:pPr marL="171450" indent="-171450" algn="l">
                        <a:spcAft>
                          <a:spcPts val="400"/>
                        </a:spcAft>
                        <a:buFont typeface="Arial" panose="020B0604020202020204" pitchFamily="34" charset="0"/>
                        <a:buChar char="•"/>
                      </a:pPr>
                      <a:r>
                        <a:rPr lang="en-GB" sz="700">
                          <a:solidFill>
                            <a:schemeClr val="tx1"/>
                          </a:solidFill>
                        </a:rPr>
                        <a:t>Packet reordering handling</a:t>
                      </a:r>
                    </a:p>
                    <a:p>
                      <a:pPr marL="171450" indent="-171450" algn="l">
                        <a:spcAft>
                          <a:spcPts val="400"/>
                        </a:spcAft>
                        <a:buFont typeface="Arial" panose="020B0604020202020204" pitchFamily="34" charset="0"/>
                        <a:buChar char="•"/>
                      </a:pPr>
                      <a:r>
                        <a:rPr lang="en-GB" sz="700">
                          <a:solidFill>
                            <a:schemeClr val="tx1"/>
                          </a:solidFill>
                        </a:rPr>
                        <a:t>dropped and delayed packet handling</a:t>
                      </a:r>
                    </a:p>
                  </a:txBody>
                  <a:tcPr/>
                </a:tc>
                <a:tc>
                  <a:txBody>
                    <a:bodyPr/>
                    <a:lstStyle/>
                    <a:p>
                      <a:pPr>
                        <a:spcAft>
                          <a:spcPts val="400"/>
                        </a:spcAft>
                      </a:pPr>
                      <a:r>
                        <a:rPr lang="en-GB" sz="900" b="1"/>
                        <a:t>H</a:t>
                      </a:r>
                    </a:p>
                    <a:p>
                      <a:pPr marL="0" marR="0" lvl="0" indent="0" algn="l" defTabSz="411356" eaLnBrk="1" fontAlgn="auto" latinLnBrk="0" hangingPunct="1">
                        <a:lnSpc>
                          <a:spcPct val="100000"/>
                        </a:lnSpc>
                        <a:spcBef>
                          <a:spcPts val="0"/>
                        </a:spcBef>
                        <a:spcAft>
                          <a:spcPts val="400"/>
                        </a:spcAft>
                        <a:buClrTx/>
                        <a:buSzTx/>
                        <a:buFontTx/>
                        <a:buNone/>
                        <a:tabLst/>
                        <a:defRPr/>
                      </a:pPr>
                      <a:r>
                        <a:rPr kumimoji="1" lang="en-GB" sz="700"/>
                        <a:t>Complexity handling scaling, load balancing and fault-tolerance, data integrity and delivery performance are mostly offloaded to Kafka layer.</a:t>
                      </a:r>
                    </a:p>
                  </a:txBody>
                  <a:tcPr/>
                </a:tc>
                <a:extLst>
                  <a:ext uri="{0D108BD9-81ED-4DB2-BD59-A6C34878D82A}">
                    <a16:rowId xmlns:a16="http://schemas.microsoft.com/office/drawing/2014/main" val="1588297037"/>
                  </a:ext>
                </a:extLst>
              </a:tr>
              <a:tr h="408317">
                <a:tc>
                  <a:txBody>
                    <a:bodyPr/>
                    <a:lstStyle/>
                    <a:p>
                      <a:r>
                        <a:rPr lang="en-GB" sz="900" b="1"/>
                        <a:t>Standard support and Interoperability</a:t>
                      </a:r>
                    </a:p>
                  </a:txBody>
                  <a:tcPr/>
                </a:tc>
                <a:tc>
                  <a:txBody>
                    <a:bodyPr/>
                    <a:lstStyle/>
                    <a:p>
                      <a:pPr>
                        <a:spcAft>
                          <a:spcPts val="400"/>
                        </a:spcAft>
                      </a:pPr>
                      <a:r>
                        <a:rPr kumimoji="1" lang="en-GB" sz="900" b="1" i="0" u="none" strike="noStrike" cap="none" spc="0" baseline="0">
                          <a:ln>
                            <a:noFill/>
                          </a:ln>
                          <a:solidFill>
                            <a:schemeClr val="dk1"/>
                          </a:solidFill>
                          <a:effectLst/>
                          <a:uFillTx/>
                          <a:latin typeface="+mn-lt"/>
                          <a:ea typeface="+mn-ea"/>
                          <a:cs typeface="+mn-cs"/>
                          <a:sym typeface="Rakuten Global B"/>
                        </a:rPr>
                        <a:t>L</a:t>
                      </a:r>
                    </a:p>
                    <a:p>
                      <a:pPr algn="l">
                        <a:spcAft>
                          <a:spcPts val="400"/>
                        </a:spcAft>
                      </a:pPr>
                      <a:r>
                        <a:rPr lang="en-GB" sz="700"/>
                        <a:t>Although it is a standardized protocol,  scalability, failures, packet errors and sequence delivery requires proprietary implementation because of the tight coupling.</a:t>
                      </a:r>
                    </a:p>
                  </a:txBody>
                  <a:tcPr/>
                </a:tc>
                <a:tc>
                  <a:txBody>
                    <a:bodyPr/>
                    <a:lstStyle/>
                    <a:p>
                      <a:pPr marL="0" marR="0" lvl="0" indent="0" algn="ctr" defTabSz="411356" eaLnBrk="1" fontAlgn="auto" latinLnBrk="0" hangingPunct="1">
                        <a:lnSpc>
                          <a:spcPct val="100000"/>
                        </a:lnSpc>
                        <a:spcBef>
                          <a:spcPts val="0"/>
                        </a:spcBef>
                        <a:spcAft>
                          <a:spcPts val="400"/>
                        </a:spcAft>
                        <a:buClrTx/>
                        <a:buSzTx/>
                        <a:buFontTx/>
                        <a:buNone/>
                        <a:tabLst/>
                        <a:defRPr/>
                      </a:pPr>
                      <a:r>
                        <a:rPr kumimoji="1" lang="en-GB" sz="900" b="1" i="0" u="none" strike="noStrike" cap="none" spc="0" baseline="0">
                          <a:ln>
                            <a:noFill/>
                          </a:ln>
                          <a:solidFill>
                            <a:schemeClr val="dk1"/>
                          </a:solidFill>
                          <a:effectLst/>
                          <a:uFillTx/>
                          <a:latin typeface="+mn-lt"/>
                          <a:ea typeface="+mn-ea"/>
                          <a:cs typeface="+mn-cs"/>
                          <a:sym typeface="Rakuten Global B"/>
                        </a:rPr>
                        <a:t>M</a:t>
                      </a:r>
                    </a:p>
                    <a:p>
                      <a:pPr algn="l">
                        <a:spcAft>
                          <a:spcPts val="400"/>
                        </a:spcAft>
                      </a:pPr>
                      <a:r>
                        <a:rPr lang="en-GB" sz="700"/>
                        <a:t>Although it is a standardized protocol, scalability, failures, packet errors and sequence delivery requires proprietary implementation because of the tight coupling.</a:t>
                      </a:r>
                    </a:p>
                  </a:txBody>
                  <a:tcPr/>
                </a:tc>
                <a:tc>
                  <a:txBody>
                    <a:bodyPr/>
                    <a:lstStyle/>
                    <a:p>
                      <a:pPr>
                        <a:spcAft>
                          <a:spcPts val="400"/>
                        </a:spcAft>
                      </a:pPr>
                      <a:r>
                        <a:rPr lang="en-GB" sz="900" b="1"/>
                        <a:t>H </a:t>
                      </a:r>
                    </a:p>
                    <a:p>
                      <a:pPr marL="0" indent="0" algn="l">
                        <a:spcAft>
                          <a:spcPts val="400"/>
                        </a:spcAft>
                        <a:buFont typeface="Arial" panose="020B0604020202020204" pitchFamily="34" charset="0"/>
                        <a:buNone/>
                      </a:pPr>
                      <a:r>
                        <a:rPr lang="en-GB" sz="700" b="0"/>
                        <a:t>Although not a standard defined by a SDO, it is already an industry standard solution providing better decoupling and interoperability.</a:t>
                      </a:r>
                    </a:p>
                  </a:txBody>
                  <a:tcPr/>
                </a:tc>
                <a:extLst>
                  <a:ext uri="{0D108BD9-81ED-4DB2-BD59-A6C34878D82A}">
                    <a16:rowId xmlns:a16="http://schemas.microsoft.com/office/drawing/2014/main" val="4003782437"/>
                  </a:ext>
                </a:extLst>
              </a:tr>
              <a:tr h="370840">
                <a:tc>
                  <a:txBody>
                    <a:bodyPr/>
                    <a:lstStyle/>
                    <a:p>
                      <a:r>
                        <a:rPr lang="en-GB" sz="900" b="1"/>
                        <a:t>Support in conventional NFs</a:t>
                      </a:r>
                    </a:p>
                  </a:txBody>
                  <a:tcPr/>
                </a:tc>
                <a:tc>
                  <a:txBody>
                    <a:bodyPr/>
                    <a:lstStyle/>
                    <a:p>
                      <a:pPr>
                        <a:spcAft>
                          <a:spcPts val="400"/>
                        </a:spcAft>
                      </a:pPr>
                      <a:r>
                        <a:rPr lang="en-GB" sz="900" b="1"/>
                        <a:t>H</a:t>
                      </a:r>
                    </a:p>
                    <a:p>
                      <a:pPr>
                        <a:spcAft>
                          <a:spcPts val="400"/>
                        </a:spcAft>
                      </a:pPr>
                      <a:r>
                        <a:rPr lang="en-GB" sz="700">
                          <a:solidFill>
                            <a:schemeClr val="tx1"/>
                          </a:solidFill>
                        </a:rPr>
                        <a:t>Supported since Rel17</a:t>
                      </a:r>
                    </a:p>
                  </a:txBody>
                  <a:tcPr/>
                </a:tc>
                <a:tc>
                  <a:txBody>
                    <a:bodyPr/>
                    <a:lstStyle/>
                    <a:p>
                      <a:pPr>
                        <a:spcAft>
                          <a:spcPts val="400"/>
                        </a:spcAft>
                      </a:pPr>
                      <a:r>
                        <a:rPr lang="en-GB" sz="900" b="1"/>
                        <a:t>M</a:t>
                      </a:r>
                    </a:p>
                    <a:p>
                      <a:pPr>
                        <a:spcAft>
                          <a:spcPts val="400"/>
                        </a:spcAft>
                      </a:pPr>
                      <a:r>
                        <a:rPr lang="en-GB" sz="700"/>
                        <a:t>HTTP2.0 for file transfer since Rel15 but not for streaming reporting service yet. </a:t>
                      </a:r>
                    </a:p>
                  </a:txBody>
                  <a:tcPr/>
                </a:tc>
                <a:tc>
                  <a:txBody>
                    <a:bodyPr/>
                    <a:lstStyle/>
                    <a:p>
                      <a:pPr marL="0" marR="0" lvl="0" indent="0" algn="ctr" defTabSz="411356" eaLnBrk="1" fontAlgn="auto" latinLnBrk="0" hangingPunct="1">
                        <a:lnSpc>
                          <a:spcPct val="100000"/>
                        </a:lnSpc>
                        <a:spcBef>
                          <a:spcPts val="0"/>
                        </a:spcBef>
                        <a:spcAft>
                          <a:spcPts val="400"/>
                        </a:spcAft>
                        <a:buClrTx/>
                        <a:buSzTx/>
                        <a:buFontTx/>
                        <a:buNone/>
                        <a:tabLst/>
                        <a:defRPr/>
                      </a:pPr>
                      <a:r>
                        <a:rPr lang="en-GB" sz="900" b="1"/>
                        <a:t>L</a:t>
                      </a:r>
                    </a:p>
                    <a:p>
                      <a:pPr marL="0" marR="0" lvl="0" indent="0" algn="ctr" defTabSz="411356" eaLnBrk="1" fontAlgn="auto" latinLnBrk="0" hangingPunct="1">
                        <a:lnSpc>
                          <a:spcPct val="100000"/>
                        </a:lnSpc>
                        <a:spcBef>
                          <a:spcPts val="0"/>
                        </a:spcBef>
                        <a:spcAft>
                          <a:spcPts val="400"/>
                        </a:spcAft>
                        <a:buClrTx/>
                        <a:buSzTx/>
                        <a:buFontTx/>
                        <a:buNone/>
                        <a:tabLst/>
                        <a:defRPr/>
                      </a:pPr>
                      <a:r>
                        <a:rPr lang="en-GB" sz="700" b="0"/>
                        <a:t>Not supported by 3GPP standard before for NF, but already </a:t>
                      </a:r>
                    </a:p>
                  </a:txBody>
                  <a:tcPr/>
                </a:tc>
                <a:extLst>
                  <a:ext uri="{0D108BD9-81ED-4DB2-BD59-A6C34878D82A}">
                    <a16:rowId xmlns:a16="http://schemas.microsoft.com/office/drawing/2014/main" val="2447317584"/>
                  </a:ext>
                </a:extLst>
              </a:tr>
            </a:tbl>
          </a:graphicData>
        </a:graphic>
      </p:graphicFrame>
      <p:sp>
        <p:nvSpPr>
          <p:cNvPr id="7" name="TextBox 6">
            <a:extLst>
              <a:ext uri="{FF2B5EF4-FFF2-40B4-BE49-F238E27FC236}">
                <a16:creationId xmlns:a16="http://schemas.microsoft.com/office/drawing/2014/main" id="{0BF2F0A9-3E6F-32FF-78B8-05DF3B1F3EF5}"/>
              </a:ext>
            </a:extLst>
          </p:cNvPr>
          <p:cNvSpPr txBox="1"/>
          <p:nvPr/>
        </p:nvSpPr>
        <p:spPr>
          <a:xfrm>
            <a:off x="66501" y="2586782"/>
            <a:ext cx="1983971" cy="1467389"/>
          </a:xfrm>
          <a:prstGeom prst="rect">
            <a:avLst/>
          </a:prstGeom>
          <a:noFill/>
        </p:spPr>
        <p:txBody>
          <a:bodyPr wrap="square" rtlCol="0">
            <a:spAutoFit/>
          </a:bodyPr>
          <a:lstStyle/>
          <a:p>
            <a:pPr>
              <a:spcBef>
                <a:spcPts val="600"/>
              </a:spcBef>
            </a:pPr>
            <a:r>
              <a:rPr kumimoji="1" lang="en-GB" sz="1050" b="1"/>
              <a:t>Performance score is given to each technology for each cloud requirement. </a:t>
            </a:r>
          </a:p>
          <a:p>
            <a:pPr>
              <a:spcBef>
                <a:spcPts val="600"/>
              </a:spcBef>
            </a:pPr>
            <a:endParaRPr kumimoji="1" lang="en-GB" sz="1050"/>
          </a:p>
          <a:p>
            <a:pPr>
              <a:spcBef>
                <a:spcPts val="600"/>
              </a:spcBef>
            </a:pPr>
            <a:r>
              <a:rPr kumimoji="1" lang="en-GB" sz="1050"/>
              <a:t>H: Best performance</a:t>
            </a:r>
          </a:p>
          <a:p>
            <a:pPr>
              <a:spcBef>
                <a:spcPts val="600"/>
              </a:spcBef>
            </a:pPr>
            <a:r>
              <a:rPr kumimoji="1" lang="en-GB" sz="1050"/>
              <a:t>M: Medium performance</a:t>
            </a:r>
          </a:p>
          <a:p>
            <a:pPr>
              <a:spcBef>
                <a:spcPts val="600"/>
              </a:spcBef>
            </a:pPr>
            <a:r>
              <a:rPr kumimoji="1" lang="en-GB" sz="1050"/>
              <a:t>L: Lower performance</a:t>
            </a:r>
          </a:p>
        </p:txBody>
      </p:sp>
      <p:pic>
        <p:nvPicPr>
          <p:cNvPr id="4" name="Graphic 3" descr="Star outline">
            <a:extLst>
              <a:ext uri="{FF2B5EF4-FFF2-40B4-BE49-F238E27FC236}">
                <a16:creationId xmlns:a16="http://schemas.microsoft.com/office/drawing/2014/main" id="{5156C8CC-0824-D10E-90C9-9C7852C542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7660" y="153229"/>
            <a:ext cx="539667" cy="539667"/>
          </a:xfrm>
          <a:prstGeom prst="rect">
            <a:avLst/>
          </a:prstGeom>
        </p:spPr>
      </p:pic>
    </p:spTree>
    <p:extLst>
      <p:ext uri="{BB962C8B-B14F-4D97-AF65-F5344CB8AC3E}">
        <p14:creationId xmlns:p14="http://schemas.microsoft.com/office/powerpoint/2010/main" val="352515794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2555754260"/>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6960895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9C8C8-87D4-78A3-028C-912EC476CF7C}"/>
              </a:ext>
            </a:extLst>
          </p:cNvPr>
          <p:cNvSpPr>
            <a:spLocks noGrp="1"/>
          </p:cNvSpPr>
          <p:nvPr>
            <p:ph type="title"/>
          </p:nvPr>
        </p:nvSpPr>
        <p:spPr>
          <a:xfrm>
            <a:off x="1011239" y="362252"/>
            <a:ext cx="11520000" cy="539667"/>
          </a:xfrm>
        </p:spPr>
        <p:txBody>
          <a:bodyPr>
            <a:normAutofit/>
          </a:bodyPr>
          <a:lstStyle/>
          <a:p>
            <a:r>
              <a:rPr lang="en-GB" sz="2400">
                <a:solidFill>
                  <a:schemeClr val="accent3">
                    <a:lumMod val="50000"/>
                  </a:schemeClr>
                </a:solidFill>
              </a:rPr>
              <a:t>Conclusions and Key Discussions</a:t>
            </a:r>
          </a:p>
        </p:txBody>
      </p:sp>
      <p:graphicFrame>
        <p:nvGraphicFramePr>
          <p:cNvPr id="5" name="Content Placeholder 4">
            <a:extLst>
              <a:ext uri="{FF2B5EF4-FFF2-40B4-BE49-F238E27FC236}">
                <a16:creationId xmlns:a16="http://schemas.microsoft.com/office/drawing/2014/main" id="{BA21CF4E-01A9-6F95-A8E9-9921B5254CF0}"/>
              </a:ext>
            </a:extLst>
          </p:cNvPr>
          <p:cNvGraphicFramePr>
            <a:graphicFrameLocks noGrp="1"/>
          </p:cNvGraphicFramePr>
          <p:nvPr>
            <p:ph sz="quarter" idx="10"/>
            <p:extLst>
              <p:ext uri="{D42A27DB-BD31-4B8C-83A1-F6EECF244321}">
                <p14:modId xmlns:p14="http://schemas.microsoft.com/office/powerpoint/2010/main" val="2490143503"/>
              </p:ext>
            </p:extLst>
          </p:nvPr>
        </p:nvGraphicFramePr>
        <p:xfrm>
          <a:off x="334965" y="1028859"/>
          <a:ext cx="11520000"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Graphic 5" descr="Star outline">
            <a:extLst>
              <a:ext uri="{FF2B5EF4-FFF2-40B4-BE49-F238E27FC236}">
                <a16:creationId xmlns:a16="http://schemas.microsoft.com/office/drawing/2014/main" id="{892CDCA0-8EDA-AB82-DF0B-E2E2106274C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71572" y="314476"/>
            <a:ext cx="539667" cy="539667"/>
          </a:xfrm>
          <a:prstGeom prst="rect">
            <a:avLst/>
          </a:prstGeom>
        </p:spPr>
      </p:pic>
    </p:spTree>
    <p:extLst>
      <p:ext uri="{BB962C8B-B14F-4D97-AF65-F5344CB8AC3E}">
        <p14:creationId xmlns:p14="http://schemas.microsoft.com/office/powerpoint/2010/main" val="417115443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1695260296"/>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8499208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FBCCF-C5EC-CF5A-F249-877D14551968}"/>
              </a:ext>
            </a:extLst>
          </p:cNvPr>
          <p:cNvSpPr>
            <a:spLocks noGrp="1"/>
          </p:cNvSpPr>
          <p:nvPr>
            <p:ph type="title"/>
          </p:nvPr>
        </p:nvSpPr>
        <p:spPr>
          <a:xfrm>
            <a:off x="874631" y="181824"/>
            <a:ext cx="11520000" cy="539667"/>
          </a:xfrm>
        </p:spPr>
        <p:txBody>
          <a:bodyPr>
            <a:normAutofit/>
          </a:bodyPr>
          <a:lstStyle/>
          <a:p>
            <a:r>
              <a:rPr lang="en-GB" sz="2400">
                <a:solidFill>
                  <a:schemeClr val="accent3">
                    <a:lumMod val="50000"/>
                  </a:schemeClr>
                </a:solidFill>
              </a:rPr>
              <a:t>Commercial benefit highlight for operators using Kafka</a:t>
            </a:r>
          </a:p>
        </p:txBody>
      </p:sp>
      <p:graphicFrame>
        <p:nvGraphicFramePr>
          <p:cNvPr id="4" name="Content Placeholder 3">
            <a:extLst>
              <a:ext uri="{FF2B5EF4-FFF2-40B4-BE49-F238E27FC236}">
                <a16:creationId xmlns:a16="http://schemas.microsoft.com/office/drawing/2014/main" id="{45764CE5-1188-6970-D826-396F1189F89E}"/>
              </a:ext>
            </a:extLst>
          </p:cNvPr>
          <p:cNvGraphicFramePr>
            <a:graphicFrameLocks noGrp="1"/>
          </p:cNvGraphicFramePr>
          <p:nvPr>
            <p:ph sz="quarter" idx="10"/>
            <p:extLst>
              <p:ext uri="{D42A27DB-BD31-4B8C-83A1-F6EECF244321}">
                <p14:modId xmlns:p14="http://schemas.microsoft.com/office/powerpoint/2010/main" val="780955380"/>
              </p:ext>
            </p:extLst>
          </p:nvPr>
        </p:nvGraphicFramePr>
        <p:xfrm>
          <a:off x="334964" y="759025"/>
          <a:ext cx="11520000" cy="55051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Graphic 4" descr="Star outline">
            <a:extLst>
              <a:ext uri="{FF2B5EF4-FFF2-40B4-BE49-F238E27FC236}">
                <a16:creationId xmlns:a16="http://schemas.microsoft.com/office/drawing/2014/main" id="{B110D6FE-7836-7822-3E33-39F208C3A89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4964" y="162491"/>
            <a:ext cx="539667" cy="539667"/>
          </a:xfrm>
          <a:prstGeom prst="rect">
            <a:avLst/>
          </a:prstGeom>
        </p:spPr>
      </p:pic>
    </p:spTree>
    <p:extLst>
      <p:ext uri="{BB962C8B-B14F-4D97-AF65-F5344CB8AC3E}">
        <p14:creationId xmlns:p14="http://schemas.microsoft.com/office/powerpoint/2010/main" val="236423492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3570927671"/>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657052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C49B4-DE19-EBED-EAD4-90B6B232EBBC}"/>
              </a:ext>
            </a:extLst>
          </p:cNvPr>
          <p:cNvSpPr>
            <a:spLocks noGrp="1"/>
          </p:cNvSpPr>
          <p:nvPr>
            <p:ph type="title"/>
          </p:nvPr>
        </p:nvSpPr>
        <p:spPr>
          <a:xfrm>
            <a:off x="949758" y="161545"/>
            <a:ext cx="11520000" cy="539667"/>
          </a:xfrm>
        </p:spPr>
        <p:txBody>
          <a:bodyPr>
            <a:normAutofit/>
          </a:bodyPr>
          <a:lstStyle/>
          <a:p>
            <a:r>
              <a:rPr lang="en-GB">
                <a:solidFill>
                  <a:schemeClr val="accent3">
                    <a:lumMod val="50000"/>
                  </a:schemeClr>
                </a:solidFill>
              </a:rPr>
              <a:t>3GPP standard impact</a:t>
            </a:r>
          </a:p>
        </p:txBody>
      </p:sp>
      <p:graphicFrame>
        <p:nvGraphicFramePr>
          <p:cNvPr id="8" name="Diagram 7">
            <a:extLst>
              <a:ext uri="{FF2B5EF4-FFF2-40B4-BE49-F238E27FC236}">
                <a16:creationId xmlns:a16="http://schemas.microsoft.com/office/drawing/2014/main" id="{39B2D795-A5EE-BFBE-A1B7-98899D2B049B}"/>
              </a:ext>
            </a:extLst>
          </p:cNvPr>
          <p:cNvGraphicFramePr/>
          <p:nvPr>
            <p:extLst>
              <p:ext uri="{D42A27DB-BD31-4B8C-83A1-F6EECF244321}">
                <p14:modId xmlns:p14="http://schemas.microsoft.com/office/powerpoint/2010/main" val="2575395746"/>
              </p:ext>
            </p:extLst>
          </p:nvPr>
        </p:nvGraphicFramePr>
        <p:xfrm>
          <a:off x="364822" y="3604486"/>
          <a:ext cx="11536484" cy="19513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2">
            <a:extLst>
              <a:ext uri="{FF2B5EF4-FFF2-40B4-BE49-F238E27FC236}">
                <a16:creationId xmlns:a16="http://schemas.microsoft.com/office/drawing/2014/main" id="{4D36B477-F7AC-A9F3-1D32-60EFBFEBBEFE}"/>
              </a:ext>
            </a:extLst>
          </p:cNvPr>
          <p:cNvGrpSpPr/>
          <p:nvPr/>
        </p:nvGrpSpPr>
        <p:grpSpPr>
          <a:xfrm>
            <a:off x="524427" y="644594"/>
            <a:ext cx="10728193" cy="2940960"/>
            <a:chOff x="777881" y="644594"/>
            <a:chExt cx="11721548" cy="3213272"/>
          </a:xfrm>
        </p:grpSpPr>
        <p:sp>
          <p:nvSpPr>
            <p:cNvPr id="15" name="TextBox 14">
              <a:extLst>
                <a:ext uri="{FF2B5EF4-FFF2-40B4-BE49-F238E27FC236}">
                  <a16:creationId xmlns:a16="http://schemas.microsoft.com/office/drawing/2014/main" id="{D06ECBD8-13EE-5507-F22B-075DF3993A57}"/>
                </a:ext>
              </a:extLst>
            </p:cNvPr>
            <p:cNvSpPr txBox="1"/>
            <p:nvPr/>
          </p:nvSpPr>
          <p:spPr>
            <a:xfrm>
              <a:off x="1716683" y="644594"/>
              <a:ext cx="2799164" cy="287258"/>
            </a:xfrm>
            <a:prstGeom prst="rect">
              <a:avLst/>
            </a:prstGeom>
            <a:noFill/>
          </p:spPr>
          <p:txBody>
            <a:bodyPr wrap="none" rtlCol="0">
              <a:spAutoFit/>
            </a:bodyPr>
            <a:lstStyle/>
            <a:p>
              <a:r>
                <a:rPr kumimoji="1" lang="en-GB" sz="1400"/>
                <a:t>Solution today (WebSocket only)</a:t>
              </a:r>
            </a:p>
          </p:txBody>
        </p:sp>
        <p:sp>
          <p:nvSpPr>
            <p:cNvPr id="16" name="TextBox 15">
              <a:extLst>
                <a:ext uri="{FF2B5EF4-FFF2-40B4-BE49-F238E27FC236}">
                  <a16:creationId xmlns:a16="http://schemas.microsoft.com/office/drawing/2014/main" id="{811DEF95-2B93-9DB3-26C8-BCF98BB5EB15}"/>
                </a:ext>
              </a:extLst>
            </p:cNvPr>
            <p:cNvSpPr txBox="1"/>
            <p:nvPr/>
          </p:nvSpPr>
          <p:spPr>
            <a:xfrm>
              <a:off x="7813517" y="661224"/>
              <a:ext cx="2525050" cy="287258"/>
            </a:xfrm>
            <a:prstGeom prst="rect">
              <a:avLst/>
            </a:prstGeom>
            <a:noFill/>
          </p:spPr>
          <p:txBody>
            <a:bodyPr wrap="none" rtlCol="0">
              <a:spAutoFit/>
            </a:bodyPr>
            <a:lstStyle/>
            <a:p>
              <a:r>
                <a:rPr kumimoji="1" lang="en-GB" sz="1400"/>
                <a:t>Additional solution proposed</a:t>
              </a:r>
            </a:p>
          </p:txBody>
        </p:sp>
        <p:pic>
          <p:nvPicPr>
            <p:cNvPr id="18" name="Picture 17">
              <a:extLst>
                <a:ext uri="{FF2B5EF4-FFF2-40B4-BE49-F238E27FC236}">
                  <a16:creationId xmlns:a16="http://schemas.microsoft.com/office/drawing/2014/main" id="{5076D172-D98E-2A89-FF67-D5C66E4C35F3}"/>
                </a:ext>
              </a:extLst>
            </p:cNvPr>
            <p:cNvPicPr>
              <a:picLocks noChangeAspect="1"/>
            </p:cNvPicPr>
            <p:nvPr/>
          </p:nvPicPr>
          <p:blipFill>
            <a:blip r:embed="rId8"/>
            <a:stretch>
              <a:fillRect/>
            </a:stretch>
          </p:blipFill>
          <p:spPr>
            <a:xfrm>
              <a:off x="777881" y="938301"/>
              <a:ext cx="4701459" cy="2919565"/>
            </a:xfrm>
            <a:prstGeom prst="rect">
              <a:avLst/>
            </a:prstGeom>
          </p:spPr>
        </p:pic>
        <p:sp>
          <p:nvSpPr>
            <p:cNvPr id="12" name="Arrow: Right 11">
              <a:extLst>
                <a:ext uri="{FF2B5EF4-FFF2-40B4-BE49-F238E27FC236}">
                  <a16:creationId xmlns:a16="http://schemas.microsoft.com/office/drawing/2014/main" id="{642832E5-E127-F419-6DE7-C8B8266FEBD5}"/>
                </a:ext>
              </a:extLst>
            </p:cNvPr>
            <p:cNvSpPr/>
            <p:nvPr/>
          </p:nvSpPr>
          <p:spPr>
            <a:xfrm>
              <a:off x="5707191" y="2002786"/>
              <a:ext cx="739140" cy="539667"/>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pic>
          <p:nvPicPr>
            <p:cNvPr id="5" name="Picture 4">
              <a:extLst>
                <a:ext uri="{FF2B5EF4-FFF2-40B4-BE49-F238E27FC236}">
                  <a16:creationId xmlns:a16="http://schemas.microsoft.com/office/drawing/2014/main" id="{457C8D7F-BEAB-BC6C-726E-493A42BD59BB}"/>
                </a:ext>
              </a:extLst>
            </p:cNvPr>
            <p:cNvPicPr>
              <a:picLocks noChangeAspect="1"/>
            </p:cNvPicPr>
            <p:nvPr/>
          </p:nvPicPr>
          <p:blipFill>
            <a:blip r:embed="rId9"/>
            <a:stretch>
              <a:fillRect/>
            </a:stretch>
          </p:blipFill>
          <p:spPr>
            <a:xfrm>
              <a:off x="6865342" y="948482"/>
              <a:ext cx="5634087" cy="2834584"/>
            </a:xfrm>
            <a:prstGeom prst="rect">
              <a:avLst/>
            </a:prstGeom>
          </p:spPr>
        </p:pic>
      </p:grpSp>
      <p:sp>
        <p:nvSpPr>
          <p:cNvPr id="7" name="TextBox 6">
            <a:extLst>
              <a:ext uri="{FF2B5EF4-FFF2-40B4-BE49-F238E27FC236}">
                <a16:creationId xmlns:a16="http://schemas.microsoft.com/office/drawing/2014/main" id="{8BC5A961-CB7F-4309-2C55-6E1ED4D87D1F}"/>
              </a:ext>
            </a:extLst>
          </p:cNvPr>
          <p:cNvSpPr txBox="1"/>
          <p:nvPr/>
        </p:nvSpPr>
        <p:spPr>
          <a:xfrm>
            <a:off x="831597" y="5784225"/>
            <a:ext cx="11444513" cy="827919"/>
          </a:xfrm>
          <a:prstGeom prst="rect">
            <a:avLst/>
          </a:prstGeom>
          <a:noFill/>
        </p:spPr>
        <p:txBody>
          <a:bodyPr wrap="square">
            <a:spAutoFit/>
          </a:bodyPr>
          <a:lstStyle/>
          <a:p>
            <a:pPr>
              <a:spcBef>
                <a:spcPts val="600"/>
              </a:spcBef>
            </a:pPr>
            <a:r>
              <a:rPr lang="en-US" sz="1400" b="1">
                <a:latin typeface="Times New Roman" panose="02020603050405020304" pitchFamily="18" charset="0"/>
                <a:ea typeface="SimSun" panose="02010600030101010101" pitchFamily="2" charset="-122"/>
              </a:rPr>
              <a:t>There is minor impact to the TS28.532 streaming data reporting service APIs to support the additional Kafka based streaming protocol. </a:t>
            </a:r>
          </a:p>
          <a:p>
            <a:pPr>
              <a:spcBef>
                <a:spcPts val="600"/>
              </a:spcBef>
            </a:pPr>
            <a:r>
              <a:rPr lang="en-US" sz="1400" b="1">
                <a:latin typeface="Times New Roman" panose="02020603050405020304" pitchFamily="18" charset="0"/>
                <a:ea typeface="SimSun" panose="02010600030101010101" pitchFamily="2" charset="-122"/>
              </a:rPr>
              <a:t>There is no impact to other </a:t>
            </a:r>
            <a:r>
              <a:rPr lang="en-US" sz="1400" b="1" err="1">
                <a:latin typeface="Times New Roman" panose="02020603050405020304" pitchFamily="18" charset="0"/>
                <a:ea typeface="SimSun" panose="02010600030101010101" pitchFamily="2" charset="-122"/>
              </a:rPr>
              <a:t>MnS</a:t>
            </a:r>
            <a:r>
              <a:rPr lang="en-US" sz="1400" b="1">
                <a:latin typeface="Times New Roman" panose="02020603050405020304" pitchFamily="18" charset="0"/>
                <a:ea typeface="SimSun" panose="02010600030101010101" pitchFamily="2" charset="-122"/>
              </a:rPr>
              <a:t> and architecture since this is purely transport layer change.  </a:t>
            </a:r>
          </a:p>
          <a:p>
            <a:pPr>
              <a:spcBef>
                <a:spcPts val="600"/>
              </a:spcBef>
            </a:pPr>
            <a:r>
              <a:rPr lang="en-US" sz="1400" b="1">
                <a:latin typeface="Times New Roman" panose="02020603050405020304" pitchFamily="18" charset="0"/>
                <a:ea typeface="SimSun" panose="02010600030101010101" pitchFamily="2" charset="-122"/>
              </a:rPr>
              <a:t>There is no backward compatibility impact, no change to existing network and investment. </a:t>
            </a:r>
          </a:p>
        </p:txBody>
      </p:sp>
      <p:pic>
        <p:nvPicPr>
          <p:cNvPr id="9" name="Graphic 8" descr="Star outline">
            <a:extLst>
              <a:ext uri="{FF2B5EF4-FFF2-40B4-BE49-F238E27FC236}">
                <a16:creationId xmlns:a16="http://schemas.microsoft.com/office/drawing/2014/main" id="{6D7DAFBC-2311-32A6-F650-22C4856485F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10091" y="120148"/>
            <a:ext cx="539667" cy="539667"/>
          </a:xfrm>
          <a:prstGeom prst="rect">
            <a:avLst/>
          </a:prstGeom>
        </p:spPr>
      </p:pic>
    </p:spTree>
    <p:extLst>
      <p:ext uri="{BB962C8B-B14F-4D97-AF65-F5344CB8AC3E}">
        <p14:creationId xmlns:p14="http://schemas.microsoft.com/office/powerpoint/2010/main" val="3988969010"/>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5278294"/>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24676743"/>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4C73D-7B01-D242-60DA-88A90A34FD00}"/>
              </a:ext>
            </a:extLst>
          </p:cNvPr>
          <p:cNvSpPr>
            <a:spLocks noGrp="1"/>
          </p:cNvSpPr>
          <p:nvPr>
            <p:ph type="title"/>
          </p:nvPr>
        </p:nvSpPr>
        <p:spPr/>
        <p:txBody>
          <a:bodyPr/>
          <a:lstStyle/>
          <a:p>
            <a:r>
              <a:rPr lang="en-GB"/>
              <a:t>Addressing Kafka scalability concern from some company</a:t>
            </a:r>
          </a:p>
        </p:txBody>
      </p:sp>
      <p:sp>
        <p:nvSpPr>
          <p:cNvPr id="3" name="Content Placeholder 2">
            <a:extLst>
              <a:ext uri="{FF2B5EF4-FFF2-40B4-BE49-F238E27FC236}">
                <a16:creationId xmlns:a16="http://schemas.microsoft.com/office/drawing/2014/main" id="{A10E8F6D-AD0B-717C-4E32-D60E0FAA6603}"/>
              </a:ext>
            </a:extLst>
          </p:cNvPr>
          <p:cNvSpPr>
            <a:spLocks noGrp="1"/>
          </p:cNvSpPr>
          <p:nvPr>
            <p:ph sz="quarter" idx="10"/>
          </p:nvPr>
        </p:nvSpPr>
        <p:spPr>
          <a:xfrm>
            <a:off x="334965" y="1028859"/>
            <a:ext cx="11733210" cy="1137219"/>
          </a:xfrm>
        </p:spPr>
        <p:txBody>
          <a:bodyPr/>
          <a:lstStyle/>
          <a:p>
            <a:pPr marL="285750" indent="-285750">
              <a:buFont typeface="Arial" panose="020B0604020202020204" pitchFamily="34" charset="0"/>
              <a:buChar char="•"/>
            </a:pPr>
            <a:r>
              <a:rPr lang="en-US" sz="1400" b="1" i="0" dirty="0">
                <a:solidFill>
                  <a:srgbClr val="4D4D4D"/>
                </a:solidFill>
                <a:effectLst/>
                <a:latin typeface="+mj-lt"/>
              </a:rPr>
              <a:t>Kafka is designed natively to handle massive amounts of data with high throughput and low latency. </a:t>
            </a:r>
          </a:p>
          <a:p>
            <a:pPr marL="285750" indent="-285750">
              <a:buFont typeface="Arial" panose="020B0604020202020204" pitchFamily="34" charset="0"/>
              <a:buChar char="•"/>
            </a:pPr>
            <a:r>
              <a:rPr lang="en-US" sz="1400" b="1" dirty="0">
                <a:solidFill>
                  <a:srgbClr val="4D4D4D"/>
                </a:solidFill>
                <a:latin typeface="+mj-lt"/>
              </a:rPr>
              <a:t>It is already widely used in the cloud industry already handling much higher data volume than telecom industry today. </a:t>
            </a:r>
          </a:p>
          <a:p>
            <a:pPr marL="555764" lvl="1" indent="-285750">
              <a:buFont typeface="Arial" panose="020B0604020202020204" pitchFamily="34" charset="0"/>
              <a:buChar char="•"/>
            </a:pPr>
            <a:r>
              <a:rPr lang="en-US" i="0" dirty="0">
                <a:solidFill>
                  <a:srgbClr val="4D4D4D"/>
                </a:solidFill>
                <a:effectLst/>
                <a:latin typeface="Rakuten Sans" panose="020B0503020203020204" pitchFamily="34" charset="0"/>
              </a:rPr>
              <a:t>Confluent has reported that some of their customers process </a:t>
            </a:r>
            <a:r>
              <a:rPr lang="en-US" b="1" i="0" dirty="0">
                <a:solidFill>
                  <a:srgbClr val="4D4D4D"/>
                </a:solidFill>
                <a:effectLst/>
                <a:latin typeface="Rakuten Sans" panose="020B0503020203020204" pitchFamily="34" charset="0"/>
              </a:rPr>
              <a:t>petabytes</a:t>
            </a:r>
            <a:r>
              <a:rPr lang="en-US" i="0" dirty="0">
                <a:solidFill>
                  <a:srgbClr val="4D4D4D"/>
                </a:solidFill>
                <a:effectLst/>
                <a:latin typeface="Rakuten Sans" panose="020B0503020203020204" pitchFamily="34" charset="0"/>
              </a:rPr>
              <a:t> of data per day using Kafka.</a:t>
            </a:r>
          </a:p>
          <a:p>
            <a:pPr marL="555764" lvl="1" indent="-285750">
              <a:buFont typeface="Arial" panose="020B0604020202020204" pitchFamily="34" charset="0"/>
              <a:buChar char="•"/>
            </a:pPr>
            <a:r>
              <a:rPr lang="en-US" i="0" dirty="0">
                <a:solidFill>
                  <a:srgbClr val="4D4D4D"/>
                </a:solidFill>
                <a:effectLst/>
                <a:latin typeface="Rakuten Sans" panose="020B0503020203020204" pitchFamily="34" charset="0"/>
              </a:rPr>
              <a:t>Netflix has shared that they process </a:t>
            </a:r>
            <a:r>
              <a:rPr lang="en-US" b="1" i="0" dirty="0">
                <a:solidFill>
                  <a:srgbClr val="4D4D4D"/>
                </a:solidFill>
                <a:effectLst/>
                <a:latin typeface="Rakuten Sans" panose="020B0503020203020204" pitchFamily="34" charset="0"/>
              </a:rPr>
              <a:t>trillions</a:t>
            </a:r>
            <a:r>
              <a:rPr lang="en-US" i="0" dirty="0">
                <a:solidFill>
                  <a:srgbClr val="4D4D4D"/>
                </a:solidFill>
                <a:effectLst/>
                <a:latin typeface="Rakuten Sans" panose="020B0503020203020204" pitchFamily="34" charset="0"/>
              </a:rPr>
              <a:t> of messages per day using Kafka.</a:t>
            </a:r>
          </a:p>
          <a:p>
            <a:pPr marL="555764" lvl="1" indent="-285750">
              <a:buFont typeface="Arial" panose="020B0604020202020204" pitchFamily="34" charset="0"/>
              <a:buChar char="•"/>
            </a:pPr>
            <a:r>
              <a:rPr lang="en-US" i="0" dirty="0">
                <a:solidFill>
                  <a:srgbClr val="4D4D4D"/>
                </a:solidFill>
                <a:effectLst/>
                <a:latin typeface="Rakuten Sans" panose="020B0503020203020204" pitchFamily="34" charset="0"/>
              </a:rPr>
              <a:t>LinkedIn, where Kafka originated, has reported processing over </a:t>
            </a:r>
            <a:r>
              <a:rPr lang="en-US" b="1" i="0" dirty="0">
                <a:solidFill>
                  <a:srgbClr val="4D4D4D"/>
                </a:solidFill>
                <a:effectLst/>
                <a:latin typeface="Rakuten Sans" panose="020B0503020203020204" pitchFamily="34" charset="0"/>
              </a:rPr>
              <a:t>7 trillion </a:t>
            </a:r>
            <a:r>
              <a:rPr lang="en-US" i="0" dirty="0">
                <a:solidFill>
                  <a:srgbClr val="4D4D4D"/>
                </a:solidFill>
                <a:effectLst/>
                <a:latin typeface="Rakuten Sans" panose="020B0503020203020204" pitchFamily="34" charset="0"/>
              </a:rPr>
              <a:t>messages per day (as of recent updates).</a:t>
            </a:r>
          </a:p>
          <a:p>
            <a:pPr marL="285750" indent="-285750">
              <a:buFont typeface="Arial" panose="020B0604020202020204" pitchFamily="34" charset="0"/>
              <a:buChar char="•"/>
            </a:pPr>
            <a:r>
              <a:rPr lang="en-US" sz="1400" b="1" dirty="0">
                <a:solidFill>
                  <a:srgbClr val="4D4D4D"/>
                </a:solidFill>
              </a:rPr>
              <a:t>Mobile operators already use Kafka in 5G network</a:t>
            </a:r>
          </a:p>
          <a:p>
            <a:pPr marL="555764" lvl="1" indent="-285750">
              <a:buFont typeface="Arial" panose="020B0604020202020204" pitchFamily="34" charset="0"/>
              <a:buChar char="•"/>
            </a:pPr>
            <a:r>
              <a:rPr lang="en-US" dirty="0">
                <a:solidFill>
                  <a:srgbClr val="4D4D4D"/>
                </a:solidFill>
              </a:rPr>
              <a:t>Rakuten Mobile, Dish Network, DoCoMo, AT&amp;T, Verizon, Vodafone, T-Mobile, Telefonica, Orange, Resilience Jio, BT</a:t>
            </a:r>
            <a:endParaRPr lang="en-US" dirty="0">
              <a:solidFill>
                <a:srgbClr val="4D4D4D"/>
              </a:solidFill>
              <a:latin typeface="+mj-lt"/>
            </a:endParaRPr>
          </a:p>
          <a:p>
            <a:pPr marL="285750" indent="-285750">
              <a:buFont typeface="Arial" panose="020B0604020202020204" pitchFamily="34" charset="0"/>
              <a:buChar char="•"/>
            </a:pPr>
            <a:r>
              <a:rPr lang="en-US" sz="1400" b="1" i="0" dirty="0">
                <a:solidFill>
                  <a:srgbClr val="4D4D4D"/>
                </a:solidFill>
                <a:effectLst/>
                <a:latin typeface="+mj-lt"/>
              </a:rPr>
              <a:t>Kafka can scale horizontally by adding more </a:t>
            </a:r>
            <a:r>
              <a:rPr lang="en-US" sz="1400" b="1" dirty="0">
                <a:solidFill>
                  <a:srgbClr val="4D4D4D"/>
                </a:solidFill>
                <a:latin typeface="+mj-lt"/>
              </a:rPr>
              <a:t>independent </a:t>
            </a:r>
            <a:r>
              <a:rPr lang="en-US" sz="1400" b="1" i="0" dirty="0">
                <a:solidFill>
                  <a:srgbClr val="4D4D4D"/>
                </a:solidFill>
                <a:effectLst/>
                <a:latin typeface="+mj-lt"/>
              </a:rPr>
              <a:t>brokers or adding more Kafka clusters.  </a:t>
            </a:r>
            <a:r>
              <a:rPr lang="en-US" sz="1400" b="1" dirty="0">
                <a:solidFill>
                  <a:srgbClr val="4D4D4D"/>
                </a:solidFill>
                <a:latin typeface="+mj-lt"/>
              </a:rPr>
              <a:t>Scalability in cost effective and interoperable manner is at the heart of the Kafka design</a:t>
            </a:r>
            <a:r>
              <a:rPr lang="en-US" sz="1400" dirty="0">
                <a:solidFill>
                  <a:srgbClr val="4D4D4D"/>
                </a:solidFill>
                <a:latin typeface="+mj-lt"/>
              </a:rPr>
              <a:t>.</a:t>
            </a:r>
            <a:r>
              <a:rPr lang="en-US" sz="1400" b="1" dirty="0">
                <a:solidFill>
                  <a:srgbClr val="4D4D4D"/>
                </a:solidFill>
                <a:latin typeface="+mj-lt"/>
              </a:rPr>
              <a:t> </a:t>
            </a:r>
            <a:endParaRPr lang="en-GB" sz="1200" dirty="0"/>
          </a:p>
        </p:txBody>
      </p:sp>
      <p:sp>
        <p:nvSpPr>
          <p:cNvPr id="25" name="Content Placeholder 2">
            <a:extLst>
              <a:ext uri="{FF2B5EF4-FFF2-40B4-BE49-F238E27FC236}">
                <a16:creationId xmlns:a16="http://schemas.microsoft.com/office/drawing/2014/main" id="{D39D449B-034A-7474-25B4-74BB63D6116B}"/>
              </a:ext>
            </a:extLst>
          </p:cNvPr>
          <p:cNvSpPr txBox="1">
            <a:spLocks/>
          </p:cNvSpPr>
          <p:nvPr/>
        </p:nvSpPr>
        <p:spPr>
          <a:xfrm>
            <a:off x="334964" y="5159405"/>
            <a:ext cx="11520000" cy="1397163"/>
          </a:xfrm>
          <a:prstGeom prst="rect">
            <a:avLst/>
          </a:prstGeom>
        </p:spPr>
        <p:txBody>
          <a:bodyPr/>
          <a:lstStyle>
            <a:lvl1pPr marL="0" marR="0" indent="0" algn="l" defTabSz="231356" eaLnBrk="1" latinLnBrk="0" hangingPunct="1">
              <a:lnSpc>
                <a:spcPct val="100000"/>
              </a:lnSpc>
              <a:spcBef>
                <a:spcPts val="0"/>
              </a:spcBef>
              <a:spcAft>
                <a:spcPts val="600"/>
              </a:spcAft>
              <a:buClrTx/>
              <a:buSzTx/>
              <a:buFontTx/>
              <a:buNone/>
              <a:tabLst/>
              <a:defRPr kumimoji="1" sz="1350" b="0" i="0" u="none" strike="noStrike" cap="none" spc="0" baseline="0">
                <a:ln>
                  <a:noFill/>
                </a:ln>
                <a:solidFill>
                  <a:srgbClr val="000000"/>
                </a:solidFill>
                <a:uFillTx/>
                <a:latin typeface="Rakuten Sans" panose="020B0503020203020204" pitchFamily="34" charset="0"/>
                <a:ea typeface="+mn-ea"/>
                <a:cs typeface="Rakuten Sans" panose="020B0503020203020204" pitchFamily="34" charset="0"/>
                <a:sym typeface="メイリオ"/>
              </a:defRPr>
            </a:lvl1pPr>
            <a:lvl2pPr marL="27001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2pPr>
            <a:lvl3pPr marL="540027"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3pPr>
            <a:lvl4pPr marL="81004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4pPr>
            <a:lvl5pPr marL="1080054"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5pPr>
            <a:lvl6pPr marL="135006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6pPr>
            <a:lvl7pPr marL="1620081"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7pPr>
            <a:lvl8pPr marL="1890095"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8pPr>
            <a:lvl9pPr marL="2160108" marR="0" indent="-180009" algn="l" defTabSz="231356" eaLnBrk="1" latinLnBrk="0" hangingPunct="1">
              <a:lnSpc>
                <a:spcPct val="100000"/>
              </a:lnSpc>
              <a:spcBef>
                <a:spcPts val="0"/>
              </a:spcBef>
              <a:spcAft>
                <a:spcPts val="600"/>
              </a:spcAft>
              <a:buClrTx/>
              <a:buSzPct val="75000"/>
              <a:buFontTx/>
              <a:buChar char="•"/>
              <a:tabLst/>
              <a:defRPr kumimoji="1" sz="1200" b="0" i="0" u="none" strike="noStrike" cap="none" spc="0" baseline="0">
                <a:ln>
                  <a:noFill/>
                </a:ln>
                <a:solidFill>
                  <a:srgbClr val="000000"/>
                </a:solidFill>
                <a:uFillTx/>
                <a:latin typeface="+mn-ea"/>
                <a:ea typeface="+mn-ea"/>
                <a:cs typeface="+mj-cs"/>
                <a:sym typeface="メイリオ"/>
              </a:defRPr>
            </a:lvl9pPr>
          </a:lstStyle>
          <a:p>
            <a:pPr marL="285750" indent="-285750">
              <a:buFont typeface="Arial" panose="020B0604020202020204" pitchFamily="34" charset="0"/>
              <a:buChar char="•"/>
            </a:pPr>
            <a:endParaRPr lang="en-GB" sz="1200" dirty="0">
              <a:solidFill>
                <a:srgbClr val="4D4D4D"/>
              </a:solidFill>
              <a:latin typeface="+mj-lt"/>
            </a:endParaRPr>
          </a:p>
          <a:p>
            <a:pPr marL="285750" indent="-285750">
              <a:buFont typeface="Arial" panose="020B0604020202020204" pitchFamily="34" charset="0"/>
              <a:buChar char="•"/>
            </a:pPr>
            <a:endParaRPr lang="en-GB" sz="1400" dirty="0">
              <a:solidFill>
                <a:srgbClr val="4D4D4D"/>
              </a:solidFill>
              <a:latin typeface="+mj-lt"/>
            </a:endParaRPr>
          </a:p>
          <a:p>
            <a:pPr marL="285750" indent="-285750">
              <a:buFont typeface="Arial" panose="020B0604020202020204" pitchFamily="34" charset="0"/>
              <a:buChar char="•"/>
            </a:pPr>
            <a:endParaRPr lang="en-GB" sz="1400" dirty="0">
              <a:solidFill>
                <a:srgbClr val="4D4D4D"/>
              </a:solidFill>
              <a:latin typeface="+mj-lt"/>
            </a:endParaRPr>
          </a:p>
          <a:p>
            <a:pPr marL="285750" indent="-285750">
              <a:buFont typeface="Arial" panose="020B0604020202020204" pitchFamily="34" charset="0"/>
              <a:buChar char="•"/>
            </a:pPr>
            <a:r>
              <a:rPr lang="en-GB" sz="1400" b="1" dirty="0">
                <a:solidFill>
                  <a:srgbClr val="4D4D4D"/>
                </a:solidFill>
                <a:latin typeface="+mj-lt"/>
              </a:rPr>
              <a:t>If one broker works for e.g. 100 cells , there is no reason it cannot work for 100K+ cells through horizontal scaling. The scalability of Kafka is well known and demonstrated in many real-world cloud applications. </a:t>
            </a:r>
            <a:endParaRPr lang="en-US" sz="1400" b="1" dirty="0">
              <a:solidFill>
                <a:srgbClr val="4D4D4D"/>
              </a:solidFill>
              <a:latin typeface="+mj-lt"/>
            </a:endParaRPr>
          </a:p>
          <a:p>
            <a:pPr marL="285750" indent="-285750">
              <a:buFont typeface="Arial" panose="020B0604020202020204" pitchFamily="34" charset="0"/>
              <a:buChar char="•"/>
            </a:pPr>
            <a:endParaRPr lang="en-GB" sz="1200" dirty="0"/>
          </a:p>
        </p:txBody>
      </p:sp>
      <p:grpSp>
        <p:nvGrpSpPr>
          <p:cNvPr id="30" name="Group 29">
            <a:extLst>
              <a:ext uri="{FF2B5EF4-FFF2-40B4-BE49-F238E27FC236}">
                <a16:creationId xmlns:a16="http://schemas.microsoft.com/office/drawing/2014/main" id="{F658BE60-010C-21A1-5EE2-54E470434DBA}"/>
              </a:ext>
            </a:extLst>
          </p:cNvPr>
          <p:cNvGrpSpPr/>
          <p:nvPr/>
        </p:nvGrpSpPr>
        <p:grpSpPr>
          <a:xfrm>
            <a:off x="3697144" y="3544439"/>
            <a:ext cx="4319390" cy="2282391"/>
            <a:chOff x="3029366" y="2172765"/>
            <a:chExt cx="5389810" cy="2848007"/>
          </a:xfrm>
        </p:grpSpPr>
        <p:sp>
          <p:nvSpPr>
            <p:cNvPr id="22" name="Rectangle 21">
              <a:extLst>
                <a:ext uri="{FF2B5EF4-FFF2-40B4-BE49-F238E27FC236}">
                  <a16:creationId xmlns:a16="http://schemas.microsoft.com/office/drawing/2014/main" id="{F1D4BC9F-3CB3-4DC6-D8B1-EC5FD9F99124}"/>
                </a:ext>
              </a:extLst>
            </p:cNvPr>
            <p:cNvSpPr/>
            <p:nvPr/>
          </p:nvSpPr>
          <p:spPr>
            <a:xfrm>
              <a:off x="3772824" y="2178339"/>
              <a:ext cx="4646352" cy="1314656"/>
            </a:xfrm>
            <a:prstGeom prst="rect">
              <a:avLst/>
            </a:prstGeom>
            <a:solidFill>
              <a:srgbClr val="FFFFF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20" name="Rectangle 19">
              <a:extLst>
                <a:ext uri="{FF2B5EF4-FFF2-40B4-BE49-F238E27FC236}">
                  <a16:creationId xmlns:a16="http://schemas.microsoft.com/office/drawing/2014/main" id="{C593E5C5-2A63-E923-9618-9561B8C1E82F}"/>
                </a:ext>
              </a:extLst>
            </p:cNvPr>
            <p:cNvSpPr/>
            <p:nvPr/>
          </p:nvSpPr>
          <p:spPr>
            <a:xfrm>
              <a:off x="3277664" y="2564482"/>
              <a:ext cx="4668561" cy="1311505"/>
            </a:xfrm>
            <a:prstGeom prst="rect">
              <a:avLst/>
            </a:prstGeom>
            <a:solidFill>
              <a:srgbClr val="FFFFF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6" name="Rectangle 15">
              <a:extLst>
                <a:ext uri="{FF2B5EF4-FFF2-40B4-BE49-F238E27FC236}">
                  <a16:creationId xmlns:a16="http://schemas.microsoft.com/office/drawing/2014/main" id="{AB77EFA2-339D-4FE0-A330-B6271CBDCF81}"/>
                </a:ext>
              </a:extLst>
            </p:cNvPr>
            <p:cNvSpPr/>
            <p:nvPr/>
          </p:nvSpPr>
          <p:spPr>
            <a:xfrm>
              <a:off x="3029366" y="2792383"/>
              <a:ext cx="4668561" cy="1311506"/>
            </a:xfrm>
            <a:prstGeom prst="rect">
              <a:avLst/>
            </a:prstGeom>
            <a:solidFill>
              <a:srgbClr val="FFFFFF"/>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4" name="Rectangle 3">
              <a:extLst>
                <a:ext uri="{FF2B5EF4-FFF2-40B4-BE49-F238E27FC236}">
                  <a16:creationId xmlns:a16="http://schemas.microsoft.com/office/drawing/2014/main" id="{E688E622-359C-C131-5366-FD08C216E288}"/>
                </a:ext>
              </a:extLst>
            </p:cNvPr>
            <p:cNvSpPr/>
            <p:nvPr/>
          </p:nvSpPr>
          <p:spPr>
            <a:xfrm>
              <a:off x="3198378" y="3118335"/>
              <a:ext cx="1295400" cy="5658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Message broker </a:t>
              </a:r>
              <a:r>
                <a:rPr kumimoji="1" lang="en-US" sz="1100"/>
                <a:t>server node</a:t>
              </a:r>
              <a:r>
                <a:rPr kumimoji="1" lang="en-GB" sz="1100"/>
                <a:t> 1</a:t>
              </a:r>
            </a:p>
          </p:txBody>
        </p:sp>
        <p:sp>
          <p:nvSpPr>
            <p:cNvPr id="6" name="TextBox 5">
              <a:extLst>
                <a:ext uri="{FF2B5EF4-FFF2-40B4-BE49-F238E27FC236}">
                  <a16:creationId xmlns:a16="http://schemas.microsoft.com/office/drawing/2014/main" id="{B9131F07-335B-DB22-069F-793C019845A4}"/>
                </a:ext>
              </a:extLst>
            </p:cNvPr>
            <p:cNvSpPr txBox="1"/>
            <p:nvPr/>
          </p:nvSpPr>
          <p:spPr>
            <a:xfrm>
              <a:off x="5874816" y="3189646"/>
              <a:ext cx="454458" cy="358446"/>
            </a:xfrm>
            <a:prstGeom prst="rect">
              <a:avLst/>
            </a:prstGeom>
            <a:noFill/>
          </p:spPr>
          <p:txBody>
            <a:bodyPr wrap="none" rtlCol="0">
              <a:spAutoFit/>
            </a:bodyPr>
            <a:lstStyle/>
            <a:p>
              <a:r>
                <a:rPr kumimoji="1" lang="en-GB" sz="1400"/>
                <a:t>…</a:t>
              </a:r>
            </a:p>
          </p:txBody>
        </p:sp>
        <p:sp>
          <p:nvSpPr>
            <p:cNvPr id="10" name="Arrow: Right 9">
              <a:extLst>
                <a:ext uri="{FF2B5EF4-FFF2-40B4-BE49-F238E27FC236}">
                  <a16:creationId xmlns:a16="http://schemas.microsoft.com/office/drawing/2014/main" id="{1DD13875-C750-C9A2-C5C4-23A42D026165}"/>
                </a:ext>
              </a:extLst>
            </p:cNvPr>
            <p:cNvSpPr/>
            <p:nvPr/>
          </p:nvSpPr>
          <p:spPr>
            <a:xfrm rot="16200000">
              <a:off x="3580496" y="4252752"/>
              <a:ext cx="495300" cy="2667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1" name="TextBox 10">
              <a:extLst>
                <a:ext uri="{FF2B5EF4-FFF2-40B4-BE49-F238E27FC236}">
                  <a16:creationId xmlns:a16="http://schemas.microsoft.com/office/drawing/2014/main" id="{EF83C7E0-B3EF-F417-E297-2D067CC8DBD9}"/>
                </a:ext>
              </a:extLst>
            </p:cNvPr>
            <p:cNvSpPr txBox="1"/>
            <p:nvPr/>
          </p:nvSpPr>
          <p:spPr>
            <a:xfrm>
              <a:off x="3436852" y="4662326"/>
              <a:ext cx="856509" cy="358446"/>
            </a:xfrm>
            <a:prstGeom prst="rect">
              <a:avLst/>
            </a:prstGeom>
            <a:noFill/>
          </p:spPr>
          <p:txBody>
            <a:bodyPr wrap="none" rtlCol="0">
              <a:spAutoFit/>
            </a:bodyPr>
            <a:lstStyle/>
            <a:p>
              <a:r>
                <a:rPr kumimoji="1" lang="en-GB" sz="1400"/>
                <a:t>X cells</a:t>
              </a:r>
            </a:p>
          </p:txBody>
        </p:sp>
        <p:sp>
          <p:nvSpPr>
            <p:cNvPr id="12" name="Arrow: Right 11">
              <a:extLst>
                <a:ext uri="{FF2B5EF4-FFF2-40B4-BE49-F238E27FC236}">
                  <a16:creationId xmlns:a16="http://schemas.microsoft.com/office/drawing/2014/main" id="{F9B9E036-6801-B196-28B1-AFE3E8482146}"/>
                </a:ext>
              </a:extLst>
            </p:cNvPr>
            <p:cNvSpPr/>
            <p:nvPr/>
          </p:nvSpPr>
          <p:spPr>
            <a:xfrm rot="16200000">
              <a:off x="5010320" y="4224178"/>
              <a:ext cx="495300" cy="2667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3" name="TextBox 12">
              <a:extLst>
                <a:ext uri="{FF2B5EF4-FFF2-40B4-BE49-F238E27FC236}">
                  <a16:creationId xmlns:a16="http://schemas.microsoft.com/office/drawing/2014/main" id="{EEB3D1C9-5331-4CBA-6321-6C06981C772B}"/>
                </a:ext>
              </a:extLst>
            </p:cNvPr>
            <p:cNvSpPr txBox="1"/>
            <p:nvPr/>
          </p:nvSpPr>
          <p:spPr>
            <a:xfrm>
              <a:off x="4866676" y="4633751"/>
              <a:ext cx="856509" cy="358446"/>
            </a:xfrm>
            <a:prstGeom prst="rect">
              <a:avLst/>
            </a:prstGeom>
            <a:noFill/>
          </p:spPr>
          <p:txBody>
            <a:bodyPr wrap="none" rtlCol="0">
              <a:spAutoFit/>
            </a:bodyPr>
            <a:lstStyle/>
            <a:p>
              <a:r>
                <a:rPr kumimoji="1" lang="en-GB" sz="1400"/>
                <a:t>X cells</a:t>
              </a:r>
            </a:p>
          </p:txBody>
        </p:sp>
        <p:sp>
          <p:nvSpPr>
            <p:cNvPr id="14" name="Arrow: Right 13">
              <a:extLst>
                <a:ext uri="{FF2B5EF4-FFF2-40B4-BE49-F238E27FC236}">
                  <a16:creationId xmlns:a16="http://schemas.microsoft.com/office/drawing/2014/main" id="{BF78DB32-4D0B-E87C-FA5E-751FEE4FEDF3}"/>
                </a:ext>
              </a:extLst>
            </p:cNvPr>
            <p:cNvSpPr/>
            <p:nvPr/>
          </p:nvSpPr>
          <p:spPr>
            <a:xfrm rot="16200000">
              <a:off x="6678132" y="4218267"/>
              <a:ext cx="495300" cy="266700"/>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2000"/>
            </a:p>
          </p:txBody>
        </p:sp>
        <p:sp>
          <p:nvSpPr>
            <p:cNvPr id="15" name="TextBox 14">
              <a:extLst>
                <a:ext uri="{FF2B5EF4-FFF2-40B4-BE49-F238E27FC236}">
                  <a16:creationId xmlns:a16="http://schemas.microsoft.com/office/drawing/2014/main" id="{B0FB60CA-6927-1933-4E62-26D40E043A7D}"/>
                </a:ext>
              </a:extLst>
            </p:cNvPr>
            <p:cNvSpPr txBox="1"/>
            <p:nvPr/>
          </p:nvSpPr>
          <p:spPr>
            <a:xfrm>
              <a:off x="6534488" y="4627841"/>
              <a:ext cx="856509" cy="358446"/>
            </a:xfrm>
            <a:prstGeom prst="rect">
              <a:avLst/>
            </a:prstGeom>
            <a:noFill/>
          </p:spPr>
          <p:txBody>
            <a:bodyPr wrap="none" rtlCol="0">
              <a:spAutoFit/>
            </a:bodyPr>
            <a:lstStyle/>
            <a:p>
              <a:r>
                <a:rPr kumimoji="1" lang="en-GB" sz="1400"/>
                <a:t>X cells</a:t>
              </a:r>
            </a:p>
          </p:txBody>
        </p:sp>
        <p:sp>
          <p:nvSpPr>
            <p:cNvPr id="17" name="TextBox 16">
              <a:extLst>
                <a:ext uri="{FF2B5EF4-FFF2-40B4-BE49-F238E27FC236}">
                  <a16:creationId xmlns:a16="http://schemas.microsoft.com/office/drawing/2014/main" id="{5402749A-2C35-F130-5790-9732A4187013}"/>
                </a:ext>
              </a:extLst>
            </p:cNvPr>
            <p:cNvSpPr txBox="1"/>
            <p:nvPr/>
          </p:nvSpPr>
          <p:spPr>
            <a:xfrm>
              <a:off x="4731524" y="2820205"/>
              <a:ext cx="1492591" cy="323721"/>
            </a:xfrm>
            <a:prstGeom prst="rect">
              <a:avLst/>
            </a:prstGeom>
            <a:noFill/>
          </p:spPr>
          <p:txBody>
            <a:bodyPr wrap="none" rtlCol="0">
              <a:spAutoFit/>
            </a:bodyPr>
            <a:lstStyle/>
            <a:p>
              <a:r>
                <a:rPr kumimoji="1" lang="en-GB" sz="1200"/>
                <a:t>Kafka cluster 1</a:t>
              </a:r>
            </a:p>
          </p:txBody>
        </p:sp>
        <p:sp>
          <p:nvSpPr>
            <p:cNvPr id="21" name="TextBox 20">
              <a:extLst>
                <a:ext uri="{FF2B5EF4-FFF2-40B4-BE49-F238E27FC236}">
                  <a16:creationId xmlns:a16="http://schemas.microsoft.com/office/drawing/2014/main" id="{91A6D416-459C-8E8E-7A95-7236248EB992}"/>
                </a:ext>
              </a:extLst>
            </p:cNvPr>
            <p:cNvSpPr txBox="1"/>
            <p:nvPr/>
          </p:nvSpPr>
          <p:spPr>
            <a:xfrm rot="18985652">
              <a:off x="5685564" y="2270314"/>
              <a:ext cx="454458" cy="358446"/>
            </a:xfrm>
            <a:prstGeom prst="rect">
              <a:avLst/>
            </a:prstGeom>
            <a:noFill/>
          </p:spPr>
          <p:txBody>
            <a:bodyPr wrap="none" rtlCol="0">
              <a:spAutoFit/>
            </a:bodyPr>
            <a:lstStyle/>
            <a:p>
              <a:r>
                <a:rPr kumimoji="1" lang="en-GB" sz="1400"/>
                <a:t>…</a:t>
              </a:r>
            </a:p>
          </p:txBody>
        </p:sp>
        <p:sp>
          <p:nvSpPr>
            <p:cNvPr id="23" name="TextBox 22">
              <a:extLst>
                <a:ext uri="{FF2B5EF4-FFF2-40B4-BE49-F238E27FC236}">
                  <a16:creationId xmlns:a16="http://schemas.microsoft.com/office/drawing/2014/main" id="{DFFA2452-ABEA-36CC-6727-3787D3DEDC09}"/>
                </a:ext>
              </a:extLst>
            </p:cNvPr>
            <p:cNvSpPr txBox="1"/>
            <p:nvPr/>
          </p:nvSpPr>
          <p:spPr>
            <a:xfrm>
              <a:off x="4979822" y="2559266"/>
              <a:ext cx="1526595" cy="323721"/>
            </a:xfrm>
            <a:prstGeom prst="rect">
              <a:avLst/>
            </a:prstGeom>
            <a:noFill/>
          </p:spPr>
          <p:txBody>
            <a:bodyPr wrap="none" rtlCol="0">
              <a:spAutoFit/>
            </a:bodyPr>
            <a:lstStyle/>
            <a:p>
              <a:r>
                <a:rPr kumimoji="1" lang="en-GB" sz="1200"/>
                <a:t>Kafka cluster 2</a:t>
              </a:r>
            </a:p>
          </p:txBody>
        </p:sp>
        <p:sp>
          <p:nvSpPr>
            <p:cNvPr id="24" name="TextBox 23">
              <a:extLst>
                <a:ext uri="{FF2B5EF4-FFF2-40B4-BE49-F238E27FC236}">
                  <a16:creationId xmlns:a16="http://schemas.microsoft.com/office/drawing/2014/main" id="{A0F40AED-30E5-4D58-9967-6DE82CDB6117}"/>
                </a:ext>
              </a:extLst>
            </p:cNvPr>
            <p:cNvSpPr txBox="1"/>
            <p:nvPr/>
          </p:nvSpPr>
          <p:spPr>
            <a:xfrm>
              <a:off x="5405517" y="2172765"/>
              <a:ext cx="1580602" cy="323721"/>
            </a:xfrm>
            <a:prstGeom prst="rect">
              <a:avLst/>
            </a:prstGeom>
            <a:noFill/>
          </p:spPr>
          <p:txBody>
            <a:bodyPr wrap="none" rtlCol="0">
              <a:spAutoFit/>
            </a:bodyPr>
            <a:lstStyle/>
            <a:p>
              <a:r>
                <a:rPr kumimoji="1" lang="en-GB" sz="1200"/>
                <a:t>Kafka cluster M</a:t>
              </a:r>
            </a:p>
          </p:txBody>
        </p:sp>
        <p:sp>
          <p:nvSpPr>
            <p:cNvPr id="26" name="Rectangle 25">
              <a:extLst>
                <a:ext uri="{FF2B5EF4-FFF2-40B4-BE49-F238E27FC236}">
                  <a16:creationId xmlns:a16="http://schemas.microsoft.com/office/drawing/2014/main" id="{CD117DCB-EA4F-A187-15C8-B065054804C3}"/>
                </a:ext>
              </a:extLst>
            </p:cNvPr>
            <p:cNvSpPr/>
            <p:nvPr/>
          </p:nvSpPr>
          <p:spPr>
            <a:xfrm>
              <a:off x="4600034" y="3118335"/>
              <a:ext cx="1295400" cy="5658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Message broker </a:t>
              </a:r>
              <a:r>
                <a:rPr kumimoji="1" lang="en-US" sz="1100"/>
                <a:t>server node</a:t>
              </a:r>
              <a:r>
                <a:rPr kumimoji="1" lang="en-GB" sz="1100"/>
                <a:t> 2</a:t>
              </a:r>
            </a:p>
          </p:txBody>
        </p:sp>
        <p:sp>
          <p:nvSpPr>
            <p:cNvPr id="27" name="Rectangle 26">
              <a:extLst>
                <a:ext uri="{FF2B5EF4-FFF2-40B4-BE49-F238E27FC236}">
                  <a16:creationId xmlns:a16="http://schemas.microsoft.com/office/drawing/2014/main" id="{6963179D-2AC8-D33B-2B19-3F767CCF214A}"/>
                </a:ext>
              </a:extLst>
            </p:cNvPr>
            <p:cNvSpPr/>
            <p:nvPr/>
          </p:nvSpPr>
          <p:spPr>
            <a:xfrm>
              <a:off x="6217803" y="3110558"/>
              <a:ext cx="1295400" cy="5736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t>Message broker </a:t>
              </a:r>
              <a:r>
                <a:rPr kumimoji="1" lang="en-US" sz="1100"/>
                <a:t>server node</a:t>
              </a:r>
              <a:r>
                <a:rPr kumimoji="1" lang="en-GB" sz="1100"/>
                <a:t> N</a:t>
              </a:r>
            </a:p>
          </p:txBody>
        </p:sp>
        <p:sp>
          <p:nvSpPr>
            <p:cNvPr id="28" name="Rectangle 27">
              <a:extLst>
                <a:ext uri="{FF2B5EF4-FFF2-40B4-BE49-F238E27FC236}">
                  <a16:creationId xmlns:a16="http://schemas.microsoft.com/office/drawing/2014/main" id="{DB202881-4E96-BFBD-E222-0E15FF4C1BF7}"/>
                </a:ext>
              </a:extLst>
            </p:cNvPr>
            <p:cNvSpPr/>
            <p:nvPr/>
          </p:nvSpPr>
          <p:spPr>
            <a:xfrm>
              <a:off x="3198378" y="3799145"/>
              <a:ext cx="4314825" cy="200650"/>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100">
                  <a:solidFill>
                    <a:schemeClr val="tx1"/>
                  </a:solidFill>
                </a:rPr>
                <a:t>Kafka load balancing and data replication handling</a:t>
              </a:r>
            </a:p>
          </p:txBody>
        </p:sp>
        <p:sp>
          <p:nvSpPr>
            <p:cNvPr id="29" name="TextBox 28">
              <a:extLst>
                <a:ext uri="{FF2B5EF4-FFF2-40B4-BE49-F238E27FC236}">
                  <a16:creationId xmlns:a16="http://schemas.microsoft.com/office/drawing/2014/main" id="{3E0BA90F-6B01-4148-5512-C9128AF52A50}"/>
                </a:ext>
              </a:extLst>
            </p:cNvPr>
            <p:cNvSpPr txBox="1"/>
            <p:nvPr/>
          </p:nvSpPr>
          <p:spPr>
            <a:xfrm>
              <a:off x="5894558" y="4209608"/>
              <a:ext cx="454458" cy="358446"/>
            </a:xfrm>
            <a:prstGeom prst="rect">
              <a:avLst/>
            </a:prstGeom>
            <a:noFill/>
          </p:spPr>
          <p:txBody>
            <a:bodyPr wrap="none" rtlCol="0">
              <a:spAutoFit/>
            </a:bodyPr>
            <a:lstStyle/>
            <a:p>
              <a:r>
                <a:rPr kumimoji="1" lang="en-GB" sz="1400"/>
                <a:t>…</a:t>
              </a:r>
            </a:p>
          </p:txBody>
        </p:sp>
      </p:grpSp>
    </p:spTree>
    <p:extLst>
      <p:ext uri="{BB962C8B-B14F-4D97-AF65-F5344CB8AC3E}">
        <p14:creationId xmlns:p14="http://schemas.microsoft.com/office/powerpoint/2010/main" val="351885292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3526548444"/>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2797869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1818479307"/>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1875902"/>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0EFA-A808-0F16-FFAA-321EA21E02D6}"/>
              </a:ext>
            </a:extLst>
          </p:cNvPr>
          <p:cNvSpPr>
            <a:spLocks noGrp="1"/>
          </p:cNvSpPr>
          <p:nvPr>
            <p:ph type="title"/>
          </p:nvPr>
        </p:nvSpPr>
        <p:spPr/>
        <p:txBody>
          <a:bodyPr/>
          <a:lstStyle/>
          <a:p>
            <a:r>
              <a:rPr lang="en-GB"/>
              <a:t>Addressing performance concern in unstable transport condition</a:t>
            </a:r>
          </a:p>
        </p:txBody>
      </p:sp>
      <p:graphicFrame>
        <p:nvGraphicFramePr>
          <p:cNvPr id="4" name="Content Placeholder 3">
            <a:extLst>
              <a:ext uri="{FF2B5EF4-FFF2-40B4-BE49-F238E27FC236}">
                <a16:creationId xmlns:a16="http://schemas.microsoft.com/office/drawing/2014/main" id="{993C4F25-12D7-F0CA-D593-E74B1515CCA6}"/>
              </a:ext>
            </a:extLst>
          </p:cNvPr>
          <p:cNvGraphicFramePr>
            <a:graphicFrameLocks noGrp="1"/>
          </p:cNvGraphicFramePr>
          <p:nvPr>
            <p:ph sz="quarter" idx="10"/>
            <p:extLst>
              <p:ext uri="{D42A27DB-BD31-4B8C-83A1-F6EECF244321}">
                <p14:modId xmlns:p14="http://schemas.microsoft.com/office/powerpoint/2010/main" val="1246001134"/>
              </p:ext>
            </p:extLst>
          </p:nvPr>
        </p:nvGraphicFramePr>
        <p:xfrm>
          <a:off x="-535474" y="1039515"/>
          <a:ext cx="12510598"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044673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0EFA-A808-0F16-FFAA-321EA21E02D6}"/>
              </a:ext>
            </a:extLst>
          </p:cNvPr>
          <p:cNvSpPr>
            <a:spLocks noGrp="1"/>
          </p:cNvSpPr>
          <p:nvPr>
            <p:ph type="title"/>
          </p:nvPr>
        </p:nvSpPr>
        <p:spPr/>
        <p:txBody>
          <a:bodyPr/>
          <a:lstStyle/>
          <a:p>
            <a:r>
              <a:rPr lang="en-GB"/>
              <a:t>Addressing performance concern in unstable transport condition</a:t>
            </a:r>
          </a:p>
        </p:txBody>
      </p:sp>
      <p:sp>
        <p:nvSpPr>
          <p:cNvPr id="5" name="Content Placeholder 4">
            <a:extLst>
              <a:ext uri="{FF2B5EF4-FFF2-40B4-BE49-F238E27FC236}">
                <a16:creationId xmlns:a16="http://schemas.microsoft.com/office/drawing/2014/main" id="{258309F2-5459-687E-6919-3D746F2DB40F}"/>
              </a:ext>
            </a:extLst>
          </p:cNvPr>
          <p:cNvSpPr>
            <a:spLocks noGrp="1"/>
          </p:cNvSpPr>
          <p:nvPr>
            <p:ph sz="quarter" idx="10"/>
          </p:nvPr>
        </p:nvSpPr>
        <p:spPr/>
        <p:txBody>
          <a:bodyPr/>
          <a:lstStyle/>
          <a:p>
            <a:r>
              <a:rPr lang="en-GB" sz="1600"/>
              <a:t>Comparing performance between WebSocket, HTTP and Kafka. </a:t>
            </a:r>
          </a:p>
        </p:txBody>
      </p:sp>
      <p:graphicFrame>
        <p:nvGraphicFramePr>
          <p:cNvPr id="6" name="Table 5">
            <a:extLst>
              <a:ext uri="{FF2B5EF4-FFF2-40B4-BE49-F238E27FC236}">
                <a16:creationId xmlns:a16="http://schemas.microsoft.com/office/drawing/2014/main" id="{EFB7EC09-324E-19E6-53B6-0E3338688339}"/>
              </a:ext>
            </a:extLst>
          </p:cNvPr>
          <p:cNvGraphicFramePr>
            <a:graphicFrameLocks noGrp="1"/>
          </p:cNvGraphicFramePr>
          <p:nvPr>
            <p:extLst>
              <p:ext uri="{D42A27DB-BD31-4B8C-83A1-F6EECF244321}">
                <p14:modId xmlns:p14="http://schemas.microsoft.com/office/powerpoint/2010/main" val="72095361"/>
              </p:ext>
            </p:extLst>
          </p:nvPr>
        </p:nvGraphicFramePr>
        <p:xfrm>
          <a:off x="469263" y="1861430"/>
          <a:ext cx="11179812" cy="3794760"/>
        </p:xfrm>
        <a:graphic>
          <a:graphicData uri="http://schemas.openxmlformats.org/drawingml/2006/table">
            <a:tbl>
              <a:tblPr firstRow="1" bandRow="1">
                <a:tableStyleId>{5C22544A-7EE6-4342-B048-85BDC9FD1C3A}</a:tableStyleId>
              </a:tblPr>
              <a:tblGrid>
                <a:gridCol w="3418147">
                  <a:extLst>
                    <a:ext uri="{9D8B030D-6E8A-4147-A177-3AD203B41FA5}">
                      <a16:colId xmlns:a16="http://schemas.microsoft.com/office/drawing/2014/main" val="2772834515"/>
                    </a:ext>
                  </a:extLst>
                </a:gridCol>
                <a:gridCol w="3841632">
                  <a:extLst>
                    <a:ext uri="{9D8B030D-6E8A-4147-A177-3AD203B41FA5}">
                      <a16:colId xmlns:a16="http://schemas.microsoft.com/office/drawing/2014/main" val="3415457030"/>
                    </a:ext>
                  </a:extLst>
                </a:gridCol>
                <a:gridCol w="3920033">
                  <a:extLst>
                    <a:ext uri="{9D8B030D-6E8A-4147-A177-3AD203B41FA5}">
                      <a16:colId xmlns:a16="http://schemas.microsoft.com/office/drawing/2014/main" val="2066950212"/>
                    </a:ext>
                  </a:extLst>
                </a:gridCol>
              </a:tblGrid>
              <a:tr h="0">
                <a:tc>
                  <a:txBody>
                    <a:bodyPr/>
                    <a:lstStyle/>
                    <a:p>
                      <a:r>
                        <a:rPr lang="en-GB" sz="900"/>
                        <a:t>WebSocekt</a:t>
                      </a:r>
                    </a:p>
                  </a:txBody>
                  <a:tcPr/>
                </a:tc>
                <a:tc>
                  <a:txBody>
                    <a:bodyPr/>
                    <a:lstStyle/>
                    <a:p>
                      <a:r>
                        <a:rPr lang="en-GB" sz="900"/>
                        <a:t>HTTP (1.0/2.0/3.0)</a:t>
                      </a:r>
                    </a:p>
                  </a:txBody>
                  <a:tcPr/>
                </a:tc>
                <a:tc>
                  <a:txBody>
                    <a:bodyPr/>
                    <a:lstStyle/>
                    <a:p>
                      <a:r>
                        <a:rPr lang="en-GB" sz="900"/>
                        <a:t>Kafka</a:t>
                      </a:r>
                    </a:p>
                  </a:txBody>
                  <a:tcPr/>
                </a:tc>
                <a:extLst>
                  <a:ext uri="{0D108BD9-81ED-4DB2-BD59-A6C34878D82A}">
                    <a16:rowId xmlns:a16="http://schemas.microsoft.com/office/drawing/2014/main" val="793900854"/>
                  </a:ext>
                </a:extLst>
              </a:tr>
              <a:tr h="0">
                <a:tc>
                  <a:txBody>
                    <a:bodyPr/>
                    <a:lstStyle/>
                    <a:p>
                      <a:pPr marL="171450" indent="-171450" algn="l">
                        <a:buFont typeface="Arial" panose="020B0604020202020204" pitchFamily="34" charset="0"/>
                        <a:buChar char="•"/>
                      </a:pPr>
                      <a:r>
                        <a:rPr lang="en-GB" sz="1200">
                          <a:solidFill>
                            <a:schemeClr val="tx1"/>
                          </a:solidFill>
                          <a:latin typeface="+mn-lt"/>
                        </a:rPr>
                        <a:t>If WebSocket connection or WebSocket server node fails, client reconnect with the server side -&gt; service </a:t>
                      </a:r>
                      <a:r>
                        <a:rPr lang="en-US" sz="1200" b="0" i="0">
                          <a:solidFill>
                            <a:schemeClr val="tx1"/>
                          </a:solidFill>
                          <a:effectLst/>
                          <a:latin typeface="+mn-lt"/>
                        </a:rPr>
                        <a:t>interrupted</a:t>
                      </a:r>
                      <a:r>
                        <a:rPr lang="en-GB" sz="1200">
                          <a:solidFill>
                            <a:schemeClr val="tx1"/>
                          </a:solidFill>
                          <a:latin typeface="+mn-lt"/>
                        </a:rPr>
                        <a:t> during reconnection.</a:t>
                      </a:r>
                    </a:p>
                    <a:p>
                      <a:pPr marL="171450" indent="-171450" algn="l">
                        <a:buFont typeface="Arial" panose="020B0604020202020204" pitchFamily="34" charset="0"/>
                        <a:buChar char="•"/>
                      </a:pPr>
                      <a:endParaRPr lang="en-GB" sz="1200">
                        <a:solidFill>
                          <a:schemeClr val="tx1"/>
                        </a:solidFill>
                        <a:latin typeface="+mn-lt"/>
                      </a:endParaRP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solidFill>
                            <a:schemeClr val="tx1"/>
                          </a:solidFill>
                          <a:latin typeface="+mn-lt"/>
                        </a:rPr>
                        <a:t>Producer and consumer jointly handles reconnection, lost and duplicated packets with additional application layer complexity -proprietary implementation of the fault-tolerant features provided by Kafka above.</a:t>
                      </a: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a:solidFill>
                          <a:schemeClr val="tx1"/>
                        </a:solidFill>
                        <a:latin typeface="+mn-lt"/>
                      </a:endParaRP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solidFill>
                            <a:schemeClr val="tx1"/>
                          </a:solidFill>
                          <a:latin typeface="+mn-lt"/>
                        </a:rPr>
                        <a:t>The tight coupling leads to interoperability challenges.</a:t>
                      </a:r>
                    </a:p>
                  </a:txBody>
                  <a:tcPr/>
                </a:tc>
                <a:tc>
                  <a:txBody>
                    <a:bodyPr/>
                    <a:lstStyle/>
                    <a:p>
                      <a:pPr marL="171450" indent="-171450" algn="l">
                        <a:buFont typeface="Arial" panose="020B0604020202020204" pitchFamily="34" charset="0"/>
                        <a:buChar char="•"/>
                      </a:pPr>
                      <a:r>
                        <a:rPr lang="en-GB" sz="1200">
                          <a:solidFill>
                            <a:schemeClr val="tx1"/>
                          </a:solidFill>
                          <a:latin typeface="+mn-lt"/>
                        </a:rPr>
                        <a:t>If connection between producer and consumer (the HTTP load balancer endpoint) fails, it takes time for DNS service to detect failed load balancer node and resolve to a new LB endpoint IP -&gt; service </a:t>
                      </a:r>
                      <a:r>
                        <a:rPr lang="en-US" sz="1200" b="0" i="0">
                          <a:solidFill>
                            <a:schemeClr val="tx1"/>
                          </a:solidFill>
                          <a:effectLst/>
                          <a:latin typeface="+mn-lt"/>
                        </a:rPr>
                        <a:t>interrupted </a:t>
                      </a:r>
                      <a:r>
                        <a:rPr lang="en-GB" sz="1200">
                          <a:solidFill>
                            <a:schemeClr val="tx1"/>
                          </a:solidFill>
                          <a:latin typeface="+mn-lt"/>
                        </a:rPr>
                        <a:t>.</a:t>
                      </a:r>
                    </a:p>
                    <a:p>
                      <a:pPr marL="0" indent="0" algn="l">
                        <a:buFont typeface="Arial" panose="020B0604020202020204" pitchFamily="34" charset="0"/>
                        <a:buNone/>
                      </a:pPr>
                      <a:r>
                        <a:rPr lang="en-GB" sz="1200">
                          <a:solidFill>
                            <a:schemeClr val="tx1"/>
                          </a:solidFill>
                          <a:latin typeface="+mn-lt"/>
                        </a:rPr>
                        <a:t> </a:t>
                      </a:r>
                    </a:p>
                    <a:p>
                      <a:pPr marL="171450" indent="-171450" algn="l">
                        <a:buFont typeface="Arial" panose="020B0604020202020204" pitchFamily="34" charset="0"/>
                        <a:buChar char="•"/>
                      </a:pPr>
                      <a:r>
                        <a:rPr lang="en-GB" sz="1200">
                          <a:solidFill>
                            <a:schemeClr val="tx1"/>
                          </a:solidFill>
                          <a:latin typeface="+mn-lt"/>
                        </a:rPr>
                        <a:t>If one HTTP server node fails, PM data is automatically forwarded to healthy servers by load balancer. It takes time for load balancer to detect a failure node-&gt;service </a:t>
                      </a:r>
                      <a:r>
                        <a:rPr lang="en-US" sz="1200" b="0" i="0">
                          <a:solidFill>
                            <a:schemeClr val="tx1"/>
                          </a:solidFill>
                          <a:effectLst/>
                          <a:latin typeface="+mn-lt"/>
                        </a:rPr>
                        <a:t>interrupted </a:t>
                      </a:r>
                      <a:endParaRPr lang="en-GB" sz="1200">
                        <a:solidFill>
                          <a:schemeClr val="tx1"/>
                        </a:solidFill>
                        <a:latin typeface="+mn-lt"/>
                      </a:endParaRPr>
                    </a:p>
                    <a:p>
                      <a:pPr marL="0" indent="0" algn="l">
                        <a:buFont typeface="Arial" panose="020B0604020202020204" pitchFamily="34" charset="0"/>
                        <a:buNone/>
                      </a:pPr>
                      <a:endParaRPr lang="en-GB" sz="1200">
                        <a:solidFill>
                          <a:schemeClr val="tx1"/>
                        </a:solidFill>
                        <a:latin typeface="+mn-lt"/>
                      </a:endParaRP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solidFill>
                            <a:schemeClr val="tx1"/>
                          </a:solidFill>
                          <a:latin typeface="+mn-lt"/>
                        </a:rPr>
                        <a:t>Producer and consumer jointly handles reconnection, lost and duplicated packets, with additional proprietary application layer complexity.</a:t>
                      </a: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a:solidFill>
                          <a:schemeClr val="tx1"/>
                        </a:solidFill>
                        <a:latin typeface="+mn-lt"/>
                      </a:endParaRP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a:solidFill>
                            <a:schemeClr val="tx1"/>
                          </a:solidFill>
                          <a:latin typeface="+mn-lt"/>
                        </a:rPr>
                        <a:t>The tight coupling leads to interoperability challenges.</a:t>
                      </a:r>
                    </a:p>
                    <a:p>
                      <a:pPr marL="171450" marR="0" lvl="0" indent="-171450" algn="l" defTabSz="411356"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a:solidFill>
                          <a:schemeClr val="tx1"/>
                        </a:solidFill>
                        <a:latin typeface="+mn-lt"/>
                      </a:endParaRPr>
                    </a:p>
                  </a:txBody>
                  <a:tcPr/>
                </a:tc>
                <a:tc>
                  <a:txBody>
                    <a:bodyPr/>
                    <a:lstStyle/>
                    <a:p>
                      <a:pPr marL="171450" indent="-171450" algn="l">
                        <a:buFont typeface="Arial" panose="020B0604020202020204" pitchFamily="34" charset="0"/>
                        <a:buChar char="•"/>
                      </a:pPr>
                      <a:r>
                        <a:rPr lang="en-GB" sz="1200">
                          <a:solidFill>
                            <a:schemeClr val="tx1"/>
                          </a:solidFill>
                          <a:latin typeface="+mn-lt"/>
                        </a:rPr>
                        <a:t>If connection between producer and one broker fails,  or one broker fails, other brokers automatically take over.</a:t>
                      </a:r>
                    </a:p>
                    <a:p>
                      <a:pPr marL="171450" indent="-171450" algn="l">
                        <a:buFont typeface="Arial" panose="020B0604020202020204" pitchFamily="34" charset="0"/>
                        <a:buChar char="•"/>
                      </a:pPr>
                      <a:endParaRPr lang="en-GB" sz="1200">
                        <a:solidFill>
                          <a:schemeClr val="tx1"/>
                        </a:solidFill>
                        <a:latin typeface="+mn-lt"/>
                      </a:endParaRPr>
                    </a:p>
                    <a:p>
                      <a:pPr marL="171450" indent="-171450" algn="l">
                        <a:buFont typeface="Arial" panose="020B0604020202020204" pitchFamily="34" charset="0"/>
                        <a:buChar char="•"/>
                      </a:pPr>
                      <a:r>
                        <a:rPr lang="en-US" sz="1200" b="0" i="0">
                          <a:solidFill>
                            <a:schemeClr val="tx1"/>
                          </a:solidFill>
                          <a:effectLst/>
                          <a:latin typeface="+mn-lt"/>
                        </a:rPr>
                        <a:t>The replicated data ensures no data loss and uninterrupted service.</a:t>
                      </a:r>
                    </a:p>
                    <a:p>
                      <a:pPr marL="171450" indent="-171450" algn="l">
                        <a:buFont typeface="Arial" panose="020B0604020202020204" pitchFamily="34" charset="0"/>
                        <a:buChar char="•"/>
                      </a:pPr>
                      <a:endParaRPr lang="en-US" sz="1200" b="0" i="0">
                        <a:solidFill>
                          <a:schemeClr val="tx1"/>
                        </a:solidFill>
                        <a:effectLst/>
                        <a:latin typeface="+mn-lt"/>
                      </a:endParaRPr>
                    </a:p>
                    <a:p>
                      <a:pPr marL="171450" indent="-171450" algn="l">
                        <a:buFont typeface="Arial" panose="020B0604020202020204" pitchFamily="34" charset="0"/>
                        <a:buChar char="•"/>
                      </a:pPr>
                      <a:r>
                        <a:rPr lang="en-US" sz="1200" b="0" i="0">
                          <a:solidFill>
                            <a:schemeClr val="tx1"/>
                          </a:solidFill>
                          <a:effectLst/>
                          <a:latin typeface="+mn-lt"/>
                        </a:rPr>
                        <a:t>Failed node or transport link are automatically removed from Kafka cluster and can be automatically recommitted and reloaded after recovery.</a:t>
                      </a:r>
                    </a:p>
                    <a:p>
                      <a:pPr marL="171450" indent="-171450" algn="l">
                        <a:buFont typeface="Arial" panose="020B0604020202020204" pitchFamily="34" charset="0"/>
                        <a:buChar char="•"/>
                      </a:pPr>
                      <a:endParaRPr lang="en-US" sz="1200" b="0" i="0">
                        <a:solidFill>
                          <a:schemeClr val="tx1"/>
                        </a:solidFill>
                        <a:effectLst/>
                        <a:latin typeface="+mn-lt"/>
                      </a:endParaRPr>
                    </a:p>
                    <a:p>
                      <a:pPr marL="171450" indent="-171450" algn="l">
                        <a:buFont typeface="Arial" panose="020B0604020202020204" pitchFamily="34" charset="0"/>
                        <a:buChar char="•"/>
                      </a:pPr>
                      <a:r>
                        <a:rPr kumimoji="1" lang="en-US" sz="1200" b="0" i="0" u="none" strike="noStrike" cap="none" spc="0" baseline="0">
                          <a:ln>
                            <a:noFill/>
                          </a:ln>
                          <a:solidFill>
                            <a:schemeClr val="tx1"/>
                          </a:solidFill>
                          <a:effectLst/>
                          <a:uFillTx/>
                          <a:latin typeface="+mn-lt"/>
                          <a:ea typeface="+mn-ea"/>
                          <a:cs typeface="+mn-cs"/>
                          <a:sym typeface="Rakuten Global B"/>
                        </a:rPr>
                        <a:t>Kafka ensure exactly-once semantics for stream processing, ensuring that messages are processed exactly once, even in the event of failures.</a:t>
                      </a:r>
                    </a:p>
                    <a:p>
                      <a:pPr marL="171450" indent="-171450" algn="l">
                        <a:buFont typeface="Arial" panose="020B0604020202020204" pitchFamily="34" charset="0"/>
                        <a:buChar char="•"/>
                      </a:pPr>
                      <a:endParaRPr kumimoji="1" lang="en-US" sz="1200" b="0" i="0" u="none" strike="noStrike" cap="none" spc="0" baseline="0">
                        <a:ln>
                          <a:noFill/>
                        </a:ln>
                        <a:solidFill>
                          <a:schemeClr val="tx1"/>
                        </a:solidFill>
                        <a:effectLst/>
                        <a:uFillTx/>
                        <a:latin typeface="+mn-lt"/>
                        <a:ea typeface="+mn-ea"/>
                        <a:cs typeface="+mn-cs"/>
                        <a:sym typeface="Rakuten Global B"/>
                      </a:endParaRPr>
                    </a:p>
                    <a:p>
                      <a:pPr marL="171450" indent="-171450" algn="l">
                        <a:buFont typeface="Arial" panose="020B0604020202020204" pitchFamily="34" charset="0"/>
                        <a:buChar char="•"/>
                      </a:pPr>
                      <a:r>
                        <a:rPr kumimoji="1" lang="en-US" sz="1200" b="0" i="0" u="none" strike="noStrike" cap="none" spc="0" baseline="0">
                          <a:ln>
                            <a:noFill/>
                          </a:ln>
                          <a:solidFill>
                            <a:schemeClr val="tx1"/>
                          </a:solidFill>
                          <a:effectLst/>
                          <a:uFillTx/>
                          <a:latin typeface="+mn-lt"/>
                          <a:ea typeface="+mn-ea"/>
                          <a:cs typeface="+mn-cs"/>
                          <a:sym typeface="Rakuten Global B"/>
                        </a:rPr>
                        <a:t>All fault-tolerant mechanisms are offloaded to Kafka middleware layer, producer and consumer are completely decoupled. </a:t>
                      </a:r>
                    </a:p>
                  </a:txBody>
                  <a:tcPr/>
                </a:tc>
                <a:extLst>
                  <a:ext uri="{0D108BD9-81ED-4DB2-BD59-A6C34878D82A}">
                    <a16:rowId xmlns:a16="http://schemas.microsoft.com/office/drawing/2014/main" val="3645560320"/>
                  </a:ext>
                </a:extLst>
              </a:tr>
            </a:tbl>
          </a:graphicData>
        </a:graphic>
      </p:graphicFrame>
    </p:spTree>
    <p:extLst>
      <p:ext uri="{BB962C8B-B14F-4D97-AF65-F5344CB8AC3E}">
        <p14:creationId xmlns:p14="http://schemas.microsoft.com/office/powerpoint/2010/main" val="300199106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1504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2212582381"/>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177913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5" name="Straight Arrow Connector 204">
            <a:extLst>
              <a:ext uri="{FF2B5EF4-FFF2-40B4-BE49-F238E27FC236}">
                <a16:creationId xmlns:a16="http://schemas.microsoft.com/office/drawing/2014/main" id="{A7B3CCA9-9E31-E8B1-EB31-F46C91CBADFA}"/>
              </a:ext>
            </a:extLst>
          </p:cNvPr>
          <p:cNvCxnSpPr>
            <a:cxnSpLocks/>
          </p:cNvCxnSpPr>
          <p:nvPr/>
        </p:nvCxnSpPr>
        <p:spPr>
          <a:xfrm flipV="1">
            <a:off x="6003022" y="2104846"/>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Straight Arrow Connector 202">
            <a:extLst>
              <a:ext uri="{FF2B5EF4-FFF2-40B4-BE49-F238E27FC236}">
                <a16:creationId xmlns:a16="http://schemas.microsoft.com/office/drawing/2014/main" id="{A8DDBEFD-20BE-7ECB-8946-41670613845B}"/>
              </a:ext>
            </a:extLst>
          </p:cNvPr>
          <p:cNvCxnSpPr>
            <a:cxnSpLocks/>
          </p:cNvCxnSpPr>
          <p:nvPr/>
        </p:nvCxnSpPr>
        <p:spPr>
          <a:xfrm flipV="1">
            <a:off x="5729483" y="2247720"/>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E3B35539-EA88-EE39-ED3B-3C66B6072FEB}"/>
              </a:ext>
            </a:extLst>
          </p:cNvPr>
          <p:cNvSpPr/>
          <p:nvPr/>
        </p:nvSpPr>
        <p:spPr>
          <a:xfrm>
            <a:off x="5299063" y="1552396"/>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sp>
        <p:nvSpPr>
          <p:cNvPr id="6" name="Rectangle 5">
            <a:extLst>
              <a:ext uri="{FF2B5EF4-FFF2-40B4-BE49-F238E27FC236}">
                <a16:creationId xmlns:a16="http://schemas.microsoft.com/office/drawing/2014/main" id="{B546F5E9-978D-A9F7-D6E1-ABC5D8CE0FBD}"/>
              </a:ext>
            </a:extLst>
          </p:cNvPr>
          <p:cNvSpPr/>
          <p:nvPr/>
        </p:nvSpPr>
        <p:spPr>
          <a:xfrm>
            <a:off x="5126589" y="1702490"/>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grpSp>
        <p:nvGrpSpPr>
          <p:cNvPr id="7" name="Group 6">
            <a:extLst>
              <a:ext uri="{FF2B5EF4-FFF2-40B4-BE49-F238E27FC236}">
                <a16:creationId xmlns:a16="http://schemas.microsoft.com/office/drawing/2014/main" id="{AB59BFE2-883D-8392-33EB-6AA57B28E252}"/>
              </a:ext>
            </a:extLst>
          </p:cNvPr>
          <p:cNvGrpSpPr/>
          <p:nvPr/>
        </p:nvGrpSpPr>
        <p:grpSpPr>
          <a:xfrm>
            <a:off x="3790256" y="5122450"/>
            <a:ext cx="1013572" cy="671050"/>
            <a:chOff x="1246052" y="5153577"/>
            <a:chExt cx="1013572" cy="671050"/>
          </a:xfrm>
        </p:grpSpPr>
        <p:sp>
          <p:nvSpPr>
            <p:cNvPr id="8" name="Rectangle 7">
              <a:extLst>
                <a:ext uri="{FF2B5EF4-FFF2-40B4-BE49-F238E27FC236}">
                  <a16:creationId xmlns:a16="http://schemas.microsoft.com/office/drawing/2014/main" id="{4DB2F5E9-7B84-6D23-DFDB-38B723ED7E85}"/>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9" name="Rectangle 8">
              <a:extLst>
                <a:ext uri="{FF2B5EF4-FFF2-40B4-BE49-F238E27FC236}">
                  <a16:creationId xmlns:a16="http://schemas.microsoft.com/office/drawing/2014/main" id="{FC9C312C-8EE1-D2BE-62C3-105DA84E7F0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0" name="Group 9">
            <a:extLst>
              <a:ext uri="{FF2B5EF4-FFF2-40B4-BE49-F238E27FC236}">
                <a16:creationId xmlns:a16="http://schemas.microsoft.com/office/drawing/2014/main" id="{DA7D34DB-44DC-48AD-DF8B-A61110351CA4}"/>
              </a:ext>
            </a:extLst>
          </p:cNvPr>
          <p:cNvGrpSpPr/>
          <p:nvPr/>
        </p:nvGrpSpPr>
        <p:grpSpPr>
          <a:xfrm>
            <a:off x="3630204" y="5294602"/>
            <a:ext cx="1013572" cy="671050"/>
            <a:chOff x="1246052" y="5153577"/>
            <a:chExt cx="1013572" cy="671050"/>
          </a:xfrm>
        </p:grpSpPr>
        <p:sp>
          <p:nvSpPr>
            <p:cNvPr id="11" name="Rectangle 10">
              <a:extLst>
                <a:ext uri="{FF2B5EF4-FFF2-40B4-BE49-F238E27FC236}">
                  <a16:creationId xmlns:a16="http://schemas.microsoft.com/office/drawing/2014/main" id="{87F24119-12F9-76A7-6BB1-123455BA5D7A}"/>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 name="Rectangle 11">
              <a:extLst>
                <a:ext uri="{FF2B5EF4-FFF2-40B4-BE49-F238E27FC236}">
                  <a16:creationId xmlns:a16="http://schemas.microsoft.com/office/drawing/2014/main" id="{49CD487A-F1FE-BD07-9315-F2169CD78753}"/>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sp>
        <p:nvSpPr>
          <p:cNvPr id="13" name="Title 1">
            <a:extLst>
              <a:ext uri="{FF2B5EF4-FFF2-40B4-BE49-F238E27FC236}">
                <a16:creationId xmlns:a16="http://schemas.microsoft.com/office/drawing/2014/main" id="{9B253AFE-625D-01F0-104C-E5EA49EF9C60}"/>
              </a:ext>
            </a:extLst>
          </p:cNvPr>
          <p:cNvSpPr txBox="1">
            <a:spLocks/>
          </p:cNvSpPr>
          <p:nvPr/>
        </p:nvSpPr>
        <p:spPr>
          <a:xfrm>
            <a:off x="334964" y="324002"/>
            <a:ext cx="11520000" cy="539667"/>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lvl1pPr marL="0" marR="0" indent="0" algn="l" defTabSz="231356" eaLnBrk="1" latinLnBrk="0" hangingPunct="1">
              <a:lnSpc>
                <a:spcPct val="100000"/>
              </a:lnSpc>
              <a:spcBef>
                <a:spcPts val="0"/>
              </a:spcBef>
              <a:spcAft>
                <a:spcPts val="0"/>
              </a:spcAft>
              <a:buClrTx/>
              <a:buSzTx/>
              <a:buFontTx/>
              <a:buNone/>
              <a:tabLst/>
              <a:defRPr kumimoji="1" sz="1950" b="1" i="0" u="none" strike="noStrike" cap="none" spc="0" baseline="0">
                <a:ln>
                  <a:noFill/>
                </a:ln>
                <a:solidFill>
                  <a:srgbClr val="000000"/>
                </a:solidFill>
                <a:uFillTx/>
                <a:latin typeface="Rakuten Sans" panose="020B0503020203020204" pitchFamily="34" charset="0"/>
                <a:ea typeface="+mj-ea"/>
                <a:cs typeface="Rakuten Sans" panose="020B0503020203020204" pitchFamily="34" charset="0"/>
                <a:sym typeface="メイリオ"/>
              </a:defRPr>
            </a:lvl1pPr>
            <a:lvl2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2pPr>
            <a:lvl3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3pPr>
            <a:lvl4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4pPr>
            <a:lvl5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5pPr>
            <a:lvl6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6pPr>
            <a:lvl7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7pPr>
            <a:lvl8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8pPr>
            <a:lvl9pPr marL="0" marR="0" indent="0" algn="l" defTabSz="231356" eaLnBrk="1" latinLnBrk="0" hangingPunct="1">
              <a:lnSpc>
                <a:spcPct val="100000"/>
              </a:lnSpc>
              <a:spcBef>
                <a:spcPts val="0"/>
              </a:spcBef>
              <a:spcAft>
                <a:spcPts val="0"/>
              </a:spcAft>
              <a:buClrTx/>
              <a:buSzTx/>
              <a:buFontTx/>
              <a:buNone/>
              <a:tabLst/>
              <a:defRPr kumimoji="1" sz="1800" b="0" i="0" u="none" strike="noStrike" cap="none" spc="0" baseline="0">
                <a:ln>
                  <a:noFill/>
                </a:ln>
                <a:solidFill>
                  <a:srgbClr val="000000"/>
                </a:solidFill>
                <a:uFillTx/>
                <a:latin typeface="+mn-lt"/>
                <a:ea typeface="+mn-ea"/>
                <a:cs typeface="+mj-cs"/>
                <a:sym typeface="メイリオ"/>
              </a:defRPr>
            </a:lvl9pPr>
          </a:lstStyle>
          <a:p>
            <a:r>
              <a:rPr lang="en-GB" sz="2400"/>
              <a:t>Solution 1 – WebSocket based</a:t>
            </a:r>
          </a:p>
        </p:txBody>
      </p:sp>
      <p:grpSp>
        <p:nvGrpSpPr>
          <p:cNvPr id="14" name="Group 13">
            <a:extLst>
              <a:ext uri="{FF2B5EF4-FFF2-40B4-BE49-F238E27FC236}">
                <a16:creationId xmlns:a16="http://schemas.microsoft.com/office/drawing/2014/main" id="{2B1B3D59-B7C4-2211-0AF7-7C0523F47D74}"/>
              </a:ext>
            </a:extLst>
          </p:cNvPr>
          <p:cNvGrpSpPr/>
          <p:nvPr/>
        </p:nvGrpSpPr>
        <p:grpSpPr>
          <a:xfrm>
            <a:off x="3695485" y="3119458"/>
            <a:ext cx="4284898" cy="801865"/>
            <a:chOff x="1026242" y="2796460"/>
            <a:chExt cx="4610304" cy="801865"/>
          </a:xfrm>
        </p:grpSpPr>
        <p:sp>
          <p:nvSpPr>
            <p:cNvPr id="15" name="Rectangle 14">
              <a:extLst>
                <a:ext uri="{FF2B5EF4-FFF2-40B4-BE49-F238E27FC236}">
                  <a16:creationId xmlns:a16="http://schemas.microsoft.com/office/drawing/2014/main" id="{EE318CE5-1A87-B58C-F15C-018378E39328}"/>
                </a:ext>
              </a:extLst>
            </p:cNvPr>
            <p:cNvSpPr/>
            <p:nvPr/>
          </p:nvSpPr>
          <p:spPr>
            <a:xfrm>
              <a:off x="4623470" y="2796460"/>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6" name="Rectangle 15">
              <a:extLst>
                <a:ext uri="{FF2B5EF4-FFF2-40B4-BE49-F238E27FC236}">
                  <a16:creationId xmlns:a16="http://schemas.microsoft.com/office/drawing/2014/main" id="{0673A1C0-8023-0338-1C69-5197541929A0}"/>
                </a:ext>
              </a:extLst>
            </p:cNvPr>
            <p:cNvSpPr/>
            <p:nvPr/>
          </p:nvSpPr>
          <p:spPr>
            <a:xfrm>
              <a:off x="4513068" y="2930101"/>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7" name="Rectangle 16">
              <a:extLst>
                <a:ext uri="{FF2B5EF4-FFF2-40B4-BE49-F238E27FC236}">
                  <a16:creationId xmlns:a16="http://schemas.microsoft.com/office/drawing/2014/main" id="{27A278FE-1C61-3962-E69F-AB077FA2A61D}"/>
                </a:ext>
              </a:extLst>
            </p:cNvPr>
            <p:cNvSpPr/>
            <p:nvPr/>
          </p:nvSpPr>
          <p:spPr>
            <a:xfrm>
              <a:off x="4400759" y="3052653"/>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8" name="Rectangle 17">
              <a:extLst>
                <a:ext uri="{FF2B5EF4-FFF2-40B4-BE49-F238E27FC236}">
                  <a16:creationId xmlns:a16="http://schemas.microsoft.com/office/drawing/2014/main" id="{E959E070-FB0A-8442-B84A-A30AF82D81B9}"/>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WebSocket</a:t>
              </a:r>
            </a:p>
            <a:p>
              <a:pPr algn="ctr">
                <a:lnSpc>
                  <a:spcPct val="100000"/>
                </a:lnSpc>
                <a:spcBef>
                  <a:spcPts val="0"/>
                </a:spcBef>
              </a:pPr>
              <a:r>
                <a:rPr kumimoji="1" lang="en-GB" sz="1100">
                  <a:solidFill>
                    <a:srgbClr val="0070C0"/>
                  </a:solidFill>
                </a:rPr>
                <a:t>server node</a:t>
              </a:r>
            </a:p>
          </p:txBody>
        </p:sp>
        <p:sp>
          <p:nvSpPr>
            <p:cNvPr id="19" name="Rectangle 18">
              <a:extLst>
                <a:ext uri="{FF2B5EF4-FFF2-40B4-BE49-F238E27FC236}">
                  <a16:creationId xmlns:a16="http://schemas.microsoft.com/office/drawing/2014/main" id="{6A41A1F9-AD34-9A3B-BF43-7A90F09559F4}"/>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WebSocket</a:t>
              </a:r>
            </a:p>
            <a:p>
              <a:pPr algn="ctr">
                <a:lnSpc>
                  <a:spcPct val="100000"/>
                </a:lnSpc>
                <a:spcBef>
                  <a:spcPts val="0"/>
                </a:spcBef>
              </a:pPr>
              <a:r>
                <a:rPr kumimoji="1" lang="en-GB" sz="1100">
                  <a:solidFill>
                    <a:srgbClr val="0070C0"/>
                  </a:solidFill>
                </a:rPr>
                <a:t>server node</a:t>
              </a:r>
            </a:p>
          </p:txBody>
        </p:sp>
        <p:sp>
          <p:nvSpPr>
            <p:cNvPr id="20" name="Rectangle 19">
              <a:extLst>
                <a:ext uri="{FF2B5EF4-FFF2-40B4-BE49-F238E27FC236}">
                  <a16:creationId xmlns:a16="http://schemas.microsoft.com/office/drawing/2014/main" id="{16B2EFCE-D362-3A14-3CC3-C045F822FDC3}"/>
                </a:ext>
              </a:extLst>
            </p:cNvPr>
            <p:cNvSpPr/>
            <p:nvPr/>
          </p:nvSpPr>
          <p:spPr>
            <a:xfrm>
              <a:off x="3284024" y="3058658"/>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grpSp>
      <p:sp>
        <p:nvSpPr>
          <p:cNvPr id="21" name="Rectangle 20">
            <a:extLst>
              <a:ext uri="{FF2B5EF4-FFF2-40B4-BE49-F238E27FC236}">
                <a16:creationId xmlns:a16="http://schemas.microsoft.com/office/drawing/2014/main" id="{8549D419-48DA-146C-0A82-7A0A08EB48FF}"/>
              </a:ext>
            </a:extLst>
          </p:cNvPr>
          <p:cNvSpPr/>
          <p:nvPr/>
        </p:nvSpPr>
        <p:spPr>
          <a:xfrm>
            <a:off x="3695485" y="2627219"/>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Message broker</a:t>
            </a:r>
          </a:p>
        </p:txBody>
      </p:sp>
      <p:sp>
        <p:nvSpPr>
          <p:cNvPr id="22" name="Rectangle 21">
            <a:extLst>
              <a:ext uri="{FF2B5EF4-FFF2-40B4-BE49-F238E27FC236}">
                <a16:creationId xmlns:a16="http://schemas.microsoft.com/office/drawing/2014/main" id="{3C77BB03-0B13-1F20-2319-5731B4EE2514}"/>
              </a:ext>
            </a:extLst>
          </p:cNvPr>
          <p:cNvSpPr/>
          <p:nvPr/>
        </p:nvSpPr>
        <p:spPr>
          <a:xfrm>
            <a:off x="4954115" y="1823109"/>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p:txBody>
      </p:sp>
      <p:cxnSp>
        <p:nvCxnSpPr>
          <p:cNvPr id="26" name="Straight Arrow Connector 25">
            <a:extLst>
              <a:ext uri="{FF2B5EF4-FFF2-40B4-BE49-F238E27FC236}">
                <a16:creationId xmlns:a16="http://schemas.microsoft.com/office/drawing/2014/main" id="{02283115-DB5E-AD0D-6BC2-324DFC15A71E}"/>
              </a:ext>
            </a:extLst>
          </p:cNvPr>
          <p:cNvCxnSpPr>
            <a:cxnSpLocks/>
            <a:endCxn id="22" idx="2"/>
          </p:cNvCxnSpPr>
          <p:nvPr/>
        </p:nvCxnSpPr>
        <p:spPr>
          <a:xfrm flipH="1" flipV="1">
            <a:off x="5460900" y="2362776"/>
            <a:ext cx="1" cy="251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49E04AF4-5CB9-71E5-A909-6DA52CEE6613}"/>
              </a:ext>
            </a:extLst>
          </p:cNvPr>
          <p:cNvSpPr/>
          <p:nvPr/>
        </p:nvSpPr>
        <p:spPr>
          <a:xfrm>
            <a:off x="3484636" y="5446516"/>
            <a:ext cx="100194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29" name="Rectangle 28">
            <a:extLst>
              <a:ext uri="{FF2B5EF4-FFF2-40B4-BE49-F238E27FC236}">
                <a16:creationId xmlns:a16="http://schemas.microsoft.com/office/drawing/2014/main" id="{0D0772AF-B7EB-6DAA-AA2D-8912048CCF3F}"/>
              </a:ext>
            </a:extLst>
          </p:cNvPr>
          <p:cNvSpPr/>
          <p:nvPr/>
        </p:nvSpPr>
        <p:spPr>
          <a:xfrm>
            <a:off x="3598119" y="5445409"/>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cxnSp>
        <p:nvCxnSpPr>
          <p:cNvPr id="30" name="Straight Connector 29">
            <a:extLst>
              <a:ext uri="{FF2B5EF4-FFF2-40B4-BE49-F238E27FC236}">
                <a16:creationId xmlns:a16="http://schemas.microsoft.com/office/drawing/2014/main" id="{C058D7DF-7037-7307-CAC6-A217667CDA40}"/>
              </a:ext>
            </a:extLst>
          </p:cNvPr>
          <p:cNvCxnSpPr>
            <a:cxnSpLocks/>
            <a:stCxn id="29" idx="0"/>
            <a:endCxn id="18" idx="2"/>
          </p:cNvCxnSpPr>
          <p:nvPr/>
        </p:nvCxnSpPr>
        <p:spPr>
          <a:xfrm flipV="1">
            <a:off x="3991421" y="3921323"/>
            <a:ext cx="175079" cy="1524086"/>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071245AB-54EB-231D-6722-A45F01C50A33}"/>
              </a:ext>
            </a:extLst>
          </p:cNvPr>
          <p:cNvCxnSpPr>
            <a:cxnSpLocks/>
            <a:stCxn id="12" idx="0"/>
            <a:endCxn id="18" idx="2"/>
          </p:cNvCxnSpPr>
          <p:nvPr/>
        </p:nvCxnSpPr>
        <p:spPr>
          <a:xfrm flipV="1">
            <a:off x="4136989" y="3921323"/>
            <a:ext cx="29511" cy="1373279"/>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DB7555C-CA31-EA22-FCBC-6DE2A18790F1}"/>
              </a:ext>
            </a:extLst>
          </p:cNvPr>
          <p:cNvCxnSpPr>
            <a:cxnSpLocks/>
            <a:stCxn id="9" idx="0"/>
            <a:endCxn id="18" idx="2"/>
          </p:cNvCxnSpPr>
          <p:nvPr/>
        </p:nvCxnSpPr>
        <p:spPr>
          <a:xfrm flipH="1" flipV="1">
            <a:off x="4166500" y="3921323"/>
            <a:ext cx="130541" cy="120112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62EF7B35-4356-8B53-EDF3-E63F73D8FE41}"/>
              </a:ext>
            </a:extLst>
          </p:cNvPr>
          <p:cNvGrpSpPr/>
          <p:nvPr/>
        </p:nvGrpSpPr>
        <p:grpSpPr>
          <a:xfrm>
            <a:off x="5262988" y="5122450"/>
            <a:ext cx="1013572" cy="671050"/>
            <a:chOff x="1246052" y="5153577"/>
            <a:chExt cx="1013572" cy="671050"/>
          </a:xfrm>
        </p:grpSpPr>
        <p:sp>
          <p:nvSpPr>
            <p:cNvPr id="34" name="Rectangle 33">
              <a:extLst>
                <a:ext uri="{FF2B5EF4-FFF2-40B4-BE49-F238E27FC236}">
                  <a16:creationId xmlns:a16="http://schemas.microsoft.com/office/drawing/2014/main" id="{99D3AE35-173F-8DF2-1129-455568609801}"/>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35" name="Rectangle 34">
              <a:extLst>
                <a:ext uri="{FF2B5EF4-FFF2-40B4-BE49-F238E27FC236}">
                  <a16:creationId xmlns:a16="http://schemas.microsoft.com/office/drawing/2014/main" id="{477CFC88-4CD5-F6BA-5C49-7EB8861FD32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36" name="Group 35">
            <a:extLst>
              <a:ext uri="{FF2B5EF4-FFF2-40B4-BE49-F238E27FC236}">
                <a16:creationId xmlns:a16="http://schemas.microsoft.com/office/drawing/2014/main" id="{67160999-030E-8D44-A2F4-EDDCAC646D45}"/>
              </a:ext>
            </a:extLst>
          </p:cNvPr>
          <p:cNvGrpSpPr/>
          <p:nvPr/>
        </p:nvGrpSpPr>
        <p:grpSpPr>
          <a:xfrm>
            <a:off x="5102936" y="5294602"/>
            <a:ext cx="1013572" cy="671050"/>
            <a:chOff x="1246052" y="5153577"/>
            <a:chExt cx="1013572" cy="671050"/>
          </a:xfrm>
        </p:grpSpPr>
        <p:sp>
          <p:nvSpPr>
            <p:cNvPr id="37" name="Rectangle 36">
              <a:extLst>
                <a:ext uri="{FF2B5EF4-FFF2-40B4-BE49-F238E27FC236}">
                  <a16:creationId xmlns:a16="http://schemas.microsoft.com/office/drawing/2014/main" id="{4AAF04F9-6DAA-F5AE-0A09-7A6EF13304EA}"/>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38" name="Rectangle 37">
              <a:extLst>
                <a:ext uri="{FF2B5EF4-FFF2-40B4-BE49-F238E27FC236}">
                  <a16:creationId xmlns:a16="http://schemas.microsoft.com/office/drawing/2014/main" id="{A3763E2C-6346-487B-8BD7-1C49377D9B5E}"/>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39" name="Group 38">
            <a:extLst>
              <a:ext uri="{FF2B5EF4-FFF2-40B4-BE49-F238E27FC236}">
                <a16:creationId xmlns:a16="http://schemas.microsoft.com/office/drawing/2014/main" id="{97B41A2B-D12B-2FA2-FB1A-F22670C2C706}"/>
              </a:ext>
            </a:extLst>
          </p:cNvPr>
          <p:cNvGrpSpPr/>
          <p:nvPr/>
        </p:nvGrpSpPr>
        <p:grpSpPr>
          <a:xfrm>
            <a:off x="4957368" y="5445409"/>
            <a:ext cx="1013572" cy="850872"/>
            <a:chOff x="1246052" y="5153577"/>
            <a:chExt cx="1013572" cy="671050"/>
          </a:xfrm>
        </p:grpSpPr>
        <p:sp>
          <p:nvSpPr>
            <p:cNvPr id="40" name="Rectangle 39">
              <a:extLst>
                <a:ext uri="{FF2B5EF4-FFF2-40B4-BE49-F238E27FC236}">
                  <a16:creationId xmlns:a16="http://schemas.microsoft.com/office/drawing/2014/main" id="{F95616C0-1A05-FAA4-9B64-45985883070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41" name="Rectangle 40">
              <a:extLst>
                <a:ext uri="{FF2B5EF4-FFF2-40B4-BE49-F238E27FC236}">
                  <a16:creationId xmlns:a16="http://schemas.microsoft.com/office/drawing/2014/main" id="{EE56BC7D-E0DB-77AD-D1F4-D19017285102}"/>
                </a:ext>
              </a:extLst>
            </p:cNvPr>
            <p:cNvSpPr/>
            <p:nvPr/>
          </p:nvSpPr>
          <p:spPr>
            <a:xfrm>
              <a:off x="1359535" y="5153577"/>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cxnSp>
        <p:nvCxnSpPr>
          <p:cNvPr id="42" name="Straight Connector 41">
            <a:extLst>
              <a:ext uri="{FF2B5EF4-FFF2-40B4-BE49-F238E27FC236}">
                <a16:creationId xmlns:a16="http://schemas.microsoft.com/office/drawing/2014/main" id="{4B45AAB2-E0BD-27BE-8BEA-1D9E82AEA641}"/>
              </a:ext>
            </a:extLst>
          </p:cNvPr>
          <p:cNvCxnSpPr>
            <a:cxnSpLocks/>
            <a:stCxn id="41" idx="0"/>
            <a:endCxn id="19" idx="2"/>
          </p:cNvCxnSpPr>
          <p:nvPr/>
        </p:nvCxnSpPr>
        <p:spPr>
          <a:xfrm flipH="1" flipV="1">
            <a:off x="5218511" y="3921322"/>
            <a:ext cx="245642" cy="152408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198C09C-23C6-1166-4333-60BC27E84E32}"/>
              </a:ext>
            </a:extLst>
          </p:cNvPr>
          <p:cNvCxnSpPr>
            <a:cxnSpLocks/>
            <a:stCxn id="38" idx="0"/>
            <a:endCxn id="19" idx="2"/>
          </p:cNvCxnSpPr>
          <p:nvPr/>
        </p:nvCxnSpPr>
        <p:spPr>
          <a:xfrm flipH="1" flipV="1">
            <a:off x="5218511" y="3921322"/>
            <a:ext cx="391210" cy="137328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71ED16C-4DD6-983F-0532-9F0FF3E5FDDE}"/>
              </a:ext>
            </a:extLst>
          </p:cNvPr>
          <p:cNvCxnSpPr>
            <a:cxnSpLocks/>
            <a:stCxn id="35" idx="0"/>
            <a:endCxn id="19" idx="2"/>
          </p:cNvCxnSpPr>
          <p:nvPr/>
        </p:nvCxnSpPr>
        <p:spPr>
          <a:xfrm flipH="1" flipV="1">
            <a:off x="5218511" y="3921322"/>
            <a:ext cx="551262" cy="120112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DFAC81A-6F1D-3D44-4D83-C6577929C289}"/>
              </a:ext>
            </a:extLst>
          </p:cNvPr>
          <p:cNvCxnSpPr>
            <a:cxnSpLocks/>
            <a:stCxn id="29" idx="0"/>
            <a:endCxn id="20" idx="2"/>
          </p:cNvCxnSpPr>
          <p:nvPr/>
        </p:nvCxnSpPr>
        <p:spPr>
          <a:xfrm flipV="1">
            <a:off x="3991421" y="3921323"/>
            <a:ext cx="2273272" cy="1524086"/>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911FF42-3912-687D-6AD0-2FCDD2DDEB85}"/>
              </a:ext>
            </a:extLst>
          </p:cNvPr>
          <p:cNvCxnSpPr>
            <a:cxnSpLocks/>
            <a:stCxn id="12" idx="0"/>
            <a:endCxn id="20" idx="2"/>
          </p:cNvCxnSpPr>
          <p:nvPr/>
        </p:nvCxnSpPr>
        <p:spPr>
          <a:xfrm flipV="1">
            <a:off x="4136989" y="3921323"/>
            <a:ext cx="2127704" cy="1373279"/>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7969EA0-E035-6B78-F660-B4E84AC60BB5}"/>
              </a:ext>
            </a:extLst>
          </p:cNvPr>
          <p:cNvCxnSpPr>
            <a:cxnSpLocks/>
            <a:stCxn id="9" idx="0"/>
            <a:endCxn id="20" idx="2"/>
          </p:cNvCxnSpPr>
          <p:nvPr/>
        </p:nvCxnSpPr>
        <p:spPr>
          <a:xfrm flipV="1">
            <a:off x="4297041" y="3921323"/>
            <a:ext cx="1967652" cy="1201127"/>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3D8B26D-8712-C22F-4437-DE3E83DE60B5}"/>
              </a:ext>
            </a:extLst>
          </p:cNvPr>
          <p:cNvCxnSpPr>
            <a:cxnSpLocks/>
            <a:stCxn id="41" idx="0"/>
            <a:endCxn id="17" idx="2"/>
          </p:cNvCxnSpPr>
          <p:nvPr/>
        </p:nvCxnSpPr>
        <p:spPr>
          <a:xfrm flipV="1">
            <a:off x="5464153" y="3915318"/>
            <a:ext cx="1838454" cy="1530091"/>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86CADD5-82F1-D161-B991-C00D291AACB8}"/>
              </a:ext>
            </a:extLst>
          </p:cNvPr>
          <p:cNvCxnSpPr>
            <a:cxnSpLocks/>
            <a:stCxn id="38" idx="0"/>
            <a:endCxn id="17" idx="2"/>
          </p:cNvCxnSpPr>
          <p:nvPr/>
        </p:nvCxnSpPr>
        <p:spPr>
          <a:xfrm flipV="1">
            <a:off x="5609721" y="3915318"/>
            <a:ext cx="1692886" cy="1379284"/>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CC10439-5AA8-F93A-32AC-477A0E57BE05}"/>
              </a:ext>
            </a:extLst>
          </p:cNvPr>
          <p:cNvCxnSpPr>
            <a:cxnSpLocks/>
            <a:stCxn id="35" idx="0"/>
            <a:endCxn id="17" idx="2"/>
          </p:cNvCxnSpPr>
          <p:nvPr/>
        </p:nvCxnSpPr>
        <p:spPr>
          <a:xfrm flipV="1">
            <a:off x="5769773" y="3915318"/>
            <a:ext cx="1532834" cy="1207132"/>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FB4BEDD5-FB95-4485-2048-D8DC37D9C802}"/>
              </a:ext>
            </a:extLst>
          </p:cNvPr>
          <p:cNvSpPr/>
          <p:nvPr/>
        </p:nvSpPr>
        <p:spPr>
          <a:xfrm>
            <a:off x="3699139" y="4080737"/>
            <a:ext cx="4060687" cy="326747"/>
          </a:xfrm>
          <a:prstGeom prst="rect">
            <a:avLst/>
          </a:prstGeom>
          <a:solidFill>
            <a:schemeClr val="accent3">
              <a:lumMod val="75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WebSocket load balancer</a:t>
            </a:r>
          </a:p>
        </p:txBody>
      </p:sp>
      <p:sp>
        <p:nvSpPr>
          <p:cNvPr id="53" name="TextBox 52">
            <a:extLst>
              <a:ext uri="{FF2B5EF4-FFF2-40B4-BE49-F238E27FC236}">
                <a16:creationId xmlns:a16="http://schemas.microsoft.com/office/drawing/2014/main" id="{4DB2C498-0C4D-C679-7FAC-BB794D03FF36}"/>
              </a:ext>
            </a:extLst>
          </p:cNvPr>
          <p:cNvSpPr txBox="1"/>
          <p:nvPr/>
        </p:nvSpPr>
        <p:spPr>
          <a:xfrm>
            <a:off x="194093" y="1017125"/>
            <a:ext cx="3995226" cy="2229200"/>
          </a:xfrm>
          <a:prstGeom prst="rect">
            <a:avLst/>
          </a:prstGeom>
          <a:noFill/>
        </p:spPr>
        <p:txBody>
          <a:bodyPr wrap="square" rtlCol="0">
            <a:spAutoFit/>
          </a:bodyPr>
          <a:lstStyle/>
          <a:p>
            <a:pPr>
              <a:spcBef>
                <a:spcPts val="600"/>
              </a:spcBef>
            </a:pPr>
            <a:r>
              <a:rPr kumimoji="1" lang="en-GB" sz="1200"/>
              <a:t>3.</a:t>
            </a:r>
            <a:r>
              <a:rPr lang="en-US" sz="1200" b="0" i="0">
                <a:solidFill>
                  <a:schemeClr val="tx1"/>
                </a:solidFill>
                <a:effectLst/>
                <a:latin typeface="Rakuten Sans" panose="020B0503020203020204" pitchFamily="34" charset="0"/>
              </a:rPr>
              <a:t> The message broker acts as a middleware layer that decouples the front-end WebSocket servers from the backend services so that</a:t>
            </a:r>
            <a:r>
              <a:rPr kumimoji="1" lang="en-GB" sz="1200"/>
              <a:t> </a:t>
            </a:r>
          </a:p>
          <a:p>
            <a:pPr marL="171450" indent="-171450">
              <a:spcBef>
                <a:spcPts val="600"/>
              </a:spcBef>
              <a:buFont typeface="Arial" panose="020B0604020202020204" pitchFamily="34" charset="0"/>
              <a:buChar char="•"/>
            </a:pPr>
            <a:r>
              <a:rPr kumimoji="1" lang="en-GB" sz="1200">
                <a:solidFill>
                  <a:schemeClr val="tx1"/>
                </a:solidFill>
              </a:rPr>
              <a:t>The backend service can see data from all independent server nodes.</a:t>
            </a:r>
          </a:p>
          <a:p>
            <a:pPr marL="171450" indent="-171450">
              <a:spcBef>
                <a:spcPts val="600"/>
              </a:spcBef>
              <a:buFont typeface="Arial" panose="020B0604020202020204" pitchFamily="34" charset="0"/>
              <a:buChar char="•"/>
            </a:pPr>
            <a:r>
              <a:rPr kumimoji="1" lang="en-GB" sz="1200">
                <a:solidFill>
                  <a:schemeClr val="tx1"/>
                </a:solidFill>
              </a:rPr>
              <a:t>Routing of data to backend services is independent of data routing at the front-end.</a:t>
            </a:r>
          </a:p>
          <a:p>
            <a:pPr marL="171450" indent="-171450">
              <a:spcBef>
                <a:spcPts val="600"/>
              </a:spcBef>
              <a:buFont typeface="Arial" panose="020B0604020202020204" pitchFamily="34" charset="0"/>
              <a:buChar char="•"/>
            </a:pPr>
            <a:r>
              <a:rPr kumimoji="1" lang="en-GB" sz="1200">
                <a:solidFill>
                  <a:schemeClr val="tx1"/>
                </a:solidFill>
              </a:rPr>
              <a:t>Decoupling the front-end and back-end data transport protocols</a:t>
            </a:r>
          </a:p>
          <a:p>
            <a:pPr marL="171450" indent="-171450">
              <a:spcBef>
                <a:spcPts val="600"/>
              </a:spcBef>
              <a:buFont typeface="Arial" panose="020B0604020202020204" pitchFamily="34" charset="0"/>
              <a:buChar char="•"/>
            </a:pPr>
            <a:r>
              <a:rPr lang="en-US" sz="1200" b="0" i="0">
                <a:solidFill>
                  <a:schemeClr val="tx1"/>
                </a:solidFill>
                <a:effectLst/>
              </a:rPr>
              <a:t>Backend service and front-end can be scaled independently. </a:t>
            </a:r>
          </a:p>
        </p:txBody>
      </p:sp>
      <p:sp>
        <p:nvSpPr>
          <p:cNvPr id="54" name="Rectangle 53">
            <a:extLst>
              <a:ext uri="{FF2B5EF4-FFF2-40B4-BE49-F238E27FC236}">
                <a16:creationId xmlns:a16="http://schemas.microsoft.com/office/drawing/2014/main" id="{51D54994-B333-FE16-DBBE-5E35A0270FE0}"/>
              </a:ext>
            </a:extLst>
          </p:cNvPr>
          <p:cNvSpPr/>
          <p:nvPr/>
        </p:nvSpPr>
        <p:spPr>
          <a:xfrm>
            <a:off x="3687661" y="4545296"/>
            <a:ext cx="4072165" cy="23197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55" name="TextBox 54">
            <a:extLst>
              <a:ext uri="{FF2B5EF4-FFF2-40B4-BE49-F238E27FC236}">
                <a16:creationId xmlns:a16="http://schemas.microsoft.com/office/drawing/2014/main" id="{55995812-74C4-FDEE-A461-FC0A5C450B3F}"/>
              </a:ext>
            </a:extLst>
          </p:cNvPr>
          <p:cNvSpPr txBox="1"/>
          <p:nvPr/>
        </p:nvSpPr>
        <p:spPr>
          <a:xfrm>
            <a:off x="5137823" y="4506047"/>
            <a:ext cx="1085554" cy="238527"/>
          </a:xfrm>
          <a:prstGeom prst="rect">
            <a:avLst/>
          </a:prstGeom>
          <a:noFill/>
        </p:spPr>
        <p:txBody>
          <a:bodyPr wrap="none" rtlCol="0">
            <a:spAutoFit/>
          </a:bodyPr>
          <a:lstStyle/>
          <a:p>
            <a:r>
              <a:rPr kumimoji="1" lang="en-GB" sz="1050" err="1"/>
              <a:t>MnS</a:t>
            </a:r>
            <a:r>
              <a:rPr kumimoji="1" lang="en-GB" sz="1050"/>
              <a:t> consumer</a:t>
            </a:r>
          </a:p>
        </p:txBody>
      </p:sp>
      <p:sp>
        <p:nvSpPr>
          <p:cNvPr id="56" name="TextBox 55">
            <a:extLst>
              <a:ext uri="{FF2B5EF4-FFF2-40B4-BE49-F238E27FC236}">
                <a16:creationId xmlns:a16="http://schemas.microsoft.com/office/drawing/2014/main" id="{7E24F9CE-901A-2B03-83F6-EBD1C95CBBFB}"/>
              </a:ext>
            </a:extLst>
          </p:cNvPr>
          <p:cNvSpPr txBox="1"/>
          <p:nvPr/>
        </p:nvSpPr>
        <p:spPr>
          <a:xfrm>
            <a:off x="8222512" y="1627822"/>
            <a:ext cx="3814333" cy="3149452"/>
          </a:xfrm>
          <a:prstGeom prst="rect">
            <a:avLst/>
          </a:prstGeom>
          <a:noFill/>
        </p:spPr>
        <p:txBody>
          <a:bodyPr wrap="square">
            <a:spAutoFit/>
          </a:bodyPr>
          <a:lstStyle/>
          <a:p>
            <a:pPr>
              <a:spcBef>
                <a:spcPts val="600"/>
              </a:spcBef>
            </a:pPr>
            <a:r>
              <a:rPr kumimoji="1" lang="en-GB" sz="1200"/>
              <a:t>4. High node </a:t>
            </a:r>
            <a:r>
              <a:rPr kumimoji="1" lang="en-US" sz="1200"/>
              <a:t>and connection </a:t>
            </a:r>
            <a:r>
              <a:rPr kumimoji="1" lang="en-GB" sz="1200"/>
              <a:t>availability is needed for</a:t>
            </a:r>
          </a:p>
          <a:p>
            <a:pPr marL="504000" lvl="7" indent="-285750">
              <a:spcBef>
                <a:spcPts val="300"/>
              </a:spcBef>
              <a:buFont typeface="Rakuten Sans" panose="020B0503020203020204" pitchFamily="34" charset="0"/>
              <a:buChar char="‑"/>
            </a:pPr>
            <a:r>
              <a:rPr kumimoji="1" lang="en-GB" sz="1200"/>
              <a:t>Scaling up the server pool to match the increasing traffic demand from an old NF (the NF connect to more servers, e.g. </a:t>
            </a:r>
            <a:r>
              <a:rPr kumimoji="1" lang="en-GB" sz="1200" err="1"/>
              <a:t>blue+green</a:t>
            </a:r>
            <a:r>
              <a:rPr kumimoji="1" lang="en-GB" sz="1200"/>
              <a:t> servers)</a:t>
            </a:r>
          </a:p>
          <a:p>
            <a:pPr marL="504000" lvl="7" indent="-285750">
              <a:spcBef>
                <a:spcPts val="300"/>
              </a:spcBef>
              <a:buFont typeface="Rakuten Sans" panose="020B0503020203020204" pitchFamily="34" charset="0"/>
              <a:buChar char="‑"/>
            </a:pPr>
            <a:r>
              <a:rPr kumimoji="1" lang="en-GB" sz="1200"/>
              <a:t>Scaling up the server pool to match the new traffic demand from a new NF (more servers to server new NFs)</a:t>
            </a:r>
          </a:p>
          <a:p>
            <a:pPr marL="504000" lvl="7" indent="-285750">
              <a:spcBef>
                <a:spcPts val="300"/>
              </a:spcBef>
              <a:buFont typeface="Rakuten Sans" panose="020B0503020203020204" pitchFamily="34" charset="0"/>
              <a:buChar char="‑"/>
            </a:pPr>
            <a:r>
              <a:rPr kumimoji="1" lang="en-GB" sz="1200"/>
              <a:t>Resilient to single server node failure (connections on failed node move to backup server node)</a:t>
            </a:r>
          </a:p>
          <a:p>
            <a:pPr marL="504000" lvl="7" indent="-285750">
              <a:spcBef>
                <a:spcPts val="300"/>
              </a:spcBef>
              <a:buFont typeface="Rakuten Sans" panose="020B0503020203020204" pitchFamily="34" charset="0"/>
              <a:buChar char="‑"/>
            </a:pPr>
            <a:r>
              <a:rPr kumimoji="1" lang="en-GB" sz="1200"/>
              <a:t>Resilient to single transport path failure and avoids transport down time (by having backup connections, e.g. blue + green)</a:t>
            </a:r>
          </a:p>
          <a:p>
            <a:pPr marL="504000" lvl="7" indent="-285750">
              <a:spcBef>
                <a:spcPts val="300"/>
              </a:spcBef>
              <a:buFont typeface="Rakuten Sans" panose="020B0503020203020204" pitchFamily="34" charset="0"/>
              <a:buChar char="‑"/>
            </a:pPr>
            <a:endParaRPr kumimoji="1" lang="en-GB" sz="1200"/>
          </a:p>
          <a:p>
            <a:pPr marL="218250" lvl="7">
              <a:spcBef>
                <a:spcPts val="300"/>
              </a:spcBef>
            </a:pPr>
            <a:endParaRPr kumimoji="1" lang="en-GB" sz="1200"/>
          </a:p>
        </p:txBody>
      </p:sp>
      <p:cxnSp>
        <p:nvCxnSpPr>
          <p:cNvPr id="58" name="Straight Connector 57">
            <a:extLst>
              <a:ext uri="{FF2B5EF4-FFF2-40B4-BE49-F238E27FC236}">
                <a16:creationId xmlns:a16="http://schemas.microsoft.com/office/drawing/2014/main" id="{D0A12EBC-A55C-D72B-E2F2-F9981316E937}"/>
              </a:ext>
            </a:extLst>
          </p:cNvPr>
          <p:cNvCxnSpPr>
            <a:cxnSpLocks/>
          </p:cNvCxnSpPr>
          <p:nvPr/>
        </p:nvCxnSpPr>
        <p:spPr>
          <a:xfrm flipH="1" flipV="1">
            <a:off x="3107056" y="3789204"/>
            <a:ext cx="1029933" cy="291533"/>
          </a:xfrm>
          <a:prstGeom prst="line">
            <a:avLst/>
          </a:prstGeom>
          <a:ln w="12700">
            <a:solidFill>
              <a:schemeClr val="accent5">
                <a:lumMod val="50000"/>
                <a:alpha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BCC1EEFB-D4EB-CEBC-3722-9B364540B034}"/>
              </a:ext>
            </a:extLst>
          </p:cNvPr>
          <p:cNvSpPr txBox="1"/>
          <p:nvPr/>
        </p:nvSpPr>
        <p:spPr>
          <a:xfrm>
            <a:off x="338866" y="3382347"/>
            <a:ext cx="2871623" cy="591829"/>
          </a:xfrm>
          <a:prstGeom prst="rect">
            <a:avLst/>
          </a:prstGeom>
          <a:noFill/>
        </p:spPr>
        <p:txBody>
          <a:bodyPr wrap="square">
            <a:spAutoFit/>
          </a:bodyPr>
          <a:lstStyle/>
          <a:p>
            <a:pPr>
              <a:spcBef>
                <a:spcPts val="600"/>
              </a:spcBef>
            </a:pPr>
            <a:r>
              <a:rPr kumimoji="1" lang="en-GB" sz="1200"/>
              <a:t>1. Each NF </a:t>
            </a:r>
            <a:r>
              <a:rPr kumimoji="1" lang="en-GB" sz="1200" err="1"/>
              <a:t>MnS</a:t>
            </a:r>
            <a:r>
              <a:rPr kumimoji="1" lang="en-GB" sz="1200"/>
              <a:t> producer sets up a persistent WebSocket connection with the consumer</a:t>
            </a:r>
          </a:p>
        </p:txBody>
      </p:sp>
      <p:sp>
        <p:nvSpPr>
          <p:cNvPr id="60" name="TextBox 59">
            <a:extLst>
              <a:ext uri="{FF2B5EF4-FFF2-40B4-BE49-F238E27FC236}">
                <a16:creationId xmlns:a16="http://schemas.microsoft.com/office/drawing/2014/main" id="{C1299277-9E38-C67E-6216-8C19D37DBE0C}"/>
              </a:ext>
            </a:extLst>
          </p:cNvPr>
          <p:cNvSpPr txBox="1"/>
          <p:nvPr/>
        </p:nvSpPr>
        <p:spPr>
          <a:xfrm>
            <a:off x="323152" y="4833100"/>
            <a:ext cx="2790929" cy="1089529"/>
          </a:xfrm>
          <a:prstGeom prst="rect">
            <a:avLst/>
          </a:prstGeom>
          <a:noFill/>
        </p:spPr>
        <p:txBody>
          <a:bodyPr wrap="square">
            <a:spAutoFit/>
          </a:bodyPr>
          <a:lstStyle/>
          <a:p>
            <a:pPr>
              <a:spcBef>
                <a:spcPts val="600"/>
              </a:spcBef>
            </a:pPr>
            <a:r>
              <a:rPr kumimoji="1" lang="en-GB" sz="1200"/>
              <a:t>2. A load balancer distributes the connections from the NFs to multiple server nodes to balance the load on each server. Once a connection is established with a particular server node,  it remains persistent with the server node. </a:t>
            </a:r>
          </a:p>
        </p:txBody>
      </p:sp>
      <p:cxnSp>
        <p:nvCxnSpPr>
          <p:cNvPr id="62" name="Straight Connector 61">
            <a:extLst>
              <a:ext uri="{FF2B5EF4-FFF2-40B4-BE49-F238E27FC236}">
                <a16:creationId xmlns:a16="http://schemas.microsoft.com/office/drawing/2014/main" id="{7C748E47-F657-051B-6D0D-D0B980408A38}"/>
              </a:ext>
            </a:extLst>
          </p:cNvPr>
          <p:cNvCxnSpPr>
            <a:cxnSpLocks/>
          </p:cNvCxnSpPr>
          <p:nvPr/>
        </p:nvCxnSpPr>
        <p:spPr>
          <a:xfrm flipH="1" flipV="1">
            <a:off x="3743687" y="1552396"/>
            <a:ext cx="485388" cy="1016609"/>
          </a:xfrm>
          <a:prstGeom prst="line">
            <a:avLst/>
          </a:prstGeom>
          <a:ln w="12700">
            <a:solidFill>
              <a:srgbClr val="7030A0">
                <a:alpha val="80000"/>
              </a:srgbClr>
            </a:solidFill>
            <a:prstDash val="dash"/>
          </a:ln>
        </p:spPr>
        <p:style>
          <a:lnRef idx="1">
            <a:schemeClr val="accent1"/>
          </a:lnRef>
          <a:fillRef idx="0">
            <a:schemeClr val="accent1"/>
          </a:fillRef>
          <a:effectRef idx="0">
            <a:schemeClr val="accent1"/>
          </a:effectRef>
          <a:fontRef idx="minor">
            <a:schemeClr val="tx1"/>
          </a:fontRef>
        </p:style>
      </p:cxnSp>
      <p:grpSp>
        <p:nvGrpSpPr>
          <p:cNvPr id="214" name="Group 213">
            <a:extLst>
              <a:ext uri="{FF2B5EF4-FFF2-40B4-BE49-F238E27FC236}">
                <a16:creationId xmlns:a16="http://schemas.microsoft.com/office/drawing/2014/main" id="{F68F6BEA-8241-BD2F-C08B-0B643E06A05D}"/>
              </a:ext>
            </a:extLst>
          </p:cNvPr>
          <p:cNvGrpSpPr/>
          <p:nvPr/>
        </p:nvGrpSpPr>
        <p:grpSpPr>
          <a:xfrm>
            <a:off x="4166500" y="2954655"/>
            <a:ext cx="3048808" cy="428581"/>
            <a:chOff x="4014100" y="2481266"/>
            <a:chExt cx="3048808" cy="597180"/>
          </a:xfrm>
        </p:grpSpPr>
        <p:cxnSp>
          <p:nvCxnSpPr>
            <p:cNvPr id="196" name="Straight Arrow Connector 195">
              <a:extLst>
                <a:ext uri="{FF2B5EF4-FFF2-40B4-BE49-F238E27FC236}">
                  <a16:creationId xmlns:a16="http://schemas.microsoft.com/office/drawing/2014/main" id="{E0702C26-4CE9-FE14-E154-1D72EEE6346D}"/>
                </a:ext>
              </a:extLst>
            </p:cNvPr>
            <p:cNvCxnSpPr>
              <a:cxnSpLocks/>
            </p:cNvCxnSpPr>
            <p:nvPr/>
          </p:nvCxnSpPr>
          <p:spPr>
            <a:xfrm flipV="1">
              <a:off x="4014100" y="24894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7" name="Straight Arrow Connector 196">
              <a:extLst>
                <a:ext uri="{FF2B5EF4-FFF2-40B4-BE49-F238E27FC236}">
                  <a16:creationId xmlns:a16="http://schemas.microsoft.com/office/drawing/2014/main" id="{199045CD-48A1-25E1-DA16-754F8786437B}"/>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8" name="Straight Arrow Connector 197">
              <a:extLst>
                <a:ext uri="{FF2B5EF4-FFF2-40B4-BE49-F238E27FC236}">
                  <a16:creationId xmlns:a16="http://schemas.microsoft.com/office/drawing/2014/main" id="{D0C7BB86-5D05-6EB3-8930-F09CBE4FACBF}"/>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99" name="Straight Arrow Connector 198">
              <a:extLst>
                <a:ext uri="{FF2B5EF4-FFF2-40B4-BE49-F238E27FC236}">
                  <a16:creationId xmlns:a16="http://schemas.microsoft.com/office/drawing/2014/main" id="{382EDADB-7B8A-1872-DA9C-77077B04E9DB}"/>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08" name="Straight Connector 207">
            <a:extLst>
              <a:ext uri="{FF2B5EF4-FFF2-40B4-BE49-F238E27FC236}">
                <a16:creationId xmlns:a16="http://schemas.microsoft.com/office/drawing/2014/main" id="{3F850FC1-881F-6034-9752-953B8F9E0636}"/>
              </a:ext>
            </a:extLst>
          </p:cNvPr>
          <p:cNvCxnSpPr>
            <a:cxnSpLocks/>
            <a:stCxn id="52" idx="1"/>
          </p:cNvCxnSpPr>
          <p:nvPr/>
        </p:nvCxnSpPr>
        <p:spPr>
          <a:xfrm flipH="1">
            <a:off x="2881790" y="4244111"/>
            <a:ext cx="817349" cy="670975"/>
          </a:xfrm>
          <a:prstGeom prst="line">
            <a:avLst/>
          </a:prstGeom>
          <a:ln w="12700">
            <a:solidFill>
              <a:schemeClr val="accent3">
                <a:lumMod val="75000"/>
                <a:alpha val="8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0EB0BEF7-2926-CB13-8936-3579399EAE24}"/>
              </a:ext>
            </a:extLst>
          </p:cNvPr>
          <p:cNvCxnSpPr>
            <a:cxnSpLocks/>
          </p:cNvCxnSpPr>
          <p:nvPr/>
        </p:nvCxnSpPr>
        <p:spPr>
          <a:xfrm>
            <a:off x="7762535" y="3786028"/>
            <a:ext cx="724768" cy="0"/>
          </a:xfrm>
          <a:prstGeom prst="line">
            <a:avLst/>
          </a:prstGeom>
          <a:ln w="12700">
            <a:solidFill>
              <a:srgbClr val="00B050">
                <a:alpha val="80000"/>
              </a:srgb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 name="Diagram 2">
            <a:extLst>
              <a:ext uri="{FF2B5EF4-FFF2-40B4-BE49-F238E27FC236}">
                <a16:creationId xmlns:a16="http://schemas.microsoft.com/office/drawing/2014/main" id="{A62CC71F-2C22-1303-8816-5DEE03289C54}"/>
              </a:ext>
            </a:extLst>
          </p:cNvPr>
          <p:cNvGraphicFramePr/>
          <p:nvPr>
            <p:extLst>
              <p:ext uri="{D42A27DB-BD31-4B8C-83A1-F6EECF244321}">
                <p14:modId xmlns:p14="http://schemas.microsoft.com/office/powerpoint/2010/main" val="2146512529"/>
              </p:ext>
            </p:extLst>
          </p:nvPr>
        </p:nvGraphicFramePr>
        <p:xfrm>
          <a:off x="8305730" y="4423308"/>
          <a:ext cx="3646337" cy="19091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225" name="Straight Connector 224">
            <a:extLst>
              <a:ext uri="{FF2B5EF4-FFF2-40B4-BE49-F238E27FC236}">
                <a16:creationId xmlns:a16="http://schemas.microsoft.com/office/drawing/2014/main" id="{58E36F42-DBE0-A41B-3010-E008446577CE}"/>
              </a:ext>
            </a:extLst>
          </p:cNvPr>
          <p:cNvCxnSpPr>
            <a:cxnSpLocks/>
          </p:cNvCxnSpPr>
          <p:nvPr/>
        </p:nvCxnSpPr>
        <p:spPr>
          <a:xfrm flipV="1">
            <a:off x="6629400" y="3786028"/>
            <a:ext cx="1860835" cy="720019"/>
          </a:xfrm>
          <a:prstGeom prst="line">
            <a:avLst/>
          </a:prstGeom>
          <a:ln w="12700">
            <a:solidFill>
              <a:srgbClr val="00B050">
                <a:alpha val="80000"/>
              </a:srgbClr>
            </a:solidFill>
            <a:prstDash val="dash"/>
          </a:ln>
        </p:spPr>
        <p:style>
          <a:lnRef idx="1">
            <a:schemeClr val="accent1"/>
          </a:lnRef>
          <a:fillRef idx="0">
            <a:schemeClr val="accent1"/>
          </a:fillRef>
          <a:effectRef idx="0">
            <a:schemeClr val="accent1"/>
          </a:effectRef>
          <a:fontRef idx="minor">
            <a:schemeClr val="tx1"/>
          </a:fontRef>
        </p:style>
      </p:cxnSp>
      <p:sp>
        <p:nvSpPr>
          <p:cNvPr id="193" name="Rectangle 192">
            <a:extLst>
              <a:ext uri="{FF2B5EF4-FFF2-40B4-BE49-F238E27FC236}">
                <a16:creationId xmlns:a16="http://schemas.microsoft.com/office/drawing/2014/main" id="{2B0A2596-FA0D-7E31-1F89-0DB449F0DC0C}"/>
              </a:ext>
            </a:extLst>
          </p:cNvPr>
          <p:cNvSpPr/>
          <p:nvPr/>
        </p:nvSpPr>
        <p:spPr>
          <a:xfrm>
            <a:off x="3612837" y="5895216"/>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94" name="Rectangle 193">
            <a:extLst>
              <a:ext uri="{FF2B5EF4-FFF2-40B4-BE49-F238E27FC236}">
                <a16:creationId xmlns:a16="http://schemas.microsoft.com/office/drawing/2014/main" id="{47C104BF-F5DC-914C-DF65-32F4DE1A135D}"/>
              </a:ext>
            </a:extLst>
          </p:cNvPr>
          <p:cNvSpPr/>
          <p:nvPr/>
        </p:nvSpPr>
        <p:spPr>
          <a:xfrm>
            <a:off x="3845262" y="5895216"/>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95" name="Rectangle 194">
            <a:extLst>
              <a:ext uri="{FF2B5EF4-FFF2-40B4-BE49-F238E27FC236}">
                <a16:creationId xmlns:a16="http://schemas.microsoft.com/office/drawing/2014/main" id="{BD3C31DE-A0D5-4837-AC19-57B825141593}"/>
              </a:ext>
            </a:extLst>
          </p:cNvPr>
          <p:cNvSpPr/>
          <p:nvPr/>
        </p:nvSpPr>
        <p:spPr>
          <a:xfrm>
            <a:off x="4176970" y="5895216"/>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00" name="Rectangle 199">
            <a:extLst>
              <a:ext uri="{FF2B5EF4-FFF2-40B4-BE49-F238E27FC236}">
                <a16:creationId xmlns:a16="http://schemas.microsoft.com/office/drawing/2014/main" id="{5A507E78-2DA8-E81F-B7CD-4A94375AED49}"/>
              </a:ext>
            </a:extLst>
          </p:cNvPr>
          <p:cNvSpPr/>
          <p:nvPr/>
        </p:nvSpPr>
        <p:spPr>
          <a:xfrm>
            <a:off x="5100190" y="5900303"/>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01" name="Rectangle 200">
            <a:extLst>
              <a:ext uri="{FF2B5EF4-FFF2-40B4-BE49-F238E27FC236}">
                <a16:creationId xmlns:a16="http://schemas.microsoft.com/office/drawing/2014/main" id="{7668F1F2-005B-69AF-3165-A199B2396A28}"/>
              </a:ext>
            </a:extLst>
          </p:cNvPr>
          <p:cNvSpPr/>
          <p:nvPr/>
        </p:nvSpPr>
        <p:spPr>
          <a:xfrm>
            <a:off x="5332615" y="5900303"/>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02" name="Rectangle 201">
            <a:extLst>
              <a:ext uri="{FF2B5EF4-FFF2-40B4-BE49-F238E27FC236}">
                <a16:creationId xmlns:a16="http://schemas.microsoft.com/office/drawing/2014/main" id="{BFECB8CA-F5AB-5234-2776-80411F8CE45C}"/>
              </a:ext>
            </a:extLst>
          </p:cNvPr>
          <p:cNvSpPr/>
          <p:nvPr/>
        </p:nvSpPr>
        <p:spPr>
          <a:xfrm>
            <a:off x="5664323" y="5900303"/>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18" name="Rectangle 217">
            <a:extLst>
              <a:ext uri="{FF2B5EF4-FFF2-40B4-BE49-F238E27FC236}">
                <a16:creationId xmlns:a16="http://schemas.microsoft.com/office/drawing/2014/main" id="{B28AB8EA-7630-C749-643B-E5D98B222532}"/>
              </a:ext>
            </a:extLst>
          </p:cNvPr>
          <p:cNvSpPr/>
          <p:nvPr/>
        </p:nvSpPr>
        <p:spPr>
          <a:xfrm>
            <a:off x="3655317" y="6571862"/>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219" name="TextBox 218">
            <a:extLst>
              <a:ext uri="{FF2B5EF4-FFF2-40B4-BE49-F238E27FC236}">
                <a16:creationId xmlns:a16="http://schemas.microsoft.com/office/drawing/2014/main" id="{F394D642-F9A4-03D7-F0DD-ECC30DE029D9}"/>
              </a:ext>
            </a:extLst>
          </p:cNvPr>
          <p:cNvSpPr txBox="1"/>
          <p:nvPr/>
        </p:nvSpPr>
        <p:spPr>
          <a:xfrm>
            <a:off x="3833485" y="6541618"/>
            <a:ext cx="2122697" cy="231602"/>
          </a:xfrm>
          <a:prstGeom prst="rect">
            <a:avLst/>
          </a:prstGeom>
          <a:noFill/>
        </p:spPr>
        <p:txBody>
          <a:bodyPr wrap="none" rtlCol="0">
            <a:spAutoFit/>
          </a:bodyPr>
          <a:lstStyle/>
          <a:p>
            <a:r>
              <a:rPr kumimoji="1" lang="en-GB" sz="1000"/>
              <a:t>Micro-service workload instances</a:t>
            </a:r>
          </a:p>
        </p:txBody>
      </p:sp>
    </p:spTree>
    <p:extLst>
      <p:ext uri="{BB962C8B-B14F-4D97-AF65-F5344CB8AC3E}">
        <p14:creationId xmlns:p14="http://schemas.microsoft.com/office/powerpoint/2010/main" val="21091651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51860-3441-5CFA-2A2A-BEFEE7119071}"/>
              </a:ext>
            </a:extLst>
          </p:cNvPr>
          <p:cNvSpPr>
            <a:spLocks noGrp="1"/>
          </p:cNvSpPr>
          <p:nvPr>
            <p:ph type="title"/>
          </p:nvPr>
        </p:nvSpPr>
        <p:spPr>
          <a:xfrm>
            <a:off x="312715" y="200099"/>
            <a:ext cx="11520000" cy="539667"/>
          </a:xfrm>
        </p:spPr>
        <p:txBody>
          <a:bodyPr>
            <a:normAutofit/>
          </a:bodyPr>
          <a:lstStyle/>
          <a:p>
            <a:r>
              <a:rPr lang="en-GB" sz="2400"/>
              <a:t>Solution 2 – HTTP  based (1.0/2.0/3.0)</a:t>
            </a:r>
          </a:p>
        </p:txBody>
      </p:sp>
      <p:cxnSp>
        <p:nvCxnSpPr>
          <p:cNvPr id="70" name="Straight Connector 69">
            <a:extLst>
              <a:ext uri="{FF2B5EF4-FFF2-40B4-BE49-F238E27FC236}">
                <a16:creationId xmlns:a16="http://schemas.microsoft.com/office/drawing/2014/main" id="{46141FC2-84D3-7FB8-F29E-75B293BA7ED3}"/>
              </a:ext>
            </a:extLst>
          </p:cNvPr>
          <p:cNvCxnSpPr>
            <a:cxnSpLocks/>
          </p:cNvCxnSpPr>
          <p:nvPr/>
        </p:nvCxnSpPr>
        <p:spPr>
          <a:xfrm flipH="1" flipV="1">
            <a:off x="2954656" y="3789204"/>
            <a:ext cx="1581055" cy="668177"/>
          </a:xfrm>
          <a:prstGeom prst="line">
            <a:avLst/>
          </a:prstGeom>
          <a:ln>
            <a:solidFill>
              <a:schemeClr val="accent5">
                <a:lumMod val="50000"/>
                <a:alpha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A18D368D-D8B6-1D14-7A12-DA23CD5B09BD}"/>
              </a:ext>
            </a:extLst>
          </p:cNvPr>
          <p:cNvSpPr txBox="1"/>
          <p:nvPr/>
        </p:nvSpPr>
        <p:spPr>
          <a:xfrm>
            <a:off x="338866" y="3382347"/>
            <a:ext cx="2871623" cy="924227"/>
          </a:xfrm>
          <a:prstGeom prst="rect">
            <a:avLst/>
          </a:prstGeom>
          <a:noFill/>
        </p:spPr>
        <p:txBody>
          <a:bodyPr wrap="square">
            <a:spAutoFit/>
          </a:bodyPr>
          <a:lstStyle/>
          <a:p>
            <a:pPr>
              <a:spcBef>
                <a:spcPts val="600"/>
              </a:spcBef>
            </a:pPr>
            <a:r>
              <a:rPr kumimoji="1" lang="en-GB" sz="1200"/>
              <a:t>1. Each NF or</a:t>
            </a:r>
            <a:r>
              <a:rPr kumimoji="1" lang="zh-CN" altLang="en-US" sz="1200"/>
              <a:t> </a:t>
            </a:r>
            <a:r>
              <a:rPr kumimoji="1" lang="en-GB" altLang="zh-CN" sz="1200"/>
              <a:t>its</a:t>
            </a:r>
            <a:r>
              <a:rPr kumimoji="1" lang="zh-CN" altLang="en-US" sz="1200"/>
              <a:t> </a:t>
            </a:r>
            <a:r>
              <a:rPr kumimoji="1" lang="en-GB" altLang="zh-CN" sz="1200"/>
              <a:t>component instance directly </a:t>
            </a:r>
            <a:r>
              <a:rPr kumimoji="1" lang="en-GB" sz="1200"/>
              <a:t>sends data to the management system through HTTP POST. No persistent connection between NF and front-end HTTP server nodes</a:t>
            </a:r>
          </a:p>
        </p:txBody>
      </p:sp>
      <p:sp>
        <p:nvSpPr>
          <p:cNvPr id="72" name="TextBox 71">
            <a:extLst>
              <a:ext uri="{FF2B5EF4-FFF2-40B4-BE49-F238E27FC236}">
                <a16:creationId xmlns:a16="http://schemas.microsoft.com/office/drawing/2014/main" id="{D00EE37B-261B-742D-96A7-F06DC60DC3FD}"/>
              </a:ext>
            </a:extLst>
          </p:cNvPr>
          <p:cNvSpPr txBox="1"/>
          <p:nvPr/>
        </p:nvSpPr>
        <p:spPr>
          <a:xfrm>
            <a:off x="312715" y="4629362"/>
            <a:ext cx="2790929" cy="1588127"/>
          </a:xfrm>
          <a:prstGeom prst="rect">
            <a:avLst/>
          </a:prstGeom>
          <a:noFill/>
        </p:spPr>
        <p:txBody>
          <a:bodyPr wrap="square">
            <a:spAutoFit/>
          </a:bodyPr>
          <a:lstStyle/>
          <a:p>
            <a:pPr>
              <a:spcBef>
                <a:spcPts val="600"/>
              </a:spcBef>
            </a:pPr>
            <a:r>
              <a:rPr kumimoji="1" lang="en-GB" sz="1200"/>
              <a:t>2. A load balancer distributes the HTTP POST requests from the NFs to multiple server nodes to balance the load. Unlike WebSocket</a:t>
            </a:r>
            <a:r>
              <a:rPr kumimoji="1" lang="en-GB" altLang="zh-CN" sz="1200"/>
              <a:t> based solution where a connection persistently stays with a particular server node, the HTTP POST requests can be forwarded to any of the server node without persistent attachment with a particular server node.   </a:t>
            </a:r>
            <a:endParaRPr kumimoji="1" lang="en-GB" sz="1200"/>
          </a:p>
        </p:txBody>
      </p:sp>
      <p:cxnSp>
        <p:nvCxnSpPr>
          <p:cNvPr id="73" name="Straight Connector 72">
            <a:extLst>
              <a:ext uri="{FF2B5EF4-FFF2-40B4-BE49-F238E27FC236}">
                <a16:creationId xmlns:a16="http://schemas.microsoft.com/office/drawing/2014/main" id="{42A9191F-606D-D32B-FC50-9E578FAB57FA}"/>
              </a:ext>
            </a:extLst>
          </p:cNvPr>
          <p:cNvCxnSpPr>
            <a:cxnSpLocks/>
            <a:stCxn id="150" idx="1"/>
          </p:cNvCxnSpPr>
          <p:nvPr/>
        </p:nvCxnSpPr>
        <p:spPr>
          <a:xfrm flipH="1">
            <a:off x="2915297" y="3794790"/>
            <a:ext cx="1331942" cy="1038615"/>
          </a:xfrm>
          <a:prstGeom prst="line">
            <a:avLst/>
          </a:prstGeom>
          <a:ln>
            <a:solidFill>
              <a:schemeClr val="accent3">
                <a:lumMod val="75000"/>
                <a:alpha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E42E5151-B672-F222-40D2-0BC2E5491A98}"/>
              </a:ext>
            </a:extLst>
          </p:cNvPr>
          <p:cNvSpPr txBox="1"/>
          <p:nvPr/>
        </p:nvSpPr>
        <p:spPr>
          <a:xfrm>
            <a:off x="349973" y="938891"/>
            <a:ext cx="3842617" cy="2229200"/>
          </a:xfrm>
          <a:prstGeom prst="rect">
            <a:avLst/>
          </a:prstGeom>
          <a:noFill/>
        </p:spPr>
        <p:txBody>
          <a:bodyPr wrap="square" rtlCol="0">
            <a:spAutoFit/>
          </a:bodyPr>
          <a:lstStyle/>
          <a:p>
            <a:pPr>
              <a:spcBef>
                <a:spcPts val="600"/>
              </a:spcBef>
            </a:pPr>
            <a:r>
              <a:rPr kumimoji="1" lang="en-GB" sz="1200"/>
              <a:t>3.</a:t>
            </a:r>
            <a:r>
              <a:rPr lang="en-US" sz="1200" b="0" i="0">
                <a:solidFill>
                  <a:schemeClr val="tx1"/>
                </a:solidFill>
                <a:effectLst/>
                <a:latin typeface="Rakuten Sans" panose="020B0503020203020204" pitchFamily="34" charset="0"/>
              </a:rPr>
              <a:t> The message broker acts as a middleware layer that decouples the front-end HTTP servers from the backend services so that</a:t>
            </a:r>
            <a:r>
              <a:rPr kumimoji="1" lang="en-GB" sz="1200"/>
              <a:t> </a:t>
            </a:r>
          </a:p>
          <a:p>
            <a:pPr marL="171450" indent="-171450">
              <a:spcBef>
                <a:spcPts val="600"/>
              </a:spcBef>
              <a:buFont typeface="Arial" panose="020B0604020202020204" pitchFamily="34" charset="0"/>
              <a:buChar char="•"/>
            </a:pPr>
            <a:r>
              <a:rPr kumimoji="1" lang="en-GB" sz="1200">
                <a:solidFill>
                  <a:schemeClr val="tx1"/>
                </a:solidFill>
              </a:rPr>
              <a:t>The backend service see data from all independent server nodes. </a:t>
            </a:r>
          </a:p>
          <a:p>
            <a:pPr marL="171450" indent="-171450">
              <a:spcBef>
                <a:spcPts val="600"/>
              </a:spcBef>
              <a:buFont typeface="Arial" panose="020B0604020202020204" pitchFamily="34" charset="0"/>
              <a:buChar char="•"/>
            </a:pPr>
            <a:r>
              <a:rPr kumimoji="1" lang="en-GB" sz="1200">
                <a:solidFill>
                  <a:schemeClr val="tx1"/>
                </a:solidFill>
              </a:rPr>
              <a:t>Routing of data to backend services is independent to data routing at the front-end.</a:t>
            </a:r>
          </a:p>
          <a:p>
            <a:pPr marL="171450" indent="-171450">
              <a:spcBef>
                <a:spcPts val="600"/>
              </a:spcBef>
              <a:buFont typeface="Arial" panose="020B0604020202020204" pitchFamily="34" charset="0"/>
              <a:buChar char="•"/>
            </a:pPr>
            <a:r>
              <a:rPr kumimoji="1" lang="en-GB" sz="1200">
                <a:solidFill>
                  <a:schemeClr val="tx1"/>
                </a:solidFill>
              </a:rPr>
              <a:t>Decoupling the front-end and back-end data transport protocols</a:t>
            </a:r>
          </a:p>
          <a:p>
            <a:pPr marL="171450" indent="-171450">
              <a:spcBef>
                <a:spcPts val="600"/>
              </a:spcBef>
              <a:buFont typeface="Arial" panose="020B0604020202020204" pitchFamily="34" charset="0"/>
              <a:buChar char="•"/>
            </a:pPr>
            <a:r>
              <a:rPr lang="en-US" sz="1200" b="0" i="0">
                <a:solidFill>
                  <a:schemeClr val="tx1"/>
                </a:solidFill>
                <a:effectLst/>
              </a:rPr>
              <a:t>Backend and frontend services can be scaled independently. </a:t>
            </a:r>
          </a:p>
        </p:txBody>
      </p:sp>
      <p:sp>
        <p:nvSpPr>
          <p:cNvPr id="77" name="TextBox 76">
            <a:extLst>
              <a:ext uri="{FF2B5EF4-FFF2-40B4-BE49-F238E27FC236}">
                <a16:creationId xmlns:a16="http://schemas.microsoft.com/office/drawing/2014/main" id="{DF140244-64D0-92DB-CA5C-7C09B8234889}"/>
              </a:ext>
            </a:extLst>
          </p:cNvPr>
          <p:cNvSpPr txBox="1"/>
          <p:nvPr/>
        </p:nvSpPr>
        <p:spPr>
          <a:xfrm>
            <a:off x="8936019" y="2426192"/>
            <a:ext cx="3039060" cy="796500"/>
          </a:xfrm>
          <a:prstGeom prst="rect">
            <a:avLst/>
          </a:prstGeom>
          <a:noFill/>
        </p:spPr>
        <p:txBody>
          <a:bodyPr wrap="square">
            <a:spAutoFit/>
          </a:bodyPr>
          <a:lstStyle/>
          <a:p>
            <a:pPr>
              <a:spcBef>
                <a:spcPts val="600"/>
              </a:spcBef>
            </a:pPr>
            <a:r>
              <a:rPr kumimoji="1" lang="en-GB" sz="1200"/>
              <a:t>4. High server node availability is needed for scalability, load-balancing and fault-tolerance</a:t>
            </a:r>
          </a:p>
          <a:p>
            <a:pPr marL="218250" lvl="7">
              <a:spcBef>
                <a:spcPts val="300"/>
              </a:spcBef>
            </a:pPr>
            <a:endParaRPr kumimoji="1" lang="en-GB" sz="1200"/>
          </a:p>
        </p:txBody>
      </p:sp>
      <p:cxnSp>
        <p:nvCxnSpPr>
          <p:cNvPr id="78" name="Straight Connector 77">
            <a:extLst>
              <a:ext uri="{FF2B5EF4-FFF2-40B4-BE49-F238E27FC236}">
                <a16:creationId xmlns:a16="http://schemas.microsoft.com/office/drawing/2014/main" id="{6D2B181B-E903-2712-891E-501227CD007C}"/>
              </a:ext>
            </a:extLst>
          </p:cNvPr>
          <p:cNvCxnSpPr>
            <a:cxnSpLocks/>
            <a:endCxn id="77" idx="1"/>
          </p:cNvCxnSpPr>
          <p:nvPr/>
        </p:nvCxnSpPr>
        <p:spPr>
          <a:xfrm flipV="1">
            <a:off x="8161627" y="2824442"/>
            <a:ext cx="774392" cy="456532"/>
          </a:xfrm>
          <a:prstGeom prst="line">
            <a:avLst/>
          </a:prstGeom>
          <a:ln>
            <a:solidFill>
              <a:srgbClr val="00B050">
                <a:alpha val="8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B2E9FA8C-1614-62BE-80C7-6AC292301124}"/>
              </a:ext>
            </a:extLst>
          </p:cNvPr>
          <p:cNvCxnSpPr>
            <a:cxnSpLocks/>
          </p:cNvCxnSpPr>
          <p:nvPr/>
        </p:nvCxnSpPr>
        <p:spPr>
          <a:xfrm flipH="1" flipV="1">
            <a:off x="3847897" y="1530944"/>
            <a:ext cx="478984" cy="658317"/>
          </a:xfrm>
          <a:prstGeom prst="line">
            <a:avLst/>
          </a:prstGeom>
          <a:ln>
            <a:solidFill>
              <a:srgbClr val="7030A0">
                <a:alpha val="80000"/>
              </a:srgbClr>
            </a:solidFill>
            <a:prstDash val="dash"/>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B7AA1A51-106D-D004-FE15-2E303432ED06}"/>
              </a:ext>
            </a:extLst>
          </p:cNvPr>
          <p:cNvSpPr txBox="1"/>
          <p:nvPr/>
        </p:nvSpPr>
        <p:spPr>
          <a:xfrm>
            <a:off x="8909469" y="4199402"/>
            <a:ext cx="3039060" cy="1780487"/>
          </a:xfrm>
          <a:prstGeom prst="rect">
            <a:avLst/>
          </a:prstGeom>
          <a:noFill/>
        </p:spPr>
        <p:txBody>
          <a:bodyPr wrap="square">
            <a:spAutoFit/>
          </a:bodyPr>
          <a:lstStyle/>
          <a:p>
            <a:pPr>
              <a:spcBef>
                <a:spcPts val="600"/>
              </a:spcBef>
            </a:pPr>
            <a:r>
              <a:rPr kumimoji="1" lang="en-GB" sz="1200"/>
              <a:t>5. High load balancer availability is needed to enable fault-tolerance </a:t>
            </a:r>
            <a:r>
              <a:rPr kumimoji="1" lang="en-US" sz="1200">
                <a:solidFill>
                  <a:schemeClr val="tx1"/>
                </a:solidFill>
                <a:latin typeface="Rakuten Sans" panose="020B0503020203020204" pitchFamily="34" charset="0"/>
              </a:rPr>
              <a:t>during</a:t>
            </a:r>
            <a:r>
              <a:rPr lang="en-US" sz="1200" b="0" i="0">
                <a:solidFill>
                  <a:schemeClr val="tx1"/>
                </a:solidFill>
                <a:effectLst/>
                <a:latin typeface="Rakuten Sans" panose="020B0503020203020204" pitchFamily="34" charset="0"/>
              </a:rPr>
              <a:t> server crashes, network issues, or data center outages. </a:t>
            </a:r>
            <a:r>
              <a:rPr lang="en-US" sz="1200">
                <a:solidFill>
                  <a:schemeClr val="tx1"/>
                </a:solidFill>
                <a:latin typeface="Rakuten Sans" panose="020B0503020203020204" pitchFamily="34" charset="0"/>
              </a:rPr>
              <a:t>B</a:t>
            </a:r>
            <a:r>
              <a:rPr lang="en-US" sz="1200" b="0" i="0">
                <a:solidFill>
                  <a:schemeClr val="tx1"/>
                </a:solidFill>
                <a:effectLst/>
                <a:latin typeface="Rakuten Sans" panose="020B0503020203020204" pitchFamily="34" charset="0"/>
              </a:rPr>
              <a:t>alancing the load between load balancers </a:t>
            </a:r>
            <a:r>
              <a:rPr lang="en-US" sz="1200">
                <a:solidFill>
                  <a:schemeClr val="tx1"/>
                </a:solidFill>
                <a:latin typeface="Rakuten Sans" panose="020B0503020203020204" pitchFamily="34" charset="0"/>
              </a:rPr>
              <a:t>is</a:t>
            </a:r>
            <a:r>
              <a:rPr lang="en-US" sz="1200" b="0" i="0">
                <a:solidFill>
                  <a:schemeClr val="tx1"/>
                </a:solidFill>
                <a:effectLst/>
                <a:latin typeface="Rakuten Sans" panose="020B0503020203020204" pitchFamily="34" charset="0"/>
              </a:rPr>
              <a:t> also needed. </a:t>
            </a:r>
          </a:p>
          <a:p>
            <a:pPr>
              <a:spcBef>
                <a:spcPts val="600"/>
              </a:spcBef>
            </a:pPr>
            <a:r>
              <a:rPr lang="en-US" sz="1200" b="0" i="0">
                <a:solidFill>
                  <a:schemeClr val="tx1"/>
                </a:solidFill>
                <a:effectLst/>
                <a:latin typeface="Rakuten Sans" panose="020B0503020203020204" pitchFamily="34" charset="0"/>
              </a:rPr>
              <a:t>A DNS failover and load balancing mechanism is normally needed for the purpose</a:t>
            </a:r>
            <a:endParaRPr kumimoji="1" lang="en-US" sz="1050">
              <a:solidFill>
                <a:srgbClr val="4D4D4D"/>
              </a:solidFill>
              <a:highlight>
                <a:srgbClr val="EBEBEB"/>
              </a:highlight>
              <a:latin typeface="Rakuten Sans" panose="020B0503020203020204" pitchFamily="34" charset="0"/>
            </a:endParaRPr>
          </a:p>
          <a:p>
            <a:pPr>
              <a:spcBef>
                <a:spcPts val="600"/>
              </a:spcBef>
            </a:pPr>
            <a:endParaRPr kumimoji="1" lang="en-GB" sz="1200" b="1">
              <a:highlight>
                <a:srgbClr val="FFFF00"/>
              </a:highlight>
            </a:endParaRPr>
          </a:p>
          <a:p>
            <a:pPr marL="218250" lvl="7">
              <a:spcBef>
                <a:spcPts val="300"/>
              </a:spcBef>
            </a:pPr>
            <a:endParaRPr kumimoji="1" lang="en-GB" sz="1200"/>
          </a:p>
        </p:txBody>
      </p:sp>
      <p:cxnSp>
        <p:nvCxnSpPr>
          <p:cNvPr id="93" name="Straight Connector 92">
            <a:extLst>
              <a:ext uri="{FF2B5EF4-FFF2-40B4-BE49-F238E27FC236}">
                <a16:creationId xmlns:a16="http://schemas.microsoft.com/office/drawing/2014/main" id="{4E76953F-6458-A328-F645-28EE8407ABFA}"/>
              </a:ext>
            </a:extLst>
          </p:cNvPr>
          <p:cNvCxnSpPr>
            <a:cxnSpLocks/>
          </p:cNvCxnSpPr>
          <p:nvPr/>
        </p:nvCxnSpPr>
        <p:spPr>
          <a:xfrm>
            <a:off x="8258445" y="3926341"/>
            <a:ext cx="769923" cy="633807"/>
          </a:xfrm>
          <a:prstGeom prst="line">
            <a:avLst/>
          </a:prstGeom>
          <a:ln>
            <a:solidFill>
              <a:schemeClr val="accent3">
                <a:lumMod val="75000"/>
                <a:alpha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97" name="Arrow: Right 96">
            <a:extLst>
              <a:ext uri="{FF2B5EF4-FFF2-40B4-BE49-F238E27FC236}">
                <a16:creationId xmlns:a16="http://schemas.microsoft.com/office/drawing/2014/main" id="{4D5353AB-BD34-4687-917E-1AE1048F59AC}"/>
              </a:ext>
            </a:extLst>
          </p:cNvPr>
          <p:cNvSpPr/>
          <p:nvPr/>
        </p:nvSpPr>
        <p:spPr>
          <a:xfrm rot="16200000">
            <a:off x="5164162" y="4137099"/>
            <a:ext cx="705701" cy="347101"/>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99" name="Arrow: Right 98">
            <a:extLst>
              <a:ext uri="{FF2B5EF4-FFF2-40B4-BE49-F238E27FC236}">
                <a16:creationId xmlns:a16="http://schemas.microsoft.com/office/drawing/2014/main" id="{50CFFAE5-561C-3FD5-1875-A3FCE2BE5CC8}"/>
              </a:ext>
            </a:extLst>
          </p:cNvPr>
          <p:cNvSpPr/>
          <p:nvPr/>
        </p:nvSpPr>
        <p:spPr>
          <a:xfrm rot="16200000">
            <a:off x="6655600" y="4133198"/>
            <a:ext cx="697903" cy="347101"/>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101" name="Straight Arrow Connector 100">
            <a:extLst>
              <a:ext uri="{FF2B5EF4-FFF2-40B4-BE49-F238E27FC236}">
                <a16:creationId xmlns:a16="http://schemas.microsoft.com/office/drawing/2014/main" id="{9EDA0962-4BB5-A20C-59DF-D989D3F7CEB9}"/>
              </a:ext>
            </a:extLst>
          </p:cNvPr>
          <p:cNvCxnSpPr>
            <a:cxnSpLocks/>
          </p:cNvCxnSpPr>
          <p:nvPr/>
        </p:nvCxnSpPr>
        <p:spPr>
          <a:xfrm flipV="1">
            <a:off x="6621384" y="1588670"/>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A994A411-83C8-0B4B-2BDA-295AC6C56102}"/>
              </a:ext>
            </a:extLst>
          </p:cNvPr>
          <p:cNvCxnSpPr>
            <a:cxnSpLocks/>
          </p:cNvCxnSpPr>
          <p:nvPr/>
        </p:nvCxnSpPr>
        <p:spPr>
          <a:xfrm flipV="1">
            <a:off x="6347845" y="1731544"/>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Rectangle 102">
            <a:extLst>
              <a:ext uri="{FF2B5EF4-FFF2-40B4-BE49-F238E27FC236}">
                <a16:creationId xmlns:a16="http://schemas.microsoft.com/office/drawing/2014/main" id="{0AD84891-8737-D8A7-25D4-13E5E7A17535}"/>
              </a:ext>
            </a:extLst>
          </p:cNvPr>
          <p:cNvSpPr/>
          <p:nvPr/>
        </p:nvSpPr>
        <p:spPr>
          <a:xfrm>
            <a:off x="5917425" y="1036220"/>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sp>
        <p:nvSpPr>
          <p:cNvPr id="104" name="Rectangle 103">
            <a:extLst>
              <a:ext uri="{FF2B5EF4-FFF2-40B4-BE49-F238E27FC236}">
                <a16:creationId xmlns:a16="http://schemas.microsoft.com/office/drawing/2014/main" id="{6FD27FBB-D9A5-DD05-7103-45A8CD1A5D2E}"/>
              </a:ext>
            </a:extLst>
          </p:cNvPr>
          <p:cNvSpPr/>
          <p:nvPr/>
        </p:nvSpPr>
        <p:spPr>
          <a:xfrm>
            <a:off x="5744951" y="118631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grpSp>
        <p:nvGrpSpPr>
          <p:cNvPr id="105" name="Group 104">
            <a:extLst>
              <a:ext uri="{FF2B5EF4-FFF2-40B4-BE49-F238E27FC236}">
                <a16:creationId xmlns:a16="http://schemas.microsoft.com/office/drawing/2014/main" id="{E247F6A7-4D6E-ED05-A33C-74E9CACB9035}"/>
              </a:ext>
            </a:extLst>
          </p:cNvPr>
          <p:cNvGrpSpPr/>
          <p:nvPr/>
        </p:nvGrpSpPr>
        <p:grpSpPr>
          <a:xfrm>
            <a:off x="5289171" y="4721991"/>
            <a:ext cx="1013572" cy="671050"/>
            <a:chOff x="1246052" y="5153577"/>
            <a:chExt cx="1013572" cy="671050"/>
          </a:xfrm>
        </p:grpSpPr>
        <p:sp>
          <p:nvSpPr>
            <p:cNvPr id="106" name="Rectangle 105">
              <a:extLst>
                <a:ext uri="{FF2B5EF4-FFF2-40B4-BE49-F238E27FC236}">
                  <a16:creationId xmlns:a16="http://schemas.microsoft.com/office/drawing/2014/main" id="{B06B57E4-7403-9D5F-6AAB-94783B6BA289}"/>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07" name="Rectangle 106">
              <a:extLst>
                <a:ext uri="{FF2B5EF4-FFF2-40B4-BE49-F238E27FC236}">
                  <a16:creationId xmlns:a16="http://schemas.microsoft.com/office/drawing/2014/main" id="{FA492432-7BFA-35C6-A2EA-0785AB0CBCA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08" name="Group 107">
            <a:extLst>
              <a:ext uri="{FF2B5EF4-FFF2-40B4-BE49-F238E27FC236}">
                <a16:creationId xmlns:a16="http://schemas.microsoft.com/office/drawing/2014/main" id="{8B9E52D4-4539-6B79-E7D2-CD69ACEA343F}"/>
              </a:ext>
            </a:extLst>
          </p:cNvPr>
          <p:cNvGrpSpPr/>
          <p:nvPr/>
        </p:nvGrpSpPr>
        <p:grpSpPr>
          <a:xfrm>
            <a:off x="5129119" y="4894143"/>
            <a:ext cx="1013572" cy="671050"/>
            <a:chOff x="1246052" y="5153577"/>
            <a:chExt cx="1013572" cy="671050"/>
          </a:xfrm>
        </p:grpSpPr>
        <p:sp>
          <p:nvSpPr>
            <p:cNvPr id="109" name="Rectangle 108">
              <a:extLst>
                <a:ext uri="{FF2B5EF4-FFF2-40B4-BE49-F238E27FC236}">
                  <a16:creationId xmlns:a16="http://schemas.microsoft.com/office/drawing/2014/main" id="{03C1BCF9-828C-01E8-38B1-6B751DD4E9D6}"/>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10" name="Rectangle 109">
              <a:extLst>
                <a:ext uri="{FF2B5EF4-FFF2-40B4-BE49-F238E27FC236}">
                  <a16:creationId xmlns:a16="http://schemas.microsoft.com/office/drawing/2014/main" id="{213D7348-5940-184C-933A-4AADEE14A035}"/>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11" name="Group 110">
            <a:extLst>
              <a:ext uri="{FF2B5EF4-FFF2-40B4-BE49-F238E27FC236}">
                <a16:creationId xmlns:a16="http://schemas.microsoft.com/office/drawing/2014/main" id="{324BDA4E-890C-4344-10ED-54024C191E6B}"/>
              </a:ext>
            </a:extLst>
          </p:cNvPr>
          <p:cNvGrpSpPr/>
          <p:nvPr/>
        </p:nvGrpSpPr>
        <p:grpSpPr>
          <a:xfrm>
            <a:off x="4313847" y="2859475"/>
            <a:ext cx="4077906" cy="545672"/>
            <a:chOff x="1026242" y="3052653"/>
            <a:chExt cx="4387593" cy="545672"/>
          </a:xfrm>
        </p:grpSpPr>
        <p:sp>
          <p:nvSpPr>
            <p:cNvPr id="112" name="Rectangle 111">
              <a:extLst>
                <a:ext uri="{FF2B5EF4-FFF2-40B4-BE49-F238E27FC236}">
                  <a16:creationId xmlns:a16="http://schemas.microsoft.com/office/drawing/2014/main" id="{7672D76E-7159-B070-5C47-2D4727539896}"/>
                </a:ext>
              </a:extLst>
            </p:cNvPr>
            <p:cNvSpPr/>
            <p:nvPr/>
          </p:nvSpPr>
          <p:spPr>
            <a:xfrm>
              <a:off x="4400759" y="3052653"/>
              <a:ext cx="1013076" cy="539667"/>
            </a:xfrm>
            <a:prstGeom prst="rect">
              <a:avLst/>
            </a:prstGeom>
            <a:solidFill>
              <a:srgbClr val="FFFFFF"/>
            </a:solid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B050"/>
                  </a:solidFill>
                </a:rPr>
                <a:t>HTTP</a:t>
              </a:r>
            </a:p>
            <a:p>
              <a:pPr algn="ctr">
                <a:lnSpc>
                  <a:spcPct val="100000"/>
                </a:lnSpc>
                <a:spcBef>
                  <a:spcPts val="0"/>
                </a:spcBef>
              </a:pPr>
              <a:r>
                <a:rPr kumimoji="1" lang="en-GB" sz="1100">
                  <a:solidFill>
                    <a:srgbClr val="00B050"/>
                  </a:solidFill>
                </a:rPr>
                <a:t>server node</a:t>
              </a:r>
            </a:p>
            <a:p>
              <a:pPr algn="ctr">
                <a:lnSpc>
                  <a:spcPct val="100000"/>
                </a:lnSpc>
                <a:spcBef>
                  <a:spcPts val="0"/>
                </a:spcBef>
              </a:pPr>
              <a:r>
                <a:rPr kumimoji="1" lang="en-GB" sz="800">
                  <a:solidFill>
                    <a:srgbClr val="00B050"/>
                  </a:solidFill>
                </a:rPr>
                <a:t>(high availability</a:t>
              </a:r>
            </a:p>
          </p:txBody>
        </p:sp>
        <p:sp>
          <p:nvSpPr>
            <p:cNvPr id="113" name="Rectangle 112">
              <a:extLst>
                <a:ext uri="{FF2B5EF4-FFF2-40B4-BE49-F238E27FC236}">
                  <a16:creationId xmlns:a16="http://schemas.microsoft.com/office/drawing/2014/main" id="{BC250F49-4CF4-43DF-F12D-B5970E522E58}"/>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HTTP</a:t>
              </a:r>
            </a:p>
            <a:p>
              <a:pPr algn="ctr">
                <a:lnSpc>
                  <a:spcPct val="100000"/>
                </a:lnSpc>
                <a:spcBef>
                  <a:spcPts val="0"/>
                </a:spcBef>
              </a:pPr>
              <a:r>
                <a:rPr kumimoji="1" lang="en-GB" sz="1100">
                  <a:solidFill>
                    <a:srgbClr val="0070C0"/>
                  </a:solidFill>
                </a:rPr>
                <a:t>server node</a:t>
              </a:r>
            </a:p>
          </p:txBody>
        </p:sp>
        <p:sp>
          <p:nvSpPr>
            <p:cNvPr id="114" name="Rectangle 113">
              <a:extLst>
                <a:ext uri="{FF2B5EF4-FFF2-40B4-BE49-F238E27FC236}">
                  <a16:creationId xmlns:a16="http://schemas.microsoft.com/office/drawing/2014/main" id="{C91A3982-D0A3-DF2C-AA08-D29513C08C85}"/>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HTTP</a:t>
              </a:r>
            </a:p>
            <a:p>
              <a:pPr algn="ctr">
                <a:lnSpc>
                  <a:spcPct val="100000"/>
                </a:lnSpc>
                <a:spcBef>
                  <a:spcPts val="0"/>
                </a:spcBef>
              </a:pPr>
              <a:r>
                <a:rPr kumimoji="1" lang="en-GB" sz="1100">
                  <a:solidFill>
                    <a:srgbClr val="0070C0"/>
                  </a:solidFill>
                </a:rPr>
                <a:t>server node</a:t>
              </a:r>
            </a:p>
          </p:txBody>
        </p:sp>
        <p:sp>
          <p:nvSpPr>
            <p:cNvPr id="115" name="Rectangle 114">
              <a:extLst>
                <a:ext uri="{FF2B5EF4-FFF2-40B4-BE49-F238E27FC236}">
                  <a16:creationId xmlns:a16="http://schemas.microsoft.com/office/drawing/2014/main" id="{6BC7A679-0C1F-BB81-B6D5-FF4EE4C1B00B}"/>
                </a:ext>
              </a:extLst>
            </p:cNvPr>
            <p:cNvSpPr/>
            <p:nvPr/>
          </p:nvSpPr>
          <p:spPr>
            <a:xfrm>
              <a:off x="3284024" y="3058658"/>
              <a:ext cx="1076091" cy="539667"/>
            </a:xfrm>
            <a:prstGeom prst="rect">
              <a:avLst/>
            </a:prstGeom>
            <a:solidFill>
              <a:srgbClr val="FFFFFF"/>
            </a:solid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B050"/>
                  </a:solidFill>
                </a:rPr>
                <a:t>HTTP</a:t>
              </a:r>
            </a:p>
            <a:p>
              <a:pPr algn="ctr">
                <a:lnSpc>
                  <a:spcPct val="100000"/>
                </a:lnSpc>
                <a:spcBef>
                  <a:spcPts val="0"/>
                </a:spcBef>
              </a:pPr>
              <a:r>
                <a:rPr kumimoji="1" lang="en-GB" sz="1100">
                  <a:solidFill>
                    <a:srgbClr val="00B050"/>
                  </a:solidFill>
                </a:rPr>
                <a:t>server node</a:t>
              </a:r>
            </a:p>
            <a:p>
              <a:pPr algn="ctr">
                <a:lnSpc>
                  <a:spcPct val="100000"/>
                </a:lnSpc>
                <a:spcBef>
                  <a:spcPts val="0"/>
                </a:spcBef>
              </a:pPr>
              <a:r>
                <a:rPr kumimoji="1" lang="en-GB" sz="800">
                  <a:solidFill>
                    <a:srgbClr val="00B050"/>
                  </a:solidFill>
                </a:rPr>
                <a:t>(high availability</a:t>
              </a:r>
              <a:r>
                <a:rPr kumimoji="1" lang="en-GB" sz="800">
                  <a:solidFill>
                    <a:schemeClr val="accent4">
                      <a:lumMod val="50000"/>
                    </a:schemeClr>
                  </a:solidFill>
                </a:rPr>
                <a:t>)</a:t>
              </a:r>
            </a:p>
          </p:txBody>
        </p:sp>
      </p:grpSp>
      <p:sp>
        <p:nvSpPr>
          <p:cNvPr id="116" name="Rectangle 115">
            <a:extLst>
              <a:ext uri="{FF2B5EF4-FFF2-40B4-BE49-F238E27FC236}">
                <a16:creationId xmlns:a16="http://schemas.microsoft.com/office/drawing/2014/main" id="{87698F10-2677-6377-201B-1E3EA8A85A24}"/>
              </a:ext>
            </a:extLst>
          </p:cNvPr>
          <p:cNvSpPr/>
          <p:nvPr/>
        </p:nvSpPr>
        <p:spPr>
          <a:xfrm>
            <a:off x="4313847" y="2111043"/>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Message broker</a:t>
            </a:r>
          </a:p>
        </p:txBody>
      </p:sp>
      <p:sp>
        <p:nvSpPr>
          <p:cNvPr id="117" name="Rectangle 116">
            <a:extLst>
              <a:ext uri="{FF2B5EF4-FFF2-40B4-BE49-F238E27FC236}">
                <a16:creationId xmlns:a16="http://schemas.microsoft.com/office/drawing/2014/main" id="{DE6AA445-C992-E428-CA38-C44E450820E3}"/>
              </a:ext>
            </a:extLst>
          </p:cNvPr>
          <p:cNvSpPr/>
          <p:nvPr/>
        </p:nvSpPr>
        <p:spPr>
          <a:xfrm>
            <a:off x="5570617" y="1306933"/>
            <a:ext cx="101543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p:txBody>
      </p:sp>
      <p:cxnSp>
        <p:nvCxnSpPr>
          <p:cNvPr id="118" name="Straight Arrow Connector 117">
            <a:extLst>
              <a:ext uri="{FF2B5EF4-FFF2-40B4-BE49-F238E27FC236}">
                <a16:creationId xmlns:a16="http://schemas.microsoft.com/office/drawing/2014/main" id="{7F782480-B719-14B8-0EA7-EA8649D4D2B5}"/>
              </a:ext>
            </a:extLst>
          </p:cNvPr>
          <p:cNvCxnSpPr>
            <a:cxnSpLocks/>
            <a:endCxn id="117" idx="2"/>
          </p:cNvCxnSpPr>
          <p:nvPr/>
        </p:nvCxnSpPr>
        <p:spPr>
          <a:xfrm flipH="1" flipV="1">
            <a:off x="6078332" y="1846600"/>
            <a:ext cx="931" cy="251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9" name="Rectangle 118">
            <a:extLst>
              <a:ext uri="{FF2B5EF4-FFF2-40B4-BE49-F238E27FC236}">
                <a16:creationId xmlns:a16="http://schemas.microsoft.com/office/drawing/2014/main" id="{AB8AD4D1-1232-65DC-CC99-7CA1542BE69E}"/>
              </a:ext>
            </a:extLst>
          </p:cNvPr>
          <p:cNvSpPr/>
          <p:nvPr/>
        </p:nvSpPr>
        <p:spPr>
          <a:xfrm>
            <a:off x="5015571" y="5046057"/>
            <a:ext cx="96992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120" name="Rectangle 119">
            <a:extLst>
              <a:ext uri="{FF2B5EF4-FFF2-40B4-BE49-F238E27FC236}">
                <a16:creationId xmlns:a16="http://schemas.microsoft.com/office/drawing/2014/main" id="{C2BCC15F-E6F1-81C1-DA17-FA08E314F3DD}"/>
              </a:ext>
            </a:extLst>
          </p:cNvPr>
          <p:cNvSpPr/>
          <p:nvPr/>
        </p:nvSpPr>
        <p:spPr>
          <a:xfrm>
            <a:off x="5097034" y="5044950"/>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nvGrpSpPr>
          <p:cNvPr id="121" name="Group 120">
            <a:extLst>
              <a:ext uri="{FF2B5EF4-FFF2-40B4-BE49-F238E27FC236}">
                <a16:creationId xmlns:a16="http://schemas.microsoft.com/office/drawing/2014/main" id="{7CF248E0-2BFE-359E-7FBD-5A7894224B28}"/>
              </a:ext>
            </a:extLst>
          </p:cNvPr>
          <p:cNvGrpSpPr/>
          <p:nvPr/>
        </p:nvGrpSpPr>
        <p:grpSpPr>
          <a:xfrm>
            <a:off x="6761903" y="4721991"/>
            <a:ext cx="1013572" cy="671050"/>
            <a:chOff x="1246052" y="5153577"/>
            <a:chExt cx="1013572" cy="671050"/>
          </a:xfrm>
        </p:grpSpPr>
        <p:sp>
          <p:nvSpPr>
            <p:cNvPr id="122" name="Rectangle 121">
              <a:extLst>
                <a:ext uri="{FF2B5EF4-FFF2-40B4-BE49-F238E27FC236}">
                  <a16:creationId xmlns:a16="http://schemas.microsoft.com/office/drawing/2014/main" id="{C581C53D-65F7-4C17-2A8C-278197F43E0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3" name="Rectangle 122">
              <a:extLst>
                <a:ext uri="{FF2B5EF4-FFF2-40B4-BE49-F238E27FC236}">
                  <a16:creationId xmlns:a16="http://schemas.microsoft.com/office/drawing/2014/main" id="{633F7E2E-BA31-39E5-AEC3-8645D7DCC66D}"/>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4" name="Group 123">
            <a:extLst>
              <a:ext uri="{FF2B5EF4-FFF2-40B4-BE49-F238E27FC236}">
                <a16:creationId xmlns:a16="http://schemas.microsoft.com/office/drawing/2014/main" id="{F6BD5CC3-4ED9-2173-7F63-DCEBA5059731}"/>
              </a:ext>
            </a:extLst>
          </p:cNvPr>
          <p:cNvGrpSpPr/>
          <p:nvPr/>
        </p:nvGrpSpPr>
        <p:grpSpPr>
          <a:xfrm>
            <a:off x="6601851" y="4894143"/>
            <a:ext cx="1013572" cy="671050"/>
            <a:chOff x="1246052" y="5153577"/>
            <a:chExt cx="1013572" cy="671050"/>
          </a:xfrm>
        </p:grpSpPr>
        <p:sp>
          <p:nvSpPr>
            <p:cNvPr id="125" name="Rectangle 124">
              <a:extLst>
                <a:ext uri="{FF2B5EF4-FFF2-40B4-BE49-F238E27FC236}">
                  <a16:creationId xmlns:a16="http://schemas.microsoft.com/office/drawing/2014/main" id="{B26957C7-9282-315A-A2D3-637A6D9F259C}"/>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6" name="Rectangle 125">
              <a:extLst>
                <a:ext uri="{FF2B5EF4-FFF2-40B4-BE49-F238E27FC236}">
                  <a16:creationId xmlns:a16="http://schemas.microsoft.com/office/drawing/2014/main" id="{1CB1D998-BC8A-A755-9B9C-7EDEBB89B4EA}"/>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7" name="Group 126">
            <a:extLst>
              <a:ext uri="{FF2B5EF4-FFF2-40B4-BE49-F238E27FC236}">
                <a16:creationId xmlns:a16="http://schemas.microsoft.com/office/drawing/2014/main" id="{43D88090-3786-1354-9137-8926CE4026ED}"/>
              </a:ext>
            </a:extLst>
          </p:cNvPr>
          <p:cNvGrpSpPr/>
          <p:nvPr/>
        </p:nvGrpSpPr>
        <p:grpSpPr>
          <a:xfrm>
            <a:off x="6488366" y="5044950"/>
            <a:ext cx="1126640" cy="850872"/>
            <a:chOff x="1273099" y="5153577"/>
            <a:chExt cx="949836" cy="671050"/>
          </a:xfrm>
        </p:grpSpPr>
        <p:sp>
          <p:nvSpPr>
            <p:cNvPr id="128" name="Rectangle 127">
              <a:extLst>
                <a:ext uri="{FF2B5EF4-FFF2-40B4-BE49-F238E27FC236}">
                  <a16:creationId xmlns:a16="http://schemas.microsoft.com/office/drawing/2014/main" id="{D96F8D28-C5D9-17B5-1761-BCC08E03CD47}"/>
                </a:ext>
              </a:extLst>
            </p:cNvPr>
            <p:cNvSpPr/>
            <p:nvPr/>
          </p:nvSpPr>
          <p:spPr>
            <a:xfrm>
              <a:off x="1273099" y="5154684"/>
              <a:ext cx="949836"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129" name="Rectangle 128">
              <a:extLst>
                <a:ext uri="{FF2B5EF4-FFF2-40B4-BE49-F238E27FC236}">
                  <a16:creationId xmlns:a16="http://schemas.microsoft.com/office/drawing/2014/main" id="{B0273761-4F05-C702-EFFA-151FD6D820E1}"/>
                </a:ext>
              </a:extLst>
            </p:cNvPr>
            <p:cNvSpPr/>
            <p:nvPr/>
          </p:nvSpPr>
          <p:spPr>
            <a:xfrm>
              <a:off x="1359535" y="5153577"/>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sp>
        <p:nvSpPr>
          <p:cNvPr id="130" name="Rectangle 129">
            <a:extLst>
              <a:ext uri="{FF2B5EF4-FFF2-40B4-BE49-F238E27FC236}">
                <a16:creationId xmlns:a16="http://schemas.microsoft.com/office/drawing/2014/main" id="{4E5063CA-5E61-D369-E9D9-CFA5C2E6B2BA}"/>
              </a:ext>
            </a:extLst>
          </p:cNvPr>
          <p:cNvSpPr/>
          <p:nvPr/>
        </p:nvSpPr>
        <p:spPr>
          <a:xfrm>
            <a:off x="4317501" y="3564561"/>
            <a:ext cx="4060687" cy="326747"/>
          </a:xfrm>
          <a:prstGeom prst="rect">
            <a:avLst/>
          </a:prstGeom>
          <a:solidFill>
            <a:schemeClr val="accent3">
              <a:lumMod val="60000"/>
              <a:lumOff val="40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HTTP Load balancer</a:t>
            </a:r>
          </a:p>
        </p:txBody>
      </p:sp>
      <p:sp>
        <p:nvSpPr>
          <p:cNvPr id="131" name="TextBox 130">
            <a:extLst>
              <a:ext uri="{FF2B5EF4-FFF2-40B4-BE49-F238E27FC236}">
                <a16:creationId xmlns:a16="http://schemas.microsoft.com/office/drawing/2014/main" id="{BD90B7DB-DA17-CCF1-6BD2-499DF7E9C8B4}"/>
              </a:ext>
            </a:extLst>
          </p:cNvPr>
          <p:cNvSpPr txBox="1"/>
          <p:nvPr/>
        </p:nvSpPr>
        <p:spPr>
          <a:xfrm>
            <a:off x="5756185" y="4056546"/>
            <a:ext cx="1085554" cy="238527"/>
          </a:xfrm>
          <a:prstGeom prst="rect">
            <a:avLst/>
          </a:prstGeom>
          <a:noFill/>
        </p:spPr>
        <p:txBody>
          <a:bodyPr wrap="none" rtlCol="0">
            <a:spAutoFit/>
          </a:bodyPr>
          <a:lstStyle/>
          <a:p>
            <a:r>
              <a:rPr kumimoji="1" lang="en-GB" sz="1050" err="1"/>
              <a:t>MnS</a:t>
            </a:r>
            <a:r>
              <a:rPr kumimoji="1" lang="en-GB" sz="1050"/>
              <a:t> consumer</a:t>
            </a:r>
          </a:p>
        </p:txBody>
      </p:sp>
      <p:grpSp>
        <p:nvGrpSpPr>
          <p:cNvPr id="132" name="Group 131">
            <a:extLst>
              <a:ext uri="{FF2B5EF4-FFF2-40B4-BE49-F238E27FC236}">
                <a16:creationId xmlns:a16="http://schemas.microsoft.com/office/drawing/2014/main" id="{A0EEE131-1A48-C2E8-FC14-3213E77943C4}"/>
              </a:ext>
            </a:extLst>
          </p:cNvPr>
          <p:cNvGrpSpPr/>
          <p:nvPr/>
        </p:nvGrpSpPr>
        <p:grpSpPr>
          <a:xfrm>
            <a:off x="4804907" y="2436784"/>
            <a:ext cx="3116061" cy="428143"/>
            <a:chOff x="4984761" y="2479676"/>
            <a:chExt cx="3116061" cy="596570"/>
          </a:xfrm>
        </p:grpSpPr>
        <p:cxnSp>
          <p:nvCxnSpPr>
            <p:cNvPr id="133" name="Straight Arrow Connector 132">
              <a:extLst>
                <a:ext uri="{FF2B5EF4-FFF2-40B4-BE49-F238E27FC236}">
                  <a16:creationId xmlns:a16="http://schemas.microsoft.com/office/drawing/2014/main" id="{952576E2-C5AA-99F4-AC3D-2B5AB157F4C9}"/>
                </a:ext>
              </a:extLst>
            </p:cNvPr>
            <p:cNvCxnSpPr>
              <a:cxnSpLocks/>
            </p:cNvCxnSpPr>
            <p:nvPr/>
          </p:nvCxnSpPr>
          <p:spPr>
            <a:xfrm flipV="1">
              <a:off x="8100822" y="247967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4EE0085A-6654-BBE5-BA09-709A44FFC3BC}"/>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48AE252B-EFD5-5470-BCF3-DFEC9DF9EF17}"/>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D265971F-B7D9-CF17-4C80-D0C50455D2C6}"/>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137" name="Rectangle 136">
            <a:extLst>
              <a:ext uri="{FF2B5EF4-FFF2-40B4-BE49-F238E27FC236}">
                <a16:creationId xmlns:a16="http://schemas.microsoft.com/office/drawing/2014/main" id="{3E0DB10F-ABEE-5894-F830-F86223C3DB47}"/>
              </a:ext>
            </a:extLst>
          </p:cNvPr>
          <p:cNvSpPr/>
          <p:nvPr/>
        </p:nvSpPr>
        <p:spPr>
          <a:xfrm>
            <a:off x="5111752" y="5494757"/>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8" name="Rectangle 137">
            <a:extLst>
              <a:ext uri="{FF2B5EF4-FFF2-40B4-BE49-F238E27FC236}">
                <a16:creationId xmlns:a16="http://schemas.microsoft.com/office/drawing/2014/main" id="{BB7C778C-6AFE-E235-4D79-5D832CBDAC45}"/>
              </a:ext>
            </a:extLst>
          </p:cNvPr>
          <p:cNvSpPr/>
          <p:nvPr/>
        </p:nvSpPr>
        <p:spPr>
          <a:xfrm>
            <a:off x="5344177" y="5494757"/>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39" name="Rectangle 138">
            <a:extLst>
              <a:ext uri="{FF2B5EF4-FFF2-40B4-BE49-F238E27FC236}">
                <a16:creationId xmlns:a16="http://schemas.microsoft.com/office/drawing/2014/main" id="{8865B5CF-69B4-9F47-4890-7B16C46A1A31}"/>
              </a:ext>
            </a:extLst>
          </p:cNvPr>
          <p:cNvSpPr/>
          <p:nvPr/>
        </p:nvSpPr>
        <p:spPr>
          <a:xfrm>
            <a:off x="5675885" y="5494757"/>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0" name="Rectangle 139">
            <a:extLst>
              <a:ext uri="{FF2B5EF4-FFF2-40B4-BE49-F238E27FC236}">
                <a16:creationId xmlns:a16="http://schemas.microsoft.com/office/drawing/2014/main" id="{B3CC3136-2387-1FE8-B049-7E0832CCB9B6}"/>
              </a:ext>
            </a:extLst>
          </p:cNvPr>
          <p:cNvSpPr/>
          <p:nvPr/>
        </p:nvSpPr>
        <p:spPr>
          <a:xfrm>
            <a:off x="6599105" y="549984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1" name="Rectangle 140">
            <a:extLst>
              <a:ext uri="{FF2B5EF4-FFF2-40B4-BE49-F238E27FC236}">
                <a16:creationId xmlns:a16="http://schemas.microsoft.com/office/drawing/2014/main" id="{64C4504B-EFFE-7EB1-2E0C-E710AB79FE39}"/>
              </a:ext>
            </a:extLst>
          </p:cNvPr>
          <p:cNvSpPr/>
          <p:nvPr/>
        </p:nvSpPr>
        <p:spPr>
          <a:xfrm>
            <a:off x="6831530" y="549984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2" name="Rectangle 141">
            <a:extLst>
              <a:ext uri="{FF2B5EF4-FFF2-40B4-BE49-F238E27FC236}">
                <a16:creationId xmlns:a16="http://schemas.microsoft.com/office/drawing/2014/main" id="{CB645F2E-7119-2CFB-A365-E09DC76E04E8}"/>
              </a:ext>
            </a:extLst>
          </p:cNvPr>
          <p:cNvSpPr/>
          <p:nvPr/>
        </p:nvSpPr>
        <p:spPr>
          <a:xfrm>
            <a:off x="7163238" y="5499844"/>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3" name="Rectangle 142">
            <a:extLst>
              <a:ext uri="{FF2B5EF4-FFF2-40B4-BE49-F238E27FC236}">
                <a16:creationId xmlns:a16="http://schemas.microsoft.com/office/drawing/2014/main" id="{D7D432BD-4055-1704-01A6-1AFA57BCB57A}"/>
              </a:ext>
            </a:extLst>
          </p:cNvPr>
          <p:cNvSpPr/>
          <p:nvPr/>
        </p:nvSpPr>
        <p:spPr>
          <a:xfrm>
            <a:off x="4306023" y="4029120"/>
            <a:ext cx="4072165" cy="23197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4" name="Arrow: Right 143">
            <a:extLst>
              <a:ext uri="{FF2B5EF4-FFF2-40B4-BE49-F238E27FC236}">
                <a16:creationId xmlns:a16="http://schemas.microsoft.com/office/drawing/2014/main" id="{9EBFE33C-712B-E71D-3FCB-F3F15760423A}"/>
              </a:ext>
            </a:extLst>
          </p:cNvPr>
          <p:cNvSpPr/>
          <p:nvPr/>
        </p:nvSpPr>
        <p:spPr>
          <a:xfrm rot="16200000">
            <a:off x="4665484" y="3348449"/>
            <a:ext cx="232274"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5" name="Arrow: Right 144">
            <a:extLst>
              <a:ext uri="{FF2B5EF4-FFF2-40B4-BE49-F238E27FC236}">
                <a16:creationId xmlns:a16="http://schemas.microsoft.com/office/drawing/2014/main" id="{72A7DB18-910F-5D00-2443-3FCD302EA74E}"/>
              </a:ext>
            </a:extLst>
          </p:cNvPr>
          <p:cNvSpPr/>
          <p:nvPr/>
        </p:nvSpPr>
        <p:spPr>
          <a:xfrm rot="16200000">
            <a:off x="5694656" y="3351281"/>
            <a:ext cx="226267"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6" name="Arrow: Right 145">
            <a:extLst>
              <a:ext uri="{FF2B5EF4-FFF2-40B4-BE49-F238E27FC236}">
                <a16:creationId xmlns:a16="http://schemas.microsoft.com/office/drawing/2014/main" id="{383DB4FE-8769-E45F-CF38-7D16C38159BB}"/>
              </a:ext>
            </a:extLst>
          </p:cNvPr>
          <p:cNvSpPr/>
          <p:nvPr/>
        </p:nvSpPr>
        <p:spPr>
          <a:xfrm rot="16200000">
            <a:off x="6799492" y="3314785"/>
            <a:ext cx="171425" cy="333996"/>
          </a:xfrm>
          <a:prstGeom prst="rightArrow">
            <a:avLst>
              <a:gd name="adj1" fmla="val 50000"/>
              <a:gd name="adj2" fmla="val 6148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47" name="Arrow: Right 146">
            <a:extLst>
              <a:ext uri="{FF2B5EF4-FFF2-40B4-BE49-F238E27FC236}">
                <a16:creationId xmlns:a16="http://schemas.microsoft.com/office/drawing/2014/main" id="{7488F351-D357-9F7D-CFE6-D38EA484EA47}"/>
              </a:ext>
            </a:extLst>
          </p:cNvPr>
          <p:cNvSpPr/>
          <p:nvPr/>
        </p:nvSpPr>
        <p:spPr>
          <a:xfrm rot="16200000">
            <a:off x="7852399" y="3314785"/>
            <a:ext cx="171425" cy="333996"/>
          </a:xfrm>
          <a:prstGeom prst="rightArrow">
            <a:avLst>
              <a:gd name="adj1" fmla="val 50000"/>
              <a:gd name="adj2" fmla="val 6148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0" name="Rectangle 149">
            <a:extLst>
              <a:ext uri="{FF2B5EF4-FFF2-40B4-BE49-F238E27FC236}">
                <a16:creationId xmlns:a16="http://schemas.microsoft.com/office/drawing/2014/main" id="{44635E48-1123-AE93-D6E1-5BC0E52D6F01}"/>
              </a:ext>
            </a:extLst>
          </p:cNvPr>
          <p:cNvSpPr/>
          <p:nvPr/>
        </p:nvSpPr>
        <p:spPr>
          <a:xfrm>
            <a:off x="4247239" y="3631416"/>
            <a:ext cx="4060687" cy="326747"/>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HTTP Load balancer</a:t>
            </a:r>
          </a:p>
        </p:txBody>
      </p:sp>
      <p:sp>
        <p:nvSpPr>
          <p:cNvPr id="151" name="Arrow: Right 150">
            <a:extLst>
              <a:ext uri="{FF2B5EF4-FFF2-40B4-BE49-F238E27FC236}">
                <a16:creationId xmlns:a16="http://schemas.microsoft.com/office/drawing/2014/main" id="{4C4A0CCA-CF60-81C2-D5AF-D195898F8BA9}"/>
              </a:ext>
            </a:extLst>
          </p:cNvPr>
          <p:cNvSpPr/>
          <p:nvPr/>
        </p:nvSpPr>
        <p:spPr>
          <a:xfrm rot="16200000">
            <a:off x="6663201" y="3346023"/>
            <a:ext cx="226267"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2" name="Rectangle 151">
            <a:extLst>
              <a:ext uri="{FF2B5EF4-FFF2-40B4-BE49-F238E27FC236}">
                <a16:creationId xmlns:a16="http://schemas.microsoft.com/office/drawing/2014/main" id="{EA8726B4-E161-0DC2-A565-5A15243E01E0}"/>
              </a:ext>
            </a:extLst>
          </p:cNvPr>
          <p:cNvSpPr/>
          <p:nvPr/>
        </p:nvSpPr>
        <p:spPr>
          <a:xfrm>
            <a:off x="8596398" y="3529750"/>
            <a:ext cx="704016" cy="464559"/>
          </a:xfrm>
          <a:prstGeom prst="rect">
            <a:avLst/>
          </a:prstGeom>
          <a:solidFill>
            <a:schemeClr val="accent3">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DNS failover and LB</a:t>
            </a:r>
          </a:p>
        </p:txBody>
      </p:sp>
      <p:cxnSp>
        <p:nvCxnSpPr>
          <p:cNvPr id="153" name="Straight Connector 152">
            <a:extLst>
              <a:ext uri="{FF2B5EF4-FFF2-40B4-BE49-F238E27FC236}">
                <a16:creationId xmlns:a16="http://schemas.microsoft.com/office/drawing/2014/main" id="{F6977DF5-661C-DAEC-582D-698D852DB1BB}"/>
              </a:ext>
            </a:extLst>
          </p:cNvPr>
          <p:cNvCxnSpPr>
            <a:cxnSpLocks/>
            <a:stCxn id="152" idx="1"/>
            <a:endCxn id="130" idx="3"/>
          </p:cNvCxnSpPr>
          <p:nvPr/>
        </p:nvCxnSpPr>
        <p:spPr>
          <a:xfrm flipH="1" flipV="1">
            <a:off x="8378188" y="3727935"/>
            <a:ext cx="218210" cy="3409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7B4BC239-E63E-6357-EF43-7E24CCCE8A05}"/>
              </a:ext>
            </a:extLst>
          </p:cNvPr>
          <p:cNvCxnSpPr>
            <a:cxnSpLocks/>
            <a:stCxn id="152" idx="1"/>
            <a:endCxn id="150" idx="3"/>
          </p:cNvCxnSpPr>
          <p:nvPr/>
        </p:nvCxnSpPr>
        <p:spPr>
          <a:xfrm flipH="1">
            <a:off x="8307926" y="3762030"/>
            <a:ext cx="288472" cy="3276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DCE064A5-3DFB-2179-A0A5-1AE6592AF4C2}"/>
              </a:ext>
            </a:extLst>
          </p:cNvPr>
          <p:cNvCxnSpPr>
            <a:cxnSpLocks/>
            <a:stCxn id="152" idx="3"/>
          </p:cNvCxnSpPr>
          <p:nvPr/>
        </p:nvCxnSpPr>
        <p:spPr>
          <a:xfrm>
            <a:off x="9300414" y="3762030"/>
            <a:ext cx="1258926" cy="1618291"/>
          </a:xfrm>
          <a:prstGeom prst="line">
            <a:avLst/>
          </a:prstGeom>
          <a:ln>
            <a:solidFill>
              <a:schemeClr val="accent3">
                <a:lumMod val="75000"/>
                <a:alpha val="80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5" name="Diagram 4">
            <a:extLst>
              <a:ext uri="{FF2B5EF4-FFF2-40B4-BE49-F238E27FC236}">
                <a16:creationId xmlns:a16="http://schemas.microsoft.com/office/drawing/2014/main" id="{7FB3A6BA-15DA-CD29-5577-E77FA576E70D}"/>
              </a:ext>
            </a:extLst>
          </p:cNvPr>
          <p:cNvGraphicFramePr/>
          <p:nvPr>
            <p:extLst>
              <p:ext uri="{D42A27DB-BD31-4B8C-83A1-F6EECF244321}">
                <p14:modId xmlns:p14="http://schemas.microsoft.com/office/powerpoint/2010/main" val="2972546202"/>
              </p:ext>
            </p:extLst>
          </p:nvPr>
        </p:nvGraphicFramePr>
        <p:xfrm>
          <a:off x="8479839" y="5728875"/>
          <a:ext cx="2900075" cy="912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11783A19-B1B5-158E-E08B-CDBD776B570C}"/>
              </a:ext>
            </a:extLst>
          </p:cNvPr>
          <p:cNvSpPr/>
          <p:nvPr/>
        </p:nvSpPr>
        <p:spPr>
          <a:xfrm>
            <a:off x="4476408" y="626348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4" name="TextBox 3">
            <a:extLst>
              <a:ext uri="{FF2B5EF4-FFF2-40B4-BE49-F238E27FC236}">
                <a16:creationId xmlns:a16="http://schemas.microsoft.com/office/drawing/2014/main" id="{9AC04BAE-2EF1-ADD9-67F7-5B2292DDCADE}"/>
              </a:ext>
            </a:extLst>
          </p:cNvPr>
          <p:cNvSpPr txBox="1"/>
          <p:nvPr/>
        </p:nvSpPr>
        <p:spPr>
          <a:xfrm>
            <a:off x="4654576" y="6233244"/>
            <a:ext cx="2122697" cy="231602"/>
          </a:xfrm>
          <a:prstGeom prst="rect">
            <a:avLst/>
          </a:prstGeom>
          <a:noFill/>
        </p:spPr>
        <p:txBody>
          <a:bodyPr wrap="none" rtlCol="0">
            <a:spAutoFit/>
          </a:bodyPr>
          <a:lstStyle/>
          <a:p>
            <a:r>
              <a:rPr kumimoji="1" lang="en-GB" sz="1000"/>
              <a:t>Micro-service workload instances</a:t>
            </a:r>
          </a:p>
        </p:txBody>
      </p:sp>
    </p:spTree>
    <p:extLst>
      <p:ext uri="{BB962C8B-B14F-4D97-AF65-F5344CB8AC3E}">
        <p14:creationId xmlns:p14="http://schemas.microsoft.com/office/powerpoint/2010/main" val="54400452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148">
            <a:extLst>
              <a:ext uri="{FF2B5EF4-FFF2-40B4-BE49-F238E27FC236}">
                <a16:creationId xmlns:a16="http://schemas.microsoft.com/office/drawing/2014/main" id="{F5485E82-4EBD-3CE3-CA25-540E35428117}"/>
              </a:ext>
            </a:extLst>
          </p:cNvPr>
          <p:cNvPicPr>
            <a:picLocks noChangeAspect="1"/>
          </p:cNvPicPr>
          <p:nvPr/>
        </p:nvPicPr>
        <p:blipFill>
          <a:blip r:embed="rId3"/>
          <a:stretch>
            <a:fillRect/>
          </a:stretch>
        </p:blipFill>
        <p:spPr>
          <a:xfrm>
            <a:off x="8426883" y="1741188"/>
            <a:ext cx="3558711" cy="2725924"/>
          </a:xfrm>
          <a:prstGeom prst="rect">
            <a:avLst/>
          </a:prstGeom>
        </p:spPr>
      </p:pic>
      <p:sp>
        <p:nvSpPr>
          <p:cNvPr id="143" name="Rectangle 142">
            <a:extLst>
              <a:ext uri="{FF2B5EF4-FFF2-40B4-BE49-F238E27FC236}">
                <a16:creationId xmlns:a16="http://schemas.microsoft.com/office/drawing/2014/main" id="{F31E21C6-9597-8E39-7AB4-3E04CD870A2F}"/>
              </a:ext>
            </a:extLst>
          </p:cNvPr>
          <p:cNvSpPr/>
          <p:nvPr/>
        </p:nvSpPr>
        <p:spPr>
          <a:xfrm>
            <a:off x="5068587" y="2365499"/>
            <a:ext cx="1859997" cy="838795"/>
          </a:xfrm>
          <a:prstGeom prst="rect">
            <a:avLst/>
          </a:prstGeom>
          <a:solidFill>
            <a:schemeClr val="accent4">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Kafka Message broker</a:t>
            </a:r>
          </a:p>
        </p:txBody>
      </p:sp>
      <p:sp>
        <p:nvSpPr>
          <p:cNvPr id="142" name="Rectangle 141">
            <a:extLst>
              <a:ext uri="{FF2B5EF4-FFF2-40B4-BE49-F238E27FC236}">
                <a16:creationId xmlns:a16="http://schemas.microsoft.com/office/drawing/2014/main" id="{E68887A8-D6A2-A5DD-499D-0434C002DFB3}"/>
              </a:ext>
            </a:extLst>
          </p:cNvPr>
          <p:cNvSpPr/>
          <p:nvPr/>
        </p:nvSpPr>
        <p:spPr>
          <a:xfrm>
            <a:off x="4760900" y="2570445"/>
            <a:ext cx="1859997" cy="838795"/>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50">
                <a:solidFill>
                  <a:schemeClr val="bg1"/>
                </a:solidFill>
              </a:rPr>
              <a:t>Kafka message broker</a:t>
            </a:r>
          </a:p>
          <a:p>
            <a:pPr algn="ctr">
              <a:spcBef>
                <a:spcPts val="0"/>
              </a:spcBef>
            </a:pPr>
            <a:r>
              <a:rPr kumimoji="1" lang="en-GB" sz="1050">
                <a:solidFill>
                  <a:schemeClr val="bg1"/>
                </a:solidFill>
              </a:rPr>
              <a:t>Server node</a:t>
            </a:r>
          </a:p>
        </p:txBody>
      </p:sp>
      <p:sp>
        <p:nvSpPr>
          <p:cNvPr id="132" name="Rectangle 131">
            <a:extLst>
              <a:ext uri="{FF2B5EF4-FFF2-40B4-BE49-F238E27FC236}">
                <a16:creationId xmlns:a16="http://schemas.microsoft.com/office/drawing/2014/main" id="{C8ABC632-5B9F-E75A-215F-5809593B71AE}"/>
              </a:ext>
            </a:extLst>
          </p:cNvPr>
          <p:cNvSpPr/>
          <p:nvPr/>
        </p:nvSpPr>
        <p:spPr>
          <a:xfrm>
            <a:off x="4467478" y="2719125"/>
            <a:ext cx="1859997" cy="838795"/>
          </a:xfrm>
          <a:prstGeom prst="rect">
            <a:avLst/>
          </a:prstGeom>
          <a:solidFill>
            <a:schemeClr val="accent5">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pPr>
            <a:r>
              <a:rPr kumimoji="1" lang="en-GB" sz="1050">
                <a:solidFill>
                  <a:schemeClr val="bg1"/>
                </a:solidFill>
              </a:rPr>
              <a:t>Kafka message broker</a:t>
            </a:r>
          </a:p>
          <a:p>
            <a:pPr algn="ctr">
              <a:spcBef>
                <a:spcPts val="0"/>
              </a:spcBef>
            </a:pPr>
            <a:r>
              <a:rPr kumimoji="1" lang="en-GB" sz="1050">
                <a:solidFill>
                  <a:schemeClr val="bg1"/>
                </a:solidFill>
              </a:rPr>
              <a:t>server node</a:t>
            </a:r>
          </a:p>
        </p:txBody>
      </p:sp>
      <p:sp>
        <p:nvSpPr>
          <p:cNvPr id="2" name="Title 1">
            <a:extLst>
              <a:ext uri="{FF2B5EF4-FFF2-40B4-BE49-F238E27FC236}">
                <a16:creationId xmlns:a16="http://schemas.microsoft.com/office/drawing/2014/main" id="{1BD51860-3441-5CFA-2A2A-BEFEE7119071}"/>
              </a:ext>
            </a:extLst>
          </p:cNvPr>
          <p:cNvSpPr>
            <a:spLocks noGrp="1"/>
          </p:cNvSpPr>
          <p:nvPr>
            <p:ph type="title"/>
          </p:nvPr>
        </p:nvSpPr>
        <p:spPr/>
        <p:txBody>
          <a:bodyPr>
            <a:normAutofit/>
          </a:bodyPr>
          <a:lstStyle/>
          <a:p>
            <a:r>
              <a:rPr lang="en-GB" sz="2400"/>
              <a:t>Solution 3 – Message bus based </a:t>
            </a:r>
          </a:p>
        </p:txBody>
      </p:sp>
      <p:sp>
        <p:nvSpPr>
          <p:cNvPr id="64" name="Arrow: Right 63">
            <a:extLst>
              <a:ext uri="{FF2B5EF4-FFF2-40B4-BE49-F238E27FC236}">
                <a16:creationId xmlns:a16="http://schemas.microsoft.com/office/drawing/2014/main" id="{55A9EE03-1DCD-13CF-4791-827B3E2C966C}"/>
              </a:ext>
            </a:extLst>
          </p:cNvPr>
          <p:cNvSpPr/>
          <p:nvPr/>
        </p:nvSpPr>
        <p:spPr>
          <a:xfrm rot="16200000">
            <a:off x="4965629" y="3935412"/>
            <a:ext cx="650005" cy="319707"/>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66" name="Arrow: Right 65">
            <a:extLst>
              <a:ext uri="{FF2B5EF4-FFF2-40B4-BE49-F238E27FC236}">
                <a16:creationId xmlns:a16="http://schemas.microsoft.com/office/drawing/2014/main" id="{EBE24E40-ED1E-2083-E5AB-26C99A8F531A}"/>
              </a:ext>
            </a:extLst>
          </p:cNvPr>
          <p:cNvSpPr/>
          <p:nvPr/>
        </p:nvSpPr>
        <p:spPr>
          <a:xfrm rot="16200000">
            <a:off x="6301261" y="3924790"/>
            <a:ext cx="642823" cy="319707"/>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cxnSp>
        <p:nvCxnSpPr>
          <p:cNvPr id="68" name="Straight Arrow Connector 67">
            <a:extLst>
              <a:ext uri="{FF2B5EF4-FFF2-40B4-BE49-F238E27FC236}">
                <a16:creationId xmlns:a16="http://schemas.microsoft.com/office/drawing/2014/main" id="{801067AC-10D7-090B-A646-77EBC4C8EEE1}"/>
              </a:ext>
            </a:extLst>
          </p:cNvPr>
          <p:cNvCxnSpPr>
            <a:cxnSpLocks/>
          </p:cNvCxnSpPr>
          <p:nvPr/>
        </p:nvCxnSpPr>
        <p:spPr>
          <a:xfrm flipV="1">
            <a:off x="6220407" y="1580747"/>
            <a:ext cx="0" cy="4757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EDC350EF-113E-4F34-F15B-E74AB337AE07}"/>
              </a:ext>
            </a:extLst>
          </p:cNvPr>
          <p:cNvCxnSpPr>
            <a:cxnSpLocks/>
          </p:cNvCxnSpPr>
          <p:nvPr/>
        </p:nvCxnSpPr>
        <p:spPr>
          <a:xfrm flipV="1">
            <a:off x="5968457" y="1712345"/>
            <a:ext cx="0" cy="3441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576AFA46-9B61-1A74-DC80-8E96F866537B}"/>
              </a:ext>
            </a:extLst>
          </p:cNvPr>
          <p:cNvSpPr/>
          <p:nvPr/>
        </p:nvSpPr>
        <p:spPr>
          <a:xfrm>
            <a:off x="5572007" y="1071898"/>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a:p>
            <a:pPr algn="ctr">
              <a:lnSpc>
                <a:spcPct val="100000"/>
              </a:lnSpc>
              <a:spcBef>
                <a:spcPts val="0"/>
              </a:spcBef>
            </a:pPr>
            <a:r>
              <a:rPr kumimoji="1" lang="en-GB" sz="1050">
                <a:solidFill>
                  <a:schemeClr val="tx1"/>
                </a:solidFill>
              </a:rPr>
              <a:t>instances</a:t>
            </a:r>
          </a:p>
        </p:txBody>
      </p:sp>
      <p:sp>
        <p:nvSpPr>
          <p:cNvPr id="71" name="Rectangle 70">
            <a:extLst>
              <a:ext uri="{FF2B5EF4-FFF2-40B4-BE49-F238E27FC236}">
                <a16:creationId xmlns:a16="http://schemas.microsoft.com/office/drawing/2014/main" id="{2E5407A8-AFF6-348A-1386-13473D6273AF}"/>
              </a:ext>
            </a:extLst>
          </p:cNvPr>
          <p:cNvSpPr/>
          <p:nvPr/>
        </p:nvSpPr>
        <p:spPr>
          <a:xfrm>
            <a:off x="5413145" y="1210146"/>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a:p>
            <a:pPr algn="ctr">
              <a:lnSpc>
                <a:spcPct val="100000"/>
              </a:lnSpc>
              <a:spcBef>
                <a:spcPts val="0"/>
              </a:spcBef>
            </a:pPr>
            <a:r>
              <a:rPr kumimoji="1" lang="en-GB" sz="1050">
                <a:solidFill>
                  <a:schemeClr val="tx1"/>
                </a:solidFill>
              </a:rPr>
              <a:t>instances</a:t>
            </a:r>
          </a:p>
        </p:txBody>
      </p:sp>
      <p:grpSp>
        <p:nvGrpSpPr>
          <p:cNvPr id="72" name="Group 71">
            <a:extLst>
              <a:ext uri="{FF2B5EF4-FFF2-40B4-BE49-F238E27FC236}">
                <a16:creationId xmlns:a16="http://schemas.microsoft.com/office/drawing/2014/main" id="{4DA8DC26-F70A-FB79-17B3-7716E9107C7E}"/>
              </a:ext>
            </a:extLst>
          </p:cNvPr>
          <p:cNvGrpSpPr/>
          <p:nvPr/>
        </p:nvGrpSpPr>
        <p:grpSpPr>
          <a:xfrm>
            <a:off x="4878477" y="4467112"/>
            <a:ext cx="933578" cy="618089"/>
            <a:chOff x="1246052" y="5153577"/>
            <a:chExt cx="1013572" cy="671050"/>
          </a:xfrm>
        </p:grpSpPr>
        <p:sp>
          <p:nvSpPr>
            <p:cNvPr id="118" name="Rectangle 117">
              <a:extLst>
                <a:ext uri="{FF2B5EF4-FFF2-40B4-BE49-F238E27FC236}">
                  <a16:creationId xmlns:a16="http://schemas.microsoft.com/office/drawing/2014/main" id="{DC9D81EC-3800-2DB1-3798-C71AE38C719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19" name="Rectangle 118">
              <a:extLst>
                <a:ext uri="{FF2B5EF4-FFF2-40B4-BE49-F238E27FC236}">
                  <a16:creationId xmlns:a16="http://schemas.microsoft.com/office/drawing/2014/main" id="{5CF335DC-BC24-6D5C-A94A-9DB17A8C932C}"/>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73" name="Group 72">
            <a:extLst>
              <a:ext uri="{FF2B5EF4-FFF2-40B4-BE49-F238E27FC236}">
                <a16:creationId xmlns:a16="http://schemas.microsoft.com/office/drawing/2014/main" id="{E5C2AA0E-123A-C92D-71EE-D74AECD1F874}"/>
              </a:ext>
            </a:extLst>
          </p:cNvPr>
          <p:cNvGrpSpPr/>
          <p:nvPr/>
        </p:nvGrpSpPr>
        <p:grpSpPr>
          <a:xfrm>
            <a:off x="4731056" y="4625678"/>
            <a:ext cx="933578" cy="618089"/>
            <a:chOff x="1246052" y="5153577"/>
            <a:chExt cx="1013572" cy="671050"/>
          </a:xfrm>
        </p:grpSpPr>
        <p:sp>
          <p:nvSpPr>
            <p:cNvPr id="116" name="Rectangle 115">
              <a:extLst>
                <a:ext uri="{FF2B5EF4-FFF2-40B4-BE49-F238E27FC236}">
                  <a16:creationId xmlns:a16="http://schemas.microsoft.com/office/drawing/2014/main" id="{0127B13E-155C-B984-5FA1-179831E16401}"/>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17" name="Rectangle 116">
              <a:extLst>
                <a:ext uri="{FF2B5EF4-FFF2-40B4-BE49-F238E27FC236}">
                  <a16:creationId xmlns:a16="http://schemas.microsoft.com/office/drawing/2014/main" id="{6D2ED01C-EED8-47EE-53FA-15FA064C105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sp>
        <p:nvSpPr>
          <p:cNvPr id="76" name="Rectangle 75">
            <a:extLst>
              <a:ext uri="{FF2B5EF4-FFF2-40B4-BE49-F238E27FC236}">
                <a16:creationId xmlns:a16="http://schemas.microsoft.com/office/drawing/2014/main" id="{1B98D800-4B33-1D19-F951-3E4A550672B0}"/>
              </a:ext>
            </a:extLst>
          </p:cNvPr>
          <p:cNvSpPr/>
          <p:nvPr/>
        </p:nvSpPr>
        <p:spPr>
          <a:xfrm>
            <a:off x="5254283" y="1321246"/>
            <a:ext cx="933576" cy="497075"/>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050">
                <a:solidFill>
                  <a:schemeClr val="tx1"/>
                </a:solidFill>
              </a:rPr>
              <a:t>PM</a:t>
            </a:r>
          </a:p>
          <a:p>
            <a:pPr algn="ctr">
              <a:lnSpc>
                <a:spcPct val="100000"/>
              </a:lnSpc>
              <a:spcBef>
                <a:spcPts val="0"/>
              </a:spcBef>
            </a:pPr>
            <a:r>
              <a:rPr kumimoji="1" lang="en-GB" sz="1050">
                <a:solidFill>
                  <a:schemeClr val="tx1"/>
                </a:solidFill>
              </a:rPr>
              <a:t>Application</a:t>
            </a:r>
          </a:p>
        </p:txBody>
      </p:sp>
      <p:cxnSp>
        <p:nvCxnSpPr>
          <p:cNvPr id="77" name="Straight Arrow Connector 76">
            <a:extLst>
              <a:ext uri="{FF2B5EF4-FFF2-40B4-BE49-F238E27FC236}">
                <a16:creationId xmlns:a16="http://schemas.microsoft.com/office/drawing/2014/main" id="{DB9A8DB2-35D2-0275-47B9-18864B743A3D}"/>
              </a:ext>
            </a:extLst>
          </p:cNvPr>
          <p:cNvCxnSpPr>
            <a:cxnSpLocks/>
            <a:endCxn id="76" idx="2"/>
          </p:cNvCxnSpPr>
          <p:nvPr/>
        </p:nvCxnSpPr>
        <p:spPr>
          <a:xfrm flipH="1" flipV="1">
            <a:off x="5721071" y="1818321"/>
            <a:ext cx="1" cy="2312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6902E557-1420-FB52-C1F6-35E2FD364F29}"/>
              </a:ext>
            </a:extLst>
          </p:cNvPr>
          <p:cNvSpPr/>
          <p:nvPr/>
        </p:nvSpPr>
        <p:spPr>
          <a:xfrm>
            <a:off x="4596977" y="4765602"/>
            <a:ext cx="922871" cy="783720"/>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79" name="Rectangle 78">
            <a:extLst>
              <a:ext uri="{FF2B5EF4-FFF2-40B4-BE49-F238E27FC236}">
                <a16:creationId xmlns:a16="http://schemas.microsoft.com/office/drawing/2014/main" id="{F730764D-8744-4737-7416-74838C5BB889}"/>
              </a:ext>
            </a:extLst>
          </p:cNvPr>
          <p:cNvSpPr/>
          <p:nvPr/>
        </p:nvSpPr>
        <p:spPr>
          <a:xfrm>
            <a:off x="4701504" y="4764582"/>
            <a:ext cx="724522" cy="300959"/>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nvGrpSpPr>
          <p:cNvPr id="80" name="Group 79">
            <a:extLst>
              <a:ext uri="{FF2B5EF4-FFF2-40B4-BE49-F238E27FC236}">
                <a16:creationId xmlns:a16="http://schemas.microsoft.com/office/drawing/2014/main" id="{DDA7F7D6-38FF-908C-40BA-D15CE9E888AC}"/>
              </a:ext>
            </a:extLst>
          </p:cNvPr>
          <p:cNvGrpSpPr/>
          <p:nvPr/>
        </p:nvGrpSpPr>
        <p:grpSpPr>
          <a:xfrm>
            <a:off x="6234977" y="4467112"/>
            <a:ext cx="933578" cy="618089"/>
            <a:chOff x="1246052" y="5153577"/>
            <a:chExt cx="1013572" cy="671050"/>
          </a:xfrm>
        </p:grpSpPr>
        <p:sp>
          <p:nvSpPr>
            <p:cNvPr id="110" name="Rectangle 109">
              <a:extLst>
                <a:ext uri="{FF2B5EF4-FFF2-40B4-BE49-F238E27FC236}">
                  <a16:creationId xmlns:a16="http://schemas.microsoft.com/office/drawing/2014/main" id="{FEC730F0-ECB4-DC75-591E-B89C515F1DE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11" name="Rectangle 110">
              <a:extLst>
                <a:ext uri="{FF2B5EF4-FFF2-40B4-BE49-F238E27FC236}">
                  <a16:creationId xmlns:a16="http://schemas.microsoft.com/office/drawing/2014/main" id="{34DF30AC-1E19-7738-2C6F-3E4511F53B71}"/>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81" name="Group 80">
            <a:extLst>
              <a:ext uri="{FF2B5EF4-FFF2-40B4-BE49-F238E27FC236}">
                <a16:creationId xmlns:a16="http://schemas.microsoft.com/office/drawing/2014/main" id="{40D7DF26-9781-1AB4-5F5F-00F65A9F4E6A}"/>
              </a:ext>
            </a:extLst>
          </p:cNvPr>
          <p:cNvGrpSpPr/>
          <p:nvPr/>
        </p:nvGrpSpPr>
        <p:grpSpPr>
          <a:xfrm>
            <a:off x="6087556" y="4625678"/>
            <a:ext cx="933578" cy="618089"/>
            <a:chOff x="1246052" y="5153577"/>
            <a:chExt cx="1013572" cy="671050"/>
          </a:xfrm>
        </p:grpSpPr>
        <p:sp>
          <p:nvSpPr>
            <p:cNvPr id="108" name="Rectangle 107">
              <a:extLst>
                <a:ext uri="{FF2B5EF4-FFF2-40B4-BE49-F238E27FC236}">
                  <a16:creationId xmlns:a16="http://schemas.microsoft.com/office/drawing/2014/main" id="{F1B40B16-7F04-02C7-9F64-EEA5B2ECB9EB}"/>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a:solidFill>
                    <a:schemeClr val="tx1"/>
                  </a:solidFill>
                </a:rPr>
                <a:t>NF</a:t>
              </a:r>
            </a:p>
          </p:txBody>
        </p:sp>
        <p:sp>
          <p:nvSpPr>
            <p:cNvPr id="109" name="Rectangle 108">
              <a:extLst>
                <a:ext uri="{FF2B5EF4-FFF2-40B4-BE49-F238E27FC236}">
                  <a16:creationId xmlns:a16="http://schemas.microsoft.com/office/drawing/2014/main" id="{26EC9663-4752-F7BE-D690-D5FB71AD5A6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grpSp>
        <p:nvGrpSpPr>
          <p:cNvPr id="82" name="Group 81">
            <a:extLst>
              <a:ext uri="{FF2B5EF4-FFF2-40B4-BE49-F238E27FC236}">
                <a16:creationId xmlns:a16="http://schemas.microsoft.com/office/drawing/2014/main" id="{2FA9E17B-7950-08BC-2B68-4E10BA28BAC2}"/>
              </a:ext>
            </a:extLst>
          </p:cNvPr>
          <p:cNvGrpSpPr/>
          <p:nvPr/>
        </p:nvGrpSpPr>
        <p:grpSpPr>
          <a:xfrm>
            <a:off x="5953477" y="4764582"/>
            <a:ext cx="933578" cy="783719"/>
            <a:chOff x="1246052" y="5153577"/>
            <a:chExt cx="1013572" cy="671050"/>
          </a:xfrm>
        </p:grpSpPr>
        <p:sp>
          <p:nvSpPr>
            <p:cNvPr id="106" name="Rectangle 105">
              <a:extLst>
                <a:ext uri="{FF2B5EF4-FFF2-40B4-BE49-F238E27FC236}">
                  <a16:creationId xmlns:a16="http://schemas.microsoft.com/office/drawing/2014/main" id="{C9AABF6F-E59B-0EC8-298C-12C487406DA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000" b="1">
                  <a:solidFill>
                    <a:schemeClr val="tx1"/>
                  </a:solidFill>
                </a:rPr>
                <a:t>NF</a:t>
              </a:r>
            </a:p>
          </p:txBody>
        </p:sp>
        <p:sp>
          <p:nvSpPr>
            <p:cNvPr id="107" name="Rectangle 106">
              <a:extLst>
                <a:ext uri="{FF2B5EF4-FFF2-40B4-BE49-F238E27FC236}">
                  <a16:creationId xmlns:a16="http://schemas.microsoft.com/office/drawing/2014/main" id="{DB655C37-A772-E08E-6809-932EF6A2AEE9}"/>
                </a:ext>
              </a:extLst>
            </p:cNvPr>
            <p:cNvSpPr/>
            <p:nvPr/>
          </p:nvSpPr>
          <p:spPr>
            <a:xfrm>
              <a:off x="1359535" y="5153577"/>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800" err="1">
                  <a:solidFill>
                    <a:schemeClr val="tx1"/>
                  </a:solidFill>
                </a:rPr>
                <a:t>MnS</a:t>
              </a:r>
              <a:r>
                <a:rPr kumimoji="1" lang="en-GB" sz="800">
                  <a:solidFill>
                    <a:schemeClr val="tx1"/>
                  </a:solidFill>
                </a:rPr>
                <a:t> Producer</a:t>
              </a:r>
            </a:p>
          </p:txBody>
        </p:sp>
      </p:grpSp>
      <p:sp>
        <p:nvSpPr>
          <p:cNvPr id="84" name="TextBox 83">
            <a:extLst>
              <a:ext uri="{FF2B5EF4-FFF2-40B4-BE49-F238E27FC236}">
                <a16:creationId xmlns:a16="http://schemas.microsoft.com/office/drawing/2014/main" id="{04B172FB-A597-F092-B375-043382CEC0F7}"/>
              </a:ext>
            </a:extLst>
          </p:cNvPr>
          <p:cNvSpPr txBox="1"/>
          <p:nvPr/>
        </p:nvSpPr>
        <p:spPr>
          <a:xfrm>
            <a:off x="5423492" y="3853851"/>
            <a:ext cx="957313" cy="217624"/>
          </a:xfrm>
          <a:prstGeom prst="rect">
            <a:avLst/>
          </a:prstGeom>
          <a:noFill/>
        </p:spPr>
        <p:txBody>
          <a:bodyPr wrap="none" rtlCol="0">
            <a:spAutoFit/>
          </a:bodyPr>
          <a:lstStyle/>
          <a:p>
            <a:r>
              <a:rPr kumimoji="1" lang="en-GB" sz="900" err="1"/>
              <a:t>MnS</a:t>
            </a:r>
            <a:r>
              <a:rPr kumimoji="1" lang="en-GB" sz="900"/>
              <a:t> consumer</a:t>
            </a:r>
          </a:p>
        </p:txBody>
      </p:sp>
      <p:sp>
        <p:nvSpPr>
          <p:cNvPr id="86" name="Rectangle 85">
            <a:extLst>
              <a:ext uri="{FF2B5EF4-FFF2-40B4-BE49-F238E27FC236}">
                <a16:creationId xmlns:a16="http://schemas.microsoft.com/office/drawing/2014/main" id="{2ECCEA3B-1186-072B-AD11-40CD04CA1542}"/>
              </a:ext>
            </a:extLst>
          </p:cNvPr>
          <p:cNvSpPr/>
          <p:nvPr/>
        </p:nvSpPr>
        <p:spPr>
          <a:xfrm>
            <a:off x="4715060" y="5178889"/>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7" name="Rectangle 86">
            <a:extLst>
              <a:ext uri="{FF2B5EF4-FFF2-40B4-BE49-F238E27FC236}">
                <a16:creationId xmlns:a16="http://schemas.microsoft.com/office/drawing/2014/main" id="{B4FBFF52-D754-9678-CE40-9583A5A19901}"/>
              </a:ext>
            </a:extLst>
          </p:cNvPr>
          <p:cNvSpPr/>
          <p:nvPr/>
        </p:nvSpPr>
        <p:spPr>
          <a:xfrm>
            <a:off x="4929141" y="5178889"/>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8" name="Rectangle 87">
            <a:extLst>
              <a:ext uri="{FF2B5EF4-FFF2-40B4-BE49-F238E27FC236}">
                <a16:creationId xmlns:a16="http://schemas.microsoft.com/office/drawing/2014/main" id="{F43542FB-2F1A-50FE-D6C2-8233F631A404}"/>
              </a:ext>
            </a:extLst>
          </p:cNvPr>
          <p:cNvSpPr/>
          <p:nvPr/>
        </p:nvSpPr>
        <p:spPr>
          <a:xfrm>
            <a:off x="5234670" y="5178889"/>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89" name="Rectangle 88">
            <a:extLst>
              <a:ext uri="{FF2B5EF4-FFF2-40B4-BE49-F238E27FC236}">
                <a16:creationId xmlns:a16="http://schemas.microsoft.com/office/drawing/2014/main" id="{35BB995D-1D3E-2CB1-C6A8-918DFE793B84}"/>
              </a:ext>
            </a:extLst>
          </p:cNvPr>
          <p:cNvSpPr/>
          <p:nvPr/>
        </p:nvSpPr>
        <p:spPr>
          <a:xfrm>
            <a:off x="6085027" y="5183575"/>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0" name="Rectangle 89">
            <a:extLst>
              <a:ext uri="{FF2B5EF4-FFF2-40B4-BE49-F238E27FC236}">
                <a16:creationId xmlns:a16="http://schemas.microsoft.com/office/drawing/2014/main" id="{5C141C31-B456-9FF0-4568-6D59F221F7C0}"/>
              </a:ext>
            </a:extLst>
          </p:cNvPr>
          <p:cNvSpPr/>
          <p:nvPr/>
        </p:nvSpPr>
        <p:spPr>
          <a:xfrm>
            <a:off x="6299108" y="5183575"/>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1" name="Rectangle 90">
            <a:extLst>
              <a:ext uri="{FF2B5EF4-FFF2-40B4-BE49-F238E27FC236}">
                <a16:creationId xmlns:a16="http://schemas.microsoft.com/office/drawing/2014/main" id="{AF6D3705-5C01-D1F8-513B-4008D1D62402}"/>
              </a:ext>
            </a:extLst>
          </p:cNvPr>
          <p:cNvSpPr/>
          <p:nvPr/>
        </p:nvSpPr>
        <p:spPr>
          <a:xfrm>
            <a:off x="6604637" y="5183575"/>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2" name="TextBox 91">
            <a:extLst>
              <a:ext uri="{FF2B5EF4-FFF2-40B4-BE49-F238E27FC236}">
                <a16:creationId xmlns:a16="http://schemas.microsoft.com/office/drawing/2014/main" id="{D9CA725A-8B21-404A-2F9A-470B3E3FED2B}"/>
              </a:ext>
            </a:extLst>
          </p:cNvPr>
          <p:cNvSpPr txBox="1"/>
          <p:nvPr/>
        </p:nvSpPr>
        <p:spPr>
          <a:xfrm>
            <a:off x="5349385" y="4141063"/>
            <a:ext cx="1352380" cy="203710"/>
          </a:xfrm>
          <a:prstGeom prst="rect">
            <a:avLst/>
          </a:prstGeom>
          <a:noFill/>
        </p:spPr>
        <p:txBody>
          <a:bodyPr wrap="square" rtlCol="0">
            <a:spAutoFit/>
          </a:bodyPr>
          <a:lstStyle/>
          <a:p>
            <a:r>
              <a:rPr kumimoji="1" lang="en-GB" sz="800"/>
              <a:t>Kafka push</a:t>
            </a:r>
          </a:p>
        </p:txBody>
      </p:sp>
      <p:sp>
        <p:nvSpPr>
          <p:cNvPr id="93" name="Rectangle 92">
            <a:extLst>
              <a:ext uri="{FF2B5EF4-FFF2-40B4-BE49-F238E27FC236}">
                <a16:creationId xmlns:a16="http://schemas.microsoft.com/office/drawing/2014/main" id="{377AA7ED-72FD-139F-BB65-845F08615133}"/>
              </a:ext>
            </a:extLst>
          </p:cNvPr>
          <p:cNvSpPr/>
          <p:nvPr/>
        </p:nvSpPr>
        <p:spPr>
          <a:xfrm>
            <a:off x="4093067" y="3841572"/>
            <a:ext cx="3750779" cy="21367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8" name="Rectangle 97">
            <a:extLst>
              <a:ext uri="{FF2B5EF4-FFF2-40B4-BE49-F238E27FC236}">
                <a16:creationId xmlns:a16="http://schemas.microsoft.com/office/drawing/2014/main" id="{931A0AA6-AE48-3CC0-6C42-9E0B3911A03F}"/>
              </a:ext>
            </a:extLst>
          </p:cNvPr>
          <p:cNvSpPr/>
          <p:nvPr/>
        </p:nvSpPr>
        <p:spPr>
          <a:xfrm>
            <a:off x="4837082" y="5907515"/>
            <a:ext cx="164106" cy="1451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sz="1800"/>
          </a:p>
        </p:txBody>
      </p:sp>
      <p:sp>
        <p:nvSpPr>
          <p:cNvPr id="99" name="TextBox 98">
            <a:extLst>
              <a:ext uri="{FF2B5EF4-FFF2-40B4-BE49-F238E27FC236}">
                <a16:creationId xmlns:a16="http://schemas.microsoft.com/office/drawing/2014/main" id="{62229CE9-1FD9-AFEA-B0E5-BB855123AB49}"/>
              </a:ext>
            </a:extLst>
          </p:cNvPr>
          <p:cNvSpPr txBox="1"/>
          <p:nvPr/>
        </p:nvSpPr>
        <p:spPr>
          <a:xfrm>
            <a:off x="5001188" y="5879658"/>
            <a:ext cx="1731564" cy="203710"/>
          </a:xfrm>
          <a:prstGeom prst="rect">
            <a:avLst/>
          </a:prstGeom>
          <a:noFill/>
        </p:spPr>
        <p:txBody>
          <a:bodyPr wrap="none" rtlCol="0">
            <a:spAutoFit/>
          </a:bodyPr>
          <a:lstStyle/>
          <a:p>
            <a:r>
              <a:rPr kumimoji="1" lang="en-GB" sz="800"/>
              <a:t>Micro-service workload instances</a:t>
            </a:r>
          </a:p>
        </p:txBody>
      </p:sp>
      <p:sp>
        <p:nvSpPr>
          <p:cNvPr id="124" name="Rectangle: Rounded Corners 123">
            <a:extLst>
              <a:ext uri="{FF2B5EF4-FFF2-40B4-BE49-F238E27FC236}">
                <a16:creationId xmlns:a16="http://schemas.microsoft.com/office/drawing/2014/main" id="{B95A8992-08C2-1275-47D1-38D50FC804E6}"/>
              </a:ext>
            </a:extLst>
          </p:cNvPr>
          <p:cNvSpPr/>
          <p:nvPr/>
        </p:nvSpPr>
        <p:spPr>
          <a:xfrm>
            <a:off x="8398416" y="2085316"/>
            <a:ext cx="3558710" cy="2084323"/>
          </a:xfrm>
          <a:prstGeom prst="roundRect">
            <a:avLst/>
          </a:prstGeom>
          <a:solidFill>
            <a:schemeClr val="accent1">
              <a:alpha val="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126" name="Straight Connector 125">
            <a:extLst>
              <a:ext uri="{FF2B5EF4-FFF2-40B4-BE49-F238E27FC236}">
                <a16:creationId xmlns:a16="http://schemas.microsoft.com/office/drawing/2014/main" id="{694187C8-5471-7D84-D9DF-214C80616B0D}"/>
              </a:ext>
            </a:extLst>
          </p:cNvPr>
          <p:cNvCxnSpPr>
            <a:cxnSpLocks/>
          </p:cNvCxnSpPr>
          <p:nvPr/>
        </p:nvCxnSpPr>
        <p:spPr>
          <a:xfrm>
            <a:off x="8820548" y="2472763"/>
            <a:ext cx="2965517" cy="1455487"/>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26CC2388-6C72-870B-EF2C-EE7CF52AC2C2}"/>
              </a:ext>
            </a:extLst>
          </p:cNvPr>
          <p:cNvCxnSpPr>
            <a:cxnSpLocks/>
          </p:cNvCxnSpPr>
          <p:nvPr/>
        </p:nvCxnSpPr>
        <p:spPr>
          <a:xfrm flipV="1">
            <a:off x="8868715" y="2346478"/>
            <a:ext cx="2652426" cy="1581772"/>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33" name="TextBox 132">
            <a:extLst>
              <a:ext uri="{FF2B5EF4-FFF2-40B4-BE49-F238E27FC236}">
                <a16:creationId xmlns:a16="http://schemas.microsoft.com/office/drawing/2014/main" id="{A6145A9C-CD0A-A8C1-829F-95B58BC74CC2}"/>
              </a:ext>
            </a:extLst>
          </p:cNvPr>
          <p:cNvSpPr txBox="1"/>
          <p:nvPr/>
        </p:nvSpPr>
        <p:spPr>
          <a:xfrm>
            <a:off x="538025" y="4303902"/>
            <a:ext cx="2945779" cy="591829"/>
          </a:xfrm>
          <a:prstGeom prst="rect">
            <a:avLst/>
          </a:prstGeom>
          <a:noFill/>
        </p:spPr>
        <p:txBody>
          <a:bodyPr wrap="square">
            <a:spAutoFit/>
          </a:bodyPr>
          <a:lstStyle/>
          <a:p>
            <a:pPr>
              <a:spcBef>
                <a:spcPts val="600"/>
              </a:spcBef>
            </a:pPr>
            <a:r>
              <a:rPr kumimoji="1" lang="en-GB" sz="1200"/>
              <a:t>1. Each NF or</a:t>
            </a:r>
            <a:r>
              <a:rPr kumimoji="1" lang="zh-CN" altLang="en-US" sz="1200"/>
              <a:t> </a:t>
            </a:r>
            <a:r>
              <a:rPr kumimoji="1" lang="en-GB" altLang="zh-CN" sz="1200"/>
              <a:t>its</a:t>
            </a:r>
            <a:r>
              <a:rPr kumimoji="1" lang="zh-CN" altLang="en-US" sz="1200"/>
              <a:t> </a:t>
            </a:r>
            <a:r>
              <a:rPr kumimoji="1" lang="en-GB" altLang="zh-CN" sz="1200"/>
              <a:t>component instance simply </a:t>
            </a:r>
            <a:r>
              <a:rPr kumimoji="1" lang="en-GB" sz="1200"/>
              <a:t>sends data to the management system through Kafka protocol.</a:t>
            </a:r>
          </a:p>
        </p:txBody>
      </p:sp>
      <p:cxnSp>
        <p:nvCxnSpPr>
          <p:cNvPr id="136" name="Straight Connector 135">
            <a:extLst>
              <a:ext uri="{FF2B5EF4-FFF2-40B4-BE49-F238E27FC236}">
                <a16:creationId xmlns:a16="http://schemas.microsoft.com/office/drawing/2014/main" id="{DBFF325F-37FB-560F-F6D0-5277644D14A3}"/>
              </a:ext>
            </a:extLst>
          </p:cNvPr>
          <p:cNvCxnSpPr>
            <a:cxnSpLocks/>
          </p:cNvCxnSpPr>
          <p:nvPr/>
        </p:nvCxnSpPr>
        <p:spPr>
          <a:xfrm flipH="1">
            <a:off x="3236227" y="4236922"/>
            <a:ext cx="1231251" cy="151884"/>
          </a:xfrm>
          <a:prstGeom prst="line">
            <a:avLst/>
          </a:prstGeom>
          <a:ln>
            <a:solidFill>
              <a:schemeClr val="accent5">
                <a:lumMod val="50000"/>
                <a:alpha val="80000"/>
              </a:schemeClr>
            </a:solidFill>
            <a:prstDash val="dash"/>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9AEE32DD-2EEC-DD05-4A2F-9CB6C2F856AC}"/>
              </a:ext>
            </a:extLst>
          </p:cNvPr>
          <p:cNvSpPr txBox="1"/>
          <p:nvPr/>
        </p:nvSpPr>
        <p:spPr>
          <a:xfrm>
            <a:off x="616482" y="1948514"/>
            <a:ext cx="2790929" cy="1730602"/>
          </a:xfrm>
          <a:prstGeom prst="rect">
            <a:avLst/>
          </a:prstGeom>
          <a:noFill/>
        </p:spPr>
        <p:txBody>
          <a:bodyPr wrap="square">
            <a:spAutoFit/>
          </a:bodyPr>
          <a:lstStyle/>
          <a:p>
            <a:pPr>
              <a:spcBef>
                <a:spcPts val="600"/>
              </a:spcBef>
            </a:pPr>
            <a:r>
              <a:rPr kumimoji="1" lang="en-GB" sz="1200"/>
              <a:t>2. Kafka framework automatically route the data to right applications at the backend and handles</a:t>
            </a:r>
          </a:p>
          <a:p>
            <a:pPr marL="171450" indent="-171450">
              <a:spcBef>
                <a:spcPts val="600"/>
              </a:spcBef>
              <a:buFont typeface="Arial" panose="020B0604020202020204" pitchFamily="34" charset="0"/>
              <a:buChar char="•"/>
            </a:pPr>
            <a:r>
              <a:rPr kumimoji="1" lang="en-GB" sz="1200"/>
              <a:t>Successful data delivery</a:t>
            </a:r>
          </a:p>
          <a:p>
            <a:pPr marL="171450" indent="-171450">
              <a:spcBef>
                <a:spcPts val="600"/>
              </a:spcBef>
              <a:buFont typeface="Arial" panose="020B0604020202020204" pitchFamily="34" charset="0"/>
              <a:buChar char="•"/>
            </a:pPr>
            <a:r>
              <a:rPr kumimoji="1" lang="en-GB" sz="1200"/>
              <a:t>Load balancing</a:t>
            </a:r>
          </a:p>
          <a:p>
            <a:pPr marL="171450" indent="-171450">
              <a:spcBef>
                <a:spcPts val="600"/>
              </a:spcBef>
              <a:buFont typeface="Arial" panose="020B0604020202020204" pitchFamily="34" charset="0"/>
              <a:buChar char="•"/>
            </a:pPr>
            <a:r>
              <a:rPr kumimoji="1" lang="en-GB" sz="1200"/>
              <a:t>Data replications for fault-tolerance</a:t>
            </a:r>
          </a:p>
          <a:p>
            <a:pPr marL="171450" indent="-171450">
              <a:spcBef>
                <a:spcPts val="600"/>
              </a:spcBef>
              <a:buFont typeface="Arial" panose="020B0604020202020204" pitchFamily="34" charset="0"/>
              <a:buChar char="•"/>
            </a:pPr>
            <a:r>
              <a:rPr kumimoji="1" lang="en-GB" sz="1200"/>
              <a:t>Auto scaling</a:t>
            </a:r>
          </a:p>
        </p:txBody>
      </p:sp>
      <p:cxnSp>
        <p:nvCxnSpPr>
          <p:cNvPr id="138" name="Straight Connector 137">
            <a:extLst>
              <a:ext uri="{FF2B5EF4-FFF2-40B4-BE49-F238E27FC236}">
                <a16:creationId xmlns:a16="http://schemas.microsoft.com/office/drawing/2014/main" id="{1DC52A3C-5F34-EF41-5AC7-A26B308D0513}"/>
              </a:ext>
            </a:extLst>
          </p:cNvPr>
          <p:cNvCxnSpPr>
            <a:cxnSpLocks/>
          </p:cNvCxnSpPr>
          <p:nvPr/>
        </p:nvCxnSpPr>
        <p:spPr>
          <a:xfrm flipH="1" flipV="1">
            <a:off x="2006458" y="2896301"/>
            <a:ext cx="3314719" cy="761299"/>
          </a:xfrm>
          <a:prstGeom prst="line">
            <a:avLst/>
          </a:prstGeom>
          <a:ln>
            <a:solidFill>
              <a:srgbClr val="0070C0">
                <a:alpha val="80000"/>
              </a:srgbClr>
            </a:solidFill>
            <a:prstDash val="dash"/>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3A27C5F7-58C1-AB38-FC34-E40EFB72AA59}"/>
              </a:ext>
            </a:extLst>
          </p:cNvPr>
          <p:cNvSpPr/>
          <p:nvPr/>
        </p:nvSpPr>
        <p:spPr>
          <a:xfrm>
            <a:off x="4094988" y="2061893"/>
            <a:ext cx="3756067" cy="169385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kumimoji="1" lang="en-GB" sz="1050">
                <a:solidFill>
                  <a:schemeClr val="tx1"/>
                </a:solidFill>
              </a:rPr>
              <a:t>Kafka cluster</a:t>
            </a:r>
          </a:p>
        </p:txBody>
      </p:sp>
      <p:sp>
        <p:nvSpPr>
          <p:cNvPr id="154" name="TextBox 153">
            <a:extLst>
              <a:ext uri="{FF2B5EF4-FFF2-40B4-BE49-F238E27FC236}">
                <a16:creationId xmlns:a16="http://schemas.microsoft.com/office/drawing/2014/main" id="{F4AACCBB-33F4-7B23-CCED-8F3B34BB799B}"/>
              </a:ext>
            </a:extLst>
          </p:cNvPr>
          <p:cNvSpPr txBox="1"/>
          <p:nvPr/>
        </p:nvSpPr>
        <p:spPr>
          <a:xfrm>
            <a:off x="8665012" y="5028077"/>
            <a:ext cx="2790929" cy="924227"/>
          </a:xfrm>
          <a:prstGeom prst="rect">
            <a:avLst/>
          </a:prstGeom>
          <a:noFill/>
        </p:spPr>
        <p:txBody>
          <a:bodyPr wrap="square">
            <a:spAutoFit/>
          </a:bodyPr>
          <a:lstStyle/>
          <a:p>
            <a:pPr>
              <a:spcBef>
                <a:spcPts val="600"/>
              </a:spcBef>
            </a:pPr>
            <a:r>
              <a:rPr kumimoji="1" lang="en-GB" sz="1200"/>
              <a:t>3. Complexity with HTTP or WebSocket for handling scaling, load balancing and fault-tolerance, data integrity and delivery performance are mostly eliminated.</a:t>
            </a:r>
          </a:p>
        </p:txBody>
      </p:sp>
      <p:sp>
        <p:nvSpPr>
          <p:cNvPr id="155" name="Arrow: Right 154">
            <a:extLst>
              <a:ext uri="{FF2B5EF4-FFF2-40B4-BE49-F238E27FC236}">
                <a16:creationId xmlns:a16="http://schemas.microsoft.com/office/drawing/2014/main" id="{F0C60B67-5657-BDBB-652E-C23252E483D7}"/>
              </a:ext>
            </a:extLst>
          </p:cNvPr>
          <p:cNvSpPr/>
          <p:nvPr/>
        </p:nvSpPr>
        <p:spPr>
          <a:xfrm rot="10800000">
            <a:off x="7899222" y="2908822"/>
            <a:ext cx="451931" cy="38441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156" name="Straight Connector 155">
            <a:extLst>
              <a:ext uri="{FF2B5EF4-FFF2-40B4-BE49-F238E27FC236}">
                <a16:creationId xmlns:a16="http://schemas.microsoft.com/office/drawing/2014/main" id="{583C095F-4F0F-676B-4EAD-D0A13234D776}"/>
              </a:ext>
            </a:extLst>
          </p:cNvPr>
          <p:cNvCxnSpPr>
            <a:cxnSpLocks/>
            <a:stCxn id="154" idx="0"/>
          </p:cNvCxnSpPr>
          <p:nvPr/>
        </p:nvCxnSpPr>
        <p:spPr>
          <a:xfrm flipH="1" flipV="1">
            <a:off x="9795076" y="4303902"/>
            <a:ext cx="265401" cy="724175"/>
          </a:xfrm>
          <a:prstGeom prst="line">
            <a:avLst/>
          </a:prstGeom>
          <a:ln>
            <a:solidFill>
              <a:srgbClr val="C00000">
                <a:alpha val="80000"/>
              </a:srgbClr>
            </a:solidFill>
            <a:prstDash val="dash"/>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93531CF7-DA1B-DE85-40C6-F3A87802FD19}"/>
              </a:ext>
            </a:extLst>
          </p:cNvPr>
          <p:cNvCxnSpPr>
            <a:cxnSpLocks/>
            <a:endCxn id="132" idx="2"/>
          </p:cNvCxnSpPr>
          <p:nvPr/>
        </p:nvCxnSpPr>
        <p:spPr>
          <a:xfrm flipV="1">
            <a:off x="5292709" y="3557920"/>
            <a:ext cx="104768" cy="194558"/>
          </a:xfrm>
          <a:prstGeom prst="straightConnector1">
            <a:avLst/>
          </a:prstGeom>
          <a:ln w="158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493C8D57-218C-0D56-EBA9-D09653A2031F}"/>
              </a:ext>
            </a:extLst>
          </p:cNvPr>
          <p:cNvCxnSpPr>
            <a:cxnSpLocks/>
          </p:cNvCxnSpPr>
          <p:nvPr/>
        </p:nvCxnSpPr>
        <p:spPr>
          <a:xfrm flipV="1">
            <a:off x="5321177" y="3419016"/>
            <a:ext cx="1141642" cy="341452"/>
          </a:xfrm>
          <a:prstGeom prst="straightConnector1">
            <a:avLst/>
          </a:prstGeom>
          <a:ln w="15875">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a:extLst>
              <a:ext uri="{FF2B5EF4-FFF2-40B4-BE49-F238E27FC236}">
                <a16:creationId xmlns:a16="http://schemas.microsoft.com/office/drawing/2014/main" id="{9AC47876-FCEA-8CCE-4612-E92A26693E3C}"/>
              </a:ext>
            </a:extLst>
          </p:cNvPr>
          <p:cNvCxnSpPr>
            <a:cxnSpLocks/>
          </p:cNvCxnSpPr>
          <p:nvPr/>
        </p:nvCxnSpPr>
        <p:spPr>
          <a:xfrm flipV="1">
            <a:off x="5315931" y="3212399"/>
            <a:ext cx="1452812" cy="530799"/>
          </a:xfrm>
          <a:prstGeom prst="straightConnector1">
            <a:avLst/>
          </a:prstGeom>
          <a:ln w="158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BD041655-AE28-C60D-BB3E-5AAC77515A8A}"/>
              </a:ext>
            </a:extLst>
          </p:cNvPr>
          <p:cNvCxnSpPr>
            <a:cxnSpLocks/>
          </p:cNvCxnSpPr>
          <p:nvPr/>
        </p:nvCxnSpPr>
        <p:spPr>
          <a:xfrm flipH="1" flipV="1">
            <a:off x="2453909" y="3204294"/>
            <a:ext cx="3173111" cy="424771"/>
          </a:xfrm>
          <a:prstGeom prst="line">
            <a:avLst/>
          </a:prstGeom>
          <a:ln>
            <a:solidFill>
              <a:srgbClr val="00B050">
                <a:alpha val="80000"/>
              </a:srgb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017995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93EF-280E-0980-F0AD-CC81D15191AC}"/>
              </a:ext>
            </a:extLst>
          </p:cNvPr>
          <p:cNvSpPr>
            <a:spLocks noGrp="1"/>
          </p:cNvSpPr>
          <p:nvPr>
            <p:ph type="title"/>
          </p:nvPr>
        </p:nvSpPr>
        <p:spPr>
          <a:xfrm>
            <a:off x="334964" y="324002"/>
            <a:ext cx="11520000" cy="539667"/>
          </a:xfrm>
        </p:spPr>
        <p:txBody>
          <a:bodyPr>
            <a:normAutofit/>
          </a:bodyPr>
          <a:lstStyle/>
          <a:p>
            <a:r>
              <a:rPr lang="en-GB" sz="2400"/>
              <a:t>Overview</a:t>
            </a:r>
          </a:p>
        </p:txBody>
      </p:sp>
      <p:graphicFrame>
        <p:nvGraphicFramePr>
          <p:cNvPr id="4" name="Content Placeholder 3">
            <a:extLst>
              <a:ext uri="{FF2B5EF4-FFF2-40B4-BE49-F238E27FC236}">
                <a16:creationId xmlns:a16="http://schemas.microsoft.com/office/drawing/2014/main" id="{FD8D67B3-7955-571F-2959-182FDD75F7D0}"/>
              </a:ext>
            </a:extLst>
          </p:cNvPr>
          <p:cNvGraphicFramePr>
            <a:graphicFrameLocks noGrp="1"/>
          </p:cNvGraphicFramePr>
          <p:nvPr>
            <p:ph sz="quarter" idx="10"/>
            <p:extLst>
              <p:ext uri="{D42A27DB-BD31-4B8C-83A1-F6EECF244321}">
                <p14:modId xmlns:p14="http://schemas.microsoft.com/office/powerpoint/2010/main" val="392770098"/>
              </p:ext>
            </p:extLst>
          </p:nvPr>
        </p:nvGraphicFramePr>
        <p:xfrm>
          <a:off x="258764" y="952659"/>
          <a:ext cx="11685586" cy="51612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7635805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C0941-82D2-250B-8997-4D57125A8859}"/>
              </a:ext>
            </a:extLst>
          </p:cNvPr>
          <p:cNvSpPr>
            <a:spLocks noGrp="1"/>
          </p:cNvSpPr>
          <p:nvPr>
            <p:ph type="title"/>
          </p:nvPr>
        </p:nvSpPr>
        <p:spPr/>
        <p:txBody>
          <a:bodyPr>
            <a:noAutofit/>
          </a:bodyPr>
          <a:lstStyle/>
          <a:p>
            <a:r>
              <a:rPr lang="en-GB" sz="2400"/>
              <a:t>Solution 1 – WebSocket based</a:t>
            </a:r>
            <a:br>
              <a:rPr lang="en-GB" sz="2400"/>
            </a:br>
            <a:r>
              <a:rPr lang="en-GB" sz="2400"/>
              <a:t>Pros and Cons</a:t>
            </a:r>
          </a:p>
        </p:txBody>
      </p:sp>
      <p:graphicFrame>
        <p:nvGraphicFramePr>
          <p:cNvPr id="5" name="Diagram 4">
            <a:extLst>
              <a:ext uri="{FF2B5EF4-FFF2-40B4-BE49-F238E27FC236}">
                <a16:creationId xmlns:a16="http://schemas.microsoft.com/office/drawing/2014/main" id="{14878128-F38A-5D41-E5BC-2C7353A0D291}"/>
              </a:ext>
            </a:extLst>
          </p:cNvPr>
          <p:cNvGraphicFramePr/>
          <p:nvPr>
            <p:extLst>
              <p:ext uri="{D42A27DB-BD31-4B8C-83A1-F6EECF244321}">
                <p14:modId xmlns:p14="http://schemas.microsoft.com/office/powerpoint/2010/main" val="3891780067"/>
              </p:ext>
            </p:extLst>
          </p:nvPr>
        </p:nvGraphicFramePr>
        <p:xfrm>
          <a:off x="5721840" y="2071020"/>
          <a:ext cx="6093156" cy="4253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7F299727-0227-397A-D49B-30E84912C7AE}"/>
              </a:ext>
            </a:extLst>
          </p:cNvPr>
          <p:cNvGraphicFramePr/>
          <p:nvPr>
            <p:extLst>
              <p:ext uri="{D42A27DB-BD31-4B8C-83A1-F6EECF244321}">
                <p14:modId xmlns:p14="http://schemas.microsoft.com/office/powerpoint/2010/main" val="3356436056"/>
              </p:ext>
            </p:extLst>
          </p:nvPr>
        </p:nvGraphicFramePr>
        <p:xfrm>
          <a:off x="5711090" y="597361"/>
          <a:ext cx="6127557" cy="13212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cxnSp>
        <p:nvCxnSpPr>
          <p:cNvPr id="119" name="Straight Arrow Connector 118">
            <a:extLst>
              <a:ext uri="{FF2B5EF4-FFF2-40B4-BE49-F238E27FC236}">
                <a16:creationId xmlns:a16="http://schemas.microsoft.com/office/drawing/2014/main" id="{4080C180-A92C-76D2-AB4E-C1FFCD09E746}"/>
              </a:ext>
            </a:extLst>
          </p:cNvPr>
          <p:cNvCxnSpPr>
            <a:cxnSpLocks/>
          </p:cNvCxnSpPr>
          <p:nvPr/>
        </p:nvCxnSpPr>
        <p:spPr>
          <a:xfrm flipV="1">
            <a:off x="3367481" y="1727341"/>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F8215521-E82C-BAC1-05D1-FCF849072391}"/>
              </a:ext>
            </a:extLst>
          </p:cNvPr>
          <p:cNvCxnSpPr>
            <a:cxnSpLocks/>
          </p:cNvCxnSpPr>
          <p:nvPr/>
        </p:nvCxnSpPr>
        <p:spPr>
          <a:xfrm flipV="1">
            <a:off x="3093942" y="1870215"/>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Rectangle 120">
            <a:extLst>
              <a:ext uri="{FF2B5EF4-FFF2-40B4-BE49-F238E27FC236}">
                <a16:creationId xmlns:a16="http://schemas.microsoft.com/office/drawing/2014/main" id="{DECEFD02-2144-6CBC-3F9B-FC7339E7286A}"/>
              </a:ext>
            </a:extLst>
          </p:cNvPr>
          <p:cNvSpPr/>
          <p:nvPr/>
        </p:nvSpPr>
        <p:spPr>
          <a:xfrm>
            <a:off x="2663522" y="1174891"/>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sp>
        <p:nvSpPr>
          <p:cNvPr id="122" name="Rectangle 121">
            <a:extLst>
              <a:ext uri="{FF2B5EF4-FFF2-40B4-BE49-F238E27FC236}">
                <a16:creationId xmlns:a16="http://schemas.microsoft.com/office/drawing/2014/main" id="{56EF69A9-5AB7-D361-6419-81469ADEAB89}"/>
              </a:ext>
            </a:extLst>
          </p:cNvPr>
          <p:cNvSpPr/>
          <p:nvPr/>
        </p:nvSpPr>
        <p:spPr>
          <a:xfrm>
            <a:off x="2491048" y="1324985"/>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grpSp>
        <p:nvGrpSpPr>
          <p:cNvPr id="123" name="Group 122">
            <a:extLst>
              <a:ext uri="{FF2B5EF4-FFF2-40B4-BE49-F238E27FC236}">
                <a16:creationId xmlns:a16="http://schemas.microsoft.com/office/drawing/2014/main" id="{3D4A2666-BC53-75F3-4DF2-CE0655C98D54}"/>
              </a:ext>
            </a:extLst>
          </p:cNvPr>
          <p:cNvGrpSpPr/>
          <p:nvPr/>
        </p:nvGrpSpPr>
        <p:grpSpPr>
          <a:xfrm>
            <a:off x="1154715" y="4744945"/>
            <a:ext cx="1013572" cy="671050"/>
            <a:chOff x="1246052" y="5153577"/>
            <a:chExt cx="1013572" cy="671050"/>
          </a:xfrm>
        </p:grpSpPr>
        <p:sp>
          <p:nvSpPr>
            <p:cNvPr id="124" name="Rectangle 123">
              <a:extLst>
                <a:ext uri="{FF2B5EF4-FFF2-40B4-BE49-F238E27FC236}">
                  <a16:creationId xmlns:a16="http://schemas.microsoft.com/office/drawing/2014/main" id="{EFEE07C2-BD1C-28D1-6078-BECD1319BC8D}"/>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5" name="Rectangle 124">
              <a:extLst>
                <a:ext uri="{FF2B5EF4-FFF2-40B4-BE49-F238E27FC236}">
                  <a16:creationId xmlns:a16="http://schemas.microsoft.com/office/drawing/2014/main" id="{B641D424-7926-F73B-3F04-C1F53C9DB972}"/>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6" name="Group 125">
            <a:extLst>
              <a:ext uri="{FF2B5EF4-FFF2-40B4-BE49-F238E27FC236}">
                <a16:creationId xmlns:a16="http://schemas.microsoft.com/office/drawing/2014/main" id="{54151884-A73C-C216-7730-89EB543178E5}"/>
              </a:ext>
            </a:extLst>
          </p:cNvPr>
          <p:cNvGrpSpPr/>
          <p:nvPr/>
        </p:nvGrpSpPr>
        <p:grpSpPr>
          <a:xfrm>
            <a:off x="994663" y="4917097"/>
            <a:ext cx="1013572" cy="671050"/>
            <a:chOff x="1246052" y="5153577"/>
            <a:chExt cx="1013572" cy="671050"/>
          </a:xfrm>
        </p:grpSpPr>
        <p:sp>
          <p:nvSpPr>
            <p:cNvPr id="127" name="Rectangle 126">
              <a:extLst>
                <a:ext uri="{FF2B5EF4-FFF2-40B4-BE49-F238E27FC236}">
                  <a16:creationId xmlns:a16="http://schemas.microsoft.com/office/drawing/2014/main" id="{3EBF05F2-C03E-4FBE-183C-A84A8D613D31}"/>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8" name="Rectangle 127">
              <a:extLst>
                <a:ext uri="{FF2B5EF4-FFF2-40B4-BE49-F238E27FC236}">
                  <a16:creationId xmlns:a16="http://schemas.microsoft.com/office/drawing/2014/main" id="{5F0939DF-4AB8-200B-4643-50830547D212}"/>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9" name="Group 128">
            <a:extLst>
              <a:ext uri="{FF2B5EF4-FFF2-40B4-BE49-F238E27FC236}">
                <a16:creationId xmlns:a16="http://schemas.microsoft.com/office/drawing/2014/main" id="{89BA031B-C137-3D47-89D3-EA74EB18AF29}"/>
              </a:ext>
            </a:extLst>
          </p:cNvPr>
          <p:cNvGrpSpPr/>
          <p:nvPr/>
        </p:nvGrpSpPr>
        <p:grpSpPr>
          <a:xfrm>
            <a:off x="1059944" y="2741953"/>
            <a:ext cx="4284898" cy="801865"/>
            <a:chOff x="1026242" y="2796460"/>
            <a:chExt cx="4610304" cy="801865"/>
          </a:xfrm>
        </p:grpSpPr>
        <p:sp>
          <p:nvSpPr>
            <p:cNvPr id="130" name="Rectangle 129">
              <a:extLst>
                <a:ext uri="{FF2B5EF4-FFF2-40B4-BE49-F238E27FC236}">
                  <a16:creationId xmlns:a16="http://schemas.microsoft.com/office/drawing/2014/main" id="{F4FC08AD-0CA6-5675-F65C-6B750CBE1ADE}"/>
                </a:ext>
              </a:extLst>
            </p:cNvPr>
            <p:cNvSpPr/>
            <p:nvPr/>
          </p:nvSpPr>
          <p:spPr>
            <a:xfrm>
              <a:off x="4623470" y="2796460"/>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31" name="Rectangle 130">
              <a:extLst>
                <a:ext uri="{FF2B5EF4-FFF2-40B4-BE49-F238E27FC236}">
                  <a16:creationId xmlns:a16="http://schemas.microsoft.com/office/drawing/2014/main" id="{76F079F8-1A6C-9D0A-18B6-FFF1BA49962C}"/>
                </a:ext>
              </a:extLst>
            </p:cNvPr>
            <p:cNvSpPr/>
            <p:nvPr/>
          </p:nvSpPr>
          <p:spPr>
            <a:xfrm>
              <a:off x="4513068" y="2930101"/>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32" name="Rectangle 131">
              <a:extLst>
                <a:ext uri="{FF2B5EF4-FFF2-40B4-BE49-F238E27FC236}">
                  <a16:creationId xmlns:a16="http://schemas.microsoft.com/office/drawing/2014/main" id="{23A973FF-2938-01AF-9B5F-17627918F74F}"/>
                </a:ext>
              </a:extLst>
            </p:cNvPr>
            <p:cNvSpPr/>
            <p:nvPr/>
          </p:nvSpPr>
          <p:spPr>
            <a:xfrm>
              <a:off x="4400759" y="3052653"/>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sp>
          <p:nvSpPr>
            <p:cNvPr id="133" name="Rectangle 132">
              <a:extLst>
                <a:ext uri="{FF2B5EF4-FFF2-40B4-BE49-F238E27FC236}">
                  <a16:creationId xmlns:a16="http://schemas.microsoft.com/office/drawing/2014/main" id="{30CD24E5-88DB-38BE-897D-08E85C764BD9}"/>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WebSocket</a:t>
              </a:r>
            </a:p>
            <a:p>
              <a:pPr algn="ctr">
                <a:lnSpc>
                  <a:spcPct val="100000"/>
                </a:lnSpc>
                <a:spcBef>
                  <a:spcPts val="0"/>
                </a:spcBef>
              </a:pPr>
              <a:r>
                <a:rPr kumimoji="1" lang="en-GB" sz="1100">
                  <a:solidFill>
                    <a:srgbClr val="0070C0"/>
                  </a:solidFill>
                </a:rPr>
                <a:t>server node</a:t>
              </a:r>
            </a:p>
          </p:txBody>
        </p:sp>
        <p:sp>
          <p:nvSpPr>
            <p:cNvPr id="134" name="Rectangle 133">
              <a:extLst>
                <a:ext uri="{FF2B5EF4-FFF2-40B4-BE49-F238E27FC236}">
                  <a16:creationId xmlns:a16="http://schemas.microsoft.com/office/drawing/2014/main" id="{4A4CC6A8-2F89-BE71-03ED-D459C0179D2B}"/>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WebSocket</a:t>
              </a:r>
            </a:p>
            <a:p>
              <a:pPr algn="ctr">
                <a:lnSpc>
                  <a:spcPct val="100000"/>
                </a:lnSpc>
                <a:spcBef>
                  <a:spcPts val="0"/>
                </a:spcBef>
              </a:pPr>
              <a:r>
                <a:rPr kumimoji="1" lang="en-GB" sz="1100">
                  <a:solidFill>
                    <a:srgbClr val="0070C0"/>
                  </a:solidFill>
                </a:rPr>
                <a:t>server node</a:t>
              </a:r>
            </a:p>
          </p:txBody>
        </p:sp>
        <p:sp>
          <p:nvSpPr>
            <p:cNvPr id="135" name="Rectangle 134">
              <a:extLst>
                <a:ext uri="{FF2B5EF4-FFF2-40B4-BE49-F238E27FC236}">
                  <a16:creationId xmlns:a16="http://schemas.microsoft.com/office/drawing/2014/main" id="{28B3E397-7594-4AB6-A7F4-9D4221BCE2B9}"/>
                </a:ext>
              </a:extLst>
            </p:cNvPr>
            <p:cNvSpPr/>
            <p:nvPr/>
          </p:nvSpPr>
          <p:spPr>
            <a:xfrm>
              <a:off x="3284024" y="3058658"/>
              <a:ext cx="1013076" cy="539667"/>
            </a:xfrm>
            <a:prstGeom prst="rect">
              <a:avLst/>
            </a:prstGeom>
            <a:solidFill>
              <a:srgbClr val="FFFFFF"/>
            </a:solidFill>
            <a:ln w="15875">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chemeClr val="accent4">
                      <a:lumMod val="50000"/>
                    </a:schemeClr>
                  </a:solidFill>
                </a:rPr>
                <a:t>WebSocket</a:t>
              </a:r>
            </a:p>
            <a:p>
              <a:pPr algn="ctr">
                <a:lnSpc>
                  <a:spcPct val="100000"/>
                </a:lnSpc>
                <a:spcBef>
                  <a:spcPts val="0"/>
                </a:spcBef>
              </a:pPr>
              <a:r>
                <a:rPr kumimoji="1" lang="en-GB" sz="1100">
                  <a:solidFill>
                    <a:schemeClr val="accent4">
                      <a:lumMod val="50000"/>
                    </a:schemeClr>
                  </a:solidFill>
                </a:rPr>
                <a:t>server node</a:t>
              </a:r>
            </a:p>
            <a:p>
              <a:pPr algn="ctr">
                <a:lnSpc>
                  <a:spcPct val="100000"/>
                </a:lnSpc>
                <a:spcBef>
                  <a:spcPts val="0"/>
                </a:spcBef>
              </a:pPr>
              <a:r>
                <a:rPr kumimoji="1" lang="en-GB" sz="700">
                  <a:solidFill>
                    <a:schemeClr val="accent4">
                      <a:lumMod val="50000"/>
                    </a:schemeClr>
                  </a:solidFill>
                </a:rPr>
                <a:t>(high availability)</a:t>
              </a:r>
            </a:p>
          </p:txBody>
        </p:sp>
      </p:grpSp>
      <p:sp>
        <p:nvSpPr>
          <p:cNvPr id="136" name="Rectangle 135">
            <a:extLst>
              <a:ext uri="{FF2B5EF4-FFF2-40B4-BE49-F238E27FC236}">
                <a16:creationId xmlns:a16="http://schemas.microsoft.com/office/drawing/2014/main" id="{8344BAFD-723E-24E9-2B69-575B2409EF75}"/>
              </a:ext>
            </a:extLst>
          </p:cNvPr>
          <p:cNvSpPr/>
          <p:nvPr/>
        </p:nvSpPr>
        <p:spPr>
          <a:xfrm>
            <a:off x="1059944" y="2249714"/>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Message broker</a:t>
            </a:r>
          </a:p>
        </p:txBody>
      </p:sp>
      <p:sp>
        <p:nvSpPr>
          <p:cNvPr id="137" name="Rectangle 136">
            <a:extLst>
              <a:ext uri="{FF2B5EF4-FFF2-40B4-BE49-F238E27FC236}">
                <a16:creationId xmlns:a16="http://schemas.microsoft.com/office/drawing/2014/main" id="{0E4E5DEC-CA32-9C43-5BC4-BC791E2D58C2}"/>
              </a:ext>
            </a:extLst>
          </p:cNvPr>
          <p:cNvSpPr/>
          <p:nvPr/>
        </p:nvSpPr>
        <p:spPr>
          <a:xfrm>
            <a:off x="2318574" y="144560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p:txBody>
      </p:sp>
      <p:cxnSp>
        <p:nvCxnSpPr>
          <p:cNvPr id="138" name="Straight Arrow Connector 137">
            <a:extLst>
              <a:ext uri="{FF2B5EF4-FFF2-40B4-BE49-F238E27FC236}">
                <a16:creationId xmlns:a16="http://schemas.microsoft.com/office/drawing/2014/main" id="{D70C2606-B299-D84E-DDD9-979AE6B02310}"/>
              </a:ext>
            </a:extLst>
          </p:cNvPr>
          <p:cNvCxnSpPr>
            <a:cxnSpLocks/>
            <a:endCxn id="137" idx="2"/>
          </p:cNvCxnSpPr>
          <p:nvPr/>
        </p:nvCxnSpPr>
        <p:spPr>
          <a:xfrm flipH="1" flipV="1">
            <a:off x="2825359" y="1985271"/>
            <a:ext cx="1" cy="251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9" name="Rectangle 138">
            <a:extLst>
              <a:ext uri="{FF2B5EF4-FFF2-40B4-BE49-F238E27FC236}">
                <a16:creationId xmlns:a16="http://schemas.microsoft.com/office/drawing/2014/main" id="{D13D9C92-5880-A1EA-126A-B980332C82CC}"/>
              </a:ext>
            </a:extLst>
          </p:cNvPr>
          <p:cNvSpPr/>
          <p:nvPr/>
        </p:nvSpPr>
        <p:spPr>
          <a:xfrm>
            <a:off x="849095" y="5069011"/>
            <a:ext cx="1001947"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140" name="Rectangle 139">
            <a:extLst>
              <a:ext uri="{FF2B5EF4-FFF2-40B4-BE49-F238E27FC236}">
                <a16:creationId xmlns:a16="http://schemas.microsoft.com/office/drawing/2014/main" id="{BA1CCD53-1C57-1719-1622-40360A27718A}"/>
              </a:ext>
            </a:extLst>
          </p:cNvPr>
          <p:cNvSpPr/>
          <p:nvPr/>
        </p:nvSpPr>
        <p:spPr>
          <a:xfrm>
            <a:off x="962578" y="5067904"/>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cxnSp>
        <p:nvCxnSpPr>
          <p:cNvPr id="141" name="Straight Connector 140">
            <a:extLst>
              <a:ext uri="{FF2B5EF4-FFF2-40B4-BE49-F238E27FC236}">
                <a16:creationId xmlns:a16="http://schemas.microsoft.com/office/drawing/2014/main" id="{79935C39-F763-EE3F-283B-E6A047427510}"/>
              </a:ext>
            </a:extLst>
          </p:cNvPr>
          <p:cNvCxnSpPr>
            <a:cxnSpLocks/>
            <a:stCxn id="140" idx="0"/>
            <a:endCxn id="133" idx="2"/>
          </p:cNvCxnSpPr>
          <p:nvPr/>
        </p:nvCxnSpPr>
        <p:spPr>
          <a:xfrm flipV="1">
            <a:off x="1355880" y="3543818"/>
            <a:ext cx="175079" cy="1524086"/>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B805A7B4-7114-17BB-7F61-81C138F090C1}"/>
              </a:ext>
            </a:extLst>
          </p:cNvPr>
          <p:cNvCxnSpPr>
            <a:cxnSpLocks/>
            <a:stCxn id="128" idx="0"/>
            <a:endCxn id="133" idx="2"/>
          </p:cNvCxnSpPr>
          <p:nvPr/>
        </p:nvCxnSpPr>
        <p:spPr>
          <a:xfrm flipV="1">
            <a:off x="1501448" y="3543818"/>
            <a:ext cx="29511" cy="1373279"/>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73390E15-0BE7-A2D0-81DC-56044E550B3F}"/>
              </a:ext>
            </a:extLst>
          </p:cNvPr>
          <p:cNvCxnSpPr>
            <a:cxnSpLocks/>
            <a:stCxn id="125" idx="0"/>
            <a:endCxn id="133" idx="2"/>
          </p:cNvCxnSpPr>
          <p:nvPr/>
        </p:nvCxnSpPr>
        <p:spPr>
          <a:xfrm flipH="1" flipV="1">
            <a:off x="1530959" y="3543818"/>
            <a:ext cx="130541" cy="120112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44" name="Group 143">
            <a:extLst>
              <a:ext uri="{FF2B5EF4-FFF2-40B4-BE49-F238E27FC236}">
                <a16:creationId xmlns:a16="http://schemas.microsoft.com/office/drawing/2014/main" id="{CF88BFF4-2C7C-C8D4-98BB-003566AF4F93}"/>
              </a:ext>
            </a:extLst>
          </p:cNvPr>
          <p:cNvGrpSpPr/>
          <p:nvPr/>
        </p:nvGrpSpPr>
        <p:grpSpPr>
          <a:xfrm>
            <a:off x="2627447" y="4744945"/>
            <a:ext cx="1013572" cy="671050"/>
            <a:chOff x="1246052" y="5153577"/>
            <a:chExt cx="1013572" cy="671050"/>
          </a:xfrm>
        </p:grpSpPr>
        <p:sp>
          <p:nvSpPr>
            <p:cNvPr id="145" name="Rectangle 144">
              <a:extLst>
                <a:ext uri="{FF2B5EF4-FFF2-40B4-BE49-F238E27FC236}">
                  <a16:creationId xmlns:a16="http://schemas.microsoft.com/office/drawing/2014/main" id="{704E278D-ED43-118D-1560-BED3084DFA3F}"/>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46" name="Rectangle 145">
              <a:extLst>
                <a:ext uri="{FF2B5EF4-FFF2-40B4-BE49-F238E27FC236}">
                  <a16:creationId xmlns:a16="http://schemas.microsoft.com/office/drawing/2014/main" id="{BB300B17-BDA5-D940-A8BF-FA7EFA88F99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47" name="Group 146">
            <a:extLst>
              <a:ext uri="{FF2B5EF4-FFF2-40B4-BE49-F238E27FC236}">
                <a16:creationId xmlns:a16="http://schemas.microsoft.com/office/drawing/2014/main" id="{456C12B4-77D5-B340-2D2C-C07FC6541044}"/>
              </a:ext>
            </a:extLst>
          </p:cNvPr>
          <p:cNvGrpSpPr/>
          <p:nvPr/>
        </p:nvGrpSpPr>
        <p:grpSpPr>
          <a:xfrm>
            <a:off x="2467395" y="4917097"/>
            <a:ext cx="1013572" cy="671050"/>
            <a:chOff x="1246052" y="5153577"/>
            <a:chExt cx="1013572" cy="671050"/>
          </a:xfrm>
        </p:grpSpPr>
        <p:sp>
          <p:nvSpPr>
            <p:cNvPr id="148" name="Rectangle 147">
              <a:extLst>
                <a:ext uri="{FF2B5EF4-FFF2-40B4-BE49-F238E27FC236}">
                  <a16:creationId xmlns:a16="http://schemas.microsoft.com/office/drawing/2014/main" id="{96D1C2DD-B54D-FC5B-DD23-72A7E925F129}"/>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49" name="Rectangle 148">
              <a:extLst>
                <a:ext uri="{FF2B5EF4-FFF2-40B4-BE49-F238E27FC236}">
                  <a16:creationId xmlns:a16="http://schemas.microsoft.com/office/drawing/2014/main" id="{48DAA293-4B6D-5D4A-42F7-F49204BC58B8}"/>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50" name="Group 149">
            <a:extLst>
              <a:ext uri="{FF2B5EF4-FFF2-40B4-BE49-F238E27FC236}">
                <a16:creationId xmlns:a16="http://schemas.microsoft.com/office/drawing/2014/main" id="{B5A1C1C1-3E88-E6EF-9035-00B1C999F52D}"/>
              </a:ext>
            </a:extLst>
          </p:cNvPr>
          <p:cNvGrpSpPr/>
          <p:nvPr/>
        </p:nvGrpSpPr>
        <p:grpSpPr>
          <a:xfrm>
            <a:off x="2321827" y="5067904"/>
            <a:ext cx="1013572" cy="850872"/>
            <a:chOff x="1246052" y="5153577"/>
            <a:chExt cx="1013572" cy="671050"/>
          </a:xfrm>
        </p:grpSpPr>
        <p:sp>
          <p:nvSpPr>
            <p:cNvPr id="151" name="Rectangle 150">
              <a:extLst>
                <a:ext uri="{FF2B5EF4-FFF2-40B4-BE49-F238E27FC236}">
                  <a16:creationId xmlns:a16="http://schemas.microsoft.com/office/drawing/2014/main" id="{EB41B407-5F80-FD98-482D-F4B5AFF907A0}"/>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152" name="Rectangle 151">
              <a:extLst>
                <a:ext uri="{FF2B5EF4-FFF2-40B4-BE49-F238E27FC236}">
                  <a16:creationId xmlns:a16="http://schemas.microsoft.com/office/drawing/2014/main" id="{C4CB80AC-F8C5-F217-425F-C399691D237E}"/>
                </a:ext>
              </a:extLst>
            </p:cNvPr>
            <p:cNvSpPr/>
            <p:nvPr/>
          </p:nvSpPr>
          <p:spPr>
            <a:xfrm>
              <a:off x="1359535" y="5153577"/>
              <a:ext cx="786603" cy="25769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cxnSp>
        <p:nvCxnSpPr>
          <p:cNvPr id="153" name="Straight Connector 152">
            <a:extLst>
              <a:ext uri="{FF2B5EF4-FFF2-40B4-BE49-F238E27FC236}">
                <a16:creationId xmlns:a16="http://schemas.microsoft.com/office/drawing/2014/main" id="{B505AB24-AF6D-7F47-4522-1452E2A1556A}"/>
              </a:ext>
            </a:extLst>
          </p:cNvPr>
          <p:cNvCxnSpPr>
            <a:cxnSpLocks/>
            <a:stCxn id="152" idx="0"/>
            <a:endCxn id="134" idx="2"/>
          </p:cNvCxnSpPr>
          <p:nvPr/>
        </p:nvCxnSpPr>
        <p:spPr>
          <a:xfrm flipH="1" flipV="1">
            <a:off x="2582970" y="3543817"/>
            <a:ext cx="245642" cy="1524087"/>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25CD2374-21C0-1EDF-AF5F-8F6943D33A5F}"/>
              </a:ext>
            </a:extLst>
          </p:cNvPr>
          <p:cNvCxnSpPr>
            <a:cxnSpLocks/>
            <a:stCxn id="149" idx="0"/>
            <a:endCxn id="134" idx="2"/>
          </p:cNvCxnSpPr>
          <p:nvPr/>
        </p:nvCxnSpPr>
        <p:spPr>
          <a:xfrm flipH="1" flipV="1">
            <a:off x="2582970" y="3543817"/>
            <a:ext cx="391210" cy="137328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9248C74B-026D-E601-8C2E-795C278A6118}"/>
              </a:ext>
            </a:extLst>
          </p:cNvPr>
          <p:cNvCxnSpPr>
            <a:cxnSpLocks/>
            <a:stCxn id="146" idx="0"/>
            <a:endCxn id="134" idx="2"/>
          </p:cNvCxnSpPr>
          <p:nvPr/>
        </p:nvCxnSpPr>
        <p:spPr>
          <a:xfrm flipH="1" flipV="1">
            <a:off x="2582970" y="3543817"/>
            <a:ext cx="551262" cy="1201128"/>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a:extLst>
              <a:ext uri="{FF2B5EF4-FFF2-40B4-BE49-F238E27FC236}">
                <a16:creationId xmlns:a16="http://schemas.microsoft.com/office/drawing/2014/main" id="{7CD4FA49-2672-C1AE-B4BD-A942903D791B}"/>
              </a:ext>
            </a:extLst>
          </p:cNvPr>
          <p:cNvCxnSpPr>
            <a:cxnSpLocks/>
            <a:stCxn id="140" idx="0"/>
            <a:endCxn id="135" idx="2"/>
          </p:cNvCxnSpPr>
          <p:nvPr/>
        </p:nvCxnSpPr>
        <p:spPr>
          <a:xfrm flipV="1">
            <a:off x="1355880" y="3543818"/>
            <a:ext cx="2273272" cy="1524086"/>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a:extLst>
              <a:ext uri="{FF2B5EF4-FFF2-40B4-BE49-F238E27FC236}">
                <a16:creationId xmlns:a16="http://schemas.microsoft.com/office/drawing/2014/main" id="{05B4B3F1-20C9-F248-1E5F-6FBBF06182B2}"/>
              </a:ext>
            </a:extLst>
          </p:cNvPr>
          <p:cNvCxnSpPr>
            <a:cxnSpLocks/>
            <a:stCxn id="128" idx="0"/>
            <a:endCxn id="135" idx="2"/>
          </p:cNvCxnSpPr>
          <p:nvPr/>
        </p:nvCxnSpPr>
        <p:spPr>
          <a:xfrm flipV="1">
            <a:off x="1501448" y="3543818"/>
            <a:ext cx="2127704" cy="1373279"/>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a:extLst>
              <a:ext uri="{FF2B5EF4-FFF2-40B4-BE49-F238E27FC236}">
                <a16:creationId xmlns:a16="http://schemas.microsoft.com/office/drawing/2014/main" id="{3636F7DF-43DB-A338-81A8-86724BD9C6B0}"/>
              </a:ext>
            </a:extLst>
          </p:cNvPr>
          <p:cNvCxnSpPr>
            <a:cxnSpLocks/>
            <a:stCxn id="125" idx="0"/>
            <a:endCxn id="135" idx="2"/>
          </p:cNvCxnSpPr>
          <p:nvPr/>
        </p:nvCxnSpPr>
        <p:spPr>
          <a:xfrm flipV="1">
            <a:off x="1661500" y="3543818"/>
            <a:ext cx="1967652" cy="1201127"/>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a:extLst>
              <a:ext uri="{FF2B5EF4-FFF2-40B4-BE49-F238E27FC236}">
                <a16:creationId xmlns:a16="http://schemas.microsoft.com/office/drawing/2014/main" id="{EB01F7BE-5F84-1B6B-B04B-361A496E35F2}"/>
              </a:ext>
            </a:extLst>
          </p:cNvPr>
          <p:cNvCxnSpPr>
            <a:cxnSpLocks/>
            <a:stCxn id="152" idx="0"/>
            <a:endCxn id="132" idx="2"/>
          </p:cNvCxnSpPr>
          <p:nvPr/>
        </p:nvCxnSpPr>
        <p:spPr>
          <a:xfrm flipV="1">
            <a:off x="2828612" y="3537813"/>
            <a:ext cx="1838454" cy="1530091"/>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a:extLst>
              <a:ext uri="{FF2B5EF4-FFF2-40B4-BE49-F238E27FC236}">
                <a16:creationId xmlns:a16="http://schemas.microsoft.com/office/drawing/2014/main" id="{BE404449-9CF3-7173-CF9D-E098A1B2DF54}"/>
              </a:ext>
            </a:extLst>
          </p:cNvPr>
          <p:cNvCxnSpPr>
            <a:cxnSpLocks/>
            <a:stCxn id="149" idx="0"/>
            <a:endCxn id="132" idx="2"/>
          </p:cNvCxnSpPr>
          <p:nvPr/>
        </p:nvCxnSpPr>
        <p:spPr>
          <a:xfrm flipV="1">
            <a:off x="2974180" y="3537813"/>
            <a:ext cx="1692886" cy="1379284"/>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14F73A56-10C9-B263-2D37-18F225FFD31B}"/>
              </a:ext>
            </a:extLst>
          </p:cNvPr>
          <p:cNvCxnSpPr>
            <a:cxnSpLocks/>
            <a:stCxn id="146" idx="0"/>
            <a:endCxn id="132" idx="2"/>
          </p:cNvCxnSpPr>
          <p:nvPr/>
        </p:nvCxnSpPr>
        <p:spPr>
          <a:xfrm flipV="1">
            <a:off x="3134232" y="3537813"/>
            <a:ext cx="1532834" cy="1207132"/>
          </a:xfrm>
          <a:prstGeom prst="line">
            <a:avLst/>
          </a:prstGeom>
          <a:ln w="9525">
            <a:solidFill>
              <a:srgbClr val="00B050"/>
            </a:solidFill>
          </a:ln>
        </p:spPr>
        <p:style>
          <a:lnRef idx="1">
            <a:schemeClr val="accent1"/>
          </a:lnRef>
          <a:fillRef idx="0">
            <a:schemeClr val="accent1"/>
          </a:fillRef>
          <a:effectRef idx="0">
            <a:schemeClr val="accent1"/>
          </a:effectRef>
          <a:fontRef idx="minor">
            <a:schemeClr val="tx1"/>
          </a:fontRef>
        </p:style>
      </p:cxnSp>
      <p:sp>
        <p:nvSpPr>
          <p:cNvPr id="162" name="Rectangle 161">
            <a:extLst>
              <a:ext uri="{FF2B5EF4-FFF2-40B4-BE49-F238E27FC236}">
                <a16:creationId xmlns:a16="http://schemas.microsoft.com/office/drawing/2014/main" id="{2E79B66A-C815-CE8A-C084-E8BAA511D7B0}"/>
              </a:ext>
            </a:extLst>
          </p:cNvPr>
          <p:cNvSpPr/>
          <p:nvPr/>
        </p:nvSpPr>
        <p:spPr>
          <a:xfrm>
            <a:off x="1063598" y="3703232"/>
            <a:ext cx="4060687" cy="326747"/>
          </a:xfrm>
          <a:prstGeom prst="rect">
            <a:avLst/>
          </a:prstGeom>
          <a:solidFill>
            <a:schemeClr val="accent3">
              <a:lumMod val="75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WebSocket load balancer</a:t>
            </a:r>
          </a:p>
        </p:txBody>
      </p:sp>
      <p:sp>
        <p:nvSpPr>
          <p:cNvPr id="163" name="Rectangle 162">
            <a:extLst>
              <a:ext uri="{FF2B5EF4-FFF2-40B4-BE49-F238E27FC236}">
                <a16:creationId xmlns:a16="http://schemas.microsoft.com/office/drawing/2014/main" id="{17FB9549-FD6C-38FD-0357-001C72675440}"/>
              </a:ext>
            </a:extLst>
          </p:cNvPr>
          <p:cNvSpPr/>
          <p:nvPr/>
        </p:nvSpPr>
        <p:spPr>
          <a:xfrm>
            <a:off x="1052120" y="4167791"/>
            <a:ext cx="4072165" cy="23197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4" name="TextBox 163">
            <a:extLst>
              <a:ext uri="{FF2B5EF4-FFF2-40B4-BE49-F238E27FC236}">
                <a16:creationId xmlns:a16="http://schemas.microsoft.com/office/drawing/2014/main" id="{467A67E6-8226-D619-DFA5-56DE36260624}"/>
              </a:ext>
            </a:extLst>
          </p:cNvPr>
          <p:cNvSpPr txBox="1"/>
          <p:nvPr/>
        </p:nvSpPr>
        <p:spPr>
          <a:xfrm>
            <a:off x="2502282" y="4128542"/>
            <a:ext cx="1085554" cy="238527"/>
          </a:xfrm>
          <a:prstGeom prst="rect">
            <a:avLst/>
          </a:prstGeom>
          <a:noFill/>
        </p:spPr>
        <p:txBody>
          <a:bodyPr wrap="none" rtlCol="0">
            <a:spAutoFit/>
          </a:bodyPr>
          <a:lstStyle/>
          <a:p>
            <a:r>
              <a:rPr kumimoji="1" lang="en-GB" sz="1050" err="1"/>
              <a:t>MnS</a:t>
            </a:r>
            <a:r>
              <a:rPr kumimoji="1" lang="en-GB" sz="1050"/>
              <a:t> consumer</a:t>
            </a:r>
          </a:p>
        </p:txBody>
      </p:sp>
      <p:grpSp>
        <p:nvGrpSpPr>
          <p:cNvPr id="166" name="Group 165">
            <a:extLst>
              <a:ext uri="{FF2B5EF4-FFF2-40B4-BE49-F238E27FC236}">
                <a16:creationId xmlns:a16="http://schemas.microsoft.com/office/drawing/2014/main" id="{DAD64E50-2FB4-4078-F03E-AEFEDAB52644}"/>
              </a:ext>
            </a:extLst>
          </p:cNvPr>
          <p:cNvGrpSpPr/>
          <p:nvPr/>
        </p:nvGrpSpPr>
        <p:grpSpPr>
          <a:xfrm>
            <a:off x="1551004" y="2575455"/>
            <a:ext cx="3116061" cy="428143"/>
            <a:chOff x="4984761" y="2479676"/>
            <a:chExt cx="3116061" cy="596570"/>
          </a:xfrm>
        </p:grpSpPr>
        <p:cxnSp>
          <p:nvCxnSpPr>
            <p:cNvPr id="167" name="Straight Arrow Connector 166">
              <a:extLst>
                <a:ext uri="{FF2B5EF4-FFF2-40B4-BE49-F238E27FC236}">
                  <a16:creationId xmlns:a16="http://schemas.microsoft.com/office/drawing/2014/main" id="{7C817AA2-D21F-F1A0-0C55-74C730F88FDE}"/>
                </a:ext>
              </a:extLst>
            </p:cNvPr>
            <p:cNvCxnSpPr>
              <a:cxnSpLocks/>
            </p:cNvCxnSpPr>
            <p:nvPr/>
          </p:nvCxnSpPr>
          <p:spPr>
            <a:xfrm flipV="1">
              <a:off x="8100822" y="247967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5C1CA2CE-C7E6-7397-CDF8-A16D2035812B}"/>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F89E1E89-D056-F5C2-856B-CE189931902D}"/>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169">
              <a:extLst>
                <a:ext uri="{FF2B5EF4-FFF2-40B4-BE49-F238E27FC236}">
                  <a16:creationId xmlns:a16="http://schemas.microsoft.com/office/drawing/2014/main" id="{8099A1AE-B3A2-9ACF-0052-8165C9E61E68}"/>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171" name="Rectangle 170">
            <a:extLst>
              <a:ext uri="{FF2B5EF4-FFF2-40B4-BE49-F238E27FC236}">
                <a16:creationId xmlns:a16="http://schemas.microsoft.com/office/drawing/2014/main" id="{F16A370C-ED48-C3F3-5CDB-D66D6BCFEF74}"/>
              </a:ext>
            </a:extLst>
          </p:cNvPr>
          <p:cNvSpPr/>
          <p:nvPr/>
        </p:nvSpPr>
        <p:spPr>
          <a:xfrm>
            <a:off x="977296" y="551771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2" name="Rectangle 171">
            <a:extLst>
              <a:ext uri="{FF2B5EF4-FFF2-40B4-BE49-F238E27FC236}">
                <a16:creationId xmlns:a16="http://schemas.microsoft.com/office/drawing/2014/main" id="{300D9720-4666-5275-441C-9D2DBCFE2E8C}"/>
              </a:ext>
            </a:extLst>
          </p:cNvPr>
          <p:cNvSpPr/>
          <p:nvPr/>
        </p:nvSpPr>
        <p:spPr>
          <a:xfrm>
            <a:off x="1209721" y="551771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3" name="Rectangle 172">
            <a:extLst>
              <a:ext uri="{FF2B5EF4-FFF2-40B4-BE49-F238E27FC236}">
                <a16:creationId xmlns:a16="http://schemas.microsoft.com/office/drawing/2014/main" id="{0ADF732B-B6EA-D421-3F87-3ABFF7953D43}"/>
              </a:ext>
            </a:extLst>
          </p:cNvPr>
          <p:cNvSpPr/>
          <p:nvPr/>
        </p:nvSpPr>
        <p:spPr>
          <a:xfrm>
            <a:off x="1541429" y="5517711"/>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4" name="Rectangle 173">
            <a:extLst>
              <a:ext uri="{FF2B5EF4-FFF2-40B4-BE49-F238E27FC236}">
                <a16:creationId xmlns:a16="http://schemas.microsoft.com/office/drawing/2014/main" id="{CE805D61-1F40-6915-E882-5B2E3D0EB407}"/>
              </a:ext>
            </a:extLst>
          </p:cNvPr>
          <p:cNvSpPr/>
          <p:nvPr/>
        </p:nvSpPr>
        <p:spPr>
          <a:xfrm>
            <a:off x="2464649" y="552279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5" name="Rectangle 174">
            <a:extLst>
              <a:ext uri="{FF2B5EF4-FFF2-40B4-BE49-F238E27FC236}">
                <a16:creationId xmlns:a16="http://schemas.microsoft.com/office/drawing/2014/main" id="{D098161F-2578-702D-FC87-50943CB2595D}"/>
              </a:ext>
            </a:extLst>
          </p:cNvPr>
          <p:cNvSpPr/>
          <p:nvPr/>
        </p:nvSpPr>
        <p:spPr>
          <a:xfrm>
            <a:off x="2697074" y="552279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6" name="Rectangle 175">
            <a:extLst>
              <a:ext uri="{FF2B5EF4-FFF2-40B4-BE49-F238E27FC236}">
                <a16:creationId xmlns:a16="http://schemas.microsoft.com/office/drawing/2014/main" id="{86740447-3167-2ECD-2888-C718FB4338EE}"/>
              </a:ext>
            </a:extLst>
          </p:cNvPr>
          <p:cNvSpPr/>
          <p:nvPr/>
        </p:nvSpPr>
        <p:spPr>
          <a:xfrm>
            <a:off x="3028782" y="552279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79" name="Rectangle 178">
            <a:extLst>
              <a:ext uri="{FF2B5EF4-FFF2-40B4-BE49-F238E27FC236}">
                <a16:creationId xmlns:a16="http://schemas.microsoft.com/office/drawing/2014/main" id="{D5CBBE82-2738-72C4-DAD7-C0C2DEF51E9D}"/>
              </a:ext>
            </a:extLst>
          </p:cNvPr>
          <p:cNvSpPr/>
          <p:nvPr/>
        </p:nvSpPr>
        <p:spPr>
          <a:xfrm>
            <a:off x="1066616" y="627388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80" name="TextBox 179">
            <a:extLst>
              <a:ext uri="{FF2B5EF4-FFF2-40B4-BE49-F238E27FC236}">
                <a16:creationId xmlns:a16="http://schemas.microsoft.com/office/drawing/2014/main" id="{87DA54CD-56DE-B87D-CB8D-457F37D04E4B}"/>
              </a:ext>
            </a:extLst>
          </p:cNvPr>
          <p:cNvSpPr txBox="1"/>
          <p:nvPr/>
        </p:nvSpPr>
        <p:spPr>
          <a:xfrm>
            <a:off x="1244784" y="6243644"/>
            <a:ext cx="2122697" cy="231602"/>
          </a:xfrm>
          <a:prstGeom prst="rect">
            <a:avLst/>
          </a:prstGeom>
          <a:noFill/>
        </p:spPr>
        <p:txBody>
          <a:bodyPr wrap="none" rtlCol="0">
            <a:spAutoFit/>
          </a:bodyPr>
          <a:lstStyle/>
          <a:p>
            <a:r>
              <a:rPr kumimoji="1" lang="en-GB" sz="1000"/>
              <a:t>Micro-service workload instances</a:t>
            </a:r>
          </a:p>
        </p:txBody>
      </p:sp>
    </p:spTree>
    <p:extLst>
      <p:ext uri="{BB962C8B-B14F-4D97-AF65-F5344CB8AC3E}">
        <p14:creationId xmlns:p14="http://schemas.microsoft.com/office/powerpoint/2010/main" val="252572627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51860-3441-5CFA-2A2A-BEFEE7119071}"/>
              </a:ext>
            </a:extLst>
          </p:cNvPr>
          <p:cNvSpPr>
            <a:spLocks noGrp="1"/>
          </p:cNvSpPr>
          <p:nvPr>
            <p:ph type="title"/>
          </p:nvPr>
        </p:nvSpPr>
        <p:spPr>
          <a:xfrm>
            <a:off x="334964" y="324002"/>
            <a:ext cx="13025436" cy="539667"/>
          </a:xfrm>
        </p:spPr>
        <p:txBody>
          <a:bodyPr>
            <a:noAutofit/>
          </a:bodyPr>
          <a:lstStyle/>
          <a:p>
            <a:r>
              <a:rPr lang="en-GB" sz="2400"/>
              <a:t>Solution 2 – HTTP based  </a:t>
            </a:r>
            <a:br>
              <a:rPr lang="en-GB" sz="2400"/>
            </a:br>
            <a:r>
              <a:rPr lang="en-GB" sz="2400"/>
              <a:t>Pros and Cons</a:t>
            </a:r>
          </a:p>
        </p:txBody>
      </p:sp>
      <p:graphicFrame>
        <p:nvGraphicFramePr>
          <p:cNvPr id="9" name="Diagram 8">
            <a:extLst>
              <a:ext uri="{FF2B5EF4-FFF2-40B4-BE49-F238E27FC236}">
                <a16:creationId xmlns:a16="http://schemas.microsoft.com/office/drawing/2014/main" id="{72174236-C0E2-C843-5F38-513D9B71E3C1}"/>
              </a:ext>
            </a:extLst>
          </p:cNvPr>
          <p:cNvGraphicFramePr/>
          <p:nvPr>
            <p:extLst>
              <p:ext uri="{D42A27DB-BD31-4B8C-83A1-F6EECF244321}">
                <p14:modId xmlns:p14="http://schemas.microsoft.com/office/powerpoint/2010/main" val="1488211517"/>
              </p:ext>
            </p:extLst>
          </p:nvPr>
        </p:nvGraphicFramePr>
        <p:xfrm>
          <a:off x="5765588" y="4228689"/>
          <a:ext cx="6024783" cy="19882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3CCB7394-95E6-00CC-1E04-459BEAD91803}"/>
              </a:ext>
            </a:extLst>
          </p:cNvPr>
          <p:cNvGraphicFramePr/>
          <p:nvPr>
            <p:extLst>
              <p:ext uri="{D42A27DB-BD31-4B8C-83A1-F6EECF244321}">
                <p14:modId xmlns:p14="http://schemas.microsoft.com/office/powerpoint/2010/main" val="2528061009"/>
              </p:ext>
            </p:extLst>
          </p:nvPr>
        </p:nvGraphicFramePr>
        <p:xfrm>
          <a:off x="5769249" y="483782"/>
          <a:ext cx="6024783" cy="377731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16" name="Arrow: Right 115">
            <a:extLst>
              <a:ext uri="{FF2B5EF4-FFF2-40B4-BE49-F238E27FC236}">
                <a16:creationId xmlns:a16="http://schemas.microsoft.com/office/drawing/2014/main" id="{92472F8F-50B5-7658-0A8F-8AF90FAC01B5}"/>
              </a:ext>
            </a:extLst>
          </p:cNvPr>
          <p:cNvSpPr/>
          <p:nvPr/>
        </p:nvSpPr>
        <p:spPr>
          <a:xfrm rot="16200000">
            <a:off x="1435054" y="4164231"/>
            <a:ext cx="705701" cy="347101"/>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17" name="Arrow: Right 116">
            <a:extLst>
              <a:ext uri="{FF2B5EF4-FFF2-40B4-BE49-F238E27FC236}">
                <a16:creationId xmlns:a16="http://schemas.microsoft.com/office/drawing/2014/main" id="{A5ABF9C0-9E0F-0FE4-AAEB-C7998C50196C}"/>
              </a:ext>
            </a:extLst>
          </p:cNvPr>
          <p:cNvSpPr/>
          <p:nvPr/>
        </p:nvSpPr>
        <p:spPr>
          <a:xfrm rot="16200000">
            <a:off x="2867300" y="4108369"/>
            <a:ext cx="697903" cy="347101"/>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cxnSp>
        <p:nvCxnSpPr>
          <p:cNvPr id="118" name="Straight Arrow Connector 117">
            <a:extLst>
              <a:ext uri="{FF2B5EF4-FFF2-40B4-BE49-F238E27FC236}">
                <a16:creationId xmlns:a16="http://schemas.microsoft.com/office/drawing/2014/main" id="{8A510B8C-FE02-6E23-6C2F-6ACD5E02D07C}"/>
              </a:ext>
            </a:extLst>
          </p:cNvPr>
          <p:cNvCxnSpPr>
            <a:cxnSpLocks/>
          </p:cNvCxnSpPr>
          <p:nvPr/>
        </p:nvCxnSpPr>
        <p:spPr>
          <a:xfrm flipV="1">
            <a:off x="2833056" y="1588670"/>
            <a:ext cx="0" cy="51649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8133C971-DB29-F990-ED74-AE9467582D30}"/>
              </a:ext>
            </a:extLst>
          </p:cNvPr>
          <p:cNvCxnSpPr>
            <a:cxnSpLocks/>
          </p:cNvCxnSpPr>
          <p:nvPr/>
        </p:nvCxnSpPr>
        <p:spPr>
          <a:xfrm flipV="1">
            <a:off x="2559517" y="1731544"/>
            <a:ext cx="0" cy="3736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0" name="Rectangle 119">
            <a:extLst>
              <a:ext uri="{FF2B5EF4-FFF2-40B4-BE49-F238E27FC236}">
                <a16:creationId xmlns:a16="http://schemas.microsoft.com/office/drawing/2014/main" id="{C7691FFA-D56C-6F97-C7EC-79F45539E698}"/>
              </a:ext>
            </a:extLst>
          </p:cNvPr>
          <p:cNvSpPr/>
          <p:nvPr/>
        </p:nvSpPr>
        <p:spPr>
          <a:xfrm>
            <a:off x="2129097" y="1036220"/>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sp>
        <p:nvSpPr>
          <p:cNvPr id="121" name="Rectangle 120">
            <a:extLst>
              <a:ext uri="{FF2B5EF4-FFF2-40B4-BE49-F238E27FC236}">
                <a16:creationId xmlns:a16="http://schemas.microsoft.com/office/drawing/2014/main" id="{E02AC1E7-08EF-BE04-ACFF-DA8CB6BD05C2}"/>
              </a:ext>
            </a:extLst>
          </p:cNvPr>
          <p:cNvSpPr/>
          <p:nvPr/>
        </p:nvSpPr>
        <p:spPr>
          <a:xfrm>
            <a:off x="1956623" y="1186314"/>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a:p>
            <a:pPr algn="ctr">
              <a:lnSpc>
                <a:spcPct val="100000"/>
              </a:lnSpc>
              <a:spcBef>
                <a:spcPts val="0"/>
              </a:spcBef>
            </a:pPr>
            <a:r>
              <a:rPr kumimoji="1" lang="en-GB" sz="1200">
                <a:solidFill>
                  <a:schemeClr val="tx1"/>
                </a:solidFill>
              </a:rPr>
              <a:t>instances</a:t>
            </a:r>
          </a:p>
        </p:txBody>
      </p:sp>
      <p:grpSp>
        <p:nvGrpSpPr>
          <p:cNvPr id="122" name="Group 121">
            <a:extLst>
              <a:ext uri="{FF2B5EF4-FFF2-40B4-BE49-F238E27FC236}">
                <a16:creationId xmlns:a16="http://schemas.microsoft.com/office/drawing/2014/main" id="{A21B5B87-7D80-99D5-A82A-83B6AE08ADA3}"/>
              </a:ext>
            </a:extLst>
          </p:cNvPr>
          <p:cNvGrpSpPr/>
          <p:nvPr/>
        </p:nvGrpSpPr>
        <p:grpSpPr>
          <a:xfrm>
            <a:off x="1500871" y="4697162"/>
            <a:ext cx="1013572" cy="671050"/>
            <a:chOff x="1246052" y="5153577"/>
            <a:chExt cx="1013572" cy="671050"/>
          </a:xfrm>
        </p:grpSpPr>
        <p:sp>
          <p:nvSpPr>
            <p:cNvPr id="123" name="Rectangle 122">
              <a:extLst>
                <a:ext uri="{FF2B5EF4-FFF2-40B4-BE49-F238E27FC236}">
                  <a16:creationId xmlns:a16="http://schemas.microsoft.com/office/drawing/2014/main" id="{45B3E645-E2CB-1EA4-D6CE-78B591C45A9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4" name="Rectangle 123">
              <a:extLst>
                <a:ext uri="{FF2B5EF4-FFF2-40B4-BE49-F238E27FC236}">
                  <a16:creationId xmlns:a16="http://schemas.microsoft.com/office/drawing/2014/main" id="{FF722F44-7ACB-80F9-8BAE-7D49DA63088D}"/>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5" name="Group 124">
            <a:extLst>
              <a:ext uri="{FF2B5EF4-FFF2-40B4-BE49-F238E27FC236}">
                <a16:creationId xmlns:a16="http://schemas.microsoft.com/office/drawing/2014/main" id="{0F236E7D-CA64-2CDC-8793-85F49722FB03}"/>
              </a:ext>
            </a:extLst>
          </p:cNvPr>
          <p:cNvGrpSpPr/>
          <p:nvPr/>
        </p:nvGrpSpPr>
        <p:grpSpPr>
          <a:xfrm>
            <a:off x="1340819" y="4869314"/>
            <a:ext cx="1013572" cy="671050"/>
            <a:chOff x="1246052" y="5153577"/>
            <a:chExt cx="1013572" cy="671050"/>
          </a:xfrm>
        </p:grpSpPr>
        <p:sp>
          <p:nvSpPr>
            <p:cNvPr id="126" name="Rectangle 125">
              <a:extLst>
                <a:ext uri="{FF2B5EF4-FFF2-40B4-BE49-F238E27FC236}">
                  <a16:creationId xmlns:a16="http://schemas.microsoft.com/office/drawing/2014/main" id="{A6E76E49-CE31-2852-39EB-8E95AF0EC878}"/>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27" name="Rectangle 126">
              <a:extLst>
                <a:ext uri="{FF2B5EF4-FFF2-40B4-BE49-F238E27FC236}">
                  <a16:creationId xmlns:a16="http://schemas.microsoft.com/office/drawing/2014/main" id="{92E262C7-67F3-88DA-B408-644329878417}"/>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28" name="Group 127">
            <a:extLst>
              <a:ext uri="{FF2B5EF4-FFF2-40B4-BE49-F238E27FC236}">
                <a16:creationId xmlns:a16="http://schemas.microsoft.com/office/drawing/2014/main" id="{1C8DD504-6159-CD6C-B182-635D1575ABE4}"/>
              </a:ext>
            </a:extLst>
          </p:cNvPr>
          <p:cNvGrpSpPr/>
          <p:nvPr/>
        </p:nvGrpSpPr>
        <p:grpSpPr>
          <a:xfrm>
            <a:off x="525519" y="2859475"/>
            <a:ext cx="4077906" cy="545672"/>
            <a:chOff x="1026242" y="3052653"/>
            <a:chExt cx="4387593" cy="545672"/>
          </a:xfrm>
        </p:grpSpPr>
        <p:sp>
          <p:nvSpPr>
            <p:cNvPr id="129" name="Rectangle 128">
              <a:extLst>
                <a:ext uri="{FF2B5EF4-FFF2-40B4-BE49-F238E27FC236}">
                  <a16:creationId xmlns:a16="http://schemas.microsoft.com/office/drawing/2014/main" id="{042938D7-EBE8-CC12-8927-10C626D0749B}"/>
                </a:ext>
              </a:extLst>
            </p:cNvPr>
            <p:cNvSpPr/>
            <p:nvPr/>
          </p:nvSpPr>
          <p:spPr>
            <a:xfrm>
              <a:off x="4400759" y="3052653"/>
              <a:ext cx="1013076" cy="539667"/>
            </a:xfrm>
            <a:prstGeom prst="rect">
              <a:avLst/>
            </a:prstGeom>
            <a:solidFill>
              <a:srgbClr val="FFFFFF"/>
            </a:solid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B050"/>
                  </a:solidFill>
                </a:rPr>
                <a:t>HTTP</a:t>
              </a:r>
            </a:p>
            <a:p>
              <a:pPr algn="ctr">
                <a:lnSpc>
                  <a:spcPct val="100000"/>
                </a:lnSpc>
                <a:spcBef>
                  <a:spcPts val="0"/>
                </a:spcBef>
              </a:pPr>
              <a:r>
                <a:rPr kumimoji="1" lang="en-GB" sz="1100">
                  <a:solidFill>
                    <a:srgbClr val="00B050"/>
                  </a:solidFill>
                </a:rPr>
                <a:t>server node</a:t>
              </a:r>
            </a:p>
            <a:p>
              <a:pPr algn="ctr">
                <a:lnSpc>
                  <a:spcPct val="100000"/>
                </a:lnSpc>
                <a:spcBef>
                  <a:spcPts val="0"/>
                </a:spcBef>
              </a:pPr>
              <a:r>
                <a:rPr kumimoji="1" lang="en-GB" sz="800">
                  <a:solidFill>
                    <a:srgbClr val="00B050"/>
                  </a:solidFill>
                </a:rPr>
                <a:t>(high availability</a:t>
              </a:r>
            </a:p>
          </p:txBody>
        </p:sp>
        <p:sp>
          <p:nvSpPr>
            <p:cNvPr id="130" name="Rectangle 129">
              <a:extLst>
                <a:ext uri="{FF2B5EF4-FFF2-40B4-BE49-F238E27FC236}">
                  <a16:creationId xmlns:a16="http://schemas.microsoft.com/office/drawing/2014/main" id="{AED57F6F-B3AC-E975-8B81-C01A608B9751}"/>
                </a:ext>
              </a:extLst>
            </p:cNvPr>
            <p:cNvSpPr/>
            <p:nvPr/>
          </p:nvSpPr>
          <p:spPr>
            <a:xfrm>
              <a:off x="1026242" y="3058660"/>
              <a:ext cx="1013570" cy="539665"/>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HTTP</a:t>
              </a:r>
            </a:p>
            <a:p>
              <a:pPr algn="ctr">
                <a:lnSpc>
                  <a:spcPct val="100000"/>
                </a:lnSpc>
                <a:spcBef>
                  <a:spcPts val="0"/>
                </a:spcBef>
              </a:pPr>
              <a:r>
                <a:rPr kumimoji="1" lang="en-GB" sz="1100">
                  <a:solidFill>
                    <a:srgbClr val="0070C0"/>
                  </a:solidFill>
                </a:rPr>
                <a:t>server node</a:t>
              </a:r>
            </a:p>
          </p:txBody>
        </p:sp>
        <p:sp>
          <p:nvSpPr>
            <p:cNvPr id="131" name="Rectangle 130">
              <a:extLst>
                <a:ext uri="{FF2B5EF4-FFF2-40B4-BE49-F238E27FC236}">
                  <a16:creationId xmlns:a16="http://schemas.microsoft.com/office/drawing/2014/main" id="{DB86BEA7-3BF7-6AC3-79D5-BE3043280D83}"/>
                </a:ext>
              </a:extLst>
            </p:cNvPr>
            <p:cNvSpPr/>
            <p:nvPr/>
          </p:nvSpPr>
          <p:spPr>
            <a:xfrm>
              <a:off x="2158145" y="3058658"/>
              <a:ext cx="1013570" cy="539666"/>
            </a:xfrm>
            <a:prstGeom prst="rect">
              <a:avLst/>
            </a:prstGeom>
            <a:noFill/>
            <a:ln w="158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70C0"/>
                  </a:solidFill>
                </a:rPr>
                <a:t>HTTP</a:t>
              </a:r>
            </a:p>
            <a:p>
              <a:pPr algn="ctr">
                <a:lnSpc>
                  <a:spcPct val="100000"/>
                </a:lnSpc>
                <a:spcBef>
                  <a:spcPts val="0"/>
                </a:spcBef>
              </a:pPr>
              <a:r>
                <a:rPr kumimoji="1" lang="en-GB" sz="1100">
                  <a:solidFill>
                    <a:srgbClr val="0070C0"/>
                  </a:solidFill>
                </a:rPr>
                <a:t>server node</a:t>
              </a:r>
            </a:p>
          </p:txBody>
        </p:sp>
        <p:sp>
          <p:nvSpPr>
            <p:cNvPr id="132" name="Rectangle 131">
              <a:extLst>
                <a:ext uri="{FF2B5EF4-FFF2-40B4-BE49-F238E27FC236}">
                  <a16:creationId xmlns:a16="http://schemas.microsoft.com/office/drawing/2014/main" id="{0A4765E4-1131-4419-310F-7AB853238FD8}"/>
                </a:ext>
              </a:extLst>
            </p:cNvPr>
            <p:cNvSpPr/>
            <p:nvPr/>
          </p:nvSpPr>
          <p:spPr>
            <a:xfrm>
              <a:off x="3284024" y="3058658"/>
              <a:ext cx="1076091" cy="539667"/>
            </a:xfrm>
            <a:prstGeom prst="rect">
              <a:avLst/>
            </a:prstGeom>
            <a:solidFill>
              <a:srgbClr val="FFFFFF"/>
            </a:solidFill>
            <a:ln w="158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100">
                  <a:solidFill>
                    <a:srgbClr val="00B050"/>
                  </a:solidFill>
                </a:rPr>
                <a:t>HTTP</a:t>
              </a:r>
            </a:p>
            <a:p>
              <a:pPr algn="ctr">
                <a:lnSpc>
                  <a:spcPct val="100000"/>
                </a:lnSpc>
                <a:spcBef>
                  <a:spcPts val="0"/>
                </a:spcBef>
              </a:pPr>
              <a:r>
                <a:rPr kumimoji="1" lang="en-GB" sz="1100">
                  <a:solidFill>
                    <a:srgbClr val="00B050"/>
                  </a:solidFill>
                </a:rPr>
                <a:t>server node</a:t>
              </a:r>
            </a:p>
            <a:p>
              <a:pPr algn="ctr">
                <a:lnSpc>
                  <a:spcPct val="100000"/>
                </a:lnSpc>
                <a:spcBef>
                  <a:spcPts val="0"/>
                </a:spcBef>
              </a:pPr>
              <a:r>
                <a:rPr kumimoji="1" lang="en-GB" sz="800">
                  <a:solidFill>
                    <a:srgbClr val="00B050"/>
                  </a:solidFill>
                </a:rPr>
                <a:t>(high availability</a:t>
              </a:r>
              <a:r>
                <a:rPr kumimoji="1" lang="en-GB" sz="800">
                  <a:solidFill>
                    <a:schemeClr val="accent4">
                      <a:lumMod val="50000"/>
                    </a:schemeClr>
                  </a:solidFill>
                </a:rPr>
                <a:t>)</a:t>
              </a:r>
            </a:p>
          </p:txBody>
        </p:sp>
      </p:grpSp>
      <p:sp>
        <p:nvSpPr>
          <p:cNvPr id="133" name="Rectangle 132">
            <a:extLst>
              <a:ext uri="{FF2B5EF4-FFF2-40B4-BE49-F238E27FC236}">
                <a16:creationId xmlns:a16="http://schemas.microsoft.com/office/drawing/2014/main" id="{6B223192-FF27-54AE-6740-22BD1D7FCC7B}"/>
              </a:ext>
            </a:extLst>
          </p:cNvPr>
          <p:cNvSpPr/>
          <p:nvPr/>
        </p:nvSpPr>
        <p:spPr>
          <a:xfrm>
            <a:off x="525519" y="2111043"/>
            <a:ext cx="4077907" cy="340726"/>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Message broker</a:t>
            </a:r>
          </a:p>
        </p:txBody>
      </p:sp>
      <p:sp>
        <p:nvSpPr>
          <p:cNvPr id="134" name="Rectangle 133">
            <a:extLst>
              <a:ext uri="{FF2B5EF4-FFF2-40B4-BE49-F238E27FC236}">
                <a16:creationId xmlns:a16="http://schemas.microsoft.com/office/drawing/2014/main" id="{11E217FD-3252-5A61-2737-1880E594485C}"/>
              </a:ext>
            </a:extLst>
          </p:cNvPr>
          <p:cNvSpPr/>
          <p:nvPr/>
        </p:nvSpPr>
        <p:spPr>
          <a:xfrm>
            <a:off x="1784149" y="1306933"/>
            <a:ext cx="1013570" cy="53966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Bef>
                <a:spcPts val="0"/>
              </a:spcBef>
            </a:pPr>
            <a:r>
              <a:rPr kumimoji="1" lang="en-GB" sz="1200">
                <a:solidFill>
                  <a:schemeClr val="tx1"/>
                </a:solidFill>
              </a:rPr>
              <a:t>PM</a:t>
            </a:r>
          </a:p>
          <a:p>
            <a:pPr algn="ctr">
              <a:lnSpc>
                <a:spcPct val="100000"/>
              </a:lnSpc>
              <a:spcBef>
                <a:spcPts val="0"/>
              </a:spcBef>
            </a:pPr>
            <a:r>
              <a:rPr kumimoji="1" lang="en-GB" sz="1200">
                <a:solidFill>
                  <a:schemeClr val="tx1"/>
                </a:solidFill>
              </a:rPr>
              <a:t>Application</a:t>
            </a:r>
          </a:p>
        </p:txBody>
      </p:sp>
      <p:cxnSp>
        <p:nvCxnSpPr>
          <p:cNvPr id="135" name="Straight Arrow Connector 134">
            <a:extLst>
              <a:ext uri="{FF2B5EF4-FFF2-40B4-BE49-F238E27FC236}">
                <a16:creationId xmlns:a16="http://schemas.microsoft.com/office/drawing/2014/main" id="{7B03E7DE-48E7-5E12-6705-3F65357139F3}"/>
              </a:ext>
            </a:extLst>
          </p:cNvPr>
          <p:cNvCxnSpPr>
            <a:cxnSpLocks/>
            <a:endCxn id="134" idx="2"/>
          </p:cNvCxnSpPr>
          <p:nvPr/>
        </p:nvCxnSpPr>
        <p:spPr>
          <a:xfrm flipH="1" flipV="1">
            <a:off x="2290934" y="1846600"/>
            <a:ext cx="1" cy="2510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EB8A8CE9-3F17-B20D-E040-873CEB7C30AE}"/>
              </a:ext>
            </a:extLst>
          </p:cNvPr>
          <p:cNvSpPr/>
          <p:nvPr/>
        </p:nvSpPr>
        <p:spPr>
          <a:xfrm>
            <a:off x="1212723" y="5021228"/>
            <a:ext cx="984475"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137" name="Rectangle 136">
            <a:extLst>
              <a:ext uri="{FF2B5EF4-FFF2-40B4-BE49-F238E27FC236}">
                <a16:creationId xmlns:a16="http://schemas.microsoft.com/office/drawing/2014/main" id="{8956FBBC-0435-5493-C4C5-2C294B323463}"/>
              </a:ext>
            </a:extLst>
          </p:cNvPr>
          <p:cNvSpPr/>
          <p:nvPr/>
        </p:nvSpPr>
        <p:spPr>
          <a:xfrm>
            <a:off x="1308734" y="5020121"/>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nvGrpSpPr>
          <p:cNvPr id="138" name="Group 137">
            <a:extLst>
              <a:ext uri="{FF2B5EF4-FFF2-40B4-BE49-F238E27FC236}">
                <a16:creationId xmlns:a16="http://schemas.microsoft.com/office/drawing/2014/main" id="{1592F437-6515-3647-BDCD-1ED2CA1E49E0}"/>
              </a:ext>
            </a:extLst>
          </p:cNvPr>
          <p:cNvGrpSpPr/>
          <p:nvPr/>
        </p:nvGrpSpPr>
        <p:grpSpPr>
          <a:xfrm>
            <a:off x="2973603" y="4697162"/>
            <a:ext cx="1013572" cy="671050"/>
            <a:chOff x="1246052" y="5153577"/>
            <a:chExt cx="1013572" cy="671050"/>
          </a:xfrm>
        </p:grpSpPr>
        <p:sp>
          <p:nvSpPr>
            <p:cNvPr id="139" name="Rectangle 138">
              <a:extLst>
                <a:ext uri="{FF2B5EF4-FFF2-40B4-BE49-F238E27FC236}">
                  <a16:creationId xmlns:a16="http://schemas.microsoft.com/office/drawing/2014/main" id="{D7527CCA-2074-8B2E-F389-52FA67862D53}"/>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40" name="Rectangle 139">
              <a:extLst>
                <a:ext uri="{FF2B5EF4-FFF2-40B4-BE49-F238E27FC236}">
                  <a16:creationId xmlns:a16="http://schemas.microsoft.com/office/drawing/2014/main" id="{EDD80478-0197-C39D-8479-8E0491AC858E}"/>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grpSp>
        <p:nvGrpSpPr>
          <p:cNvPr id="141" name="Group 140">
            <a:extLst>
              <a:ext uri="{FF2B5EF4-FFF2-40B4-BE49-F238E27FC236}">
                <a16:creationId xmlns:a16="http://schemas.microsoft.com/office/drawing/2014/main" id="{363B99DF-B76B-75E0-F6AE-B1B41CB22C40}"/>
              </a:ext>
            </a:extLst>
          </p:cNvPr>
          <p:cNvGrpSpPr/>
          <p:nvPr/>
        </p:nvGrpSpPr>
        <p:grpSpPr>
          <a:xfrm>
            <a:off x="2813551" y="4869314"/>
            <a:ext cx="1013572" cy="671050"/>
            <a:chOff x="1246052" y="5153577"/>
            <a:chExt cx="1013572" cy="671050"/>
          </a:xfrm>
        </p:grpSpPr>
        <p:sp>
          <p:nvSpPr>
            <p:cNvPr id="142" name="Rectangle 141">
              <a:extLst>
                <a:ext uri="{FF2B5EF4-FFF2-40B4-BE49-F238E27FC236}">
                  <a16:creationId xmlns:a16="http://schemas.microsoft.com/office/drawing/2014/main" id="{EDFB4B8D-5138-8917-777D-B51E69133B3E}"/>
                </a:ext>
              </a:extLst>
            </p:cNvPr>
            <p:cNvSpPr/>
            <p:nvPr/>
          </p:nvSpPr>
          <p:spPr>
            <a:xfrm>
              <a:off x="1246052" y="5154684"/>
              <a:ext cx="1013572" cy="66994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a:solidFill>
                    <a:schemeClr val="tx1"/>
                  </a:solidFill>
                </a:rPr>
                <a:t>NF</a:t>
              </a:r>
            </a:p>
          </p:txBody>
        </p:sp>
        <p:sp>
          <p:nvSpPr>
            <p:cNvPr id="143" name="Rectangle 142">
              <a:extLst>
                <a:ext uri="{FF2B5EF4-FFF2-40B4-BE49-F238E27FC236}">
                  <a16:creationId xmlns:a16="http://schemas.microsoft.com/office/drawing/2014/main" id="{B62D3503-6459-4EA2-A2AE-006C113A0DC9}"/>
                </a:ext>
              </a:extLst>
            </p:cNvPr>
            <p:cNvSpPr/>
            <p:nvPr/>
          </p:nvSpPr>
          <p:spPr>
            <a:xfrm>
              <a:off x="1359535" y="5153577"/>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grpSp>
      <p:sp>
        <p:nvSpPr>
          <p:cNvPr id="147" name="Rectangle 146">
            <a:extLst>
              <a:ext uri="{FF2B5EF4-FFF2-40B4-BE49-F238E27FC236}">
                <a16:creationId xmlns:a16="http://schemas.microsoft.com/office/drawing/2014/main" id="{9683CA2D-AB38-107A-785D-F1145942D351}"/>
              </a:ext>
            </a:extLst>
          </p:cNvPr>
          <p:cNvSpPr/>
          <p:nvPr/>
        </p:nvSpPr>
        <p:spPr>
          <a:xfrm>
            <a:off x="529173" y="3564561"/>
            <a:ext cx="4060687" cy="326747"/>
          </a:xfrm>
          <a:prstGeom prst="rect">
            <a:avLst/>
          </a:prstGeom>
          <a:solidFill>
            <a:schemeClr val="accent3">
              <a:lumMod val="60000"/>
              <a:lumOff val="40000"/>
              <a:alpha val="7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HTTP Load balancer</a:t>
            </a:r>
          </a:p>
        </p:txBody>
      </p:sp>
      <p:sp>
        <p:nvSpPr>
          <p:cNvPr id="148" name="TextBox 147">
            <a:extLst>
              <a:ext uri="{FF2B5EF4-FFF2-40B4-BE49-F238E27FC236}">
                <a16:creationId xmlns:a16="http://schemas.microsoft.com/office/drawing/2014/main" id="{5D7B0D6E-52D4-AED7-1995-D353E9B29882}"/>
              </a:ext>
            </a:extLst>
          </p:cNvPr>
          <p:cNvSpPr txBox="1"/>
          <p:nvPr/>
        </p:nvSpPr>
        <p:spPr>
          <a:xfrm>
            <a:off x="1967857" y="4056546"/>
            <a:ext cx="1085554" cy="238527"/>
          </a:xfrm>
          <a:prstGeom prst="rect">
            <a:avLst/>
          </a:prstGeom>
          <a:noFill/>
        </p:spPr>
        <p:txBody>
          <a:bodyPr wrap="none" rtlCol="0">
            <a:spAutoFit/>
          </a:bodyPr>
          <a:lstStyle/>
          <a:p>
            <a:r>
              <a:rPr kumimoji="1" lang="en-GB" sz="1050" err="1"/>
              <a:t>MnS</a:t>
            </a:r>
            <a:r>
              <a:rPr kumimoji="1" lang="en-GB" sz="1050"/>
              <a:t> consumer</a:t>
            </a:r>
          </a:p>
        </p:txBody>
      </p:sp>
      <p:grpSp>
        <p:nvGrpSpPr>
          <p:cNvPr id="149" name="Group 148">
            <a:extLst>
              <a:ext uri="{FF2B5EF4-FFF2-40B4-BE49-F238E27FC236}">
                <a16:creationId xmlns:a16="http://schemas.microsoft.com/office/drawing/2014/main" id="{DA7F95FB-6393-3BE2-346F-EB9214DC5C1B}"/>
              </a:ext>
            </a:extLst>
          </p:cNvPr>
          <p:cNvGrpSpPr/>
          <p:nvPr/>
        </p:nvGrpSpPr>
        <p:grpSpPr>
          <a:xfrm>
            <a:off x="1016579" y="2436784"/>
            <a:ext cx="3116061" cy="428143"/>
            <a:chOff x="4984761" y="2479676"/>
            <a:chExt cx="3116061" cy="596570"/>
          </a:xfrm>
        </p:grpSpPr>
        <p:cxnSp>
          <p:nvCxnSpPr>
            <p:cNvPr id="150" name="Straight Arrow Connector 149">
              <a:extLst>
                <a:ext uri="{FF2B5EF4-FFF2-40B4-BE49-F238E27FC236}">
                  <a16:creationId xmlns:a16="http://schemas.microsoft.com/office/drawing/2014/main" id="{92B10766-4C30-C85E-3111-D2DB7B1F1CEE}"/>
                </a:ext>
              </a:extLst>
            </p:cNvPr>
            <p:cNvCxnSpPr>
              <a:cxnSpLocks/>
            </p:cNvCxnSpPr>
            <p:nvPr/>
          </p:nvCxnSpPr>
          <p:spPr>
            <a:xfrm flipV="1">
              <a:off x="8100822" y="247967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A0AC13B8-557F-C747-42C8-7AB9DCC6B56F}"/>
                </a:ext>
              </a:extLst>
            </p:cNvPr>
            <p:cNvCxnSpPr/>
            <p:nvPr/>
          </p:nvCxnSpPr>
          <p:spPr>
            <a:xfrm flipV="1">
              <a:off x="4984761" y="2487273"/>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Straight Arrow Connector 151">
              <a:extLst>
                <a:ext uri="{FF2B5EF4-FFF2-40B4-BE49-F238E27FC236}">
                  <a16:creationId xmlns:a16="http://schemas.microsoft.com/office/drawing/2014/main" id="{962E8DF5-2C15-0A17-6FD8-CE4C36C6A0EB}"/>
                </a:ext>
              </a:extLst>
            </p:cNvPr>
            <p:cNvCxnSpPr/>
            <p:nvPr/>
          </p:nvCxnSpPr>
          <p:spPr>
            <a:xfrm flipV="1">
              <a:off x="5999812"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75B1E777-C87D-59BB-8E89-0C1471AC448B}"/>
                </a:ext>
              </a:extLst>
            </p:cNvPr>
            <p:cNvCxnSpPr/>
            <p:nvPr/>
          </p:nvCxnSpPr>
          <p:spPr>
            <a:xfrm flipV="1">
              <a:off x="7062908" y="2481266"/>
              <a:ext cx="0" cy="588973"/>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sp>
        <p:nvSpPr>
          <p:cNvPr id="154" name="Rectangle 153">
            <a:extLst>
              <a:ext uri="{FF2B5EF4-FFF2-40B4-BE49-F238E27FC236}">
                <a16:creationId xmlns:a16="http://schemas.microsoft.com/office/drawing/2014/main" id="{25462830-63A6-02DD-6D09-EB9CCC80CE3C}"/>
              </a:ext>
            </a:extLst>
          </p:cNvPr>
          <p:cNvSpPr/>
          <p:nvPr/>
        </p:nvSpPr>
        <p:spPr>
          <a:xfrm>
            <a:off x="1323452"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5" name="Rectangle 154">
            <a:extLst>
              <a:ext uri="{FF2B5EF4-FFF2-40B4-BE49-F238E27FC236}">
                <a16:creationId xmlns:a16="http://schemas.microsoft.com/office/drawing/2014/main" id="{1F7E8294-AF1D-EAC8-6183-20409ACE9B6E}"/>
              </a:ext>
            </a:extLst>
          </p:cNvPr>
          <p:cNvSpPr/>
          <p:nvPr/>
        </p:nvSpPr>
        <p:spPr>
          <a:xfrm>
            <a:off x="1555877"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56" name="Rectangle 155">
            <a:extLst>
              <a:ext uri="{FF2B5EF4-FFF2-40B4-BE49-F238E27FC236}">
                <a16:creationId xmlns:a16="http://schemas.microsoft.com/office/drawing/2014/main" id="{D9D6E233-1F90-BA86-6DA1-919CA75A13ED}"/>
              </a:ext>
            </a:extLst>
          </p:cNvPr>
          <p:cNvSpPr/>
          <p:nvPr/>
        </p:nvSpPr>
        <p:spPr>
          <a:xfrm>
            <a:off x="1887585"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0" name="Rectangle 159">
            <a:extLst>
              <a:ext uri="{FF2B5EF4-FFF2-40B4-BE49-F238E27FC236}">
                <a16:creationId xmlns:a16="http://schemas.microsoft.com/office/drawing/2014/main" id="{51B4A9F8-97F9-16E2-29BC-20D2A89DB8DC}"/>
              </a:ext>
            </a:extLst>
          </p:cNvPr>
          <p:cNvSpPr/>
          <p:nvPr/>
        </p:nvSpPr>
        <p:spPr>
          <a:xfrm>
            <a:off x="517695" y="4029120"/>
            <a:ext cx="4072165" cy="23197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1" name="Arrow: Right 160">
            <a:extLst>
              <a:ext uri="{FF2B5EF4-FFF2-40B4-BE49-F238E27FC236}">
                <a16:creationId xmlns:a16="http://schemas.microsoft.com/office/drawing/2014/main" id="{39DC8A7C-C0EF-4ABC-F2B4-F93554BA0B5D}"/>
              </a:ext>
            </a:extLst>
          </p:cNvPr>
          <p:cNvSpPr/>
          <p:nvPr/>
        </p:nvSpPr>
        <p:spPr>
          <a:xfrm rot="16200000">
            <a:off x="877156" y="3348449"/>
            <a:ext cx="232274"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2" name="Arrow: Right 161">
            <a:extLst>
              <a:ext uri="{FF2B5EF4-FFF2-40B4-BE49-F238E27FC236}">
                <a16:creationId xmlns:a16="http://schemas.microsoft.com/office/drawing/2014/main" id="{FB683084-F9E4-DD1C-1CCD-6887AE730F4A}"/>
              </a:ext>
            </a:extLst>
          </p:cNvPr>
          <p:cNvSpPr/>
          <p:nvPr/>
        </p:nvSpPr>
        <p:spPr>
          <a:xfrm rot="16200000">
            <a:off x="1906328" y="3351281"/>
            <a:ext cx="226267"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3" name="Arrow: Right 162">
            <a:extLst>
              <a:ext uri="{FF2B5EF4-FFF2-40B4-BE49-F238E27FC236}">
                <a16:creationId xmlns:a16="http://schemas.microsoft.com/office/drawing/2014/main" id="{6D6A34AA-0EBB-C283-ECBB-DC50A1073E10}"/>
              </a:ext>
            </a:extLst>
          </p:cNvPr>
          <p:cNvSpPr/>
          <p:nvPr/>
        </p:nvSpPr>
        <p:spPr>
          <a:xfrm rot="16200000">
            <a:off x="3011164" y="3314785"/>
            <a:ext cx="171425" cy="333996"/>
          </a:xfrm>
          <a:prstGeom prst="rightArrow">
            <a:avLst>
              <a:gd name="adj1" fmla="val 50000"/>
              <a:gd name="adj2" fmla="val 6148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4" name="Arrow: Right 163">
            <a:extLst>
              <a:ext uri="{FF2B5EF4-FFF2-40B4-BE49-F238E27FC236}">
                <a16:creationId xmlns:a16="http://schemas.microsoft.com/office/drawing/2014/main" id="{C6ADD4A3-05F8-58EA-9E9C-B9712B9DCDA4}"/>
              </a:ext>
            </a:extLst>
          </p:cNvPr>
          <p:cNvSpPr/>
          <p:nvPr/>
        </p:nvSpPr>
        <p:spPr>
          <a:xfrm rot="16200000">
            <a:off x="4064071" y="3314785"/>
            <a:ext cx="171425" cy="333996"/>
          </a:xfrm>
          <a:prstGeom prst="rightArrow">
            <a:avLst>
              <a:gd name="adj1" fmla="val 50000"/>
              <a:gd name="adj2" fmla="val 61486"/>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5" name="Rectangle 164">
            <a:extLst>
              <a:ext uri="{FF2B5EF4-FFF2-40B4-BE49-F238E27FC236}">
                <a16:creationId xmlns:a16="http://schemas.microsoft.com/office/drawing/2014/main" id="{06F11676-D195-B8C3-B344-3C50724FCAE7}"/>
              </a:ext>
            </a:extLst>
          </p:cNvPr>
          <p:cNvSpPr/>
          <p:nvPr/>
        </p:nvSpPr>
        <p:spPr>
          <a:xfrm>
            <a:off x="458911" y="3631416"/>
            <a:ext cx="4060687" cy="326747"/>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200">
                <a:solidFill>
                  <a:schemeClr val="bg1"/>
                </a:solidFill>
              </a:rPr>
              <a:t>HTTP Load balancer</a:t>
            </a:r>
          </a:p>
        </p:txBody>
      </p:sp>
      <p:sp>
        <p:nvSpPr>
          <p:cNvPr id="166" name="Arrow: Right 165">
            <a:extLst>
              <a:ext uri="{FF2B5EF4-FFF2-40B4-BE49-F238E27FC236}">
                <a16:creationId xmlns:a16="http://schemas.microsoft.com/office/drawing/2014/main" id="{5153D10B-1CBC-D00E-451E-A67AB9BA4C47}"/>
              </a:ext>
            </a:extLst>
          </p:cNvPr>
          <p:cNvSpPr/>
          <p:nvPr/>
        </p:nvSpPr>
        <p:spPr>
          <a:xfrm rot="16200000">
            <a:off x="2874873" y="3346023"/>
            <a:ext cx="226267" cy="333996"/>
          </a:xfrm>
          <a:prstGeom prst="rightArrow">
            <a:avLst>
              <a:gd name="adj1" fmla="val 50000"/>
              <a:gd name="adj2" fmla="val 6148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67" name="Rectangle 166">
            <a:extLst>
              <a:ext uri="{FF2B5EF4-FFF2-40B4-BE49-F238E27FC236}">
                <a16:creationId xmlns:a16="http://schemas.microsoft.com/office/drawing/2014/main" id="{12C036F8-45E6-8717-066C-A99699624D95}"/>
              </a:ext>
            </a:extLst>
          </p:cNvPr>
          <p:cNvSpPr/>
          <p:nvPr/>
        </p:nvSpPr>
        <p:spPr>
          <a:xfrm>
            <a:off x="4808070" y="3529750"/>
            <a:ext cx="704016" cy="464559"/>
          </a:xfrm>
          <a:prstGeom prst="rect">
            <a:avLst/>
          </a:prstGeom>
          <a:solidFill>
            <a:schemeClr val="accent3">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50">
                <a:solidFill>
                  <a:schemeClr val="bg1"/>
                </a:solidFill>
              </a:rPr>
              <a:t>DNS failover and LB</a:t>
            </a:r>
          </a:p>
        </p:txBody>
      </p:sp>
      <p:cxnSp>
        <p:nvCxnSpPr>
          <p:cNvPr id="168" name="Straight Connector 167">
            <a:extLst>
              <a:ext uri="{FF2B5EF4-FFF2-40B4-BE49-F238E27FC236}">
                <a16:creationId xmlns:a16="http://schemas.microsoft.com/office/drawing/2014/main" id="{367D0A66-7E36-2A25-B286-7A29B0F4CACA}"/>
              </a:ext>
            </a:extLst>
          </p:cNvPr>
          <p:cNvCxnSpPr>
            <a:cxnSpLocks/>
            <a:stCxn id="167" idx="1"/>
            <a:endCxn id="147" idx="3"/>
          </p:cNvCxnSpPr>
          <p:nvPr/>
        </p:nvCxnSpPr>
        <p:spPr>
          <a:xfrm flipH="1" flipV="1">
            <a:off x="4589860" y="3727935"/>
            <a:ext cx="218210" cy="3409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313064E7-334D-3C6C-050D-75FFB5BADD82}"/>
              </a:ext>
            </a:extLst>
          </p:cNvPr>
          <p:cNvCxnSpPr>
            <a:cxnSpLocks/>
            <a:stCxn id="167" idx="1"/>
            <a:endCxn id="165" idx="3"/>
          </p:cNvCxnSpPr>
          <p:nvPr/>
        </p:nvCxnSpPr>
        <p:spPr>
          <a:xfrm flipH="1">
            <a:off x="4519598" y="3762030"/>
            <a:ext cx="288472" cy="3276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60DB34DF-3B23-CD4E-DDB9-55983BA97888}"/>
              </a:ext>
            </a:extLst>
          </p:cNvPr>
          <p:cNvSpPr/>
          <p:nvPr/>
        </p:nvSpPr>
        <p:spPr>
          <a:xfrm>
            <a:off x="2699104" y="5021228"/>
            <a:ext cx="984475" cy="850873"/>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kumimoji="1" lang="en-GB" sz="1100" b="1">
                <a:solidFill>
                  <a:schemeClr val="tx1"/>
                </a:solidFill>
              </a:rPr>
              <a:t>NF</a:t>
            </a:r>
          </a:p>
        </p:txBody>
      </p:sp>
      <p:sp>
        <p:nvSpPr>
          <p:cNvPr id="5" name="Rectangle 4">
            <a:extLst>
              <a:ext uri="{FF2B5EF4-FFF2-40B4-BE49-F238E27FC236}">
                <a16:creationId xmlns:a16="http://schemas.microsoft.com/office/drawing/2014/main" id="{7DB5F5FE-F274-7C55-64C4-584A99172A83}"/>
              </a:ext>
            </a:extLst>
          </p:cNvPr>
          <p:cNvSpPr/>
          <p:nvPr/>
        </p:nvSpPr>
        <p:spPr>
          <a:xfrm>
            <a:off x="2795115" y="5020121"/>
            <a:ext cx="786603" cy="326747"/>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GB" sz="1000" err="1">
                <a:solidFill>
                  <a:schemeClr val="tx1"/>
                </a:solidFill>
              </a:rPr>
              <a:t>MnS</a:t>
            </a:r>
            <a:r>
              <a:rPr kumimoji="1" lang="en-GB" sz="1000">
                <a:solidFill>
                  <a:schemeClr val="tx1"/>
                </a:solidFill>
              </a:rPr>
              <a:t> Producer</a:t>
            </a:r>
          </a:p>
        </p:txBody>
      </p:sp>
      <p:sp>
        <p:nvSpPr>
          <p:cNvPr id="6" name="Rectangle 5">
            <a:extLst>
              <a:ext uri="{FF2B5EF4-FFF2-40B4-BE49-F238E27FC236}">
                <a16:creationId xmlns:a16="http://schemas.microsoft.com/office/drawing/2014/main" id="{613222B0-08CC-EFA3-0BC8-C9999CC83C45}"/>
              </a:ext>
            </a:extLst>
          </p:cNvPr>
          <p:cNvSpPr/>
          <p:nvPr/>
        </p:nvSpPr>
        <p:spPr>
          <a:xfrm>
            <a:off x="2809833"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7" name="Rectangle 6">
            <a:extLst>
              <a:ext uri="{FF2B5EF4-FFF2-40B4-BE49-F238E27FC236}">
                <a16:creationId xmlns:a16="http://schemas.microsoft.com/office/drawing/2014/main" id="{046F7C07-8227-855C-51BE-AB4D47335010}"/>
              </a:ext>
            </a:extLst>
          </p:cNvPr>
          <p:cNvSpPr/>
          <p:nvPr/>
        </p:nvSpPr>
        <p:spPr>
          <a:xfrm>
            <a:off x="3042258"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8" name="Rectangle 7">
            <a:extLst>
              <a:ext uri="{FF2B5EF4-FFF2-40B4-BE49-F238E27FC236}">
                <a16:creationId xmlns:a16="http://schemas.microsoft.com/office/drawing/2014/main" id="{20DF7EA1-4989-3DBC-B342-7D3FCD502DF8}"/>
              </a:ext>
            </a:extLst>
          </p:cNvPr>
          <p:cNvSpPr/>
          <p:nvPr/>
        </p:nvSpPr>
        <p:spPr>
          <a:xfrm>
            <a:off x="3373966" y="5469928"/>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0" name="Rectangle 9">
            <a:extLst>
              <a:ext uri="{FF2B5EF4-FFF2-40B4-BE49-F238E27FC236}">
                <a16:creationId xmlns:a16="http://schemas.microsoft.com/office/drawing/2014/main" id="{5E91EF1D-ADB8-A81A-52EE-FDCF5C2F6D90}"/>
              </a:ext>
            </a:extLst>
          </p:cNvPr>
          <p:cNvSpPr/>
          <p:nvPr/>
        </p:nvSpPr>
        <p:spPr>
          <a:xfrm>
            <a:off x="982123" y="6197063"/>
            <a:ext cx="178168" cy="15753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GB"/>
          </a:p>
        </p:txBody>
      </p:sp>
      <p:sp>
        <p:nvSpPr>
          <p:cNvPr id="11" name="TextBox 10">
            <a:extLst>
              <a:ext uri="{FF2B5EF4-FFF2-40B4-BE49-F238E27FC236}">
                <a16:creationId xmlns:a16="http://schemas.microsoft.com/office/drawing/2014/main" id="{7DC2DBC0-13D8-4D16-2806-326EB90E3FCD}"/>
              </a:ext>
            </a:extLst>
          </p:cNvPr>
          <p:cNvSpPr txBox="1"/>
          <p:nvPr/>
        </p:nvSpPr>
        <p:spPr>
          <a:xfrm>
            <a:off x="1160291" y="6166819"/>
            <a:ext cx="2122697" cy="231602"/>
          </a:xfrm>
          <a:prstGeom prst="rect">
            <a:avLst/>
          </a:prstGeom>
          <a:noFill/>
        </p:spPr>
        <p:txBody>
          <a:bodyPr wrap="none" rtlCol="0">
            <a:spAutoFit/>
          </a:bodyPr>
          <a:lstStyle/>
          <a:p>
            <a:r>
              <a:rPr kumimoji="1" lang="en-GB" sz="1000"/>
              <a:t>Micro-service workload instances</a:t>
            </a:r>
          </a:p>
        </p:txBody>
      </p:sp>
    </p:spTree>
    <p:extLst>
      <p:ext uri="{BB962C8B-B14F-4D97-AF65-F5344CB8AC3E}">
        <p14:creationId xmlns:p14="http://schemas.microsoft.com/office/powerpoint/2010/main" val="3975839154"/>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Rakuten">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akuten" id="{2708EEE7-9CDE-4C2E-8EB3-FA8B3AE07409}" vid="{F25BEFD1-24A0-4A46-ABA3-E129E6A66E4A}"/>
    </a:ext>
  </a:extLst>
</a:theme>
</file>

<file path=ppt/theme/theme2.xml><?xml version="1.0" encoding="utf-8"?>
<a:theme xmlns:a="http://schemas.openxmlformats.org/drawingml/2006/main" name="Rakuten Tem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akuten Template" id="{16A6D6B8-04CD-4C02-814C-7E42A725D2E9}" vid="{713863AA-DD83-4D20-8F57-702CCE1DB43A}"/>
    </a:ext>
  </a:extLst>
</a:theme>
</file>

<file path=ppt/theme/theme3.xml><?xml version="1.0" encoding="utf-8"?>
<a:theme xmlns:a="http://schemas.openxmlformats.org/drawingml/2006/main" name="RMI_Kuchitsusan_tenplate">
  <a:themeElements>
    <a:clrScheme name="R-Style v2.0">
      <a:dk1>
        <a:srgbClr val="000000"/>
      </a:dk1>
      <a:lt1>
        <a:srgbClr val="FFFFFF"/>
      </a:lt1>
      <a:dk2>
        <a:srgbClr val="BF0000"/>
      </a:dk2>
      <a:lt2>
        <a:srgbClr val="F0F0F0"/>
      </a:lt2>
      <a:accent1>
        <a:srgbClr val="BF0000"/>
      </a:accent1>
      <a:accent2>
        <a:srgbClr val="EC4848"/>
      </a:accent2>
      <a:accent3>
        <a:srgbClr val="FFBA46"/>
      </a:accent3>
      <a:accent4>
        <a:srgbClr val="7FDB4B"/>
      </a:accent4>
      <a:accent5>
        <a:srgbClr val="37B4F3"/>
      </a:accent5>
      <a:accent6>
        <a:srgbClr val="2D5BD6"/>
      </a:accent6>
      <a:hlink>
        <a:srgbClr val="0000FF"/>
      </a:hlink>
      <a:folHlink>
        <a:srgbClr val="800080"/>
      </a:folHlink>
    </a:clrScheme>
    <a:fontScheme name="Rakuten Sans">
      <a:majorFont>
        <a:latin typeface="Rakuten Sans"/>
        <a:ea typeface="メイリオ"/>
        <a:cs typeface=""/>
      </a:majorFont>
      <a:minorFont>
        <a:latin typeface="Rakuten Sans"/>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kumimoji="1" dirty="0" err="1" smtClean="0"/>
        </a:defPPr>
      </a:lstStyle>
    </a:txDef>
  </a:objectDefaults>
  <a:extraClrSchemeLst/>
  <a:extLst>
    <a:ext uri="{05A4C25C-085E-4340-85A3-A5531E510DB2}">
      <thm15:themeFamily xmlns:thm15="http://schemas.microsoft.com/office/thememl/2012/main" name="RMI_Kuchitsusan_tenplate" id="{C4A8EA13-CBA1-4C38-A3A2-4460E6A439BE}" vid="{14A58657-B396-4D34-A414-DF70BDE92AB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AD65EFDCEF241B7B8F08BE66FA2E6" ma:contentTypeVersion="4" ma:contentTypeDescription="Create a new document." ma:contentTypeScope="" ma:versionID="7f89feea4ca24092bbc1eff8a3da737c">
  <xsd:schema xmlns:xsd="http://www.w3.org/2001/XMLSchema" xmlns:xs="http://www.w3.org/2001/XMLSchema" xmlns:p="http://schemas.microsoft.com/office/2006/metadata/properties" xmlns:ns2="5aaab65d-09ce-49f7-bfe3-4839593de43d" targetNamespace="http://schemas.microsoft.com/office/2006/metadata/properties" ma:root="true" ma:fieldsID="853f6763921c1f3cdccc6b1046fbc08a" ns2:_="">
    <xsd:import namespace="5aaab65d-09ce-49f7-bfe3-4839593de43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aab65d-09ce-49f7-bfe3-4839593de43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121848A-83A2-4438-A796-6AC0F5C21707}">
  <ds:schemaRefs>
    <ds:schemaRef ds:uri="http://www.w3.org/XML/1998/namespace"/>
    <ds:schemaRef ds:uri="http://schemas.microsoft.com/office/2006/documentManagement/types"/>
    <ds:schemaRef ds:uri="5aaab65d-09ce-49f7-bfe3-4839593de43d"/>
    <ds:schemaRef ds:uri="http://schemas.openxmlformats.org/package/2006/metadata/core-properties"/>
    <ds:schemaRef ds:uri="http://purl.org/dc/terms/"/>
    <ds:schemaRef ds:uri="http://schemas.microsoft.com/office/2006/metadata/properties"/>
    <ds:schemaRef ds:uri="http://purl.org/dc/elements/1.1/"/>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CAF14F50-8C43-4E7F-9A03-F6AA8454CF01}">
  <ds:schemaRefs>
    <ds:schemaRef ds:uri="5aaab65d-09ce-49f7-bfe3-4839593de43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A14B410-5F60-4FCC-9F94-61721686C1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Rakuten</Template>
  <TotalTime>21</TotalTime>
  <Words>4252</Words>
  <Application>Microsoft Office PowerPoint</Application>
  <PresentationFormat>Widescreen</PresentationFormat>
  <Paragraphs>535</Paragraphs>
  <Slides>23</Slides>
  <Notes>21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23</vt:i4>
      </vt:variant>
    </vt:vector>
  </HeadingPairs>
  <TitlesOfParts>
    <vt:vector size="33" baseType="lpstr">
      <vt:lpstr>Helvetica Neue Medium</vt:lpstr>
      <vt:lpstr>Lucida Grande</vt:lpstr>
      <vt:lpstr>Microsoft YaHei</vt:lpstr>
      <vt:lpstr>Arial</vt:lpstr>
      <vt:lpstr>Calibri</vt:lpstr>
      <vt:lpstr>Rakuten Sans</vt:lpstr>
      <vt:lpstr>Times New Roman</vt:lpstr>
      <vt:lpstr>Rakuten</vt:lpstr>
      <vt:lpstr>Rakuten Template</vt:lpstr>
      <vt:lpstr>RMI_Kuchitsusan_tenplate</vt:lpstr>
      <vt:lpstr>Cloud Native NF Data Streaming Solution Analysis WebSocket VS HTTP2.0 VS Kafka</vt:lpstr>
      <vt:lpstr>Overview</vt:lpstr>
      <vt:lpstr>Overview</vt:lpstr>
      <vt:lpstr>PowerPoint Presentation</vt:lpstr>
      <vt:lpstr>Solution 2 – HTTP  based (1.0/2.0/3.0)</vt:lpstr>
      <vt:lpstr>Solution 3 – Message bus based </vt:lpstr>
      <vt:lpstr>Overview</vt:lpstr>
      <vt:lpstr>Solution 1 – WebSocket based Pros and Cons</vt:lpstr>
      <vt:lpstr>Solution 2 – HTTP based   Pros and Cons</vt:lpstr>
      <vt:lpstr>Solution 3 – Message bus based  Pros and Cons</vt:lpstr>
      <vt:lpstr>Summary and comparison of pros and cons</vt:lpstr>
      <vt:lpstr>Overview</vt:lpstr>
      <vt:lpstr>Conclusions and Key Discussions</vt:lpstr>
      <vt:lpstr>Overview</vt:lpstr>
      <vt:lpstr>Commercial benefit highlight for operators using Kafka</vt:lpstr>
      <vt:lpstr>Overview</vt:lpstr>
      <vt:lpstr>3GPP standard impact</vt:lpstr>
      <vt:lpstr>Overview</vt:lpstr>
      <vt:lpstr>Addressing Kafka scalability concern from some company</vt:lpstr>
      <vt:lpstr>Overview</vt:lpstr>
      <vt:lpstr>Addressing performance concern in unstable transport condition</vt:lpstr>
      <vt:lpstr>Addressing performance concern in unstable transport condition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Lingasamy, V | RSI</dc:creator>
  <cp:lastModifiedBy>Sun, Kexuan</cp:lastModifiedBy>
  <cp:revision>8</cp:revision>
  <dcterms:created xsi:type="dcterms:W3CDTF">2022-12-19T09:21:55Z</dcterms:created>
  <dcterms:modified xsi:type="dcterms:W3CDTF">2025-02-06T19:39:39Z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0x0101003AAAD65EFDCEF241B7B8F08BE66FA2E6</vt:lpwstr>
  </property>
</Properties>
</file>