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937" r:id="rId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72AF2F"/>
    <a:srgbClr val="C1E442"/>
    <a:srgbClr val="6600F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124" d="100"/>
          <a:sy n="124" d="100"/>
        </p:scale>
        <p:origin x="130" y="1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-344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8/9/2024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8/9/2024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S5-243973, SA5#156,19 - 23 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August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2024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fr-FR" altLang="zh-CN" sz="4800" b="1" dirty="0"/>
              <a:t>Discussion on SA5 CH SWG</a:t>
            </a:r>
            <a:br>
              <a:rPr lang="en-GB" sz="4800" b="1" i="1" dirty="0"/>
            </a:br>
            <a:r>
              <a:rPr lang="en-GB" altLang="zh-CN" sz="2400" dirty="0">
                <a:latin typeface="Arial" pitchFamily="34" charset="0"/>
              </a:rPr>
              <a:t>SA5#</a:t>
            </a:r>
            <a:r>
              <a:rPr lang="fr-FR" altLang="zh-CN" sz="2400" dirty="0">
                <a:latin typeface="Arial" pitchFamily="34" charset="0"/>
              </a:rPr>
              <a:t>1</a:t>
            </a:r>
            <a:r>
              <a:rPr lang="en-US" altLang="zh-CN" sz="2400" dirty="0">
                <a:latin typeface="Arial" pitchFamily="34" charset="0"/>
              </a:rPr>
              <a:t>56</a:t>
            </a:r>
            <a:r>
              <a:rPr lang="fr-FR" altLang="zh-CN" sz="2400" dirty="0">
                <a:latin typeface="Arial" pitchFamily="34" charset="0"/>
              </a:rPr>
              <a:t>, 19 – 23</a:t>
            </a:r>
            <a:r>
              <a:rPr lang="en-US" altLang="zh-CN" sz="2400" dirty="0">
                <a:latin typeface="Arial" pitchFamily="34" charset="0"/>
              </a:rPr>
              <a:t> August, 2024</a:t>
            </a: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SA5 action on SWG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b="1" dirty="0"/>
              <a:t>Background: </a:t>
            </a:r>
            <a:r>
              <a:rPr lang="en-US" altLang="zh-CN" sz="2000" dirty="0"/>
              <a:t>SA#104 assigned SA5 an action (Please see SP-240955 for details)</a:t>
            </a:r>
            <a:endParaRPr lang="en-GB" altLang="zh-CN" sz="2000" dirty="0"/>
          </a:p>
          <a:p>
            <a:pPr marL="568325" indent="-568325"/>
            <a:r>
              <a:rPr lang="en-US" altLang="zh-CN" sz="2000" b="1" dirty="0"/>
              <a:t>Action</a:t>
            </a:r>
            <a:r>
              <a:rPr lang="en-US" altLang="zh-CN" sz="2000" dirty="0"/>
              <a:t>: SA3, SA4, and SA5 WG should assess whether their current SWG should continue in its current form, or whether the work should be performed in the WG using relevant  breakout session(s). </a:t>
            </a:r>
          </a:p>
          <a:p>
            <a:pPr marL="914400" lvl="1" indent="-346075"/>
            <a:r>
              <a:rPr lang="en-US" altLang="zh-CN" sz="2000" dirty="0"/>
              <a:t>The WG agreed proposal should be submitted to TSG#105 for approval.</a:t>
            </a:r>
          </a:p>
          <a:p>
            <a:r>
              <a:rPr lang="en-US" altLang="zh-CN" sz="2000" b="1" dirty="0"/>
              <a:t>For discussion: </a:t>
            </a:r>
          </a:p>
          <a:p>
            <a:pPr lvl="1"/>
            <a:r>
              <a:rPr lang="en-US" altLang="zh-CN" sz="1800" dirty="0"/>
              <a:t>SA5 has Charging SWG </a:t>
            </a:r>
          </a:p>
          <a:p>
            <a:pPr lvl="1"/>
            <a:r>
              <a:rPr lang="en-US" altLang="zh-CN" sz="1800" dirty="0"/>
              <a:t>SA5 Agreement on assessment: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182831</TotalTime>
  <Words>114</Words>
  <Application>Microsoft Office PowerPoint</Application>
  <PresentationFormat>Widescreen</PresentationFormat>
  <Paragraphs>10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Office Theme</vt:lpstr>
      <vt:lpstr>   Discussion on SA5 CH SWG SA5#156, 19 – 23 August, 2024 </vt:lpstr>
      <vt:lpstr>SA5 action on SWG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Huawei</cp:lastModifiedBy>
  <cp:revision>3874</cp:revision>
  <dcterms:created xsi:type="dcterms:W3CDTF">2008-08-30T09:32:10Z</dcterms:created>
  <dcterms:modified xsi:type="dcterms:W3CDTF">2024-08-09T01:50:46Z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