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1311" r:id="rId6"/>
    <p:sldId id="1312" r:id="rId7"/>
    <p:sldId id="1313" r:id="rId8"/>
    <p:sldId id="1246" r:id="rId9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2B2B2"/>
    <a:srgbClr val="808080"/>
    <a:srgbClr val="FFFFCC"/>
    <a:srgbClr val="C1E442"/>
    <a:srgbClr val="FFFF99"/>
    <a:srgbClr val="C6D254"/>
    <a:srgbClr val="000000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08" autoAdjust="0"/>
    <p:restoredTop sz="92197" autoAdjust="0"/>
  </p:normalViewPr>
  <p:slideViewPr>
    <p:cSldViewPr snapToGrid="0">
      <p:cViewPr varScale="1">
        <p:scale>
          <a:sx n="100" d="100"/>
          <a:sy n="100" d="100"/>
        </p:scale>
        <p:origin x="317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1814" y="-344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5/16/2024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5/16/2024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84869265-D860-41CA-AFA8-4209B0619A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WG5 Meeting #155</a:t>
            </a:r>
          </a:p>
          <a:p>
            <a:r>
              <a:rPr lang="en-US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Jeju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South Korea, 27 - 31 May 2024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 Box 13">
            <a:extLst>
              <a:ext uri="{FF2B5EF4-FFF2-40B4-BE49-F238E27FC236}">
                <a16:creationId xmlns:a16="http://schemas.microsoft.com/office/drawing/2014/main" id="{BA8561C5-21F5-40B5-B842-0EAB593BAC9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62018" y="254593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S5-242307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630172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67489" y="6423704"/>
            <a:ext cx="7950201" cy="323171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S5-242307: </a:t>
            </a:r>
            <a:r>
              <a:rPr lang="en-GB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SA5#</a:t>
            </a:r>
            <a:r>
              <a:rPr lang="en-GB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155, </a:t>
            </a:r>
            <a:r>
              <a:rPr lang="en-US" sz="1100" b="1" kern="1200" spc="300" dirty="0" err="1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Jeju</a:t>
            </a:r>
            <a:r>
              <a:rPr lang="en-US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South Korea, 27 - 31 May 2024</a:t>
            </a:r>
            <a:r>
              <a:rPr lang="en-GB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2024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3685" y="3429000"/>
            <a:ext cx="8697009" cy="119269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SA5 meeting calendar</a:t>
            </a:r>
            <a:br>
              <a:rPr lang="en-GB" altLang="zh-CN" sz="4800" b="1" dirty="0"/>
            </a:b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798027" y="4092113"/>
            <a:ext cx="8872667" cy="1712694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de-DE" altLang="de-DE" sz="2400" dirty="0">
                <a:latin typeface="Arial" charset="0"/>
              </a:rPr>
              <a:t>Zou Lan, SA5 Chair (Huawei)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96978-ADB7-4B9F-B520-9A9095F89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3GPP SA &amp; SA5 meeting calendar (2024)</a:t>
            </a:r>
            <a:endParaRPr lang="zh-CN" alt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E2ABE0A-6261-4D81-9898-D47AECAEF1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152378"/>
              </p:ext>
            </p:extLst>
          </p:nvPr>
        </p:nvGraphicFramePr>
        <p:xfrm>
          <a:off x="756000" y="1281266"/>
          <a:ext cx="11052000" cy="4356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Meeting info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algn="ctr" fontAlgn="ctr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SA5#153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29 Jan 2024 – 2 Feb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Sevilla, ES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SA3 LI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19 Mar 2024 - 22 Mar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Maastricht , NL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Rel-18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SA5#154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15 Apr 2024 - 19 Apr 2024 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>
                          <a:latin typeface="+mn-lt"/>
                        </a:rPr>
                        <a:t>Changsha </a:t>
                      </a:r>
                      <a:r>
                        <a:rPr lang="en-US" altLang="zh-CN" sz="1400" dirty="0">
                          <a:latin typeface="+mn-lt"/>
                        </a:rPr>
                        <a:t>, CN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SA5#155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27 May 2024 - 31 May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err="1">
                          <a:latin typeface="+mn-lt"/>
                        </a:rPr>
                        <a:t>Jeju</a:t>
                      </a:r>
                      <a:r>
                        <a:rPr lang="en-US" altLang="zh-CN" sz="1400" dirty="0">
                          <a:latin typeface="+mn-lt"/>
                        </a:rPr>
                        <a:t>, KR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18 Jun 2024 - 21 Jun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Shanghai , CN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SA5#156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19 Aug 2024 - 23 Aug 2024 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Maastricht , NL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10 Sep 2024 - 13 Sep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Melbourne , AU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SA5#157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14 Oct 2024 - 18 Oct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India , IN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SA5#158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18 Nov 2024 - 22 Nov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Orlando , US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10 Dec 2024 - 13 Dec 2024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Madrid (TBC) , ES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D323C98B-B5F1-4CEC-9869-2E772328F176}"/>
              </a:ext>
            </a:extLst>
          </p:cNvPr>
          <p:cNvSpPr/>
          <p:nvPr/>
        </p:nvSpPr>
        <p:spPr>
          <a:xfrm>
            <a:off x="530352" y="5701597"/>
            <a:ext cx="112776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Please book your hotel/flight when you received official meeting invitation</a:t>
            </a:r>
          </a:p>
        </p:txBody>
      </p:sp>
    </p:spTree>
    <p:extLst>
      <p:ext uri="{BB962C8B-B14F-4D97-AF65-F5344CB8AC3E}">
        <p14:creationId xmlns:p14="http://schemas.microsoft.com/office/powerpoint/2010/main" val="178080730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96978-ADB7-4B9F-B520-9A9095F89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3GPP SA &amp; SA5 meeting calendar (2025)</a:t>
            </a:r>
            <a:endParaRPr lang="zh-CN" alt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E2ABE0A-6261-4D81-9898-D47AECAEF1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0344051"/>
              </p:ext>
            </p:extLst>
          </p:nvPr>
        </p:nvGraphicFramePr>
        <p:xfrm>
          <a:off x="719424" y="1339283"/>
          <a:ext cx="11052000" cy="40321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SA5#159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 Feb 2025- 21 Feb 2025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Sophia Antipolis, FR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Mar 2025- 14 Mar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>
                          <a:latin typeface="+mn-lt"/>
                        </a:rPr>
                        <a:t>Korea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22369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07 Apr 2025- 11 Apr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Goteborg, SE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SA2/3/4/5/6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26061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SA5#161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 May 2025- 23 May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Japan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30141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09 Jun 2025- 13 Jun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30621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 Aug 2025- 29 Aug 2025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Goteborg, SE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SA WGs/CT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3096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Sep 2025- 19 Sep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Rel-19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 Oct 2025- 17 Oct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SA2/3/4/5/6 and CT1/3/4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 Nov 2025- 21 Nov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US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08 Dec 2025- 12 Dec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US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9FAA57BB-47EF-4D7E-935F-27ED17DAF74C}"/>
              </a:ext>
            </a:extLst>
          </p:cNvPr>
          <p:cNvSpPr/>
          <p:nvPr/>
        </p:nvSpPr>
        <p:spPr>
          <a:xfrm>
            <a:off x="493777" y="5463853"/>
            <a:ext cx="112776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6 f2f meeting planned in 2025, 3 meetings in Europe, 1 in Japan, 1 in China, 1 in US.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Please book your hotel/flight when you received official meeting invitation</a:t>
            </a:r>
          </a:p>
        </p:txBody>
      </p:sp>
    </p:spTree>
    <p:extLst>
      <p:ext uri="{BB962C8B-B14F-4D97-AF65-F5344CB8AC3E}">
        <p14:creationId xmlns:p14="http://schemas.microsoft.com/office/powerpoint/2010/main" val="107344589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B5833-9CDC-412F-AFB7-C1CCC7C6A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Joint workshop 2024</a:t>
            </a:r>
            <a:endParaRPr lang="zh-CN" alt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B09B2BC-5027-4889-AE75-7C4609697B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9470293"/>
              </p:ext>
            </p:extLst>
          </p:nvPr>
        </p:nvGraphicFramePr>
        <p:xfrm>
          <a:off x="492696" y="1328840"/>
          <a:ext cx="11206608" cy="1562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0021">
                  <a:extLst>
                    <a:ext uri="{9D8B030D-6E8A-4147-A177-3AD203B41FA5}">
                      <a16:colId xmlns:a16="http://schemas.microsoft.com/office/drawing/2014/main" val="2373675325"/>
                    </a:ext>
                  </a:extLst>
                </a:gridCol>
                <a:gridCol w="2309024">
                  <a:extLst>
                    <a:ext uri="{9D8B030D-6E8A-4147-A177-3AD203B41FA5}">
                      <a16:colId xmlns:a16="http://schemas.microsoft.com/office/drawing/2014/main" val="4104691232"/>
                    </a:ext>
                  </a:extLst>
                </a:gridCol>
                <a:gridCol w="1065704">
                  <a:extLst>
                    <a:ext uri="{9D8B030D-6E8A-4147-A177-3AD203B41FA5}">
                      <a16:colId xmlns:a16="http://schemas.microsoft.com/office/drawing/2014/main" val="2918137847"/>
                    </a:ext>
                  </a:extLst>
                </a:gridCol>
                <a:gridCol w="6321859">
                  <a:extLst>
                    <a:ext uri="{9D8B030D-6E8A-4147-A177-3AD203B41FA5}">
                      <a16:colId xmlns:a16="http://schemas.microsoft.com/office/drawing/2014/main" val="4274560431"/>
                    </a:ext>
                  </a:extLst>
                </a:gridCol>
              </a:tblGrid>
              <a:tr h="278651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Planned topics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225941431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latin typeface="+mn-lt"/>
                        </a:rPr>
                        <a:t>SA5-NFV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Wednesday, June 5th, 9pm-11pm China time /3pm-5pm Paris / 8am-10am Chicago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E-meeting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• Release plans for the 2024-2025 timeframe. (10 min for each group)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• Support for containerized network functions.(30 min)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• Energy efficiency. (30min)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• VNF Generic OAM functions (30min)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• Summary (10min)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16398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757951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6509" y="2650441"/>
            <a:ext cx="4008341" cy="519616"/>
          </a:xfrm>
        </p:spPr>
        <p:txBody>
          <a:bodyPr/>
          <a:lstStyle/>
          <a:p>
            <a:r>
              <a:rPr lang="sv-SE" sz="6000" dirty="0" err="1"/>
              <a:t>Thank</a:t>
            </a:r>
            <a:r>
              <a:rPr lang="sv-SE" sz="6000" dirty="0"/>
              <a:t> </a:t>
            </a:r>
            <a:r>
              <a:rPr lang="sv-SE" sz="6000" dirty="0" err="1"/>
              <a:t>you</a:t>
            </a:r>
            <a:r>
              <a:rPr lang="sv-SE" sz="60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0406958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6292fa44ab954aa0fbadffb20d1b36d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beac905ced2eb3c7f1f983f973c4cb1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A0C5451-E459-4FFF-ABEC-04BA6559B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13C568A-0C46-4592-BB68-CDB41342D77A}">
  <ds:schemaRefs>
    <ds:schemaRef ds:uri="http://schemas.microsoft.com/office/2006/documentManagement/types"/>
    <ds:schemaRef ds:uri="6f846979-0e6f-42ff-8b87-e1893efeda99"/>
    <ds:schemaRef ds:uri="http://schemas.microsoft.com/office/2006/metadata/properties"/>
    <ds:schemaRef ds:uri="http://schemas.microsoft.com/office/infopath/2007/PartnerControls"/>
    <ds:schemaRef ds:uri="http://purl.org/dc/terms/"/>
    <ds:schemaRef ds:uri="http://purl.org/dc/elements/1.1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11643</TotalTime>
  <Words>453</Words>
  <Application>Microsoft Office PowerPoint</Application>
  <PresentationFormat>Widescreen</PresentationFormat>
  <Paragraphs>108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 </vt:lpstr>
      <vt:lpstr>宋体</vt:lpstr>
      <vt:lpstr>Arial</vt:lpstr>
      <vt:lpstr>Calibri</vt:lpstr>
      <vt:lpstr>Times New Roman</vt:lpstr>
      <vt:lpstr>Office Theme</vt:lpstr>
      <vt:lpstr>    SA5 meeting calendar    </vt:lpstr>
      <vt:lpstr>3GPP SA &amp; SA5 meeting calendar (2024)</vt:lpstr>
      <vt:lpstr>3GPP SA &amp; SA5 meeting calendar (2025)</vt:lpstr>
      <vt:lpstr>Joint workshop 2024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Zou Lan</cp:lastModifiedBy>
  <cp:revision>759</cp:revision>
  <dcterms:created xsi:type="dcterms:W3CDTF">2019-03-13T01:38:36Z</dcterms:created>
  <dcterms:modified xsi:type="dcterms:W3CDTF">2024-05-16T12:53:00Z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2015_ms_pID_725343">
    <vt:lpwstr>(3)anw1F/1F5jiVy+jMIHqF03qXpYooiUrtgNYQBGYZ2DdoDsZXepZAq6FNVpDQQGRU04887Lvi
mJJ8pEsMl4BXOeSU+APYffyEWrEquN+K3AHo78PK0DftwZjtGD+c8rKHTgNp4ZgnhKasFp+a
3jVMapqsXA6HpZco5+v6z6uxH6Z2m3dd2cmL/pks+9jcSVGfStj80TnZ0nMjdm4jT8VxTE6u
FIkHIatBooRnPApkd1</vt:lpwstr>
  </property>
  <property fmtid="{D5CDD505-2E9C-101B-9397-08002B2CF9AE}" pid="4" name="_2015_ms_pID_7253431">
    <vt:lpwstr>MnCJgKS7Ze1ilqBdNygJSGsUrIgoQhyyjmGzOb1sTRP0QB4Iw4dfHa
7XhB81VyniGxGxGLvzZXx5Mav+ACHxYr653GO0dNtS2tME6Q2AtQ8141ntgG4DrOZKg6J0+3
hGnr6En9wk6Typc9fO/hG+0BadTefd+posOvTVROR8toVhDv/o4ASQW01GFbL4gZfYMQcmph
FtkFKYsuGpYynhPAoyHvmqNBiFCdBQZwiYTJ</vt:lpwstr>
  </property>
  <property fmtid="{D5CDD505-2E9C-101B-9397-08002B2CF9AE}" pid="5" name="_2015_ms_pID_7253432">
    <vt:lpwstr>Bg==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1700623718</vt:lpwstr>
  </property>
</Properties>
</file>