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3" r:id="rId8"/>
    <p:sldId id="1314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#154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Changsha, China, 15 - 19 April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S5-242220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S5-242220: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154, Changsha, China, 15 - 19 Apr 2024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5237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latin typeface="+mn-lt"/>
                        </a:rPr>
                        <a:t>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latin typeface="+mn-lt"/>
                        </a:rPr>
                        <a:t>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India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099051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Collection of WG opinions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F4609-F1FC-4A32-B4CE-B37FAF9CB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4000" dirty="0"/>
              <a:t>In MHPG#12, requested to get feedback from WGs on 2025 calendar </a:t>
            </a:r>
          </a:p>
          <a:p>
            <a:pPr lvl="1"/>
            <a:r>
              <a:rPr lang="en-US" altLang="en-US" sz="3500" dirty="0"/>
              <a:t>WGs decision on converting any of 2025 F2F meetings to E meeting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2B8B0-7927-4A6F-A49D-6CB9BB2FC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Potential joint calls with other SDOs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9C6E5FD-13DC-4FB6-9493-04CFE469A6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1117848"/>
              </p:ext>
            </p:extLst>
          </p:nvPr>
        </p:nvGraphicFramePr>
        <p:xfrm>
          <a:off x="248603" y="1147933"/>
          <a:ext cx="11745277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289">
                  <a:extLst>
                    <a:ext uri="{9D8B030D-6E8A-4147-A177-3AD203B41FA5}">
                      <a16:colId xmlns:a16="http://schemas.microsoft.com/office/drawing/2014/main" val="319448444"/>
                    </a:ext>
                  </a:extLst>
                </a:gridCol>
                <a:gridCol w="860040">
                  <a:extLst>
                    <a:ext uri="{9D8B030D-6E8A-4147-A177-3AD203B41FA5}">
                      <a16:colId xmlns:a16="http://schemas.microsoft.com/office/drawing/2014/main" val="1085087483"/>
                    </a:ext>
                  </a:extLst>
                </a:gridCol>
                <a:gridCol w="2027740">
                  <a:extLst>
                    <a:ext uri="{9D8B030D-6E8A-4147-A177-3AD203B41FA5}">
                      <a16:colId xmlns:a16="http://schemas.microsoft.com/office/drawing/2014/main" val="1051005639"/>
                    </a:ext>
                  </a:extLst>
                </a:gridCol>
                <a:gridCol w="4298430">
                  <a:extLst>
                    <a:ext uri="{9D8B030D-6E8A-4147-A177-3AD203B41FA5}">
                      <a16:colId xmlns:a16="http://schemas.microsoft.com/office/drawing/2014/main" val="718175217"/>
                    </a:ext>
                  </a:extLst>
                </a:gridCol>
                <a:gridCol w="3619778">
                  <a:extLst>
                    <a:ext uri="{9D8B030D-6E8A-4147-A177-3AD203B41FA5}">
                      <a16:colId xmlns:a16="http://schemas.microsoft.com/office/drawing/2014/main" val="2587681042"/>
                    </a:ext>
                  </a:extLst>
                </a:gridCol>
              </a:tblGrid>
              <a:tr h="232176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Action asked for SA5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SA5 opinion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281098"/>
                  </a:ext>
                </a:extLst>
              </a:tr>
              <a:tr h="744237"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S5-241334</a:t>
                      </a:r>
                      <a:endParaRPr lang="en-GB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TM Forum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LS Multi-SDO Autonomous Networks (AN) Formal Liaison: Acknowledgement of Upcoming Event – 22nd April 2024 @ 12:00 – 13:30 CET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1.Respond directly to this liaison with your Autonomous Networks update/presentation proposal(s) for the meeting.</a:t>
                      </a:r>
                    </a:p>
                    <a:p>
                      <a:r>
                        <a:rPr lang="en-US" sz="1100" dirty="0">
                          <a:latin typeface="+mn-lt"/>
                        </a:rPr>
                        <a:t>2.Confirm your attendance by response to the virtual event invite. </a:t>
                      </a:r>
                    </a:p>
                    <a:p>
                      <a:r>
                        <a:rPr lang="en-US" sz="1100" dirty="0">
                          <a:latin typeface="+mn-lt"/>
                        </a:rPr>
                        <a:t>3.SDO’s to forward invite to relevant AN participants.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The meeting invitation for the Workshop on Apr.22</a:t>
                      </a:r>
                      <a:r>
                        <a:rPr lang="en-GB" sz="1100" baseline="30000" dirty="0">
                          <a:latin typeface="+mn-lt"/>
                        </a:rPr>
                        <a:t>nd</a:t>
                      </a:r>
                      <a:r>
                        <a:rPr lang="en-GB" sz="1100" dirty="0">
                          <a:latin typeface="+mn-lt"/>
                        </a:rPr>
                        <a:t> will be forwarded to SA5 OAM exploder.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198644"/>
                  </a:ext>
                </a:extLst>
              </a:tr>
              <a:tr h="515241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S5-241340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ETSI ISG ZSM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Liaison response to 3GPP Reply LS to ZSM Work on AI enablers and intent-driven autonomous networks</a:t>
                      </a:r>
                      <a:r>
                        <a:rPr lang="en-GB" sz="1100" dirty="0"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Please consider opportunities for a conference call to mutually share information.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Wait for SA plenary discussion before we communicate with ZSM. A reply LS will be prepared in SA5#155.</a:t>
                      </a:r>
                      <a:r>
                        <a:rPr lang="en-GB" sz="1100" dirty="0">
                          <a:latin typeface="+mn-lt"/>
                        </a:rPr>
                        <a:t>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313850"/>
                  </a:ext>
                </a:extLst>
              </a:tr>
              <a:tr h="973233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S5-241344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ITU-T Study Group 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LS/r on “Signalling and protocol for Digital Twin Network”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information to </a:t>
                      </a:r>
                      <a:r>
                        <a:rPr lang="en-US" altLang="zh-CN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SA5</a:t>
                      </a:r>
                      <a:r>
                        <a:rPr lang="zh-CN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：</a:t>
                      </a:r>
                      <a:endParaRPr lang="en-GB" sz="11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ITU-T SG11 asks ETSI ISG ZSM to consider the potential time slot. If it is convenient for ETSI ISG ZSM, SG11 can arrange a conference call during next ITU-T SG11 meeting.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Date and venue of the next ITU-T SG11 meeting: Geneva, Switzerland, 1-10 May 2024</a:t>
                      </a:r>
                    </a:p>
                    <a:p>
                      <a:endParaRPr lang="en-GB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Reply LS S5-241930 </a:t>
                      </a:r>
                      <a:r>
                        <a:rPr lang="en-US" altLang="zh-CN" sz="1100" dirty="0">
                          <a:latin typeface="+mn-lt"/>
                        </a:rPr>
                        <a:t>is approved</a:t>
                      </a:r>
                      <a:r>
                        <a:rPr lang="en-GB" sz="1100" dirty="0">
                          <a:latin typeface="+mn-lt"/>
                        </a:rPr>
                        <a:t>. </a:t>
                      </a:r>
                      <a:r>
                        <a:rPr lang="en-US" sz="1100" dirty="0">
                          <a:latin typeface="+mn-lt"/>
                        </a:rPr>
                        <a:t>CMCC will follow the discussion and update the progress with the group. If SA5 plan to provide inputs to the joint call, the materials could be discussed in rapporteur call.</a:t>
                      </a:r>
                      <a:endParaRPr lang="en-GB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791275"/>
                  </a:ext>
                </a:extLst>
              </a:tr>
              <a:tr h="1660220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S5-240865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ETSI ISG NFV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LS to 3GPP SA5 on possible workshop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+mn-lt"/>
                        </a:rPr>
                        <a:t>ETSI ISG NFV suggests that it may be valuable for our two organizations to convene a joint workshop where participants from ETSI ISG NFV and 3GPP SA5 WG can discuss the following items:</a:t>
                      </a:r>
                    </a:p>
                    <a:p>
                      <a:r>
                        <a:rPr lang="en-GB" sz="1100" dirty="0">
                          <a:latin typeface="+mn-lt"/>
                        </a:rPr>
                        <a:t>•Release plans for the 2024-2025 timeframe.</a:t>
                      </a:r>
                    </a:p>
                    <a:p>
                      <a:r>
                        <a:rPr lang="en-GB" sz="1100" dirty="0">
                          <a:latin typeface="+mn-lt"/>
                        </a:rPr>
                        <a:t>•Support for containerized network functions.</a:t>
                      </a:r>
                    </a:p>
                    <a:p>
                      <a:r>
                        <a:rPr lang="en-GB" sz="1100" dirty="0">
                          <a:latin typeface="+mn-lt"/>
                        </a:rPr>
                        <a:t>•Support for generic OAM functions.</a:t>
                      </a:r>
                    </a:p>
                    <a:p>
                      <a:r>
                        <a:rPr lang="en-GB" sz="1100" dirty="0">
                          <a:latin typeface="+mn-lt"/>
                        </a:rPr>
                        <a:t>•Intent driven management.</a:t>
                      </a:r>
                    </a:p>
                    <a:p>
                      <a:endParaRPr lang="en-GB" sz="1100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Email from NFV TSC chair: We could arrange the workshop as a conference call. It can be arranged independently of scheduled F2F meetings or we could put it on the agenda of a F2F meeting if you prefer. From our side, May or June timeframe seem to be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appropriate (our next F2F meeting will be in China, June 3-7).</a:t>
                      </a:r>
                      <a:endParaRPr lang="en-GB" altLang="zh-CN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Group agreed to have joint call after </a:t>
                      </a:r>
                      <a:r>
                        <a:rPr lang="en-US" sz="1100" dirty="0" err="1">
                          <a:latin typeface="+mn-lt"/>
                        </a:rPr>
                        <a:t>Jeju</a:t>
                      </a:r>
                      <a:r>
                        <a:rPr lang="en-US" sz="1100" dirty="0">
                          <a:latin typeface="+mn-lt"/>
                        </a:rPr>
                        <a:t> meeting. Welcome interested companies to provide inputs for the joint call and submit to SA5#155 for endorsement. Potential date: SA5 chair will discuss with NFV to find a 3 hour timeslot on Jun4/5/6.</a:t>
                      </a:r>
                      <a:endParaRPr lang="en-GB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893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95407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7873</TotalTime>
  <Words>869</Words>
  <Application>Microsoft Office PowerPoint</Application>
  <PresentationFormat>Widescreen</PresentationFormat>
  <Paragraphs>134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Collection of WG opinions</vt:lpstr>
      <vt:lpstr>Potential joint calls with other SDOs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ZL0419</cp:lastModifiedBy>
  <cp:revision>754</cp:revision>
  <dcterms:created xsi:type="dcterms:W3CDTF">2019-03-13T01:38:36Z</dcterms:created>
  <dcterms:modified xsi:type="dcterms:W3CDTF">2024-04-19T05:11:09Z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