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 id="2147483715" r:id="rId3"/>
  </p:sldMasterIdLst>
  <p:notesMasterIdLst>
    <p:notesMasterId r:id="rId14"/>
  </p:notesMasterIdLst>
  <p:sldIdLst>
    <p:sldId id="262" r:id="rId4"/>
    <p:sldId id="261" r:id="rId5"/>
    <p:sldId id="2147308900" r:id="rId6"/>
    <p:sldId id="263" r:id="rId7"/>
    <p:sldId id="257" r:id="rId8"/>
    <p:sldId id="2147308906" r:id="rId9"/>
    <p:sldId id="259" r:id="rId10"/>
    <p:sldId id="260" r:id="rId11"/>
    <p:sldId id="2147308908" r:id="rId12"/>
    <p:sldId id="2147308727" r:id="rId13"/>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4B6139-90CD-4915-13E3-8B713CC0CF1A}" name="Chamarty, Ravi" initials="CR" userId="S::ravi.chamarty@rakuten.com::72d8f9d7-29b3-4844-a19c-2f85570e3687" providerId="AD"/>
  <p188:author id="{E686D340-41AB-A725-C6FA-6E171F2A294A}" name="Shete, Pankaj | Pankaj | RMI" initials="SR" userId="S::pankaj.shete@rakuten.com::1dae1fb7-552a-4acb-b53d-62971eafc839" providerId="AD"/>
  <p188:author id="{F0E06C4A-8DC2-8C3E-265D-258853877166}" name="V Lingasamy (RSI)" initials="V(" userId="CIc7AInrsvg/AqbrcogBq9r49NItMPuTXfTDd99emf4=" providerId="None"/>
  <p188:author id="{CAAD7171-DF13-146A-892E-AEB3BDFC543C}" name="Sun, Kexuan" initials="KS" userId="S::kexuan.sun@rakuten.com::57e2ebdf-8035-4ff1-95a5-bb6693fd475a" providerId="AD"/>
  <p188:author id="{7E52CFD9-C707-CF5C-508E-B243047CA2CE}" name="Lingasamy, V | RSI" initials="LV|R" userId="S::v.lingasamy@rakuten.com::4c28bbe9-9c30-42f0-83cc-be1ec0098112" providerId="AD"/>
  <p188:author id="{4B7F30E2-5D20-2A67-3677-611E10FF33E3}" name="Pankaj Shete (RMI)" initials="P(" userId="80WYIFYkN9lU4RUgTrL21RCoz5tNC66/BdENTRn9238="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3333FF"/>
    <a:srgbClr val="BD03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53717F-75DE-EDEE-3FFB-824738A96980}" v="442" dt="2024-04-11T07:04:46.523"/>
    <p1510:client id="{685E763C-EAA4-47F0-9FEB-31BA8D0D5A7F}" v="16" dt="2024-04-11T16:41:01.319"/>
    <p1510:client id="{6CCF466B-8EC4-4913-3868-D818D5A9C63E}" v="108" dt="2024-04-11T02:09:10.310"/>
    <p1510:client id="{9258317A-B2A3-43EC-8DD2-CDB6D0494B5B}" v="4035" dt="2024-04-11T18:49:11.0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74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21" Type="http://schemas.microsoft.com/office/2018/10/relationships/authors" Targe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19"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gu, Manmeet | RSI" userId="S::manmeet.bhangu@rakuten.com::9bfd6f36-ab69-49ac-9a4d-b4c197e69d16" providerId="AD" clId="Web-{8512D4B2-24EF-6ACC-96E5-E5DA4D360E3C}"/>
    <pc:docChg chg="modSld">
      <pc:chgData name="Bhangu, Manmeet | RSI" userId="S::manmeet.bhangu@rakuten.com::9bfd6f36-ab69-49ac-9a4d-b4c197e69d16" providerId="AD" clId="Web-{8512D4B2-24EF-6ACC-96E5-E5DA4D360E3C}" dt="2024-03-11T04:46:49.675" v="0" actId="14100"/>
      <pc:docMkLst>
        <pc:docMk/>
      </pc:docMkLst>
      <pc:sldChg chg="modSp">
        <pc:chgData name="Bhangu, Manmeet | RSI" userId="S::manmeet.bhangu@rakuten.com::9bfd6f36-ab69-49ac-9a4d-b4c197e69d16" providerId="AD" clId="Web-{8512D4B2-24EF-6ACC-96E5-E5DA4D360E3C}" dt="2024-03-11T04:46:49.675" v="0" actId="14100"/>
        <pc:sldMkLst>
          <pc:docMk/>
          <pc:sldMk cId="1010881218" sldId="2147308899"/>
        </pc:sldMkLst>
        <pc:spChg chg="mod">
          <ac:chgData name="Bhangu, Manmeet | RSI" userId="S::manmeet.bhangu@rakuten.com::9bfd6f36-ab69-49ac-9a4d-b4c197e69d16" providerId="AD" clId="Web-{8512D4B2-24EF-6ACC-96E5-E5DA4D360E3C}" dt="2024-03-11T04:46:49.675" v="0" actId="14100"/>
          <ac:spMkLst>
            <pc:docMk/>
            <pc:sldMk cId="1010881218" sldId="2147308899"/>
            <ac:spMk id="8" creationId="{258873CD-E50B-5A40-C2E3-4CAB7FF38390}"/>
          </ac:spMkLst>
        </pc:spChg>
      </pc:sldChg>
    </pc:docChg>
  </pc:docChgLst>
  <pc:docChgLst>
    <pc:chgData name="Shete, Pankaj | Pankaj | RMI" userId="S::pankaj.shete@rakuten.com::1dae1fb7-552a-4acb-b53d-62971eafc839" providerId="AD" clId="Web-{2053717F-75DE-EDEE-3FFB-824738A96980}"/>
    <pc:docChg chg="mod modSld">
      <pc:chgData name="Shete, Pankaj | Pankaj | RMI" userId="S::pankaj.shete@rakuten.com::1dae1fb7-552a-4acb-b53d-62971eafc839" providerId="AD" clId="Web-{2053717F-75DE-EDEE-3FFB-824738A96980}" dt="2024-04-11T07:04:46.523" v="598"/>
      <pc:docMkLst>
        <pc:docMk/>
      </pc:docMkLst>
      <pc:sldChg chg="modCm">
        <pc:chgData name="Shete, Pankaj | Pankaj | RMI" userId="S::pankaj.shete@rakuten.com::1dae1fb7-552a-4acb-b53d-62971eafc839" providerId="AD" clId="Web-{2053717F-75DE-EDEE-3FFB-824738A96980}" dt="2024-04-11T01:01:36.771" v="1"/>
        <pc:sldMkLst>
          <pc:docMk/>
          <pc:sldMk cId="2549501208" sldId="257"/>
        </pc:sldMkLst>
        <pc:extLst>
          <p:ext xmlns:p="http://schemas.openxmlformats.org/presentationml/2006/main" uri="{D6D511B9-2390-475A-947B-AFAB55BFBCF1}">
            <pc226:cmChg xmlns:pc226="http://schemas.microsoft.com/office/powerpoint/2022/06/main/command" chg="">
              <pc226:chgData name="Shete, Pankaj | Pankaj | RMI" userId="S::pankaj.shete@rakuten.com::1dae1fb7-552a-4acb-b53d-62971eafc839" providerId="AD" clId="Web-{2053717F-75DE-EDEE-3FFB-824738A96980}" dt="2024-04-11T01:01:36.771" v="1"/>
              <pc2:cmMkLst xmlns:pc2="http://schemas.microsoft.com/office/powerpoint/2019/9/main/command">
                <pc:docMk/>
                <pc:sldMk cId="2549501208" sldId="257"/>
                <pc2:cmMk id="{8F00FBFF-77DD-4DA9-94E4-F5405AF49A0B}"/>
              </pc2:cmMkLst>
              <pc226:cmRplyChg chg="add">
                <pc226:chgData name="Shete, Pankaj | Pankaj | RMI" userId="S::pankaj.shete@rakuten.com::1dae1fb7-552a-4acb-b53d-62971eafc839" providerId="AD" clId="Web-{2053717F-75DE-EDEE-3FFB-824738A96980}" dt="2024-04-11T01:01:36.771" v="1"/>
                <pc2:cmRplyMkLst xmlns:pc2="http://schemas.microsoft.com/office/powerpoint/2019/9/main/command">
                  <pc:docMk/>
                  <pc:sldMk cId="2549501208" sldId="257"/>
                  <pc2:cmMk id="{8F00FBFF-77DD-4DA9-94E4-F5405AF49A0B}"/>
                  <pc2:cmRplyMk id="{B2D956CC-6699-46F1-AA4B-CFA11AE30A19}"/>
                </pc2:cmRplyMkLst>
              </pc226:cmRplyChg>
            </pc226:cmChg>
          </p:ext>
        </pc:extLst>
      </pc:sldChg>
      <pc:sldChg chg="modSp modCm">
        <pc:chgData name="Shete, Pankaj | Pankaj | RMI" userId="S::pankaj.shete@rakuten.com::1dae1fb7-552a-4acb-b53d-62971eafc839" providerId="AD" clId="Web-{2053717F-75DE-EDEE-3FFB-824738A96980}" dt="2024-04-11T04:51:58.976" v="595"/>
        <pc:sldMkLst>
          <pc:docMk/>
          <pc:sldMk cId="686510279" sldId="263"/>
        </pc:sldMkLst>
        <pc:graphicFrameChg chg="mod modGraphic">
          <ac:chgData name="Shete, Pankaj | Pankaj | RMI" userId="S::pankaj.shete@rakuten.com::1dae1fb7-552a-4acb-b53d-62971eafc839" providerId="AD" clId="Web-{2053717F-75DE-EDEE-3FFB-824738A96980}" dt="2024-04-11T03:29:53.036" v="593"/>
          <ac:graphicFrameMkLst>
            <pc:docMk/>
            <pc:sldMk cId="686510279" sldId="263"/>
            <ac:graphicFrameMk id="4" creationId="{C841CB8D-FA39-FB7A-65C7-A0C1C1187800}"/>
          </ac:graphicFrameMkLst>
        </pc:graphicFrameChg>
        <pc:extLst>
          <p:ext xmlns:p="http://schemas.openxmlformats.org/presentationml/2006/main" uri="{D6D511B9-2390-475A-947B-AFAB55BFBCF1}">
            <pc226:cmChg xmlns:pc226="http://schemas.microsoft.com/office/powerpoint/2022/06/main/command" chg="mod">
              <pc226:chgData name="Shete, Pankaj | Pankaj | RMI" userId="S::pankaj.shete@rakuten.com::1dae1fb7-552a-4acb-b53d-62971eafc839" providerId="AD" clId="Web-{2053717F-75DE-EDEE-3FFB-824738A96980}" dt="2024-04-11T04:51:51.007" v="594"/>
              <pc2:cmMkLst xmlns:pc2="http://schemas.microsoft.com/office/powerpoint/2019/9/main/command">
                <pc:docMk/>
                <pc:sldMk cId="686510279" sldId="263"/>
                <pc2:cmMk id="{F6746617-381D-4729-9725-02026610C8E5}"/>
              </pc2:cmMkLst>
              <pc226:cmRplyChg chg="add">
                <pc226:chgData name="Shete, Pankaj | Pankaj | RMI" userId="S::pankaj.shete@rakuten.com::1dae1fb7-552a-4acb-b53d-62971eafc839" providerId="AD" clId="Web-{2053717F-75DE-EDEE-3FFB-824738A96980}" dt="2024-04-11T04:51:51.007" v="594"/>
                <pc2:cmRplyMkLst xmlns:pc2="http://schemas.microsoft.com/office/powerpoint/2019/9/main/command">
                  <pc:docMk/>
                  <pc:sldMk cId="686510279" sldId="263"/>
                  <pc2:cmMk id="{F6746617-381D-4729-9725-02026610C8E5}"/>
                  <pc2:cmRplyMk id="{6626709C-9654-44B6-BDCC-7C446919F8E0}"/>
                </pc2:cmRplyMkLst>
              </pc226:cmRplyChg>
            </pc226:cmChg>
            <pc226:cmChg xmlns:pc226="http://schemas.microsoft.com/office/powerpoint/2022/06/main/command" chg="mod">
              <pc226:chgData name="Shete, Pankaj | Pankaj | RMI" userId="S::pankaj.shete@rakuten.com::1dae1fb7-552a-4acb-b53d-62971eafc839" providerId="AD" clId="Web-{2053717F-75DE-EDEE-3FFB-824738A96980}" dt="2024-04-11T04:51:58.976" v="595"/>
              <pc2:cmMkLst xmlns:pc2="http://schemas.microsoft.com/office/powerpoint/2019/9/main/command">
                <pc:docMk/>
                <pc:sldMk cId="686510279" sldId="263"/>
                <pc2:cmMk id="{09D49C40-6E89-4CD1-8845-B9D53C84B25B}"/>
              </pc2:cmMkLst>
              <pc226:cmRplyChg chg="add">
                <pc226:chgData name="Shete, Pankaj | Pankaj | RMI" userId="S::pankaj.shete@rakuten.com::1dae1fb7-552a-4acb-b53d-62971eafc839" providerId="AD" clId="Web-{2053717F-75DE-EDEE-3FFB-824738A96980}" dt="2024-04-11T04:51:58.976" v="595"/>
                <pc2:cmRplyMkLst xmlns:pc2="http://schemas.microsoft.com/office/powerpoint/2019/9/main/command">
                  <pc:docMk/>
                  <pc:sldMk cId="686510279" sldId="263"/>
                  <pc2:cmMk id="{09D49C40-6E89-4CD1-8845-B9D53C84B25B}"/>
                  <pc2:cmRplyMk id="{9C22D675-2969-46F5-B089-9D89C03CEBC1}"/>
                </pc2:cmRplyMkLst>
              </pc226:cmRplyChg>
            </pc226:cmChg>
          </p:ext>
        </pc:extLst>
      </pc:sldChg>
      <pc:sldChg chg="modCm">
        <pc:chgData name="Shete, Pankaj | Pankaj | RMI" userId="S::pankaj.shete@rakuten.com::1dae1fb7-552a-4acb-b53d-62971eafc839" providerId="AD" clId="Web-{2053717F-75DE-EDEE-3FFB-824738A96980}" dt="2024-04-11T01:14:22.373" v="4"/>
        <pc:sldMkLst>
          <pc:docMk/>
          <pc:sldMk cId="3519939779" sldId="2147308900"/>
        </pc:sldMkLst>
        <pc:extLst>
          <p:ext xmlns:p="http://schemas.openxmlformats.org/presentationml/2006/main" uri="{D6D511B9-2390-475A-947B-AFAB55BFBCF1}">
            <pc226:cmChg xmlns:pc226="http://schemas.microsoft.com/office/powerpoint/2022/06/main/command" chg="">
              <pc226:chgData name="Shete, Pankaj | Pankaj | RMI" userId="S::pankaj.shete@rakuten.com::1dae1fb7-552a-4acb-b53d-62971eafc839" providerId="AD" clId="Web-{2053717F-75DE-EDEE-3FFB-824738A96980}" dt="2024-04-11T01:14:22.373" v="4"/>
              <pc2:cmMkLst xmlns:pc2="http://schemas.microsoft.com/office/powerpoint/2019/9/main/command">
                <pc:docMk/>
                <pc:sldMk cId="3519939779" sldId="2147308900"/>
                <pc2:cmMk id="{DF374DAD-0B3E-4926-B8DF-F797AC7BBBB4}"/>
              </pc2:cmMkLst>
              <pc226:cmRplyChg chg="add">
                <pc226:chgData name="Shete, Pankaj | Pankaj | RMI" userId="S::pankaj.shete@rakuten.com::1dae1fb7-552a-4acb-b53d-62971eafc839" providerId="AD" clId="Web-{2053717F-75DE-EDEE-3FFB-824738A96980}" dt="2024-04-11T01:14:22.373" v="4"/>
                <pc2:cmRplyMkLst xmlns:pc2="http://schemas.microsoft.com/office/powerpoint/2019/9/main/command">
                  <pc:docMk/>
                  <pc:sldMk cId="3519939779" sldId="2147308900"/>
                  <pc2:cmMk id="{DF374DAD-0B3E-4926-B8DF-F797AC7BBBB4}"/>
                  <pc2:cmRplyMk id="{6E7205A1-DFA6-4EDD-A492-72DDD7A6D29E}"/>
                </pc2:cmRplyMkLst>
              </pc226:cmRplyChg>
            </pc226:cmChg>
          </p:ext>
        </pc:extLst>
      </pc:sldChg>
      <pc:sldChg chg="addCm modCm">
        <pc:chgData name="Shete, Pankaj | Pankaj | RMI" userId="S::pankaj.shete@rakuten.com::1dae1fb7-552a-4acb-b53d-62971eafc839" providerId="AD" clId="Web-{2053717F-75DE-EDEE-3FFB-824738A96980}" dt="2024-04-11T07:04:46.523" v="598"/>
        <pc:sldMkLst>
          <pc:docMk/>
          <pc:sldMk cId="3978912011" sldId="2147308902"/>
        </pc:sldMkLst>
        <pc:extLst>
          <p:ext xmlns:p="http://schemas.openxmlformats.org/presentationml/2006/main" uri="{D6D511B9-2390-475A-947B-AFAB55BFBCF1}">
            <pc226:cmChg xmlns:pc226="http://schemas.microsoft.com/office/powerpoint/2022/06/main/command" chg="add">
              <pc226:chgData name="Shete, Pankaj | Pankaj | RMI" userId="S::pankaj.shete@rakuten.com::1dae1fb7-552a-4acb-b53d-62971eafc839" providerId="AD" clId="Web-{2053717F-75DE-EDEE-3FFB-824738A96980}" dt="2024-04-11T06:53:14.147" v="596"/>
              <pc2:cmMkLst xmlns:pc2="http://schemas.microsoft.com/office/powerpoint/2019/9/main/command">
                <pc:docMk/>
                <pc:sldMk cId="3978912011" sldId="2147308902"/>
                <pc2:cmMk id="{CC167D5D-A9AE-4137-8D0F-E0786050F89F}"/>
              </pc2:cmMkLst>
            </pc226:cmChg>
            <pc226:cmChg xmlns:pc226="http://schemas.microsoft.com/office/powerpoint/2022/06/main/command" chg="add mod">
              <pc226:chgData name="Shete, Pankaj | Pankaj | RMI" userId="S::pankaj.shete@rakuten.com::1dae1fb7-552a-4acb-b53d-62971eafc839" providerId="AD" clId="Web-{2053717F-75DE-EDEE-3FFB-824738A96980}" dt="2024-04-11T07:04:46.523" v="598"/>
              <pc2:cmMkLst xmlns:pc2="http://schemas.microsoft.com/office/powerpoint/2019/9/main/command">
                <pc:docMk/>
                <pc:sldMk cId="3978912011" sldId="2147308902"/>
                <pc2:cmMk id="{05F192B2-73CA-4008-9856-93B1C11D54E0}"/>
              </pc2:cmMkLst>
            </pc226:cmChg>
          </p:ext>
        </pc:extLst>
      </pc:sldChg>
      <pc:sldChg chg="addCm modCm">
        <pc:chgData name="Shete, Pankaj | Pankaj | RMI" userId="S::pankaj.shete@rakuten.com::1dae1fb7-552a-4acb-b53d-62971eafc839" providerId="AD" clId="Web-{2053717F-75DE-EDEE-3FFB-824738A96980}" dt="2024-04-11T01:11:40.415" v="3"/>
        <pc:sldMkLst>
          <pc:docMk/>
          <pc:sldMk cId="3265321981" sldId="2147308904"/>
        </pc:sldMkLst>
        <pc:extLst>
          <p:ext xmlns:p="http://schemas.openxmlformats.org/presentationml/2006/main" uri="{D6D511B9-2390-475A-947B-AFAB55BFBCF1}">
            <pc226:cmChg xmlns:pc226="http://schemas.microsoft.com/office/powerpoint/2022/06/main/command" chg="add mod">
              <pc226:chgData name="Shete, Pankaj | Pankaj | RMI" userId="S::pankaj.shete@rakuten.com::1dae1fb7-552a-4acb-b53d-62971eafc839" providerId="AD" clId="Web-{2053717F-75DE-EDEE-3FFB-824738A96980}" dt="2024-04-11T01:11:40.415" v="3"/>
              <pc2:cmMkLst xmlns:pc2="http://schemas.microsoft.com/office/powerpoint/2019/9/main/command">
                <pc:docMk/>
                <pc:sldMk cId="3265321981" sldId="2147308904"/>
                <pc2:cmMk id="{D64E14C7-922E-4F96-93EE-DA9742F34A90}"/>
              </pc2:cmMkLst>
            </pc226:cmChg>
          </p:ext>
        </pc:extLst>
      </pc:sldChg>
    </pc:docChg>
  </pc:docChgLst>
  <pc:docChgLst>
    <pc:chgData name="Muhammad, Awn | Awn | RMI" userId="S::awn.muhammad@rakuten.com::db93e554-cce3-445a-8083-73d0c778cf66" providerId="AD" clId="Web-{6CCF466B-8EC4-4913-3868-D818D5A9C63E}"/>
    <pc:docChg chg="modSld">
      <pc:chgData name="Muhammad, Awn | Awn | RMI" userId="S::awn.muhammad@rakuten.com::db93e554-cce3-445a-8083-73d0c778cf66" providerId="AD" clId="Web-{6CCF466B-8EC4-4913-3868-D818D5A9C63E}" dt="2024-04-11T02:09:08.247" v="87"/>
      <pc:docMkLst>
        <pc:docMk/>
      </pc:docMkLst>
      <pc:sldChg chg="modSp">
        <pc:chgData name="Muhammad, Awn | Awn | RMI" userId="S::awn.muhammad@rakuten.com::db93e554-cce3-445a-8083-73d0c778cf66" providerId="AD" clId="Web-{6CCF466B-8EC4-4913-3868-D818D5A9C63E}" dt="2024-04-11T02:09:08.247" v="87"/>
        <pc:sldMkLst>
          <pc:docMk/>
          <pc:sldMk cId="686510279" sldId="263"/>
        </pc:sldMkLst>
        <pc:graphicFrameChg chg="mod modGraphic">
          <ac:chgData name="Muhammad, Awn | Awn | RMI" userId="S::awn.muhammad@rakuten.com::db93e554-cce3-445a-8083-73d0c778cf66" providerId="AD" clId="Web-{6CCF466B-8EC4-4913-3868-D818D5A9C63E}" dt="2024-04-11T02:09:08.247" v="87"/>
          <ac:graphicFrameMkLst>
            <pc:docMk/>
            <pc:sldMk cId="686510279" sldId="263"/>
            <ac:graphicFrameMk id="4" creationId="{C841CB8D-FA39-FB7A-65C7-A0C1C1187800}"/>
          </ac:graphicFrameMkLst>
        </pc:graphicFrameChg>
      </pc:sldChg>
    </pc:docChg>
  </pc:docChgLst>
  <pc:docChgLst>
    <pc:chgData name="Chamarty, Ravi" userId="72d8f9d7-29b3-4844-a19c-2f85570e3687" providerId="ADAL" clId="{685E763C-EAA4-47F0-9FEB-31BA8D0D5A7F}"/>
    <pc:docChg chg="modSld">
      <pc:chgData name="Chamarty, Ravi" userId="72d8f9d7-29b3-4844-a19c-2f85570e3687" providerId="ADAL" clId="{685E763C-EAA4-47F0-9FEB-31BA8D0D5A7F}" dt="2024-04-11T16:41:01.320" v="21" actId="2056"/>
      <pc:docMkLst>
        <pc:docMk/>
      </pc:docMkLst>
      <pc:sldChg chg="addCm modCm">
        <pc:chgData name="Chamarty, Ravi" userId="72d8f9d7-29b3-4844-a19c-2f85570e3687" providerId="ADAL" clId="{685E763C-EAA4-47F0-9FEB-31BA8D0D5A7F}" dt="2024-04-11T11:29:13.974" v="20"/>
        <pc:sldMkLst>
          <pc:docMk/>
          <pc:sldMk cId="2549501208" sldId="257"/>
        </pc:sldMkLst>
        <pc:extLst>
          <p:ext xmlns:p="http://schemas.openxmlformats.org/presentationml/2006/main" uri="{D6D511B9-2390-475A-947B-AFAB55BFBCF1}">
            <pc226:cmChg xmlns:pc226="http://schemas.microsoft.com/office/powerpoint/2022/06/main/command" chg="add">
              <pc226:chgData name="Chamarty, Ravi" userId="72d8f9d7-29b3-4844-a19c-2f85570e3687" providerId="ADAL" clId="{685E763C-EAA4-47F0-9FEB-31BA8D0D5A7F}" dt="2024-04-10T16:40:09.758" v="12"/>
              <pc2:cmMkLst xmlns:pc2="http://schemas.microsoft.com/office/powerpoint/2019/9/main/command">
                <pc:docMk/>
                <pc:sldMk cId="2549501208" sldId="257"/>
                <pc2:cmMk id="{C7D4F894-EAB6-4775-811A-530B592FB9F7}"/>
              </pc2:cmMkLst>
              <pc226:cmRplyChg chg="add">
                <pc226:chgData name="Chamarty, Ravi" userId="72d8f9d7-29b3-4844-a19c-2f85570e3687" providerId="ADAL" clId="{685E763C-EAA4-47F0-9FEB-31BA8D0D5A7F}" dt="2024-04-10T16:34:40.370" v="10"/>
                <pc2:cmRplyMkLst xmlns:pc2="http://schemas.microsoft.com/office/powerpoint/2019/9/main/command">
                  <pc:docMk/>
                  <pc:sldMk cId="2549501208" sldId="257"/>
                  <pc2:cmMk id="{C7D4F894-EAB6-4775-811A-530B592FB9F7}"/>
                  <pc2:cmRplyMk id="{EDC58D0C-BCCD-468C-9E49-F7E8F69F72DB}"/>
                </pc2:cmRplyMkLst>
              </pc226:cmRplyChg>
              <pc226:cmRplyChg chg="add">
                <pc226:chgData name="Chamarty, Ravi" userId="72d8f9d7-29b3-4844-a19c-2f85570e3687" providerId="ADAL" clId="{685E763C-EAA4-47F0-9FEB-31BA8D0D5A7F}" dt="2024-04-10T16:40:09.758" v="12"/>
                <pc2:cmRplyMkLst xmlns:pc2="http://schemas.microsoft.com/office/powerpoint/2019/9/main/command">
                  <pc:docMk/>
                  <pc:sldMk cId="2549501208" sldId="257"/>
                  <pc2:cmMk id="{C7D4F894-EAB6-4775-811A-530B592FB9F7}"/>
                  <pc2:cmRplyMk id="{0DC07829-6C1D-48B5-A9D8-A8D06393F6C7}"/>
                </pc2:cmRplyMkLst>
              </pc226:cmRplyChg>
              <pc226:cmRplyChg chg="add">
                <pc226:chgData name="Chamarty, Ravi" userId="72d8f9d7-29b3-4844-a19c-2f85570e3687" providerId="ADAL" clId="{685E763C-EAA4-47F0-9FEB-31BA8D0D5A7F}" dt="2024-04-10T16:39:38.693" v="11"/>
                <pc2:cmRplyMkLst xmlns:pc2="http://schemas.microsoft.com/office/powerpoint/2019/9/main/command">
                  <pc:docMk/>
                  <pc:sldMk cId="2549501208" sldId="257"/>
                  <pc2:cmMk id="{C7D4F894-EAB6-4775-811A-530B592FB9F7}"/>
                  <pc2:cmRplyMk id="{88D641B0-AF39-4E5F-A167-8F5A4A467EC1}"/>
                </pc2:cmRplyMkLst>
              </pc226:cmRplyChg>
            </pc226:cmChg>
            <pc226:cmChg xmlns:pc226="http://schemas.microsoft.com/office/powerpoint/2022/06/main/command" chg="">
              <pc226:chgData name="Chamarty, Ravi" userId="72d8f9d7-29b3-4844-a19c-2f85570e3687" providerId="ADAL" clId="{685E763C-EAA4-47F0-9FEB-31BA8D0D5A7F}" dt="2024-04-11T11:29:13.974" v="20"/>
              <pc2:cmMkLst xmlns:pc2="http://schemas.microsoft.com/office/powerpoint/2019/9/main/command">
                <pc:docMk/>
                <pc:sldMk cId="2549501208" sldId="257"/>
                <pc2:cmMk id="{8F00FBFF-77DD-4DA9-94E4-F5405AF49A0B}"/>
              </pc2:cmMkLst>
              <pc226:cmRplyChg chg="add mod">
                <pc226:chgData name="Chamarty, Ravi" userId="72d8f9d7-29b3-4844-a19c-2f85570e3687" providerId="ADAL" clId="{685E763C-EAA4-47F0-9FEB-31BA8D0D5A7F}" dt="2024-04-10T15:38:24.510" v="7"/>
                <pc2:cmRplyMkLst xmlns:pc2="http://schemas.microsoft.com/office/powerpoint/2019/9/main/command">
                  <pc:docMk/>
                  <pc:sldMk cId="2549501208" sldId="257"/>
                  <pc2:cmMk id="{8F00FBFF-77DD-4DA9-94E4-F5405AF49A0B}"/>
                  <pc2:cmRplyMk id="{C962A304-3895-4DC9-9B55-602EA4D09DE6}"/>
                </pc2:cmRplyMkLst>
              </pc226:cmRplyChg>
              <pc226:cmRplyChg chg="add">
                <pc226:chgData name="Chamarty, Ravi" userId="72d8f9d7-29b3-4844-a19c-2f85570e3687" providerId="ADAL" clId="{685E763C-EAA4-47F0-9FEB-31BA8D0D5A7F}" dt="2024-04-11T11:29:13.974" v="20"/>
                <pc2:cmRplyMkLst xmlns:pc2="http://schemas.microsoft.com/office/powerpoint/2019/9/main/command">
                  <pc:docMk/>
                  <pc:sldMk cId="2549501208" sldId="257"/>
                  <pc2:cmMk id="{8F00FBFF-77DD-4DA9-94E4-F5405AF49A0B}"/>
                  <pc2:cmRplyMk id="{972261FD-0BE1-4E96-A5F8-B1F47A97B5B0}"/>
                </pc2:cmRplyMkLst>
              </pc226:cmRplyChg>
            </pc226:cmChg>
          </p:ext>
        </pc:extLst>
      </pc:sldChg>
      <pc:sldChg chg="addCm modCm">
        <pc:chgData name="Chamarty, Ravi" userId="72d8f9d7-29b3-4844-a19c-2f85570e3687" providerId="ADAL" clId="{685E763C-EAA4-47F0-9FEB-31BA8D0D5A7F}" dt="2024-04-11T11:26:16.214" v="19"/>
        <pc:sldMkLst>
          <pc:docMk/>
          <pc:sldMk cId="686510279" sldId="263"/>
        </pc:sldMkLst>
        <pc:extLst>
          <p:ext xmlns:p="http://schemas.openxmlformats.org/presentationml/2006/main" uri="{D6D511B9-2390-475A-947B-AFAB55BFBCF1}">
            <pc226:cmChg xmlns:pc226="http://schemas.microsoft.com/office/powerpoint/2022/06/main/command" chg="add">
              <pc226:chgData name="Chamarty, Ravi" userId="72d8f9d7-29b3-4844-a19c-2f85570e3687" providerId="ADAL" clId="{685E763C-EAA4-47F0-9FEB-31BA8D0D5A7F}" dt="2024-04-11T11:25:24.465" v="18"/>
              <pc2:cmMkLst xmlns:pc2="http://schemas.microsoft.com/office/powerpoint/2019/9/main/command">
                <pc:docMk/>
                <pc:sldMk cId="686510279" sldId="263"/>
                <pc2:cmMk id="{F6746617-381D-4729-9725-02026610C8E5}"/>
              </pc2:cmMkLst>
              <pc226:cmRplyChg chg="add">
                <pc226:chgData name="Chamarty, Ravi" userId="72d8f9d7-29b3-4844-a19c-2f85570e3687" providerId="ADAL" clId="{685E763C-EAA4-47F0-9FEB-31BA8D0D5A7F}" dt="2024-04-11T11:25:24.465" v="18"/>
                <pc2:cmRplyMkLst xmlns:pc2="http://schemas.microsoft.com/office/powerpoint/2019/9/main/command">
                  <pc:docMk/>
                  <pc:sldMk cId="686510279" sldId="263"/>
                  <pc2:cmMk id="{F6746617-381D-4729-9725-02026610C8E5}"/>
                  <pc2:cmRplyMk id="{B2BA75C2-FCEA-4A8F-B8B8-3427E0E9BF6D}"/>
                </pc2:cmRplyMkLst>
              </pc226:cmRplyChg>
            </pc226:cmChg>
            <pc226:cmChg xmlns:pc226="http://schemas.microsoft.com/office/powerpoint/2022/06/main/command" chg="add">
              <pc226:chgData name="Chamarty, Ravi" userId="72d8f9d7-29b3-4844-a19c-2f85570e3687" providerId="ADAL" clId="{685E763C-EAA4-47F0-9FEB-31BA8D0D5A7F}" dt="2024-04-11T11:26:16.214" v="19"/>
              <pc2:cmMkLst xmlns:pc2="http://schemas.microsoft.com/office/powerpoint/2019/9/main/command">
                <pc:docMk/>
                <pc:sldMk cId="686510279" sldId="263"/>
                <pc2:cmMk id="{09D49C40-6E89-4CD1-8845-B9D53C84B25B}"/>
              </pc2:cmMkLst>
              <pc226:cmRplyChg chg="add">
                <pc226:chgData name="Chamarty, Ravi" userId="72d8f9d7-29b3-4844-a19c-2f85570e3687" providerId="ADAL" clId="{685E763C-EAA4-47F0-9FEB-31BA8D0D5A7F}" dt="2024-04-11T11:26:16.214" v="19"/>
                <pc2:cmRplyMkLst xmlns:pc2="http://schemas.microsoft.com/office/powerpoint/2019/9/main/command">
                  <pc:docMk/>
                  <pc:sldMk cId="686510279" sldId="263"/>
                  <pc2:cmMk id="{09D49C40-6E89-4CD1-8845-B9D53C84B25B}"/>
                  <pc2:cmRplyMk id="{2E46F602-42D0-4341-B5BD-1221C3B6ADEB}"/>
                </pc2:cmRplyMkLst>
              </pc226:cmRplyChg>
            </pc226:cmChg>
          </p:ext>
        </pc:extLst>
      </pc:sldChg>
      <pc:sldChg chg="modSp mod addCm modCm">
        <pc:chgData name="Chamarty, Ravi" userId="72d8f9d7-29b3-4844-a19c-2f85570e3687" providerId="ADAL" clId="{685E763C-EAA4-47F0-9FEB-31BA8D0D5A7F}" dt="2024-04-11T16:41:01.320" v="21" actId="2056"/>
        <pc:sldMkLst>
          <pc:docMk/>
          <pc:sldMk cId="3519939779" sldId="2147308900"/>
        </pc:sldMkLst>
        <pc:spChg chg="mod">
          <ac:chgData name="Chamarty, Ravi" userId="72d8f9d7-29b3-4844-a19c-2f85570e3687" providerId="ADAL" clId="{685E763C-EAA4-47F0-9FEB-31BA8D0D5A7F}" dt="2024-04-10T15:30:33.642" v="0" actId="1076"/>
          <ac:spMkLst>
            <pc:docMk/>
            <pc:sldMk cId="3519939779" sldId="2147308900"/>
            <ac:spMk id="128" creationId="{C1A51BA3-75F9-6F85-0285-2FD1A8840746}"/>
          </ac:spMkLst>
        </pc:spChg>
        <pc:extLst>
          <p:ext xmlns:p="http://schemas.openxmlformats.org/presentationml/2006/main" uri="{D6D511B9-2390-475A-947B-AFAB55BFBCF1}">
            <pc226:cmChg xmlns:pc226="http://schemas.microsoft.com/office/powerpoint/2022/06/main/command" chg="add mod">
              <pc226:chgData name="Chamarty, Ravi" userId="72d8f9d7-29b3-4844-a19c-2f85570e3687" providerId="ADAL" clId="{685E763C-EAA4-47F0-9FEB-31BA8D0D5A7F}" dt="2024-04-11T16:41:01.320" v="21" actId="2056"/>
              <pc2:cmMkLst xmlns:pc2="http://schemas.microsoft.com/office/powerpoint/2019/9/main/command">
                <pc:docMk/>
                <pc:sldMk cId="3519939779" sldId="2147308900"/>
                <pc2:cmMk id="{70ACB78E-D6B1-4F94-AB3C-E28BF3F0357F}"/>
              </pc2:cmMkLst>
              <pc226:cmRplyChg chg="add">
                <pc226:chgData name="Chamarty, Ravi" userId="72d8f9d7-29b3-4844-a19c-2f85570e3687" providerId="ADAL" clId="{685E763C-EAA4-47F0-9FEB-31BA8D0D5A7F}" dt="2024-04-10T16:24:13.699" v="9"/>
                <pc2:cmRplyMkLst xmlns:pc2="http://schemas.microsoft.com/office/powerpoint/2019/9/main/command">
                  <pc:docMk/>
                  <pc:sldMk cId="3519939779" sldId="2147308900"/>
                  <pc2:cmMk id="{70ACB78E-D6B1-4F94-AB3C-E28BF3F0357F}"/>
                  <pc2:cmRplyMk id="{F7D8601F-F3E7-4E69-9EF4-0D0D48321FBF}"/>
                </pc2:cmRplyMkLst>
              </pc226:cmRplyChg>
              <pc226:cmRplyChg chg="add mod">
                <pc226:chgData name="Chamarty, Ravi" userId="72d8f9d7-29b3-4844-a19c-2f85570e3687" providerId="ADAL" clId="{685E763C-EAA4-47F0-9FEB-31BA8D0D5A7F}" dt="2024-04-11T11:17:28.616" v="17"/>
                <pc2:cmRplyMkLst xmlns:pc2="http://schemas.microsoft.com/office/powerpoint/2019/9/main/command">
                  <pc:docMk/>
                  <pc:sldMk cId="3519939779" sldId="2147308900"/>
                  <pc2:cmMk id="{70ACB78E-D6B1-4F94-AB3C-E28BF3F0357F}"/>
                  <pc2:cmRplyMk id="{7327833E-2D47-4007-9EE3-1768B2B08371}"/>
                </pc2:cmRplyMkLst>
              </pc226:cmRplyChg>
            </pc226:cmChg>
            <pc226:cmChg xmlns:pc226="http://schemas.microsoft.com/office/powerpoint/2022/06/main/command" chg="add">
              <pc226:chgData name="Chamarty, Ravi" userId="72d8f9d7-29b3-4844-a19c-2f85570e3687" providerId="ADAL" clId="{685E763C-EAA4-47F0-9FEB-31BA8D0D5A7F}" dt="2024-04-11T11:16:22.810" v="15"/>
              <pc2:cmMkLst xmlns:pc2="http://schemas.microsoft.com/office/powerpoint/2019/9/main/command">
                <pc:docMk/>
                <pc:sldMk cId="3519939779" sldId="2147308900"/>
                <pc2:cmMk id="{DF374DAD-0B3E-4926-B8DF-F797AC7BBBB4}"/>
              </pc2:cmMkLst>
              <pc226:cmRplyChg chg="add">
                <pc226:chgData name="Chamarty, Ravi" userId="72d8f9d7-29b3-4844-a19c-2f85570e3687" providerId="ADAL" clId="{685E763C-EAA4-47F0-9FEB-31BA8D0D5A7F}" dt="2024-04-11T11:16:22.810" v="15"/>
                <pc2:cmRplyMkLst xmlns:pc2="http://schemas.microsoft.com/office/powerpoint/2019/9/main/command">
                  <pc:docMk/>
                  <pc:sldMk cId="3519939779" sldId="2147308900"/>
                  <pc2:cmMk id="{DF374DAD-0B3E-4926-B8DF-F797AC7BBBB4}"/>
                  <pc2:cmRplyMk id="{E38441CA-EEA7-474A-B8CB-20541C0E9D5E}"/>
                </pc2:cmRplyMkLst>
              </pc226:cmRplyChg>
              <pc226:cmRplyChg chg="add">
                <pc226:chgData name="Chamarty, Ravi" userId="72d8f9d7-29b3-4844-a19c-2f85570e3687" providerId="ADAL" clId="{685E763C-EAA4-47F0-9FEB-31BA8D0D5A7F}" dt="2024-04-10T16:22:55.634" v="8"/>
                <pc2:cmRplyMkLst xmlns:pc2="http://schemas.microsoft.com/office/powerpoint/2019/9/main/command">
                  <pc:docMk/>
                  <pc:sldMk cId="3519939779" sldId="2147308900"/>
                  <pc2:cmMk id="{DF374DAD-0B3E-4926-B8DF-F797AC7BBBB4}"/>
                  <pc2:cmRplyMk id="{DA7D16ED-66BA-4C48-BBDC-6E31670A69A6}"/>
                </pc2:cmRplyMkLst>
              </pc226:cmRplyChg>
            </pc226:cmChg>
          </p:ext>
        </pc:extLst>
      </pc:sldChg>
      <pc:sldChg chg="modCm">
        <pc:chgData name="Chamarty, Ravi" userId="72d8f9d7-29b3-4844-a19c-2f85570e3687" providerId="ADAL" clId="{685E763C-EAA4-47F0-9FEB-31BA8D0D5A7F}" dt="2024-04-10T19:25:05.561" v="14"/>
        <pc:sldMkLst>
          <pc:docMk/>
          <pc:sldMk cId="3265321981" sldId="2147308904"/>
        </pc:sldMkLst>
        <pc:extLst>
          <p:ext xmlns:p="http://schemas.openxmlformats.org/presentationml/2006/main" uri="{D6D511B9-2390-475A-947B-AFAB55BFBCF1}">
            <pc226:cmChg xmlns:pc226="http://schemas.microsoft.com/office/powerpoint/2022/06/main/command" chg="mod">
              <pc226:chgData name="Chamarty, Ravi" userId="72d8f9d7-29b3-4844-a19c-2f85570e3687" providerId="ADAL" clId="{685E763C-EAA4-47F0-9FEB-31BA8D0D5A7F}" dt="2024-04-10T19:25:05.561" v="14"/>
              <pc2:cmMkLst xmlns:pc2="http://schemas.microsoft.com/office/powerpoint/2019/9/main/command">
                <pc:docMk/>
                <pc:sldMk cId="3265321981" sldId="2147308904"/>
                <pc2:cmMk id="{926909F8-7165-4481-88B8-EE544BEAD13B}"/>
              </pc2:cmMkLst>
              <pc226:cmRplyChg chg="add">
                <pc226:chgData name="Chamarty, Ravi" userId="72d8f9d7-29b3-4844-a19c-2f85570e3687" providerId="ADAL" clId="{685E763C-EAA4-47F0-9FEB-31BA8D0D5A7F}" dt="2024-04-10T19:24:11.954" v="13"/>
                <pc2:cmRplyMkLst xmlns:pc2="http://schemas.microsoft.com/office/powerpoint/2019/9/main/command">
                  <pc:docMk/>
                  <pc:sldMk cId="3265321981" sldId="2147308904"/>
                  <pc2:cmMk id="{926909F8-7165-4481-88B8-EE544BEAD13B}"/>
                  <pc2:cmRplyMk id="{297487A5-9720-4F91-AECF-F8AA9B3EF7BD}"/>
                </pc2:cmRplyMkLst>
              </pc226:cmRplyChg>
            </pc226:cmChg>
          </p:ext>
        </pc:extLst>
      </pc:sldChg>
    </pc:docChg>
  </pc:docChgLst>
  <pc:docChgLst>
    <pc:chgData name="Sun, Kexuan" userId="57e2ebdf-8035-4ff1-95a5-bb6693fd475a" providerId="ADAL" clId="{9258317A-B2A3-43EC-8DD2-CDB6D0494B5B}"/>
    <pc:docChg chg="undo redo custSel addSld delSld modSld">
      <pc:chgData name="Sun, Kexuan" userId="57e2ebdf-8035-4ff1-95a5-bb6693fd475a" providerId="ADAL" clId="{9258317A-B2A3-43EC-8DD2-CDB6D0494B5B}" dt="2024-04-11T18:49:11.096" v="4030" actId="1076"/>
      <pc:docMkLst>
        <pc:docMk/>
      </pc:docMkLst>
      <pc:sldChg chg="modSp mod modCm">
        <pc:chgData name="Sun, Kexuan" userId="57e2ebdf-8035-4ff1-95a5-bb6693fd475a" providerId="ADAL" clId="{9258317A-B2A3-43EC-8DD2-CDB6D0494B5B}" dt="2024-04-11T17:09:36.187" v="2046" actId="1076"/>
        <pc:sldMkLst>
          <pc:docMk/>
          <pc:sldMk cId="2549501208" sldId="257"/>
        </pc:sldMkLst>
        <pc:spChg chg="mod">
          <ac:chgData name="Sun, Kexuan" userId="57e2ebdf-8035-4ff1-95a5-bb6693fd475a" providerId="ADAL" clId="{9258317A-B2A3-43EC-8DD2-CDB6D0494B5B}" dt="2024-04-11T17:09:32.754" v="2045" actId="20577"/>
          <ac:spMkLst>
            <pc:docMk/>
            <pc:sldMk cId="2549501208" sldId="257"/>
            <ac:spMk id="8" creationId="{737BB760-C3DD-1EEF-04BB-5C3FFCCC0561}"/>
          </ac:spMkLst>
        </pc:spChg>
        <pc:spChg chg="mod">
          <ac:chgData name="Sun, Kexuan" userId="57e2ebdf-8035-4ff1-95a5-bb6693fd475a" providerId="ADAL" clId="{9258317A-B2A3-43EC-8DD2-CDB6D0494B5B}" dt="2024-04-11T17:09:36.187" v="2046" actId="1076"/>
          <ac:spMkLst>
            <pc:docMk/>
            <pc:sldMk cId="2549501208" sldId="257"/>
            <ac:spMk id="9" creationId="{99CAF7F7-98CF-9CE1-DAD9-E9B92A375024}"/>
          </ac:spMkLst>
        </pc:spChg>
        <pc:extLst>
          <p:ext xmlns:p="http://schemas.openxmlformats.org/presentationml/2006/main" uri="{D6D511B9-2390-475A-947B-AFAB55BFBCF1}">
            <pc226:cmChg xmlns:pc226="http://schemas.microsoft.com/office/powerpoint/2022/06/main/command" chg="mod">
              <pc226:chgData name="Sun, Kexuan" userId="57e2ebdf-8035-4ff1-95a5-bb6693fd475a" providerId="ADAL" clId="{9258317A-B2A3-43EC-8DD2-CDB6D0494B5B}" dt="2024-04-11T17:09:32.754" v="2045" actId="20577"/>
              <pc2:cmMkLst xmlns:pc2="http://schemas.microsoft.com/office/powerpoint/2019/9/main/command">
                <pc:docMk/>
                <pc:sldMk cId="2549501208" sldId="257"/>
                <pc2:cmMk id="{C7D4F894-EAB6-4775-811A-530B592FB9F7}"/>
              </pc2:cmMkLst>
              <pc226:cmRplyChg chg="add">
                <pc226:chgData name="Sun, Kexuan" userId="57e2ebdf-8035-4ff1-95a5-bb6693fd475a" providerId="ADAL" clId="{9258317A-B2A3-43EC-8DD2-CDB6D0494B5B}" dt="2024-04-10T16:24:28.203" v="138"/>
                <pc2:cmRplyMkLst xmlns:pc2="http://schemas.microsoft.com/office/powerpoint/2019/9/main/command">
                  <pc:docMk/>
                  <pc:sldMk cId="2549501208" sldId="257"/>
                  <pc2:cmMk id="{C7D4F894-EAB6-4775-811A-530B592FB9F7}"/>
                  <pc2:cmRplyMk id="{8B0B4624-81C5-4846-AB71-80342D239FED}"/>
                </pc2:cmRplyMkLst>
              </pc226:cmRplyChg>
            </pc226:cmChg>
          </p:ext>
        </pc:extLst>
      </pc:sldChg>
      <pc:sldChg chg="addSp delSp modSp mod">
        <pc:chgData name="Sun, Kexuan" userId="57e2ebdf-8035-4ff1-95a5-bb6693fd475a" providerId="ADAL" clId="{9258317A-B2A3-43EC-8DD2-CDB6D0494B5B}" dt="2024-04-11T17:07:51.462" v="1968" actId="1037"/>
        <pc:sldMkLst>
          <pc:docMk/>
          <pc:sldMk cId="2372925413" sldId="261"/>
        </pc:sldMkLst>
        <pc:spChg chg="mod">
          <ac:chgData name="Sun, Kexuan" userId="57e2ebdf-8035-4ff1-95a5-bb6693fd475a" providerId="ADAL" clId="{9258317A-B2A3-43EC-8DD2-CDB6D0494B5B}" dt="2024-04-11T17:06:22.957" v="1918" actId="20577"/>
          <ac:spMkLst>
            <pc:docMk/>
            <pc:sldMk cId="2372925413" sldId="261"/>
            <ac:spMk id="11" creationId="{13B681D9-254D-8A6D-021F-73A0B6E05FEC}"/>
          </ac:spMkLst>
        </pc:spChg>
        <pc:spChg chg="mod">
          <ac:chgData name="Sun, Kexuan" userId="57e2ebdf-8035-4ff1-95a5-bb6693fd475a" providerId="ADAL" clId="{9258317A-B2A3-43EC-8DD2-CDB6D0494B5B}" dt="2024-04-11T17:07:51.462" v="1968" actId="1037"/>
          <ac:spMkLst>
            <pc:docMk/>
            <pc:sldMk cId="2372925413" sldId="261"/>
            <ac:spMk id="12" creationId="{0E28AB49-E891-585D-2BB0-1B7DDAE1C1CB}"/>
          </ac:spMkLst>
        </pc:spChg>
        <pc:spChg chg="mod">
          <ac:chgData name="Sun, Kexuan" userId="57e2ebdf-8035-4ff1-95a5-bb6693fd475a" providerId="ADAL" clId="{9258317A-B2A3-43EC-8DD2-CDB6D0494B5B}" dt="2024-04-11T17:07:51.462" v="1968" actId="1037"/>
          <ac:spMkLst>
            <pc:docMk/>
            <pc:sldMk cId="2372925413" sldId="261"/>
            <ac:spMk id="13" creationId="{7CA62E5B-E989-2778-CEA6-0905B895DC1B}"/>
          </ac:spMkLst>
        </pc:spChg>
        <pc:spChg chg="mod">
          <ac:chgData name="Sun, Kexuan" userId="57e2ebdf-8035-4ff1-95a5-bb6693fd475a" providerId="ADAL" clId="{9258317A-B2A3-43EC-8DD2-CDB6D0494B5B}" dt="2024-04-11T17:07:51.462" v="1968" actId="1037"/>
          <ac:spMkLst>
            <pc:docMk/>
            <pc:sldMk cId="2372925413" sldId="261"/>
            <ac:spMk id="14" creationId="{6D7AEA06-9E72-932A-19EF-3FBA47B58583}"/>
          </ac:spMkLst>
        </pc:spChg>
        <pc:spChg chg="mod">
          <ac:chgData name="Sun, Kexuan" userId="57e2ebdf-8035-4ff1-95a5-bb6693fd475a" providerId="ADAL" clId="{9258317A-B2A3-43EC-8DD2-CDB6D0494B5B}" dt="2024-04-11T17:07:51.462" v="1968" actId="1037"/>
          <ac:spMkLst>
            <pc:docMk/>
            <pc:sldMk cId="2372925413" sldId="261"/>
            <ac:spMk id="15" creationId="{9EF218BD-B6F7-A1E6-4D11-7047DBDD5BB0}"/>
          </ac:spMkLst>
        </pc:spChg>
        <pc:spChg chg="mod">
          <ac:chgData name="Sun, Kexuan" userId="57e2ebdf-8035-4ff1-95a5-bb6693fd475a" providerId="ADAL" clId="{9258317A-B2A3-43EC-8DD2-CDB6D0494B5B}" dt="2024-04-11T17:07:51.462" v="1968" actId="1037"/>
          <ac:spMkLst>
            <pc:docMk/>
            <pc:sldMk cId="2372925413" sldId="261"/>
            <ac:spMk id="20" creationId="{80D91F54-83AD-4D2C-6450-57A6056B0C29}"/>
          </ac:spMkLst>
        </pc:spChg>
        <pc:spChg chg="mod">
          <ac:chgData name="Sun, Kexuan" userId="57e2ebdf-8035-4ff1-95a5-bb6693fd475a" providerId="ADAL" clId="{9258317A-B2A3-43EC-8DD2-CDB6D0494B5B}" dt="2024-04-11T17:07:51.462" v="1968" actId="1037"/>
          <ac:spMkLst>
            <pc:docMk/>
            <pc:sldMk cId="2372925413" sldId="261"/>
            <ac:spMk id="21" creationId="{527EDC47-9EAE-374B-6AEA-1B5651239C35}"/>
          </ac:spMkLst>
        </pc:spChg>
        <pc:spChg chg="mod">
          <ac:chgData name="Sun, Kexuan" userId="57e2ebdf-8035-4ff1-95a5-bb6693fd475a" providerId="ADAL" clId="{9258317A-B2A3-43EC-8DD2-CDB6D0494B5B}" dt="2024-04-11T17:07:51.462" v="1968" actId="1037"/>
          <ac:spMkLst>
            <pc:docMk/>
            <pc:sldMk cId="2372925413" sldId="261"/>
            <ac:spMk id="22" creationId="{7BC6529C-3F78-57D2-03E3-2931AEA17E45}"/>
          </ac:spMkLst>
        </pc:spChg>
        <pc:spChg chg="add del mod">
          <ac:chgData name="Sun, Kexuan" userId="57e2ebdf-8035-4ff1-95a5-bb6693fd475a" providerId="ADAL" clId="{9258317A-B2A3-43EC-8DD2-CDB6D0494B5B}" dt="2024-04-11T16:53:11.548" v="814" actId="478"/>
          <ac:spMkLst>
            <pc:docMk/>
            <pc:sldMk cId="2372925413" sldId="261"/>
            <ac:spMk id="37" creationId="{625815B6-9074-AFCF-F793-0433FE90300B}"/>
          </ac:spMkLst>
        </pc:spChg>
        <pc:spChg chg="add mod">
          <ac:chgData name="Sun, Kexuan" userId="57e2ebdf-8035-4ff1-95a5-bb6693fd475a" providerId="ADAL" clId="{9258317A-B2A3-43EC-8DD2-CDB6D0494B5B}" dt="2024-04-11T17:07:51.462" v="1968" actId="1037"/>
          <ac:spMkLst>
            <pc:docMk/>
            <pc:sldMk cId="2372925413" sldId="261"/>
            <ac:spMk id="38" creationId="{B5E715F4-3D89-98BB-8A68-7E382E00A6F4}"/>
          </ac:spMkLst>
        </pc:spChg>
        <pc:spChg chg="mod">
          <ac:chgData name="Sun, Kexuan" userId="57e2ebdf-8035-4ff1-95a5-bb6693fd475a" providerId="ADAL" clId="{9258317A-B2A3-43EC-8DD2-CDB6D0494B5B}" dt="2024-04-11T17:07:51.462" v="1968" actId="1037"/>
          <ac:spMkLst>
            <pc:docMk/>
            <pc:sldMk cId="2372925413" sldId="261"/>
            <ac:spMk id="39" creationId="{784E50E8-1A9A-4AC5-28C9-B414D6BA5CEC}"/>
          </ac:spMkLst>
        </pc:spChg>
        <pc:spChg chg="mod">
          <ac:chgData name="Sun, Kexuan" userId="57e2ebdf-8035-4ff1-95a5-bb6693fd475a" providerId="ADAL" clId="{9258317A-B2A3-43EC-8DD2-CDB6D0494B5B}" dt="2024-04-11T17:07:51.462" v="1968" actId="1037"/>
          <ac:spMkLst>
            <pc:docMk/>
            <pc:sldMk cId="2372925413" sldId="261"/>
            <ac:spMk id="40" creationId="{702FD984-FFAD-87D1-AFBA-FD94F340EA75}"/>
          </ac:spMkLst>
        </pc:spChg>
        <pc:spChg chg="mod">
          <ac:chgData name="Sun, Kexuan" userId="57e2ebdf-8035-4ff1-95a5-bb6693fd475a" providerId="ADAL" clId="{9258317A-B2A3-43EC-8DD2-CDB6D0494B5B}" dt="2024-04-11T17:07:51.462" v="1968" actId="1037"/>
          <ac:spMkLst>
            <pc:docMk/>
            <pc:sldMk cId="2372925413" sldId="261"/>
            <ac:spMk id="41" creationId="{12A36CDD-EA78-B6E5-AF7C-6213030704E4}"/>
          </ac:spMkLst>
        </pc:spChg>
        <pc:spChg chg="mod">
          <ac:chgData name="Sun, Kexuan" userId="57e2ebdf-8035-4ff1-95a5-bb6693fd475a" providerId="ADAL" clId="{9258317A-B2A3-43EC-8DD2-CDB6D0494B5B}" dt="2024-04-11T17:07:51.462" v="1968" actId="1037"/>
          <ac:spMkLst>
            <pc:docMk/>
            <pc:sldMk cId="2372925413" sldId="261"/>
            <ac:spMk id="44" creationId="{ACBED2CC-ABE0-371B-EC1A-08C909867FEB}"/>
          </ac:spMkLst>
        </pc:spChg>
        <pc:spChg chg="mod">
          <ac:chgData name="Sun, Kexuan" userId="57e2ebdf-8035-4ff1-95a5-bb6693fd475a" providerId="ADAL" clId="{9258317A-B2A3-43EC-8DD2-CDB6D0494B5B}" dt="2024-04-11T17:07:51.462" v="1968" actId="1037"/>
          <ac:spMkLst>
            <pc:docMk/>
            <pc:sldMk cId="2372925413" sldId="261"/>
            <ac:spMk id="49" creationId="{EF9323E6-B2C3-2421-FCC2-8DAAA253DEDB}"/>
          </ac:spMkLst>
        </pc:spChg>
        <pc:spChg chg="mod">
          <ac:chgData name="Sun, Kexuan" userId="57e2ebdf-8035-4ff1-95a5-bb6693fd475a" providerId="ADAL" clId="{9258317A-B2A3-43EC-8DD2-CDB6D0494B5B}" dt="2024-04-11T17:07:51.462" v="1968" actId="1037"/>
          <ac:spMkLst>
            <pc:docMk/>
            <pc:sldMk cId="2372925413" sldId="261"/>
            <ac:spMk id="50" creationId="{30EC643C-AA11-BD74-18F8-8C4FDFB49F6F}"/>
          </ac:spMkLst>
        </pc:spChg>
        <pc:spChg chg="mod">
          <ac:chgData name="Sun, Kexuan" userId="57e2ebdf-8035-4ff1-95a5-bb6693fd475a" providerId="ADAL" clId="{9258317A-B2A3-43EC-8DD2-CDB6D0494B5B}" dt="2024-04-11T17:07:51.462" v="1968" actId="1037"/>
          <ac:spMkLst>
            <pc:docMk/>
            <pc:sldMk cId="2372925413" sldId="261"/>
            <ac:spMk id="51" creationId="{7DD762CA-CF33-980C-5129-DE5292A590D7}"/>
          </ac:spMkLst>
        </pc:spChg>
        <pc:spChg chg="mod">
          <ac:chgData name="Sun, Kexuan" userId="57e2ebdf-8035-4ff1-95a5-bb6693fd475a" providerId="ADAL" clId="{9258317A-B2A3-43EC-8DD2-CDB6D0494B5B}" dt="2024-04-11T17:07:51.462" v="1968" actId="1037"/>
          <ac:spMkLst>
            <pc:docMk/>
            <pc:sldMk cId="2372925413" sldId="261"/>
            <ac:spMk id="52" creationId="{B00469FD-6611-20C6-8430-1E2A170D21AC}"/>
          </ac:spMkLst>
        </pc:spChg>
        <pc:spChg chg="add mod">
          <ac:chgData name="Sun, Kexuan" userId="57e2ebdf-8035-4ff1-95a5-bb6693fd475a" providerId="ADAL" clId="{9258317A-B2A3-43EC-8DD2-CDB6D0494B5B}" dt="2024-04-11T17:07:51.462" v="1968" actId="1037"/>
          <ac:spMkLst>
            <pc:docMk/>
            <pc:sldMk cId="2372925413" sldId="261"/>
            <ac:spMk id="56" creationId="{431024CD-C730-1EBE-CD15-2748FDD53B2C}"/>
          </ac:spMkLst>
        </pc:spChg>
        <pc:spChg chg="add del mod">
          <ac:chgData name="Sun, Kexuan" userId="57e2ebdf-8035-4ff1-95a5-bb6693fd475a" providerId="ADAL" clId="{9258317A-B2A3-43EC-8DD2-CDB6D0494B5B}" dt="2024-04-11T17:04:44.983" v="1761" actId="478"/>
          <ac:spMkLst>
            <pc:docMk/>
            <pc:sldMk cId="2372925413" sldId="261"/>
            <ac:spMk id="63" creationId="{15C73001-6248-DA5F-0C83-FD84D39F763D}"/>
          </ac:spMkLst>
        </pc:spChg>
        <pc:spChg chg="mod">
          <ac:chgData name="Sun, Kexuan" userId="57e2ebdf-8035-4ff1-95a5-bb6693fd475a" providerId="ADAL" clId="{9258317A-B2A3-43EC-8DD2-CDB6D0494B5B}" dt="2024-04-11T17:07:51.462" v="1968" actId="1037"/>
          <ac:spMkLst>
            <pc:docMk/>
            <pc:sldMk cId="2372925413" sldId="261"/>
            <ac:spMk id="119" creationId="{8725BCAC-2ECA-4137-9394-BE0869671992}"/>
          </ac:spMkLst>
        </pc:spChg>
        <pc:spChg chg="mod">
          <ac:chgData name="Sun, Kexuan" userId="57e2ebdf-8035-4ff1-95a5-bb6693fd475a" providerId="ADAL" clId="{9258317A-B2A3-43EC-8DD2-CDB6D0494B5B}" dt="2024-04-11T17:07:51.462" v="1968" actId="1037"/>
          <ac:spMkLst>
            <pc:docMk/>
            <pc:sldMk cId="2372925413" sldId="261"/>
            <ac:spMk id="120" creationId="{C7BEE455-7145-18E4-1F2D-73CDF558FF3D}"/>
          </ac:spMkLst>
        </pc:spChg>
        <pc:spChg chg="mod">
          <ac:chgData name="Sun, Kexuan" userId="57e2ebdf-8035-4ff1-95a5-bb6693fd475a" providerId="ADAL" clId="{9258317A-B2A3-43EC-8DD2-CDB6D0494B5B}" dt="2024-04-11T17:07:51.462" v="1968" actId="1037"/>
          <ac:spMkLst>
            <pc:docMk/>
            <pc:sldMk cId="2372925413" sldId="261"/>
            <ac:spMk id="124" creationId="{4318197A-73D0-D581-4A82-AD5BD34FA97D}"/>
          </ac:spMkLst>
        </pc:spChg>
        <pc:spChg chg="mod">
          <ac:chgData name="Sun, Kexuan" userId="57e2ebdf-8035-4ff1-95a5-bb6693fd475a" providerId="ADAL" clId="{9258317A-B2A3-43EC-8DD2-CDB6D0494B5B}" dt="2024-04-11T17:07:51.462" v="1968" actId="1037"/>
          <ac:spMkLst>
            <pc:docMk/>
            <pc:sldMk cId="2372925413" sldId="261"/>
            <ac:spMk id="125" creationId="{87994D78-F060-8D89-AD06-B52498AF0C4F}"/>
          </ac:spMkLst>
        </pc:spChg>
        <pc:spChg chg="mod">
          <ac:chgData name="Sun, Kexuan" userId="57e2ebdf-8035-4ff1-95a5-bb6693fd475a" providerId="ADAL" clId="{9258317A-B2A3-43EC-8DD2-CDB6D0494B5B}" dt="2024-04-11T17:07:51.462" v="1968" actId="1037"/>
          <ac:spMkLst>
            <pc:docMk/>
            <pc:sldMk cId="2372925413" sldId="261"/>
            <ac:spMk id="126" creationId="{E7670927-3722-363D-0FE4-11ECB14C46F3}"/>
          </ac:spMkLst>
        </pc:spChg>
        <pc:spChg chg="del">
          <ac:chgData name="Sun, Kexuan" userId="57e2ebdf-8035-4ff1-95a5-bb6693fd475a" providerId="ADAL" clId="{9258317A-B2A3-43EC-8DD2-CDB6D0494B5B}" dt="2024-04-11T16:52:49.993" v="802" actId="478"/>
          <ac:spMkLst>
            <pc:docMk/>
            <pc:sldMk cId="2372925413" sldId="261"/>
            <ac:spMk id="133" creationId="{C9BEC9C1-2DDE-E9FE-1496-5BD8F13B038B}"/>
          </ac:spMkLst>
        </pc:spChg>
        <pc:spChg chg="del mod">
          <ac:chgData name="Sun, Kexuan" userId="57e2ebdf-8035-4ff1-95a5-bb6693fd475a" providerId="ADAL" clId="{9258317A-B2A3-43EC-8DD2-CDB6D0494B5B}" dt="2024-04-11T16:52:58.737" v="804" actId="478"/>
          <ac:spMkLst>
            <pc:docMk/>
            <pc:sldMk cId="2372925413" sldId="261"/>
            <ac:spMk id="134" creationId="{B70B0B3A-0CB6-0522-399A-9793B88DE32D}"/>
          </ac:spMkLst>
        </pc:spChg>
        <pc:spChg chg="mod">
          <ac:chgData name="Sun, Kexuan" userId="57e2ebdf-8035-4ff1-95a5-bb6693fd475a" providerId="ADAL" clId="{9258317A-B2A3-43EC-8DD2-CDB6D0494B5B}" dt="2024-04-11T17:07:51.462" v="1968" actId="1037"/>
          <ac:spMkLst>
            <pc:docMk/>
            <pc:sldMk cId="2372925413" sldId="261"/>
            <ac:spMk id="144" creationId="{2CB6F5E1-3F1D-4215-0D4B-1A8D86172869}"/>
          </ac:spMkLst>
        </pc:spChg>
        <pc:spChg chg="mod">
          <ac:chgData name="Sun, Kexuan" userId="57e2ebdf-8035-4ff1-95a5-bb6693fd475a" providerId="ADAL" clId="{9258317A-B2A3-43EC-8DD2-CDB6D0494B5B}" dt="2024-04-11T17:07:51.462" v="1968" actId="1037"/>
          <ac:spMkLst>
            <pc:docMk/>
            <pc:sldMk cId="2372925413" sldId="261"/>
            <ac:spMk id="145" creationId="{B11C3DDC-A12E-5B6B-A524-68498B8BC540}"/>
          </ac:spMkLst>
        </pc:spChg>
        <pc:spChg chg="mod">
          <ac:chgData name="Sun, Kexuan" userId="57e2ebdf-8035-4ff1-95a5-bb6693fd475a" providerId="ADAL" clId="{9258317A-B2A3-43EC-8DD2-CDB6D0494B5B}" dt="2024-04-11T17:07:51.462" v="1968" actId="1037"/>
          <ac:spMkLst>
            <pc:docMk/>
            <pc:sldMk cId="2372925413" sldId="261"/>
            <ac:spMk id="146" creationId="{81B48AC5-467B-BE6E-F63E-B3E9B92EB3A9}"/>
          </ac:spMkLst>
        </pc:spChg>
        <pc:spChg chg="mod">
          <ac:chgData name="Sun, Kexuan" userId="57e2ebdf-8035-4ff1-95a5-bb6693fd475a" providerId="ADAL" clId="{9258317A-B2A3-43EC-8DD2-CDB6D0494B5B}" dt="2024-04-11T17:07:51.462" v="1968" actId="1037"/>
          <ac:spMkLst>
            <pc:docMk/>
            <pc:sldMk cId="2372925413" sldId="261"/>
            <ac:spMk id="147" creationId="{CDDD30A1-A7A8-12B1-22DE-542EDF01CBB6}"/>
          </ac:spMkLst>
        </pc:spChg>
        <pc:spChg chg="mod">
          <ac:chgData name="Sun, Kexuan" userId="57e2ebdf-8035-4ff1-95a5-bb6693fd475a" providerId="ADAL" clId="{9258317A-B2A3-43EC-8DD2-CDB6D0494B5B}" dt="2024-04-11T17:07:51.462" v="1968" actId="1037"/>
          <ac:spMkLst>
            <pc:docMk/>
            <pc:sldMk cId="2372925413" sldId="261"/>
            <ac:spMk id="148" creationId="{8E412E8D-9275-4888-9004-E70E5D60343F}"/>
          </ac:spMkLst>
        </pc:spChg>
        <pc:spChg chg="mod">
          <ac:chgData name="Sun, Kexuan" userId="57e2ebdf-8035-4ff1-95a5-bb6693fd475a" providerId="ADAL" clId="{9258317A-B2A3-43EC-8DD2-CDB6D0494B5B}" dt="2024-04-11T17:07:51.462" v="1968" actId="1037"/>
          <ac:spMkLst>
            <pc:docMk/>
            <pc:sldMk cId="2372925413" sldId="261"/>
            <ac:spMk id="149" creationId="{DA72B931-1D79-9039-83C9-F88C24472AFF}"/>
          </ac:spMkLst>
        </pc:spChg>
        <pc:spChg chg="mod">
          <ac:chgData name="Sun, Kexuan" userId="57e2ebdf-8035-4ff1-95a5-bb6693fd475a" providerId="ADAL" clId="{9258317A-B2A3-43EC-8DD2-CDB6D0494B5B}" dt="2024-04-11T17:07:51.462" v="1968" actId="1037"/>
          <ac:spMkLst>
            <pc:docMk/>
            <pc:sldMk cId="2372925413" sldId="261"/>
            <ac:spMk id="150" creationId="{1EBE0842-445B-FE78-BC62-18425EE732CE}"/>
          </ac:spMkLst>
        </pc:spChg>
        <pc:grpChg chg="add mod">
          <ac:chgData name="Sun, Kexuan" userId="57e2ebdf-8035-4ff1-95a5-bb6693fd475a" providerId="ADAL" clId="{9258317A-B2A3-43EC-8DD2-CDB6D0494B5B}" dt="2024-04-11T16:52:07.575" v="793" actId="164"/>
          <ac:grpSpMkLst>
            <pc:docMk/>
            <pc:sldMk cId="2372925413" sldId="261"/>
            <ac:grpSpMk id="3" creationId="{DE231BA9-8E95-1E50-6473-44392B28D349}"/>
          </ac:grpSpMkLst>
        </pc:grpChg>
        <pc:grpChg chg="add mod">
          <ac:chgData name="Sun, Kexuan" userId="57e2ebdf-8035-4ff1-95a5-bb6693fd475a" providerId="ADAL" clId="{9258317A-B2A3-43EC-8DD2-CDB6D0494B5B}" dt="2024-04-11T17:07:51.462" v="1968" actId="1037"/>
          <ac:grpSpMkLst>
            <pc:docMk/>
            <pc:sldMk cId="2372925413" sldId="261"/>
            <ac:grpSpMk id="4" creationId="{DDE5B3A1-DF35-7E09-EF64-C5B122909518}"/>
          </ac:grpSpMkLst>
        </pc:grpChg>
        <pc:grpChg chg="add mod">
          <ac:chgData name="Sun, Kexuan" userId="57e2ebdf-8035-4ff1-95a5-bb6693fd475a" providerId="ADAL" clId="{9258317A-B2A3-43EC-8DD2-CDB6D0494B5B}" dt="2024-04-11T17:07:51.462" v="1968" actId="1037"/>
          <ac:grpSpMkLst>
            <pc:docMk/>
            <pc:sldMk cId="2372925413" sldId="261"/>
            <ac:grpSpMk id="5" creationId="{4838117C-1A69-4917-CB91-94A432C91329}"/>
          </ac:grpSpMkLst>
        </pc:grpChg>
        <pc:grpChg chg="mod">
          <ac:chgData name="Sun, Kexuan" userId="57e2ebdf-8035-4ff1-95a5-bb6693fd475a" providerId="ADAL" clId="{9258317A-B2A3-43EC-8DD2-CDB6D0494B5B}" dt="2024-04-11T16:52:09.268" v="794"/>
          <ac:grpSpMkLst>
            <pc:docMk/>
            <pc:sldMk cId="2372925413" sldId="261"/>
            <ac:grpSpMk id="7" creationId="{51193347-C97C-3A11-7476-D3EA947C62AD}"/>
          </ac:grpSpMkLst>
        </pc:grpChg>
        <pc:grpChg chg="add mod">
          <ac:chgData name="Sun, Kexuan" userId="57e2ebdf-8035-4ff1-95a5-bb6693fd475a" providerId="ADAL" clId="{9258317A-B2A3-43EC-8DD2-CDB6D0494B5B}" dt="2024-04-11T17:07:51.462" v="1968" actId="1037"/>
          <ac:grpSpMkLst>
            <pc:docMk/>
            <pc:sldMk cId="2372925413" sldId="261"/>
            <ac:grpSpMk id="26" creationId="{6AF57D2E-85A0-7946-9A4F-32535F0876C2}"/>
          </ac:grpSpMkLst>
        </pc:grpChg>
        <pc:grpChg chg="mod">
          <ac:chgData name="Sun, Kexuan" userId="57e2ebdf-8035-4ff1-95a5-bb6693fd475a" providerId="ADAL" clId="{9258317A-B2A3-43EC-8DD2-CDB6D0494B5B}" dt="2024-04-11T16:52:37.970" v="799" actId="571"/>
          <ac:grpSpMkLst>
            <pc:docMk/>
            <pc:sldMk cId="2372925413" sldId="261"/>
            <ac:grpSpMk id="28" creationId="{FDCCA1D5-E7A1-19FA-A423-D3F110DC7610}"/>
          </ac:grpSpMkLst>
        </pc:grpChg>
        <pc:cxnChg chg="add mod">
          <ac:chgData name="Sun, Kexuan" userId="57e2ebdf-8035-4ff1-95a5-bb6693fd475a" providerId="ADAL" clId="{9258317A-B2A3-43EC-8DD2-CDB6D0494B5B}" dt="2024-04-11T16:51:38.437" v="789" actId="571"/>
          <ac:cxnSpMkLst>
            <pc:docMk/>
            <pc:sldMk cId="2372925413" sldId="261"/>
            <ac:cxnSpMk id="2" creationId="{EF0760ED-BC35-596A-1520-2888301786C8}"/>
          </ac:cxnSpMkLst>
        </pc:cxnChg>
        <pc:cxnChg chg="mod">
          <ac:chgData name="Sun, Kexuan" userId="57e2ebdf-8035-4ff1-95a5-bb6693fd475a" providerId="ADAL" clId="{9258317A-B2A3-43EC-8DD2-CDB6D0494B5B}" dt="2024-04-11T16:52:21.582" v="798" actId="692"/>
          <ac:cxnSpMkLst>
            <pc:docMk/>
            <pc:sldMk cId="2372925413" sldId="261"/>
            <ac:cxnSpMk id="6" creationId="{375B031E-F3FF-E078-D531-CE06383108A1}"/>
          </ac:cxnSpMkLst>
        </pc:cxnChg>
        <pc:cxnChg chg="mod">
          <ac:chgData name="Sun, Kexuan" userId="57e2ebdf-8035-4ff1-95a5-bb6693fd475a" providerId="ADAL" clId="{9258317A-B2A3-43EC-8DD2-CDB6D0494B5B}" dt="2024-04-11T16:52:21.582" v="798" actId="692"/>
          <ac:cxnSpMkLst>
            <pc:docMk/>
            <pc:sldMk cId="2372925413" sldId="261"/>
            <ac:cxnSpMk id="8" creationId="{3832C445-6D4B-F7C6-D6EF-EAB8FE53B79B}"/>
          </ac:cxnSpMkLst>
        </pc:cxnChg>
        <pc:cxnChg chg="mod">
          <ac:chgData name="Sun, Kexuan" userId="57e2ebdf-8035-4ff1-95a5-bb6693fd475a" providerId="ADAL" clId="{9258317A-B2A3-43EC-8DD2-CDB6D0494B5B}" dt="2024-04-11T16:52:21.582" v="798" actId="692"/>
          <ac:cxnSpMkLst>
            <pc:docMk/>
            <pc:sldMk cId="2372925413" sldId="261"/>
            <ac:cxnSpMk id="10" creationId="{2C3D3F61-564C-D14D-FB6D-BC3E6B7D825A}"/>
          </ac:cxnSpMkLst>
        </pc:cxnChg>
        <pc:cxnChg chg="mod">
          <ac:chgData name="Sun, Kexuan" userId="57e2ebdf-8035-4ff1-95a5-bb6693fd475a" providerId="ADAL" clId="{9258317A-B2A3-43EC-8DD2-CDB6D0494B5B}" dt="2024-04-11T16:52:21.582" v="798" actId="692"/>
          <ac:cxnSpMkLst>
            <pc:docMk/>
            <pc:sldMk cId="2372925413" sldId="261"/>
            <ac:cxnSpMk id="16" creationId="{F66883A8-B840-03EE-9E9D-8660EA6C5AF5}"/>
          </ac:cxnSpMkLst>
        </pc:cxnChg>
        <pc:cxnChg chg="mod">
          <ac:chgData name="Sun, Kexuan" userId="57e2ebdf-8035-4ff1-95a5-bb6693fd475a" providerId="ADAL" clId="{9258317A-B2A3-43EC-8DD2-CDB6D0494B5B}" dt="2024-04-11T17:07:51.462" v="1968" actId="1037"/>
          <ac:cxnSpMkLst>
            <pc:docMk/>
            <pc:sldMk cId="2372925413" sldId="261"/>
            <ac:cxnSpMk id="17" creationId="{4459BEC0-E3D8-E011-CE5A-07A76259B0C4}"/>
          </ac:cxnSpMkLst>
        </pc:cxnChg>
        <pc:cxnChg chg="mod">
          <ac:chgData name="Sun, Kexuan" userId="57e2ebdf-8035-4ff1-95a5-bb6693fd475a" providerId="ADAL" clId="{9258317A-B2A3-43EC-8DD2-CDB6D0494B5B}" dt="2024-04-11T16:52:21.582" v="798" actId="692"/>
          <ac:cxnSpMkLst>
            <pc:docMk/>
            <pc:sldMk cId="2372925413" sldId="261"/>
            <ac:cxnSpMk id="18" creationId="{203A1DAE-4027-F4DC-8DFE-01BF96356647}"/>
          </ac:cxnSpMkLst>
        </pc:cxnChg>
        <pc:cxnChg chg="mod">
          <ac:chgData name="Sun, Kexuan" userId="57e2ebdf-8035-4ff1-95a5-bb6693fd475a" providerId="ADAL" clId="{9258317A-B2A3-43EC-8DD2-CDB6D0494B5B}" dt="2024-04-11T16:52:21.582" v="798" actId="692"/>
          <ac:cxnSpMkLst>
            <pc:docMk/>
            <pc:sldMk cId="2372925413" sldId="261"/>
            <ac:cxnSpMk id="19" creationId="{07C2953E-887F-4947-EBEA-A5B472F72860}"/>
          </ac:cxnSpMkLst>
        </pc:cxnChg>
        <pc:cxnChg chg="mod">
          <ac:chgData name="Sun, Kexuan" userId="57e2ebdf-8035-4ff1-95a5-bb6693fd475a" providerId="ADAL" clId="{9258317A-B2A3-43EC-8DD2-CDB6D0494B5B}" dt="2024-04-11T16:52:21.582" v="798" actId="692"/>
          <ac:cxnSpMkLst>
            <pc:docMk/>
            <pc:sldMk cId="2372925413" sldId="261"/>
            <ac:cxnSpMk id="23" creationId="{C4404EFE-9125-F66E-B3FE-6191A3D19C50}"/>
          </ac:cxnSpMkLst>
        </pc:cxnChg>
        <pc:cxnChg chg="mod">
          <ac:chgData name="Sun, Kexuan" userId="57e2ebdf-8035-4ff1-95a5-bb6693fd475a" providerId="ADAL" clId="{9258317A-B2A3-43EC-8DD2-CDB6D0494B5B}" dt="2024-04-11T16:52:21.582" v="798" actId="692"/>
          <ac:cxnSpMkLst>
            <pc:docMk/>
            <pc:sldMk cId="2372925413" sldId="261"/>
            <ac:cxnSpMk id="24" creationId="{CFF6DB57-D02C-7FD4-AC5E-8034A8147815}"/>
          </ac:cxnSpMkLst>
        </pc:cxnChg>
        <pc:cxnChg chg="mod">
          <ac:chgData name="Sun, Kexuan" userId="57e2ebdf-8035-4ff1-95a5-bb6693fd475a" providerId="ADAL" clId="{9258317A-B2A3-43EC-8DD2-CDB6D0494B5B}" dt="2024-04-11T16:52:21.582" v="798" actId="692"/>
          <ac:cxnSpMkLst>
            <pc:docMk/>
            <pc:sldMk cId="2372925413" sldId="261"/>
            <ac:cxnSpMk id="25" creationId="{232C760F-918B-99C5-14F0-5664C8874B9F}"/>
          </ac:cxnSpMkLst>
        </pc:cxnChg>
        <pc:cxnChg chg="mod">
          <ac:chgData name="Sun, Kexuan" userId="57e2ebdf-8035-4ff1-95a5-bb6693fd475a" providerId="ADAL" clId="{9258317A-B2A3-43EC-8DD2-CDB6D0494B5B}" dt="2024-04-11T16:52:40.385" v="800" actId="692"/>
          <ac:cxnSpMkLst>
            <pc:docMk/>
            <pc:sldMk cId="2372925413" sldId="261"/>
            <ac:cxnSpMk id="27" creationId="{5EF9E75B-507F-F64E-25CA-C6F532E8F8BE}"/>
          </ac:cxnSpMkLst>
        </pc:cxnChg>
        <pc:cxnChg chg="mod">
          <ac:chgData name="Sun, Kexuan" userId="57e2ebdf-8035-4ff1-95a5-bb6693fd475a" providerId="ADAL" clId="{9258317A-B2A3-43EC-8DD2-CDB6D0494B5B}" dt="2024-04-11T16:52:40.385" v="800" actId="692"/>
          <ac:cxnSpMkLst>
            <pc:docMk/>
            <pc:sldMk cId="2372925413" sldId="261"/>
            <ac:cxnSpMk id="29" creationId="{3713A6C1-040B-54B2-7ECA-75604A050A8D}"/>
          </ac:cxnSpMkLst>
        </pc:cxnChg>
        <pc:cxnChg chg="mod">
          <ac:chgData name="Sun, Kexuan" userId="57e2ebdf-8035-4ff1-95a5-bb6693fd475a" providerId="ADAL" clId="{9258317A-B2A3-43EC-8DD2-CDB6D0494B5B}" dt="2024-04-11T16:52:40.385" v="800" actId="692"/>
          <ac:cxnSpMkLst>
            <pc:docMk/>
            <pc:sldMk cId="2372925413" sldId="261"/>
            <ac:cxnSpMk id="30" creationId="{A6EB347E-4F71-AC27-5081-2DAFE02C1773}"/>
          </ac:cxnSpMkLst>
        </pc:cxnChg>
        <pc:cxnChg chg="mod">
          <ac:chgData name="Sun, Kexuan" userId="57e2ebdf-8035-4ff1-95a5-bb6693fd475a" providerId="ADAL" clId="{9258317A-B2A3-43EC-8DD2-CDB6D0494B5B}" dt="2024-04-11T16:52:40.385" v="800" actId="692"/>
          <ac:cxnSpMkLst>
            <pc:docMk/>
            <pc:sldMk cId="2372925413" sldId="261"/>
            <ac:cxnSpMk id="31" creationId="{48D9617C-8BA6-81D0-1DBB-4A36BF91D8F6}"/>
          </ac:cxnSpMkLst>
        </pc:cxnChg>
        <pc:cxnChg chg="mod">
          <ac:chgData name="Sun, Kexuan" userId="57e2ebdf-8035-4ff1-95a5-bb6693fd475a" providerId="ADAL" clId="{9258317A-B2A3-43EC-8DD2-CDB6D0494B5B}" dt="2024-04-11T16:52:40.385" v="800" actId="692"/>
          <ac:cxnSpMkLst>
            <pc:docMk/>
            <pc:sldMk cId="2372925413" sldId="261"/>
            <ac:cxnSpMk id="32" creationId="{01026819-B29F-8BF2-42C2-26A1CE00FFFC}"/>
          </ac:cxnSpMkLst>
        </pc:cxnChg>
        <pc:cxnChg chg="mod">
          <ac:chgData name="Sun, Kexuan" userId="57e2ebdf-8035-4ff1-95a5-bb6693fd475a" providerId="ADAL" clId="{9258317A-B2A3-43EC-8DD2-CDB6D0494B5B}" dt="2024-04-11T16:52:40.385" v="800" actId="692"/>
          <ac:cxnSpMkLst>
            <pc:docMk/>
            <pc:sldMk cId="2372925413" sldId="261"/>
            <ac:cxnSpMk id="33" creationId="{63805275-AC0B-B27B-11ED-E9FFC14664D4}"/>
          </ac:cxnSpMkLst>
        </pc:cxnChg>
        <pc:cxnChg chg="mod">
          <ac:chgData name="Sun, Kexuan" userId="57e2ebdf-8035-4ff1-95a5-bb6693fd475a" providerId="ADAL" clId="{9258317A-B2A3-43EC-8DD2-CDB6D0494B5B}" dt="2024-04-11T16:52:40.385" v="800" actId="692"/>
          <ac:cxnSpMkLst>
            <pc:docMk/>
            <pc:sldMk cId="2372925413" sldId="261"/>
            <ac:cxnSpMk id="34" creationId="{96C9B601-A425-EEAD-7BFE-D11D4BE514A4}"/>
          </ac:cxnSpMkLst>
        </pc:cxnChg>
        <pc:cxnChg chg="mod">
          <ac:chgData name="Sun, Kexuan" userId="57e2ebdf-8035-4ff1-95a5-bb6693fd475a" providerId="ADAL" clId="{9258317A-B2A3-43EC-8DD2-CDB6D0494B5B}" dt="2024-04-11T16:52:40.385" v="800" actId="692"/>
          <ac:cxnSpMkLst>
            <pc:docMk/>
            <pc:sldMk cId="2372925413" sldId="261"/>
            <ac:cxnSpMk id="35" creationId="{789F047B-0B6F-1EE3-BFDB-6ACB266DF92C}"/>
          </ac:cxnSpMkLst>
        </pc:cxnChg>
        <pc:cxnChg chg="mod">
          <ac:chgData name="Sun, Kexuan" userId="57e2ebdf-8035-4ff1-95a5-bb6693fd475a" providerId="ADAL" clId="{9258317A-B2A3-43EC-8DD2-CDB6D0494B5B}" dt="2024-04-11T17:03:23.750" v="1645" actId="1037"/>
          <ac:cxnSpMkLst>
            <pc:docMk/>
            <pc:sldMk cId="2372925413" sldId="261"/>
            <ac:cxnSpMk id="36" creationId="{5735D77B-9AAA-D1F9-7E05-E7D2550FE4EB}"/>
          </ac:cxnSpMkLst>
        </pc:cxnChg>
        <pc:cxnChg chg="add mod">
          <ac:chgData name="Sun, Kexuan" userId="57e2ebdf-8035-4ff1-95a5-bb6693fd475a" providerId="ADAL" clId="{9258317A-B2A3-43EC-8DD2-CDB6D0494B5B}" dt="2024-04-11T17:07:51.462" v="1968" actId="1037"/>
          <ac:cxnSpMkLst>
            <pc:docMk/>
            <pc:sldMk cId="2372925413" sldId="261"/>
            <ac:cxnSpMk id="43" creationId="{A8C7DD12-8A04-0C3D-6703-7D1AC7A6938F}"/>
          </ac:cxnSpMkLst>
        </pc:cxnChg>
        <pc:cxnChg chg="add mod">
          <ac:chgData name="Sun, Kexuan" userId="57e2ebdf-8035-4ff1-95a5-bb6693fd475a" providerId="ADAL" clId="{9258317A-B2A3-43EC-8DD2-CDB6D0494B5B}" dt="2024-04-11T17:07:51.462" v="1968" actId="1037"/>
          <ac:cxnSpMkLst>
            <pc:docMk/>
            <pc:sldMk cId="2372925413" sldId="261"/>
            <ac:cxnSpMk id="45" creationId="{1175865F-41F0-4D45-6767-9DE7CF9A4E25}"/>
          </ac:cxnSpMkLst>
        </pc:cxnChg>
        <pc:cxnChg chg="mod">
          <ac:chgData name="Sun, Kexuan" userId="57e2ebdf-8035-4ff1-95a5-bb6693fd475a" providerId="ADAL" clId="{9258317A-B2A3-43EC-8DD2-CDB6D0494B5B}" dt="2024-04-11T17:07:51.462" v="1968" actId="1037"/>
          <ac:cxnSpMkLst>
            <pc:docMk/>
            <pc:sldMk cId="2372925413" sldId="261"/>
            <ac:cxnSpMk id="54" creationId="{52AFD3CE-FE2B-D1AC-CAAA-FC1BBE51B89F}"/>
          </ac:cxnSpMkLst>
        </pc:cxnChg>
        <pc:cxnChg chg="mod">
          <ac:chgData name="Sun, Kexuan" userId="57e2ebdf-8035-4ff1-95a5-bb6693fd475a" providerId="ADAL" clId="{9258317A-B2A3-43EC-8DD2-CDB6D0494B5B}" dt="2024-04-11T17:07:51.462" v="1968" actId="1037"/>
          <ac:cxnSpMkLst>
            <pc:docMk/>
            <pc:sldMk cId="2372925413" sldId="261"/>
            <ac:cxnSpMk id="55" creationId="{058D26E6-E562-4699-7106-7542D19B56D3}"/>
          </ac:cxnSpMkLst>
        </pc:cxnChg>
        <pc:cxnChg chg="mod">
          <ac:chgData name="Sun, Kexuan" userId="57e2ebdf-8035-4ff1-95a5-bb6693fd475a" providerId="ADAL" clId="{9258317A-B2A3-43EC-8DD2-CDB6D0494B5B}" dt="2024-04-11T17:07:51.462" v="1968" actId="1037"/>
          <ac:cxnSpMkLst>
            <pc:docMk/>
            <pc:sldMk cId="2372925413" sldId="261"/>
            <ac:cxnSpMk id="58" creationId="{8B15F71D-0ED5-E315-9D32-4BB7D0E667C3}"/>
          </ac:cxnSpMkLst>
        </pc:cxnChg>
        <pc:cxnChg chg="mod">
          <ac:chgData name="Sun, Kexuan" userId="57e2ebdf-8035-4ff1-95a5-bb6693fd475a" providerId="ADAL" clId="{9258317A-B2A3-43EC-8DD2-CDB6D0494B5B}" dt="2024-04-11T17:07:51.462" v="1968" actId="1037"/>
          <ac:cxnSpMkLst>
            <pc:docMk/>
            <pc:sldMk cId="2372925413" sldId="261"/>
            <ac:cxnSpMk id="62" creationId="{3B4AEB44-C010-83B0-CCC2-D7C6F6D1822B}"/>
          </ac:cxnSpMkLst>
        </pc:cxnChg>
        <pc:cxnChg chg="mod">
          <ac:chgData name="Sun, Kexuan" userId="57e2ebdf-8035-4ff1-95a5-bb6693fd475a" providerId="ADAL" clId="{9258317A-B2A3-43EC-8DD2-CDB6D0494B5B}" dt="2024-04-11T17:07:51.462" v="1968" actId="1037"/>
          <ac:cxnSpMkLst>
            <pc:docMk/>
            <pc:sldMk cId="2372925413" sldId="261"/>
            <ac:cxnSpMk id="65" creationId="{145307FA-A3F9-7223-D75D-4DFA4DC3620B}"/>
          </ac:cxnSpMkLst>
        </pc:cxnChg>
        <pc:cxnChg chg="mod">
          <ac:chgData name="Sun, Kexuan" userId="57e2ebdf-8035-4ff1-95a5-bb6693fd475a" providerId="ADAL" clId="{9258317A-B2A3-43EC-8DD2-CDB6D0494B5B}" dt="2024-04-11T17:07:51.462" v="1968" actId="1037"/>
          <ac:cxnSpMkLst>
            <pc:docMk/>
            <pc:sldMk cId="2372925413" sldId="261"/>
            <ac:cxnSpMk id="68" creationId="{5BA85DA3-00EB-A89C-AD93-50404067E435}"/>
          </ac:cxnSpMkLst>
        </pc:cxnChg>
        <pc:cxnChg chg="mod">
          <ac:chgData name="Sun, Kexuan" userId="57e2ebdf-8035-4ff1-95a5-bb6693fd475a" providerId="ADAL" clId="{9258317A-B2A3-43EC-8DD2-CDB6D0494B5B}" dt="2024-04-11T17:07:51.462" v="1968" actId="1037"/>
          <ac:cxnSpMkLst>
            <pc:docMk/>
            <pc:sldMk cId="2372925413" sldId="261"/>
            <ac:cxnSpMk id="74" creationId="{E9A467AB-215F-0FA7-1AED-4C5FB83A430C}"/>
          </ac:cxnSpMkLst>
        </pc:cxnChg>
        <pc:cxnChg chg="mod">
          <ac:chgData name="Sun, Kexuan" userId="57e2ebdf-8035-4ff1-95a5-bb6693fd475a" providerId="ADAL" clId="{9258317A-B2A3-43EC-8DD2-CDB6D0494B5B}" dt="2024-04-11T17:07:51.462" v="1968" actId="1037"/>
          <ac:cxnSpMkLst>
            <pc:docMk/>
            <pc:sldMk cId="2372925413" sldId="261"/>
            <ac:cxnSpMk id="77" creationId="{77836F1B-7023-851C-2CA1-1FD6F1305472}"/>
          </ac:cxnSpMkLst>
        </pc:cxnChg>
        <pc:cxnChg chg="mod">
          <ac:chgData name="Sun, Kexuan" userId="57e2ebdf-8035-4ff1-95a5-bb6693fd475a" providerId="ADAL" clId="{9258317A-B2A3-43EC-8DD2-CDB6D0494B5B}" dt="2024-04-11T17:07:51.462" v="1968" actId="1037"/>
          <ac:cxnSpMkLst>
            <pc:docMk/>
            <pc:sldMk cId="2372925413" sldId="261"/>
            <ac:cxnSpMk id="80" creationId="{E2385279-1F3A-5472-E7B2-EC80F9B5F49D}"/>
          </ac:cxnSpMkLst>
        </pc:cxnChg>
        <pc:cxnChg chg="mod">
          <ac:chgData name="Sun, Kexuan" userId="57e2ebdf-8035-4ff1-95a5-bb6693fd475a" providerId="ADAL" clId="{9258317A-B2A3-43EC-8DD2-CDB6D0494B5B}" dt="2024-04-11T17:07:51.462" v="1968" actId="1037"/>
          <ac:cxnSpMkLst>
            <pc:docMk/>
            <pc:sldMk cId="2372925413" sldId="261"/>
            <ac:cxnSpMk id="135" creationId="{80F16EEB-71F9-287B-A97C-FF441C7A39DB}"/>
          </ac:cxnSpMkLst>
        </pc:cxnChg>
        <pc:cxnChg chg="mod">
          <ac:chgData name="Sun, Kexuan" userId="57e2ebdf-8035-4ff1-95a5-bb6693fd475a" providerId="ADAL" clId="{9258317A-B2A3-43EC-8DD2-CDB6D0494B5B}" dt="2024-04-11T17:07:51.462" v="1968" actId="1037"/>
          <ac:cxnSpMkLst>
            <pc:docMk/>
            <pc:sldMk cId="2372925413" sldId="261"/>
            <ac:cxnSpMk id="151" creationId="{0227E75C-3F7D-7B03-5F52-0F5AFA937F0F}"/>
          </ac:cxnSpMkLst>
        </pc:cxnChg>
        <pc:cxnChg chg="mod">
          <ac:chgData name="Sun, Kexuan" userId="57e2ebdf-8035-4ff1-95a5-bb6693fd475a" providerId="ADAL" clId="{9258317A-B2A3-43EC-8DD2-CDB6D0494B5B}" dt="2024-04-11T17:07:51.462" v="1968" actId="1037"/>
          <ac:cxnSpMkLst>
            <pc:docMk/>
            <pc:sldMk cId="2372925413" sldId="261"/>
            <ac:cxnSpMk id="154" creationId="{5562A14C-4B9A-678B-D86A-C6A45D301FBA}"/>
          </ac:cxnSpMkLst>
        </pc:cxnChg>
      </pc:sldChg>
      <pc:sldChg chg="addSp delSp modSp mod modCm">
        <pc:chgData name="Sun, Kexuan" userId="57e2ebdf-8035-4ff1-95a5-bb6693fd475a" providerId="ADAL" clId="{9258317A-B2A3-43EC-8DD2-CDB6D0494B5B}" dt="2024-04-11T17:08:32.883" v="1994" actId="1076"/>
        <pc:sldMkLst>
          <pc:docMk/>
          <pc:sldMk cId="3519939779" sldId="2147308900"/>
        </pc:sldMkLst>
        <pc:spChg chg="add del mod ord">
          <ac:chgData name="Sun, Kexuan" userId="57e2ebdf-8035-4ff1-95a5-bb6693fd475a" providerId="ADAL" clId="{9258317A-B2A3-43EC-8DD2-CDB6D0494B5B}" dt="2024-04-10T16:29:59.926" v="159" actId="478"/>
          <ac:spMkLst>
            <pc:docMk/>
            <pc:sldMk cId="3519939779" sldId="2147308900"/>
            <ac:spMk id="4" creationId="{05F5B416-22A8-413C-A4A9-C54A02D93378}"/>
          </ac:spMkLst>
        </pc:spChg>
        <pc:spChg chg="add del mod ord">
          <ac:chgData name="Sun, Kexuan" userId="57e2ebdf-8035-4ff1-95a5-bb6693fd475a" providerId="ADAL" clId="{9258317A-B2A3-43EC-8DD2-CDB6D0494B5B}" dt="2024-04-11T16:41:00.785" v="296" actId="478"/>
          <ac:spMkLst>
            <pc:docMk/>
            <pc:sldMk cId="3519939779" sldId="2147308900"/>
            <ac:spMk id="5" creationId="{438113F8-0913-BFFC-ED4F-15D9C83A5E76}"/>
          </ac:spMkLst>
        </pc:spChg>
        <pc:spChg chg="add del mod">
          <ac:chgData name="Sun, Kexuan" userId="57e2ebdf-8035-4ff1-95a5-bb6693fd475a" providerId="ADAL" clId="{9258317A-B2A3-43EC-8DD2-CDB6D0494B5B}" dt="2024-04-11T16:40:58.170" v="294" actId="478"/>
          <ac:spMkLst>
            <pc:docMk/>
            <pc:sldMk cId="3519939779" sldId="2147308900"/>
            <ac:spMk id="7" creationId="{D2B25257-39B6-D3E4-1492-1C9751B25117}"/>
          </ac:spMkLst>
        </pc:spChg>
        <pc:spChg chg="add del mod">
          <ac:chgData name="Sun, Kexuan" userId="57e2ebdf-8035-4ff1-95a5-bb6693fd475a" providerId="ADAL" clId="{9258317A-B2A3-43EC-8DD2-CDB6D0494B5B}" dt="2024-04-11T16:40:58.170" v="294" actId="478"/>
          <ac:spMkLst>
            <pc:docMk/>
            <pc:sldMk cId="3519939779" sldId="2147308900"/>
            <ac:spMk id="17" creationId="{5DC0C71E-F3F3-2BA3-36E7-C5144A88FA53}"/>
          </ac:spMkLst>
        </pc:spChg>
        <pc:spChg chg="mod">
          <ac:chgData name="Sun, Kexuan" userId="57e2ebdf-8035-4ff1-95a5-bb6693fd475a" providerId="ADAL" clId="{9258317A-B2A3-43EC-8DD2-CDB6D0494B5B}" dt="2024-04-11T16:43:13.701" v="347" actId="571"/>
          <ac:spMkLst>
            <pc:docMk/>
            <pc:sldMk cId="3519939779" sldId="2147308900"/>
            <ac:spMk id="19" creationId="{925450EB-2565-F7F9-0FBA-25726BE9617C}"/>
          </ac:spMkLst>
        </pc:spChg>
        <pc:spChg chg="mod">
          <ac:chgData name="Sun, Kexuan" userId="57e2ebdf-8035-4ff1-95a5-bb6693fd475a" providerId="ADAL" clId="{9258317A-B2A3-43EC-8DD2-CDB6D0494B5B}" dt="2024-04-11T16:43:13.701" v="347" actId="571"/>
          <ac:spMkLst>
            <pc:docMk/>
            <pc:sldMk cId="3519939779" sldId="2147308900"/>
            <ac:spMk id="20" creationId="{B4227EB0-5B84-BE8C-BE1A-28FE46747FB7}"/>
          </ac:spMkLst>
        </pc:spChg>
        <pc:spChg chg="mod">
          <ac:chgData name="Sun, Kexuan" userId="57e2ebdf-8035-4ff1-95a5-bb6693fd475a" providerId="ADAL" clId="{9258317A-B2A3-43EC-8DD2-CDB6D0494B5B}" dt="2024-04-11T16:43:13.701" v="347" actId="571"/>
          <ac:spMkLst>
            <pc:docMk/>
            <pc:sldMk cId="3519939779" sldId="2147308900"/>
            <ac:spMk id="21" creationId="{EB6DDE73-F061-CB54-D2D1-AB3E55D51F2D}"/>
          </ac:spMkLst>
        </pc:spChg>
        <pc:spChg chg="mod">
          <ac:chgData name="Sun, Kexuan" userId="57e2ebdf-8035-4ff1-95a5-bb6693fd475a" providerId="ADAL" clId="{9258317A-B2A3-43EC-8DD2-CDB6D0494B5B}" dt="2024-04-11T16:43:13.701" v="347" actId="571"/>
          <ac:spMkLst>
            <pc:docMk/>
            <pc:sldMk cId="3519939779" sldId="2147308900"/>
            <ac:spMk id="22" creationId="{EEC88FE4-3E20-0C7E-32D2-C1C3960A6AA9}"/>
          </ac:spMkLst>
        </pc:spChg>
        <pc:spChg chg="mod">
          <ac:chgData name="Sun, Kexuan" userId="57e2ebdf-8035-4ff1-95a5-bb6693fd475a" providerId="ADAL" clId="{9258317A-B2A3-43EC-8DD2-CDB6D0494B5B}" dt="2024-04-11T16:43:13.701" v="347" actId="571"/>
          <ac:spMkLst>
            <pc:docMk/>
            <pc:sldMk cId="3519939779" sldId="2147308900"/>
            <ac:spMk id="23" creationId="{A15C9AB8-5219-284B-4917-B914B52F6DF6}"/>
          </ac:spMkLst>
        </pc:spChg>
        <pc:spChg chg="mod">
          <ac:chgData name="Sun, Kexuan" userId="57e2ebdf-8035-4ff1-95a5-bb6693fd475a" providerId="ADAL" clId="{9258317A-B2A3-43EC-8DD2-CDB6D0494B5B}" dt="2024-04-11T16:43:13.701" v="347" actId="571"/>
          <ac:spMkLst>
            <pc:docMk/>
            <pc:sldMk cId="3519939779" sldId="2147308900"/>
            <ac:spMk id="24" creationId="{510287F2-296B-80ED-BFD8-F9DD42EDE463}"/>
          </ac:spMkLst>
        </pc:spChg>
        <pc:spChg chg="mod">
          <ac:chgData name="Sun, Kexuan" userId="57e2ebdf-8035-4ff1-95a5-bb6693fd475a" providerId="ADAL" clId="{9258317A-B2A3-43EC-8DD2-CDB6D0494B5B}" dt="2024-04-11T16:43:13.701" v="347" actId="571"/>
          <ac:spMkLst>
            <pc:docMk/>
            <pc:sldMk cId="3519939779" sldId="2147308900"/>
            <ac:spMk id="25" creationId="{E2B33668-B134-B1C4-75FD-60CEE19C3457}"/>
          </ac:spMkLst>
        </pc:spChg>
        <pc:spChg chg="mod">
          <ac:chgData name="Sun, Kexuan" userId="57e2ebdf-8035-4ff1-95a5-bb6693fd475a" providerId="ADAL" clId="{9258317A-B2A3-43EC-8DD2-CDB6D0494B5B}" dt="2024-04-11T16:43:13.701" v="347" actId="571"/>
          <ac:spMkLst>
            <pc:docMk/>
            <pc:sldMk cId="3519939779" sldId="2147308900"/>
            <ac:spMk id="26" creationId="{EFBACD4B-9061-636F-E694-81E9855A4E80}"/>
          </ac:spMkLst>
        </pc:spChg>
        <pc:spChg chg="mod">
          <ac:chgData name="Sun, Kexuan" userId="57e2ebdf-8035-4ff1-95a5-bb6693fd475a" providerId="ADAL" clId="{9258317A-B2A3-43EC-8DD2-CDB6D0494B5B}" dt="2024-04-11T16:43:13.701" v="347" actId="571"/>
          <ac:spMkLst>
            <pc:docMk/>
            <pc:sldMk cId="3519939779" sldId="2147308900"/>
            <ac:spMk id="27" creationId="{56485DF3-996A-4E1B-3722-194BC20FF70D}"/>
          </ac:spMkLst>
        </pc:spChg>
        <pc:spChg chg="mod">
          <ac:chgData name="Sun, Kexuan" userId="57e2ebdf-8035-4ff1-95a5-bb6693fd475a" providerId="ADAL" clId="{9258317A-B2A3-43EC-8DD2-CDB6D0494B5B}" dt="2024-04-11T16:43:13.701" v="347" actId="571"/>
          <ac:spMkLst>
            <pc:docMk/>
            <pc:sldMk cId="3519939779" sldId="2147308900"/>
            <ac:spMk id="28" creationId="{73589291-C0AA-08F4-4A3B-72466EDCD953}"/>
          </ac:spMkLst>
        </pc:spChg>
        <pc:spChg chg="mod">
          <ac:chgData name="Sun, Kexuan" userId="57e2ebdf-8035-4ff1-95a5-bb6693fd475a" providerId="ADAL" clId="{9258317A-B2A3-43EC-8DD2-CDB6D0494B5B}" dt="2024-04-11T16:43:13.701" v="347" actId="571"/>
          <ac:spMkLst>
            <pc:docMk/>
            <pc:sldMk cId="3519939779" sldId="2147308900"/>
            <ac:spMk id="29" creationId="{7595BADA-737F-39FF-C9FB-4372217504C7}"/>
          </ac:spMkLst>
        </pc:spChg>
        <pc:spChg chg="mod">
          <ac:chgData name="Sun, Kexuan" userId="57e2ebdf-8035-4ff1-95a5-bb6693fd475a" providerId="ADAL" clId="{9258317A-B2A3-43EC-8DD2-CDB6D0494B5B}" dt="2024-04-11T16:43:13.701" v="347" actId="571"/>
          <ac:spMkLst>
            <pc:docMk/>
            <pc:sldMk cId="3519939779" sldId="2147308900"/>
            <ac:spMk id="30" creationId="{E26B6347-7B48-3D35-E817-4B2567B9B8D5}"/>
          </ac:spMkLst>
        </pc:spChg>
        <pc:spChg chg="mod">
          <ac:chgData name="Sun, Kexuan" userId="57e2ebdf-8035-4ff1-95a5-bb6693fd475a" providerId="ADAL" clId="{9258317A-B2A3-43EC-8DD2-CDB6D0494B5B}" dt="2024-04-11T16:43:13.701" v="347" actId="571"/>
          <ac:spMkLst>
            <pc:docMk/>
            <pc:sldMk cId="3519939779" sldId="2147308900"/>
            <ac:spMk id="31" creationId="{12D256A8-9A3B-7093-D226-2F819D582649}"/>
          </ac:spMkLst>
        </pc:spChg>
        <pc:spChg chg="mod">
          <ac:chgData name="Sun, Kexuan" userId="57e2ebdf-8035-4ff1-95a5-bb6693fd475a" providerId="ADAL" clId="{9258317A-B2A3-43EC-8DD2-CDB6D0494B5B}" dt="2024-04-11T16:43:13.701" v="347" actId="571"/>
          <ac:spMkLst>
            <pc:docMk/>
            <pc:sldMk cId="3519939779" sldId="2147308900"/>
            <ac:spMk id="32" creationId="{4BF57EE4-CB99-B22E-7320-62F7A1449E96}"/>
          </ac:spMkLst>
        </pc:spChg>
        <pc:spChg chg="mod">
          <ac:chgData name="Sun, Kexuan" userId="57e2ebdf-8035-4ff1-95a5-bb6693fd475a" providerId="ADAL" clId="{9258317A-B2A3-43EC-8DD2-CDB6D0494B5B}" dt="2024-04-11T16:43:13.701" v="347" actId="571"/>
          <ac:spMkLst>
            <pc:docMk/>
            <pc:sldMk cId="3519939779" sldId="2147308900"/>
            <ac:spMk id="33" creationId="{635EC133-0505-959A-BA04-96D070F9B0DE}"/>
          </ac:spMkLst>
        </pc:spChg>
        <pc:spChg chg="mod">
          <ac:chgData name="Sun, Kexuan" userId="57e2ebdf-8035-4ff1-95a5-bb6693fd475a" providerId="ADAL" clId="{9258317A-B2A3-43EC-8DD2-CDB6D0494B5B}" dt="2024-04-11T16:43:13.701" v="347" actId="571"/>
          <ac:spMkLst>
            <pc:docMk/>
            <pc:sldMk cId="3519939779" sldId="2147308900"/>
            <ac:spMk id="34" creationId="{B103E2BF-76C5-7732-DC15-3E4029C21E8B}"/>
          </ac:spMkLst>
        </pc:spChg>
        <pc:spChg chg="mod">
          <ac:chgData name="Sun, Kexuan" userId="57e2ebdf-8035-4ff1-95a5-bb6693fd475a" providerId="ADAL" clId="{9258317A-B2A3-43EC-8DD2-CDB6D0494B5B}" dt="2024-04-11T16:43:13.701" v="347" actId="571"/>
          <ac:spMkLst>
            <pc:docMk/>
            <pc:sldMk cId="3519939779" sldId="2147308900"/>
            <ac:spMk id="35" creationId="{3C9D77FC-0071-C772-4766-52CE8AB112DC}"/>
          </ac:spMkLst>
        </pc:spChg>
        <pc:spChg chg="mod">
          <ac:chgData name="Sun, Kexuan" userId="57e2ebdf-8035-4ff1-95a5-bb6693fd475a" providerId="ADAL" clId="{9258317A-B2A3-43EC-8DD2-CDB6D0494B5B}" dt="2024-04-11T16:43:13.701" v="347" actId="571"/>
          <ac:spMkLst>
            <pc:docMk/>
            <pc:sldMk cId="3519939779" sldId="2147308900"/>
            <ac:spMk id="36" creationId="{D5A67072-CFAC-A6CB-8314-FD390F4A9A9C}"/>
          </ac:spMkLst>
        </pc:spChg>
        <pc:spChg chg="mod">
          <ac:chgData name="Sun, Kexuan" userId="57e2ebdf-8035-4ff1-95a5-bb6693fd475a" providerId="ADAL" clId="{9258317A-B2A3-43EC-8DD2-CDB6D0494B5B}" dt="2024-04-11T16:43:13.701" v="347" actId="571"/>
          <ac:spMkLst>
            <pc:docMk/>
            <pc:sldMk cId="3519939779" sldId="2147308900"/>
            <ac:spMk id="37" creationId="{D55458FB-7FBD-3411-72EA-36321D948647}"/>
          </ac:spMkLst>
        </pc:spChg>
        <pc:spChg chg="mod">
          <ac:chgData name="Sun, Kexuan" userId="57e2ebdf-8035-4ff1-95a5-bb6693fd475a" providerId="ADAL" clId="{9258317A-B2A3-43EC-8DD2-CDB6D0494B5B}" dt="2024-04-11T17:08:12.277" v="1992" actId="20577"/>
          <ac:spMkLst>
            <pc:docMk/>
            <pc:sldMk cId="3519939779" sldId="2147308900"/>
            <ac:spMk id="38" creationId="{DE6BAC72-277E-1499-8C91-00E2A633671C}"/>
          </ac:spMkLst>
        </pc:spChg>
        <pc:spChg chg="mod">
          <ac:chgData name="Sun, Kexuan" userId="57e2ebdf-8035-4ff1-95a5-bb6693fd475a" providerId="ADAL" clId="{9258317A-B2A3-43EC-8DD2-CDB6D0494B5B}" dt="2024-04-11T16:43:13.701" v="347" actId="571"/>
          <ac:spMkLst>
            <pc:docMk/>
            <pc:sldMk cId="3519939779" sldId="2147308900"/>
            <ac:spMk id="39" creationId="{5E63B7FE-005B-41F9-43C4-7E4E5289EC34}"/>
          </ac:spMkLst>
        </pc:spChg>
        <pc:spChg chg="mod">
          <ac:chgData name="Sun, Kexuan" userId="57e2ebdf-8035-4ff1-95a5-bb6693fd475a" providerId="ADAL" clId="{9258317A-B2A3-43EC-8DD2-CDB6D0494B5B}" dt="2024-04-11T16:43:13.701" v="347" actId="571"/>
          <ac:spMkLst>
            <pc:docMk/>
            <pc:sldMk cId="3519939779" sldId="2147308900"/>
            <ac:spMk id="40" creationId="{FDD1017C-95A1-C4E2-967D-8E2F70C7A3EC}"/>
          </ac:spMkLst>
        </pc:spChg>
        <pc:spChg chg="del mod">
          <ac:chgData name="Sun, Kexuan" userId="57e2ebdf-8035-4ff1-95a5-bb6693fd475a" providerId="ADAL" clId="{9258317A-B2A3-43EC-8DD2-CDB6D0494B5B}" dt="2024-04-11T16:40:58.170" v="294" actId="478"/>
          <ac:spMkLst>
            <pc:docMk/>
            <pc:sldMk cId="3519939779" sldId="2147308900"/>
            <ac:spMk id="41" creationId="{DEE1EACE-0A03-387D-9E35-17B408BA7BF5}"/>
          </ac:spMkLst>
        </pc:spChg>
        <pc:spChg chg="mod">
          <ac:chgData name="Sun, Kexuan" userId="57e2ebdf-8035-4ff1-95a5-bb6693fd475a" providerId="ADAL" clId="{9258317A-B2A3-43EC-8DD2-CDB6D0494B5B}" dt="2024-04-11T16:43:13.701" v="347" actId="571"/>
          <ac:spMkLst>
            <pc:docMk/>
            <pc:sldMk cId="3519939779" sldId="2147308900"/>
            <ac:spMk id="42" creationId="{E82B593E-4A2F-BCF8-C019-1DEE2AF87530}"/>
          </ac:spMkLst>
        </pc:spChg>
        <pc:spChg chg="del">
          <ac:chgData name="Sun, Kexuan" userId="57e2ebdf-8035-4ff1-95a5-bb6693fd475a" providerId="ADAL" clId="{9258317A-B2A3-43EC-8DD2-CDB6D0494B5B}" dt="2024-04-11T16:40:58.170" v="294" actId="478"/>
          <ac:spMkLst>
            <pc:docMk/>
            <pc:sldMk cId="3519939779" sldId="2147308900"/>
            <ac:spMk id="43" creationId="{693E8B16-AFCC-843D-ADAC-FEEB29636129}"/>
          </ac:spMkLst>
        </pc:spChg>
        <pc:spChg chg="del">
          <ac:chgData name="Sun, Kexuan" userId="57e2ebdf-8035-4ff1-95a5-bb6693fd475a" providerId="ADAL" clId="{9258317A-B2A3-43EC-8DD2-CDB6D0494B5B}" dt="2024-04-11T16:40:58.170" v="294" actId="478"/>
          <ac:spMkLst>
            <pc:docMk/>
            <pc:sldMk cId="3519939779" sldId="2147308900"/>
            <ac:spMk id="44" creationId="{B1A10F10-546F-E097-87E5-3CC12182B56C}"/>
          </ac:spMkLst>
        </pc:spChg>
        <pc:spChg chg="del">
          <ac:chgData name="Sun, Kexuan" userId="57e2ebdf-8035-4ff1-95a5-bb6693fd475a" providerId="ADAL" clId="{9258317A-B2A3-43EC-8DD2-CDB6D0494B5B}" dt="2024-04-11T16:40:58.170" v="294" actId="478"/>
          <ac:spMkLst>
            <pc:docMk/>
            <pc:sldMk cId="3519939779" sldId="2147308900"/>
            <ac:spMk id="45" creationId="{B36D8D8C-E788-6785-EE45-385D5B753908}"/>
          </ac:spMkLst>
        </pc:spChg>
        <pc:spChg chg="del">
          <ac:chgData name="Sun, Kexuan" userId="57e2ebdf-8035-4ff1-95a5-bb6693fd475a" providerId="ADAL" clId="{9258317A-B2A3-43EC-8DD2-CDB6D0494B5B}" dt="2024-04-11T16:40:58.170" v="294" actId="478"/>
          <ac:spMkLst>
            <pc:docMk/>
            <pc:sldMk cId="3519939779" sldId="2147308900"/>
            <ac:spMk id="46" creationId="{E5B73C7D-94A0-F7BE-9FC2-82EA8C8E9779}"/>
          </ac:spMkLst>
        </pc:spChg>
        <pc:spChg chg="del">
          <ac:chgData name="Sun, Kexuan" userId="57e2ebdf-8035-4ff1-95a5-bb6693fd475a" providerId="ADAL" clId="{9258317A-B2A3-43EC-8DD2-CDB6D0494B5B}" dt="2024-04-11T16:40:58.170" v="294" actId="478"/>
          <ac:spMkLst>
            <pc:docMk/>
            <pc:sldMk cId="3519939779" sldId="2147308900"/>
            <ac:spMk id="47" creationId="{258CE2B5-EC92-F39F-4711-DFE8DFD0D621}"/>
          </ac:spMkLst>
        </pc:spChg>
        <pc:spChg chg="del">
          <ac:chgData name="Sun, Kexuan" userId="57e2ebdf-8035-4ff1-95a5-bb6693fd475a" providerId="ADAL" clId="{9258317A-B2A3-43EC-8DD2-CDB6D0494B5B}" dt="2024-04-11T16:40:58.170" v="294" actId="478"/>
          <ac:spMkLst>
            <pc:docMk/>
            <pc:sldMk cId="3519939779" sldId="2147308900"/>
            <ac:spMk id="48" creationId="{35FA0157-472C-8AE8-9A2F-3463C1DE01F4}"/>
          </ac:spMkLst>
        </pc:spChg>
        <pc:spChg chg="del">
          <ac:chgData name="Sun, Kexuan" userId="57e2ebdf-8035-4ff1-95a5-bb6693fd475a" providerId="ADAL" clId="{9258317A-B2A3-43EC-8DD2-CDB6D0494B5B}" dt="2024-04-11T16:40:58.170" v="294" actId="478"/>
          <ac:spMkLst>
            <pc:docMk/>
            <pc:sldMk cId="3519939779" sldId="2147308900"/>
            <ac:spMk id="49" creationId="{55C710B4-4373-75E6-397B-2582C2082F37}"/>
          </ac:spMkLst>
        </pc:spChg>
        <pc:spChg chg="del">
          <ac:chgData name="Sun, Kexuan" userId="57e2ebdf-8035-4ff1-95a5-bb6693fd475a" providerId="ADAL" clId="{9258317A-B2A3-43EC-8DD2-CDB6D0494B5B}" dt="2024-04-11T16:40:58.170" v="294" actId="478"/>
          <ac:spMkLst>
            <pc:docMk/>
            <pc:sldMk cId="3519939779" sldId="2147308900"/>
            <ac:spMk id="50" creationId="{CA2EA793-86E9-2825-A88F-3A9EE3032087}"/>
          </ac:spMkLst>
        </pc:spChg>
        <pc:spChg chg="del">
          <ac:chgData name="Sun, Kexuan" userId="57e2ebdf-8035-4ff1-95a5-bb6693fd475a" providerId="ADAL" clId="{9258317A-B2A3-43EC-8DD2-CDB6D0494B5B}" dt="2024-04-11T16:40:58.170" v="294" actId="478"/>
          <ac:spMkLst>
            <pc:docMk/>
            <pc:sldMk cId="3519939779" sldId="2147308900"/>
            <ac:spMk id="51" creationId="{8D63A583-CC17-FF77-72B2-A4EADB5F551E}"/>
          </ac:spMkLst>
        </pc:spChg>
        <pc:spChg chg="del mod">
          <ac:chgData name="Sun, Kexuan" userId="57e2ebdf-8035-4ff1-95a5-bb6693fd475a" providerId="ADAL" clId="{9258317A-B2A3-43EC-8DD2-CDB6D0494B5B}" dt="2024-04-11T16:40:58.170" v="294" actId="478"/>
          <ac:spMkLst>
            <pc:docMk/>
            <pc:sldMk cId="3519939779" sldId="2147308900"/>
            <ac:spMk id="52" creationId="{C6B7A406-7EEB-0D19-9676-DF926F00AA22}"/>
          </ac:spMkLst>
        </pc:spChg>
        <pc:spChg chg="del mod">
          <ac:chgData name="Sun, Kexuan" userId="57e2ebdf-8035-4ff1-95a5-bb6693fd475a" providerId="ADAL" clId="{9258317A-B2A3-43EC-8DD2-CDB6D0494B5B}" dt="2024-04-10T16:29:49.851" v="156" actId="478"/>
          <ac:spMkLst>
            <pc:docMk/>
            <pc:sldMk cId="3519939779" sldId="2147308900"/>
            <ac:spMk id="53" creationId="{3750FF58-AEE7-62C5-383B-3E693068815B}"/>
          </ac:spMkLst>
        </pc:spChg>
        <pc:spChg chg="del mod">
          <ac:chgData name="Sun, Kexuan" userId="57e2ebdf-8035-4ff1-95a5-bb6693fd475a" providerId="ADAL" clId="{9258317A-B2A3-43EC-8DD2-CDB6D0494B5B}" dt="2024-04-11T16:40:58.170" v="294" actId="478"/>
          <ac:spMkLst>
            <pc:docMk/>
            <pc:sldMk cId="3519939779" sldId="2147308900"/>
            <ac:spMk id="54" creationId="{B290FB48-723D-8132-DCDF-934A1500CFF1}"/>
          </ac:spMkLst>
        </pc:spChg>
        <pc:spChg chg="del mod">
          <ac:chgData name="Sun, Kexuan" userId="57e2ebdf-8035-4ff1-95a5-bb6693fd475a" providerId="ADAL" clId="{9258317A-B2A3-43EC-8DD2-CDB6D0494B5B}" dt="2024-04-11T16:40:58.170" v="294" actId="478"/>
          <ac:spMkLst>
            <pc:docMk/>
            <pc:sldMk cId="3519939779" sldId="2147308900"/>
            <ac:spMk id="55" creationId="{79727DB1-2A6E-0CC7-49AB-B74A6ECA72E2}"/>
          </ac:spMkLst>
        </pc:spChg>
        <pc:spChg chg="del mod">
          <ac:chgData name="Sun, Kexuan" userId="57e2ebdf-8035-4ff1-95a5-bb6693fd475a" providerId="ADAL" clId="{9258317A-B2A3-43EC-8DD2-CDB6D0494B5B}" dt="2024-04-11T16:40:58.170" v="294" actId="478"/>
          <ac:spMkLst>
            <pc:docMk/>
            <pc:sldMk cId="3519939779" sldId="2147308900"/>
            <ac:spMk id="56" creationId="{1E627052-C53F-7EC9-8B30-0383F7FF0203}"/>
          </ac:spMkLst>
        </pc:spChg>
        <pc:spChg chg="del mod">
          <ac:chgData name="Sun, Kexuan" userId="57e2ebdf-8035-4ff1-95a5-bb6693fd475a" providerId="ADAL" clId="{9258317A-B2A3-43EC-8DD2-CDB6D0494B5B}" dt="2024-04-11T16:40:58.170" v="294" actId="478"/>
          <ac:spMkLst>
            <pc:docMk/>
            <pc:sldMk cId="3519939779" sldId="2147308900"/>
            <ac:spMk id="57" creationId="{81B8374D-966D-DD1D-F4BA-DB59EE73FF8A}"/>
          </ac:spMkLst>
        </pc:spChg>
        <pc:spChg chg="mod">
          <ac:chgData name="Sun, Kexuan" userId="57e2ebdf-8035-4ff1-95a5-bb6693fd475a" providerId="ADAL" clId="{9258317A-B2A3-43EC-8DD2-CDB6D0494B5B}" dt="2024-04-11T16:43:13.701" v="347" actId="571"/>
          <ac:spMkLst>
            <pc:docMk/>
            <pc:sldMk cId="3519939779" sldId="2147308900"/>
            <ac:spMk id="58" creationId="{F849B71D-B832-3F9E-3270-BD8F7337F6D6}"/>
          </ac:spMkLst>
        </pc:spChg>
        <pc:spChg chg="mod">
          <ac:chgData name="Sun, Kexuan" userId="57e2ebdf-8035-4ff1-95a5-bb6693fd475a" providerId="ADAL" clId="{9258317A-B2A3-43EC-8DD2-CDB6D0494B5B}" dt="2024-04-11T16:43:13.701" v="347" actId="571"/>
          <ac:spMkLst>
            <pc:docMk/>
            <pc:sldMk cId="3519939779" sldId="2147308900"/>
            <ac:spMk id="59" creationId="{7B0727A6-84F1-DD5F-8DFD-E2781230580F}"/>
          </ac:spMkLst>
        </pc:spChg>
        <pc:spChg chg="mod">
          <ac:chgData name="Sun, Kexuan" userId="57e2ebdf-8035-4ff1-95a5-bb6693fd475a" providerId="ADAL" clId="{9258317A-B2A3-43EC-8DD2-CDB6D0494B5B}" dt="2024-04-11T16:43:13.701" v="347" actId="571"/>
          <ac:spMkLst>
            <pc:docMk/>
            <pc:sldMk cId="3519939779" sldId="2147308900"/>
            <ac:spMk id="60" creationId="{246BE6DD-1CC6-BC08-1FA7-C15368785084}"/>
          </ac:spMkLst>
        </pc:spChg>
        <pc:spChg chg="mod">
          <ac:chgData name="Sun, Kexuan" userId="57e2ebdf-8035-4ff1-95a5-bb6693fd475a" providerId="ADAL" clId="{9258317A-B2A3-43EC-8DD2-CDB6D0494B5B}" dt="2024-04-11T16:43:13.701" v="347" actId="571"/>
          <ac:spMkLst>
            <pc:docMk/>
            <pc:sldMk cId="3519939779" sldId="2147308900"/>
            <ac:spMk id="61" creationId="{6756E30E-3568-55D1-F367-590B14D252E0}"/>
          </ac:spMkLst>
        </pc:spChg>
        <pc:spChg chg="mod">
          <ac:chgData name="Sun, Kexuan" userId="57e2ebdf-8035-4ff1-95a5-bb6693fd475a" providerId="ADAL" clId="{9258317A-B2A3-43EC-8DD2-CDB6D0494B5B}" dt="2024-04-11T16:43:13.701" v="347" actId="571"/>
          <ac:spMkLst>
            <pc:docMk/>
            <pc:sldMk cId="3519939779" sldId="2147308900"/>
            <ac:spMk id="64" creationId="{66148F44-2440-0881-A67B-28414210AFB6}"/>
          </ac:spMkLst>
        </pc:spChg>
        <pc:spChg chg="mod">
          <ac:chgData name="Sun, Kexuan" userId="57e2ebdf-8035-4ff1-95a5-bb6693fd475a" providerId="ADAL" clId="{9258317A-B2A3-43EC-8DD2-CDB6D0494B5B}" dt="2024-04-11T16:43:13.701" v="347" actId="571"/>
          <ac:spMkLst>
            <pc:docMk/>
            <pc:sldMk cId="3519939779" sldId="2147308900"/>
            <ac:spMk id="65" creationId="{D7A8DA94-BEB6-2F64-4C4E-862206CA611C}"/>
          </ac:spMkLst>
        </pc:spChg>
        <pc:spChg chg="mod">
          <ac:chgData name="Sun, Kexuan" userId="57e2ebdf-8035-4ff1-95a5-bb6693fd475a" providerId="ADAL" clId="{9258317A-B2A3-43EC-8DD2-CDB6D0494B5B}" dt="2024-04-11T16:43:13.701" v="347" actId="571"/>
          <ac:spMkLst>
            <pc:docMk/>
            <pc:sldMk cId="3519939779" sldId="2147308900"/>
            <ac:spMk id="67" creationId="{B413E701-65EC-16E8-2447-D7B085AB02F8}"/>
          </ac:spMkLst>
        </pc:spChg>
        <pc:spChg chg="mod">
          <ac:chgData name="Sun, Kexuan" userId="57e2ebdf-8035-4ff1-95a5-bb6693fd475a" providerId="ADAL" clId="{9258317A-B2A3-43EC-8DD2-CDB6D0494B5B}" dt="2024-04-11T16:43:13.701" v="347" actId="571"/>
          <ac:spMkLst>
            <pc:docMk/>
            <pc:sldMk cId="3519939779" sldId="2147308900"/>
            <ac:spMk id="68" creationId="{52C99D0B-0E09-73F0-92B7-26E6189C7FA2}"/>
          </ac:spMkLst>
        </pc:spChg>
        <pc:spChg chg="mod">
          <ac:chgData name="Sun, Kexuan" userId="57e2ebdf-8035-4ff1-95a5-bb6693fd475a" providerId="ADAL" clId="{9258317A-B2A3-43EC-8DD2-CDB6D0494B5B}" dt="2024-04-11T16:43:13.701" v="347" actId="571"/>
          <ac:spMkLst>
            <pc:docMk/>
            <pc:sldMk cId="3519939779" sldId="2147308900"/>
            <ac:spMk id="70" creationId="{B4FBEC10-65E1-0F0F-4857-5EB62D37462B}"/>
          </ac:spMkLst>
        </pc:spChg>
        <pc:spChg chg="mod">
          <ac:chgData name="Sun, Kexuan" userId="57e2ebdf-8035-4ff1-95a5-bb6693fd475a" providerId="ADAL" clId="{9258317A-B2A3-43EC-8DD2-CDB6D0494B5B}" dt="2024-04-11T16:43:13.701" v="347" actId="571"/>
          <ac:spMkLst>
            <pc:docMk/>
            <pc:sldMk cId="3519939779" sldId="2147308900"/>
            <ac:spMk id="71" creationId="{00878898-1E9B-BFA3-D7DC-9A8425418331}"/>
          </ac:spMkLst>
        </pc:spChg>
        <pc:spChg chg="mod">
          <ac:chgData name="Sun, Kexuan" userId="57e2ebdf-8035-4ff1-95a5-bb6693fd475a" providerId="ADAL" clId="{9258317A-B2A3-43EC-8DD2-CDB6D0494B5B}" dt="2024-04-11T16:43:13.701" v="347" actId="571"/>
          <ac:spMkLst>
            <pc:docMk/>
            <pc:sldMk cId="3519939779" sldId="2147308900"/>
            <ac:spMk id="73" creationId="{E82D941D-405F-4FD2-E097-800D26FEE8C0}"/>
          </ac:spMkLst>
        </pc:spChg>
        <pc:spChg chg="mod">
          <ac:chgData name="Sun, Kexuan" userId="57e2ebdf-8035-4ff1-95a5-bb6693fd475a" providerId="ADAL" clId="{9258317A-B2A3-43EC-8DD2-CDB6D0494B5B}" dt="2024-04-11T16:43:13.701" v="347" actId="571"/>
          <ac:spMkLst>
            <pc:docMk/>
            <pc:sldMk cId="3519939779" sldId="2147308900"/>
            <ac:spMk id="74" creationId="{594CB043-DB90-B3F4-9833-4F55AC9AC493}"/>
          </ac:spMkLst>
        </pc:spChg>
        <pc:spChg chg="del mod">
          <ac:chgData name="Sun, Kexuan" userId="57e2ebdf-8035-4ff1-95a5-bb6693fd475a" providerId="ADAL" clId="{9258317A-B2A3-43EC-8DD2-CDB6D0494B5B}" dt="2024-04-11T16:40:58.170" v="294" actId="478"/>
          <ac:spMkLst>
            <pc:docMk/>
            <pc:sldMk cId="3519939779" sldId="2147308900"/>
            <ac:spMk id="75" creationId="{BF12EFBB-CC42-45FE-E1E5-4D2C6E929BAA}"/>
          </ac:spMkLst>
        </pc:spChg>
        <pc:spChg chg="mod">
          <ac:chgData name="Sun, Kexuan" userId="57e2ebdf-8035-4ff1-95a5-bb6693fd475a" providerId="ADAL" clId="{9258317A-B2A3-43EC-8DD2-CDB6D0494B5B}" dt="2024-04-11T16:43:13.701" v="347" actId="571"/>
          <ac:spMkLst>
            <pc:docMk/>
            <pc:sldMk cId="3519939779" sldId="2147308900"/>
            <ac:spMk id="76" creationId="{8784A409-3CB4-12BA-7893-B464BEF86D25}"/>
          </ac:spMkLst>
        </pc:spChg>
        <pc:spChg chg="del">
          <ac:chgData name="Sun, Kexuan" userId="57e2ebdf-8035-4ff1-95a5-bb6693fd475a" providerId="ADAL" clId="{9258317A-B2A3-43EC-8DD2-CDB6D0494B5B}" dt="2024-04-11T16:40:58.170" v="294" actId="478"/>
          <ac:spMkLst>
            <pc:docMk/>
            <pc:sldMk cId="3519939779" sldId="2147308900"/>
            <ac:spMk id="77" creationId="{BEBCD77B-0B89-C4DA-F199-B2E5C05FC49F}"/>
          </ac:spMkLst>
        </pc:spChg>
        <pc:spChg chg="del">
          <ac:chgData name="Sun, Kexuan" userId="57e2ebdf-8035-4ff1-95a5-bb6693fd475a" providerId="ADAL" clId="{9258317A-B2A3-43EC-8DD2-CDB6D0494B5B}" dt="2024-04-11T16:40:58.170" v="294" actId="478"/>
          <ac:spMkLst>
            <pc:docMk/>
            <pc:sldMk cId="3519939779" sldId="2147308900"/>
            <ac:spMk id="78" creationId="{439B2BB7-E815-4223-B954-DF17875CCC58}"/>
          </ac:spMkLst>
        </pc:spChg>
        <pc:spChg chg="mod">
          <ac:chgData name="Sun, Kexuan" userId="57e2ebdf-8035-4ff1-95a5-bb6693fd475a" providerId="ADAL" clId="{9258317A-B2A3-43EC-8DD2-CDB6D0494B5B}" dt="2024-04-11T16:43:13.701" v="347" actId="571"/>
          <ac:spMkLst>
            <pc:docMk/>
            <pc:sldMk cId="3519939779" sldId="2147308900"/>
            <ac:spMk id="79" creationId="{74971E47-9A79-6D88-9C58-4A0ECEE13566}"/>
          </ac:spMkLst>
        </pc:spChg>
        <pc:spChg chg="del">
          <ac:chgData name="Sun, Kexuan" userId="57e2ebdf-8035-4ff1-95a5-bb6693fd475a" providerId="ADAL" clId="{9258317A-B2A3-43EC-8DD2-CDB6D0494B5B}" dt="2024-04-11T16:40:58.170" v="294" actId="478"/>
          <ac:spMkLst>
            <pc:docMk/>
            <pc:sldMk cId="3519939779" sldId="2147308900"/>
            <ac:spMk id="80" creationId="{27929DEF-2411-5636-0F8A-C52A80EF2EFE}"/>
          </ac:spMkLst>
        </pc:spChg>
        <pc:spChg chg="del">
          <ac:chgData name="Sun, Kexuan" userId="57e2ebdf-8035-4ff1-95a5-bb6693fd475a" providerId="ADAL" clId="{9258317A-B2A3-43EC-8DD2-CDB6D0494B5B}" dt="2024-04-11T16:40:58.170" v="294" actId="478"/>
          <ac:spMkLst>
            <pc:docMk/>
            <pc:sldMk cId="3519939779" sldId="2147308900"/>
            <ac:spMk id="81" creationId="{5B1D25F3-200D-C541-F657-ADE4E8C5421C}"/>
          </ac:spMkLst>
        </pc:spChg>
        <pc:spChg chg="mod">
          <ac:chgData name="Sun, Kexuan" userId="57e2ebdf-8035-4ff1-95a5-bb6693fd475a" providerId="ADAL" clId="{9258317A-B2A3-43EC-8DD2-CDB6D0494B5B}" dt="2024-04-11T16:43:13.701" v="347" actId="571"/>
          <ac:spMkLst>
            <pc:docMk/>
            <pc:sldMk cId="3519939779" sldId="2147308900"/>
            <ac:spMk id="83" creationId="{08B35B91-9711-1AA5-6E37-9AEE478293FB}"/>
          </ac:spMkLst>
        </pc:spChg>
        <pc:spChg chg="mod">
          <ac:chgData name="Sun, Kexuan" userId="57e2ebdf-8035-4ff1-95a5-bb6693fd475a" providerId="ADAL" clId="{9258317A-B2A3-43EC-8DD2-CDB6D0494B5B}" dt="2024-04-11T16:43:13.701" v="347" actId="571"/>
          <ac:spMkLst>
            <pc:docMk/>
            <pc:sldMk cId="3519939779" sldId="2147308900"/>
            <ac:spMk id="84" creationId="{30FEF764-45BF-D3E4-BBB6-82253AF2ABDD}"/>
          </ac:spMkLst>
        </pc:spChg>
        <pc:spChg chg="mod">
          <ac:chgData name="Sun, Kexuan" userId="57e2ebdf-8035-4ff1-95a5-bb6693fd475a" providerId="ADAL" clId="{9258317A-B2A3-43EC-8DD2-CDB6D0494B5B}" dt="2024-04-11T16:43:13.701" v="347" actId="571"/>
          <ac:spMkLst>
            <pc:docMk/>
            <pc:sldMk cId="3519939779" sldId="2147308900"/>
            <ac:spMk id="85" creationId="{082AC74B-C45D-1B6A-E98D-945B92B8210C}"/>
          </ac:spMkLst>
        </pc:spChg>
        <pc:spChg chg="mod">
          <ac:chgData name="Sun, Kexuan" userId="57e2ebdf-8035-4ff1-95a5-bb6693fd475a" providerId="ADAL" clId="{9258317A-B2A3-43EC-8DD2-CDB6D0494B5B}" dt="2024-04-11T16:43:13.701" v="347" actId="571"/>
          <ac:spMkLst>
            <pc:docMk/>
            <pc:sldMk cId="3519939779" sldId="2147308900"/>
            <ac:spMk id="86" creationId="{8D3A6DB6-7216-B1DE-2F62-C82DB82A5635}"/>
          </ac:spMkLst>
        </pc:spChg>
        <pc:spChg chg="mod">
          <ac:chgData name="Sun, Kexuan" userId="57e2ebdf-8035-4ff1-95a5-bb6693fd475a" providerId="ADAL" clId="{9258317A-B2A3-43EC-8DD2-CDB6D0494B5B}" dt="2024-04-11T16:43:13.701" v="347" actId="571"/>
          <ac:spMkLst>
            <pc:docMk/>
            <pc:sldMk cId="3519939779" sldId="2147308900"/>
            <ac:spMk id="87" creationId="{5F3472AA-9C16-82B4-63B7-EB0DDE6E0A3E}"/>
          </ac:spMkLst>
        </pc:spChg>
        <pc:spChg chg="mod">
          <ac:chgData name="Sun, Kexuan" userId="57e2ebdf-8035-4ff1-95a5-bb6693fd475a" providerId="ADAL" clId="{9258317A-B2A3-43EC-8DD2-CDB6D0494B5B}" dt="2024-04-11T16:43:13.701" v="347" actId="571"/>
          <ac:spMkLst>
            <pc:docMk/>
            <pc:sldMk cId="3519939779" sldId="2147308900"/>
            <ac:spMk id="88" creationId="{E05B424D-40B8-D3B1-2416-1CA44E47D244}"/>
          </ac:spMkLst>
        </pc:spChg>
        <pc:spChg chg="add mod">
          <ac:chgData name="Sun, Kexuan" userId="57e2ebdf-8035-4ff1-95a5-bb6693fd475a" providerId="ADAL" clId="{9258317A-B2A3-43EC-8DD2-CDB6D0494B5B}" dt="2024-04-11T16:42:26.094" v="313" actId="571"/>
          <ac:spMkLst>
            <pc:docMk/>
            <pc:sldMk cId="3519939779" sldId="2147308900"/>
            <ac:spMk id="89" creationId="{0108F951-9ADD-7C29-7685-C9755956CD72}"/>
          </ac:spMkLst>
        </pc:spChg>
        <pc:spChg chg="add mod">
          <ac:chgData name="Sun, Kexuan" userId="57e2ebdf-8035-4ff1-95a5-bb6693fd475a" providerId="ADAL" clId="{9258317A-B2A3-43EC-8DD2-CDB6D0494B5B}" dt="2024-04-11T16:42:56.071" v="346" actId="14100"/>
          <ac:spMkLst>
            <pc:docMk/>
            <pc:sldMk cId="3519939779" sldId="2147308900"/>
            <ac:spMk id="90" creationId="{7F62525B-6CD0-59AE-2862-E9D8101C2CF2}"/>
          </ac:spMkLst>
        </pc:spChg>
        <pc:spChg chg="del">
          <ac:chgData name="Sun, Kexuan" userId="57e2ebdf-8035-4ff1-95a5-bb6693fd475a" providerId="ADAL" clId="{9258317A-B2A3-43EC-8DD2-CDB6D0494B5B}" dt="2024-04-11T16:40:58.170" v="294" actId="478"/>
          <ac:spMkLst>
            <pc:docMk/>
            <pc:sldMk cId="3519939779" sldId="2147308900"/>
            <ac:spMk id="92" creationId="{7429445B-1953-0C25-C662-9EFF84314525}"/>
          </ac:spMkLst>
        </pc:spChg>
        <pc:spChg chg="del">
          <ac:chgData name="Sun, Kexuan" userId="57e2ebdf-8035-4ff1-95a5-bb6693fd475a" providerId="ADAL" clId="{9258317A-B2A3-43EC-8DD2-CDB6D0494B5B}" dt="2024-04-11T16:40:58.170" v="294" actId="478"/>
          <ac:spMkLst>
            <pc:docMk/>
            <pc:sldMk cId="3519939779" sldId="2147308900"/>
            <ac:spMk id="93" creationId="{6B1E4A5A-79AC-259F-5F2C-2EEFE65551FD}"/>
          </ac:spMkLst>
        </pc:spChg>
        <pc:spChg chg="del">
          <ac:chgData name="Sun, Kexuan" userId="57e2ebdf-8035-4ff1-95a5-bb6693fd475a" providerId="ADAL" clId="{9258317A-B2A3-43EC-8DD2-CDB6D0494B5B}" dt="2024-04-11T16:40:58.170" v="294" actId="478"/>
          <ac:spMkLst>
            <pc:docMk/>
            <pc:sldMk cId="3519939779" sldId="2147308900"/>
            <ac:spMk id="94" creationId="{7D1C7AC3-2419-0D59-4F04-CF47C9164840}"/>
          </ac:spMkLst>
        </pc:spChg>
        <pc:spChg chg="add mod ord">
          <ac:chgData name="Sun, Kexuan" userId="57e2ebdf-8035-4ff1-95a5-bb6693fd475a" providerId="ADAL" clId="{9258317A-B2A3-43EC-8DD2-CDB6D0494B5B}" dt="2024-04-11T16:47:44.362" v="551" actId="1076"/>
          <ac:spMkLst>
            <pc:docMk/>
            <pc:sldMk cId="3519939779" sldId="2147308900"/>
            <ac:spMk id="95" creationId="{8889866D-541E-4463-50DA-19251FA1F8C5}"/>
          </ac:spMkLst>
        </pc:spChg>
        <pc:spChg chg="del mod">
          <ac:chgData name="Sun, Kexuan" userId="57e2ebdf-8035-4ff1-95a5-bb6693fd475a" providerId="ADAL" clId="{9258317A-B2A3-43EC-8DD2-CDB6D0494B5B}" dt="2024-04-11T16:40:58.170" v="294" actId="478"/>
          <ac:spMkLst>
            <pc:docMk/>
            <pc:sldMk cId="3519939779" sldId="2147308900"/>
            <ac:spMk id="96" creationId="{AFB2D32F-C7B2-5F3C-6A65-43EBCAB5789B}"/>
          </ac:spMkLst>
        </pc:spChg>
        <pc:spChg chg="del mod">
          <ac:chgData name="Sun, Kexuan" userId="57e2ebdf-8035-4ff1-95a5-bb6693fd475a" providerId="ADAL" clId="{9258317A-B2A3-43EC-8DD2-CDB6D0494B5B}" dt="2024-04-11T16:40:58.170" v="294" actId="478"/>
          <ac:spMkLst>
            <pc:docMk/>
            <pc:sldMk cId="3519939779" sldId="2147308900"/>
            <ac:spMk id="97" creationId="{AF93823C-9E42-6DE7-5A9C-04E8745001E5}"/>
          </ac:spMkLst>
        </pc:spChg>
        <pc:spChg chg="del mod">
          <ac:chgData name="Sun, Kexuan" userId="57e2ebdf-8035-4ff1-95a5-bb6693fd475a" providerId="ADAL" clId="{9258317A-B2A3-43EC-8DD2-CDB6D0494B5B}" dt="2024-04-11T16:40:58.170" v="294" actId="478"/>
          <ac:spMkLst>
            <pc:docMk/>
            <pc:sldMk cId="3519939779" sldId="2147308900"/>
            <ac:spMk id="98" creationId="{C4251C93-F3C3-E285-E6A7-BBECB900D4E4}"/>
          </ac:spMkLst>
        </pc:spChg>
        <pc:spChg chg="del mod">
          <ac:chgData name="Sun, Kexuan" userId="57e2ebdf-8035-4ff1-95a5-bb6693fd475a" providerId="ADAL" clId="{9258317A-B2A3-43EC-8DD2-CDB6D0494B5B}" dt="2024-04-11T16:40:58.170" v="294" actId="478"/>
          <ac:spMkLst>
            <pc:docMk/>
            <pc:sldMk cId="3519939779" sldId="2147308900"/>
            <ac:spMk id="99" creationId="{2EBB6C5D-1769-0E72-B750-5BC1D46A099F}"/>
          </ac:spMkLst>
        </pc:spChg>
        <pc:spChg chg="del mod">
          <ac:chgData name="Sun, Kexuan" userId="57e2ebdf-8035-4ff1-95a5-bb6693fd475a" providerId="ADAL" clId="{9258317A-B2A3-43EC-8DD2-CDB6D0494B5B}" dt="2024-04-11T16:40:58.170" v="294" actId="478"/>
          <ac:spMkLst>
            <pc:docMk/>
            <pc:sldMk cId="3519939779" sldId="2147308900"/>
            <ac:spMk id="100" creationId="{50A89DCB-F30B-03A0-317E-CF2BA161DC76}"/>
          </ac:spMkLst>
        </pc:spChg>
        <pc:spChg chg="del mod">
          <ac:chgData name="Sun, Kexuan" userId="57e2ebdf-8035-4ff1-95a5-bb6693fd475a" providerId="ADAL" clId="{9258317A-B2A3-43EC-8DD2-CDB6D0494B5B}" dt="2024-04-11T16:40:58.170" v="294" actId="478"/>
          <ac:spMkLst>
            <pc:docMk/>
            <pc:sldMk cId="3519939779" sldId="2147308900"/>
            <ac:spMk id="101" creationId="{578D2727-803A-F431-0E76-6ACCE6554110}"/>
          </ac:spMkLst>
        </pc:spChg>
        <pc:spChg chg="del mod">
          <ac:chgData name="Sun, Kexuan" userId="57e2ebdf-8035-4ff1-95a5-bb6693fd475a" providerId="ADAL" clId="{9258317A-B2A3-43EC-8DD2-CDB6D0494B5B}" dt="2024-04-11T16:40:58.170" v="294" actId="478"/>
          <ac:spMkLst>
            <pc:docMk/>
            <pc:sldMk cId="3519939779" sldId="2147308900"/>
            <ac:spMk id="102" creationId="{86DA0215-BBA9-38D9-35FB-52483CEDD82A}"/>
          </ac:spMkLst>
        </pc:spChg>
        <pc:spChg chg="del mod">
          <ac:chgData name="Sun, Kexuan" userId="57e2ebdf-8035-4ff1-95a5-bb6693fd475a" providerId="ADAL" clId="{9258317A-B2A3-43EC-8DD2-CDB6D0494B5B}" dt="2024-04-11T16:40:58.170" v="294" actId="478"/>
          <ac:spMkLst>
            <pc:docMk/>
            <pc:sldMk cId="3519939779" sldId="2147308900"/>
            <ac:spMk id="103" creationId="{BBD04FDB-8C00-AB4C-4F83-7F1DA2321F8E}"/>
          </ac:spMkLst>
        </pc:spChg>
        <pc:spChg chg="del mod">
          <ac:chgData name="Sun, Kexuan" userId="57e2ebdf-8035-4ff1-95a5-bb6693fd475a" providerId="ADAL" clId="{9258317A-B2A3-43EC-8DD2-CDB6D0494B5B}" dt="2024-04-11T16:40:58.170" v="294" actId="478"/>
          <ac:spMkLst>
            <pc:docMk/>
            <pc:sldMk cId="3519939779" sldId="2147308900"/>
            <ac:spMk id="104" creationId="{17330F99-D93A-265A-0550-2CFCD0FBBD5B}"/>
          </ac:spMkLst>
        </pc:spChg>
        <pc:spChg chg="add mod ord">
          <ac:chgData name="Sun, Kexuan" userId="57e2ebdf-8035-4ff1-95a5-bb6693fd475a" providerId="ADAL" clId="{9258317A-B2A3-43EC-8DD2-CDB6D0494B5B}" dt="2024-04-11T16:47:44.362" v="551" actId="1076"/>
          <ac:spMkLst>
            <pc:docMk/>
            <pc:sldMk cId="3519939779" sldId="2147308900"/>
            <ac:spMk id="105" creationId="{6F87BE3F-E1EF-9F79-E822-6B7D1F9964CC}"/>
          </ac:spMkLst>
        </pc:spChg>
        <pc:spChg chg="add mod ord">
          <ac:chgData name="Sun, Kexuan" userId="57e2ebdf-8035-4ff1-95a5-bb6693fd475a" providerId="ADAL" clId="{9258317A-B2A3-43EC-8DD2-CDB6D0494B5B}" dt="2024-04-11T16:47:44.362" v="551" actId="1076"/>
          <ac:spMkLst>
            <pc:docMk/>
            <pc:sldMk cId="3519939779" sldId="2147308900"/>
            <ac:spMk id="106" creationId="{6C4F2947-1E0B-969D-2F5D-65E922E41712}"/>
          </ac:spMkLst>
        </pc:spChg>
        <pc:spChg chg="mod">
          <ac:chgData name="Sun, Kexuan" userId="57e2ebdf-8035-4ff1-95a5-bb6693fd475a" providerId="ADAL" clId="{9258317A-B2A3-43EC-8DD2-CDB6D0494B5B}" dt="2024-04-11T16:47:44.362" v="551" actId="1076"/>
          <ac:spMkLst>
            <pc:docMk/>
            <pc:sldMk cId="3519939779" sldId="2147308900"/>
            <ac:spMk id="111" creationId="{32F9D847-4585-176C-095F-5A9B7155B70D}"/>
          </ac:spMkLst>
        </pc:spChg>
        <pc:spChg chg="mod">
          <ac:chgData name="Sun, Kexuan" userId="57e2ebdf-8035-4ff1-95a5-bb6693fd475a" providerId="ADAL" clId="{9258317A-B2A3-43EC-8DD2-CDB6D0494B5B}" dt="2024-04-11T16:47:44.362" v="551" actId="1076"/>
          <ac:spMkLst>
            <pc:docMk/>
            <pc:sldMk cId="3519939779" sldId="2147308900"/>
            <ac:spMk id="112" creationId="{C557DB18-3796-F9F8-386F-1DE5522768AD}"/>
          </ac:spMkLst>
        </pc:spChg>
        <pc:spChg chg="del mod">
          <ac:chgData name="Sun, Kexuan" userId="57e2ebdf-8035-4ff1-95a5-bb6693fd475a" providerId="ADAL" clId="{9258317A-B2A3-43EC-8DD2-CDB6D0494B5B}" dt="2024-04-11T16:47:39.289" v="549" actId="478"/>
          <ac:spMkLst>
            <pc:docMk/>
            <pc:sldMk cId="3519939779" sldId="2147308900"/>
            <ac:spMk id="113" creationId="{C9586E73-2F65-4D31-1BA3-EFADEBBC52DD}"/>
          </ac:spMkLst>
        </pc:spChg>
        <pc:spChg chg="mod">
          <ac:chgData name="Sun, Kexuan" userId="57e2ebdf-8035-4ff1-95a5-bb6693fd475a" providerId="ADAL" clId="{9258317A-B2A3-43EC-8DD2-CDB6D0494B5B}" dt="2024-04-11T16:47:44.362" v="551" actId="1076"/>
          <ac:spMkLst>
            <pc:docMk/>
            <pc:sldMk cId="3519939779" sldId="2147308900"/>
            <ac:spMk id="114" creationId="{D990FACF-A0B9-DC7E-9B26-FE8442D8C246}"/>
          </ac:spMkLst>
        </pc:spChg>
        <pc:spChg chg="mod">
          <ac:chgData name="Sun, Kexuan" userId="57e2ebdf-8035-4ff1-95a5-bb6693fd475a" providerId="ADAL" clId="{9258317A-B2A3-43EC-8DD2-CDB6D0494B5B}" dt="2024-04-11T16:47:44.362" v="551" actId="1076"/>
          <ac:spMkLst>
            <pc:docMk/>
            <pc:sldMk cId="3519939779" sldId="2147308900"/>
            <ac:spMk id="115" creationId="{E81016A5-6494-B5BF-5A88-A9FD34582C40}"/>
          </ac:spMkLst>
        </pc:spChg>
        <pc:spChg chg="mod">
          <ac:chgData name="Sun, Kexuan" userId="57e2ebdf-8035-4ff1-95a5-bb6693fd475a" providerId="ADAL" clId="{9258317A-B2A3-43EC-8DD2-CDB6D0494B5B}" dt="2024-04-11T16:47:44.362" v="551" actId="1076"/>
          <ac:spMkLst>
            <pc:docMk/>
            <pc:sldMk cId="3519939779" sldId="2147308900"/>
            <ac:spMk id="116" creationId="{B7E0C288-D9FB-E59B-91C2-82694A18CEFA}"/>
          </ac:spMkLst>
        </pc:spChg>
        <pc:spChg chg="add mod">
          <ac:chgData name="Sun, Kexuan" userId="57e2ebdf-8035-4ff1-95a5-bb6693fd475a" providerId="ADAL" clId="{9258317A-B2A3-43EC-8DD2-CDB6D0494B5B}" dt="2024-04-11T16:47:44.362" v="551" actId="1076"/>
          <ac:spMkLst>
            <pc:docMk/>
            <pc:sldMk cId="3519939779" sldId="2147308900"/>
            <ac:spMk id="118" creationId="{001B0677-0878-2B79-5A1C-869D4FB19E2A}"/>
          </ac:spMkLst>
        </pc:spChg>
        <pc:spChg chg="add mod">
          <ac:chgData name="Sun, Kexuan" userId="57e2ebdf-8035-4ff1-95a5-bb6693fd475a" providerId="ADAL" clId="{9258317A-B2A3-43EC-8DD2-CDB6D0494B5B}" dt="2024-04-11T16:47:50.859" v="557" actId="20577"/>
          <ac:spMkLst>
            <pc:docMk/>
            <pc:sldMk cId="3519939779" sldId="2147308900"/>
            <ac:spMk id="121" creationId="{A729B0AA-D798-957A-582A-68FB19186AC7}"/>
          </ac:spMkLst>
        </pc:spChg>
        <pc:spChg chg="add mod">
          <ac:chgData name="Sun, Kexuan" userId="57e2ebdf-8035-4ff1-95a5-bb6693fd475a" providerId="ADAL" clId="{9258317A-B2A3-43EC-8DD2-CDB6D0494B5B}" dt="2024-04-11T16:47:57.103" v="560" actId="1076"/>
          <ac:spMkLst>
            <pc:docMk/>
            <pc:sldMk cId="3519939779" sldId="2147308900"/>
            <ac:spMk id="122" creationId="{73939FAF-ED1C-5770-4A9D-6D912759A052}"/>
          </ac:spMkLst>
        </pc:spChg>
        <pc:spChg chg="del mod">
          <ac:chgData name="Sun, Kexuan" userId="57e2ebdf-8035-4ff1-95a5-bb6693fd475a" providerId="ADAL" clId="{9258317A-B2A3-43EC-8DD2-CDB6D0494B5B}" dt="2024-04-11T16:47:40.027" v="550" actId="478"/>
          <ac:spMkLst>
            <pc:docMk/>
            <pc:sldMk cId="3519939779" sldId="2147308900"/>
            <ac:spMk id="126" creationId="{3C72D05E-E173-C26D-6C5F-090B91D7B9FF}"/>
          </ac:spMkLst>
        </pc:spChg>
        <pc:spChg chg="mod">
          <ac:chgData name="Sun, Kexuan" userId="57e2ebdf-8035-4ff1-95a5-bb6693fd475a" providerId="ADAL" clId="{9258317A-B2A3-43EC-8DD2-CDB6D0494B5B}" dt="2024-04-11T16:47:44.362" v="551" actId="1076"/>
          <ac:spMkLst>
            <pc:docMk/>
            <pc:sldMk cId="3519939779" sldId="2147308900"/>
            <ac:spMk id="127" creationId="{9FF2A980-4410-5D9E-FD87-71F6CBD55C4E}"/>
          </ac:spMkLst>
        </pc:spChg>
        <pc:spChg chg="mod">
          <ac:chgData name="Sun, Kexuan" userId="57e2ebdf-8035-4ff1-95a5-bb6693fd475a" providerId="ADAL" clId="{9258317A-B2A3-43EC-8DD2-CDB6D0494B5B}" dt="2024-04-11T16:48:05.326" v="563" actId="20577"/>
          <ac:spMkLst>
            <pc:docMk/>
            <pc:sldMk cId="3519939779" sldId="2147308900"/>
            <ac:spMk id="128" creationId="{C1A51BA3-75F9-6F85-0285-2FD1A8840746}"/>
          </ac:spMkLst>
        </pc:spChg>
        <pc:spChg chg="mod">
          <ac:chgData name="Sun, Kexuan" userId="57e2ebdf-8035-4ff1-95a5-bb6693fd475a" providerId="ADAL" clId="{9258317A-B2A3-43EC-8DD2-CDB6D0494B5B}" dt="2024-04-11T16:47:44.362" v="551" actId="1076"/>
          <ac:spMkLst>
            <pc:docMk/>
            <pc:sldMk cId="3519939779" sldId="2147308900"/>
            <ac:spMk id="131" creationId="{9BC4162E-CB23-4447-62AF-DC125B480669}"/>
          </ac:spMkLst>
        </pc:spChg>
        <pc:spChg chg="del mod">
          <ac:chgData name="Sun, Kexuan" userId="57e2ebdf-8035-4ff1-95a5-bb6693fd475a" providerId="ADAL" clId="{9258317A-B2A3-43EC-8DD2-CDB6D0494B5B}" dt="2024-04-11T16:40:58.170" v="294" actId="478"/>
          <ac:spMkLst>
            <pc:docMk/>
            <pc:sldMk cId="3519939779" sldId="2147308900"/>
            <ac:spMk id="132" creationId="{78B39339-7BC5-6FD2-E4CE-BA8B9EE36D02}"/>
          </ac:spMkLst>
        </pc:spChg>
        <pc:spChg chg="del">
          <ac:chgData name="Sun, Kexuan" userId="57e2ebdf-8035-4ff1-95a5-bb6693fd475a" providerId="ADAL" clId="{9258317A-B2A3-43EC-8DD2-CDB6D0494B5B}" dt="2024-04-11T16:40:58.170" v="294" actId="478"/>
          <ac:spMkLst>
            <pc:docMk/>
            <pc:sldMk cId="3519939779" sldId="2147308900"/>
            <ac:spMk id="133" creationId="{2AB30205-2CAA-AA9F-16C7-295B4BF12770}"/>
          </ac:spMkLst>
        </pc:spChg>
        <pc:spChg chg="mod">
          <ac:chgData name="Sun, Kexuan" userId="57e2ebdf-8035-4ff1-95a5-bb6693fd475a" providerId="ADAL" clId="{9258317A-B2A3-43EC-8DD2-CDB6D0494B5B}" dt="2024-04-11T17:08:32.883" v="1994" actId="1076"/>
          <ac:spMkLst>
            <pc:docMk/>
            <pc:sldMk cId="3519939779" sldId="2147308900"/>
            <ac:spMk id="134" creationId="{B685219B-A020-0BA5-C69E-545A154A380A}"/>
          </ac:spMkLst>
        </pc:spChg>
        <pc:spChg chg="del mod ord">
          <ac:chgData name="Sun, Kexuan" userId="57e2ebdf-8035-4ff1-95a5-bb6693fd475a" providerId="ADAL" clId="{9258317A-B2A3-43EC-8DD2-CDB6D0494B5B}" dt="2024-04-11T16:43:19.635" v="348" actId="478"/>
          <ac:spMkLst>
            <pc:docMk/>
            <pc:sldMk cId="3519939779" sldId="2147308900"/>
            <ac:spMk id="136" creationId="{E66E717A-52D8-E8BE-1F45-C72BBFCFEACA}"/>
          </ac:spMkLst>
        </pc:spChg>
        <pc:spChg chg="mod ord">
          <ac:chgData name="Sun, Kexuan" userId="57e2ebdf-8035-4ff1-95a5-bb6693fd475a" providerId="ADAL" clId="{9258317A-B2A3-43EC-8DD2-CDB6D0494B5B}" dt="2024-04-11T16:50:56.744" v="786" actId="14100"/>
          <ac:spMkLst>
            <pc:docMk/>
            <pc:sldMk cId="3519939779" sldId="2147308900"/>
            <ac:spMk id="141" creationId="{E75A43CA-0235-E0F3-7533-BF2B31A41A2F}"/>
          </ac:spMkLst>
        </pc:spChg>
        <pc:spChg chg="mod">
          <ac:chgData name="Sun, Kexuan" userId="57e2ebdf-8035-4ff1-95a5-bb6693fd475a" providerId="ADAL" clId="{9258317A-B2A3-43EC-8DD2-CDB6D0494B5B}" dt="2024-04-11T16:45:49.022" v="508" actId="1076"/>
          <ac:spMkLst>
            <pc:docMk/>
            <pc:sldMk cId="3519939779" sldId="2147308900"/>
            <ac:spMk id="143" creationId="{B642D7D8-F105-D408-07EC-EAADDC363906}"/>
          </ac:spMkLst>
        </pc:spChg>
        <pc:spChg chg="del mod">
          <ac:chgData name="Sun, Kexuan" userId="57e2ebdf-8035-4ff1-95a5-bb6693fd475a" providerId="ADAL" clId="{9258317A-B2A3-43EC-8DD2-CDB6D0494B5B}" dt="2024-04-10T16:15:35.270" v="24" actId="478"/>
          <ac:spMkLst>
            <pc:docMk/>
            <pc:sldMk cId="3519939779" sldId="2147308900"/>
            <ac:spMk id="144" creationId="{34D7D9AD-7A14-94AF-81E0-8242F2CB8212}"/>
          </ac:spMkLst>
        </pc:spChg>
        <pc:spChg chg="mod">
          <ac:chgData name="Sun, Kexuan" userId="57e2ebdf-8035-4ff1-95a5-bb6693fd475a" providerId="ADAL" clId="{9258317A-B2A3-43EC-8DD2-CDB6D0494B5B}" dt="2024-04-11T16:45:44.626" v="507" actId="14100"/>
          <ac:spMkLst>
            <pc:docMk/>
            <pc:sldMk cId="3519939779" sldId="2147308900"/>
            <ac:spMk id="149" creationId="{2F2FAC46-D795-D04C-F7CA-055A4A8D30DA}"/>
          </ac:spMkLst>
        </pc:spChg>
        <pc:spChg chg="mod">
          <ac:chgData name="Sun, Kexuan" userId="57e2ebdf-8035-4ff1-95a5-bb6693fd475a" providerId="ADAL" clId="{9258317A-B2A3-43EC-8DD2-CDB6D0494B5B}" dt="2024-04-11T16:45:31.686" v="504" actId="14100"/>
          <ac:spMkLst>
            <pc:docMk/>
            <pc:sldMk cId="3519939779" sldId="2147308900"/>
            <ac:spMk id="150" creationId="{4FEDE21B-473A-31E7-0E8F-417D57C0ABBD}"/>
          </ac:spMkLst>
        </pc:spChg>
        <pc:spChg chg="del">
          <ac:chgData name="Sun, Kexuan" userId="57e2ebdf-8035-4ff1-95a5-bb6693fd475a" providerId="ADAL" clId="{9258317A-B2A3-43EC-8DD2-CDB6D0494B5B}" dt="2024-04-11T16:40:58.170" v="294" actId="478"/>
          <ac:spMkLst>
            <pc:docMk/>
            <pc:sldMk cId="3519939779" sldId="2147308900"/>
            <ac:spMk id="151" creationId="{6602763A-BBE2-7026-6442-6EF45F79CE57}"/>
          </ac:spMkLst>
        </pc:spChg>
        <pc:spChg chg="del">
          <ac:chgData name="Sun, Kexuan" userId="57e2ebdf-8035-4ff1-95a5-bb6693fd475a" providerId="ADAL" clId="{9258317A-B2A3-43EC-8DD2-CDB6D0494B5B}" dt="2024-04-11T16:40:58.170" v="294" actId="478"/>
          <ac:spMkLst>
            <pc:docMk/>
            <pc:sldMk cId="3519939779" sldId="2147308900"/>
            <ac:spMk id="153" creationId="{6CD83F26-08ED-B9FB-9BF6-91AC0B36536A}"/>
          </ac:spMkLst>
        </pc:spChg>
        <pc:spChg chg="mod">
          <ac:chgData name="Sun, Kexuan" userId="57e2ebdf-8035-4ff1-95a5-bb6693fd475a" providerId="ADAL" clId="{9258317A-B2A3-43EC-8DD2-CDB6D0494B5B}" dt="2024-04-11T16:44:54.537" v="472" actId="14100"/>
          <ac:spMkLst>
            <pc:docMk/>
            <pc:sldMk cId="3519939779" sldId="2147308900"/>
            <ac:spMk id="154" creationId="{46B0A4EA-EDBE-D7BD-BAFB-B9A8842CEAF9}"/>
          </ac:spMkLst>
        </pc:spChg>
        <pc:grpChg chg="add mod">
          <ac:chgData name="Sun, Kexuan" userId="57e2ebdf-8035-4ff1-95a5-bb6693fd475a" providerId="ADAL" clId="{9258317A-B2A3-43EC-8DD2-CDB6D0494B5B}" dt="2024-04-11T16:43:13.701" v="347" actId="571"/>
          <ac:grpSpMkLst>
            <pc:docMk/>
            <pc:sldMk cId="3519939779" sldId="2147308900"/>
            <ac:grpSpMk id="18" creationId="{F378F854-F56D-14E9-1188-ADE64957C19B}"/>
          </ac:grpSpMkLst>
        </pc:grpChg>
        <pc:cxnChg chg="del mod">
          <ac:chgData name="Sun, Kexuan" userId="57e2ebdf-8035-4ff1-95a5-bb6693fd475a" providerId="ADAL" clId="{9258317A-B2A3-43EC-8DD2-CDB6D0494B5B}" dt="2024-04-10T16:30:05.763" v="161" actId="478"/>
          <ac:cxnSpMkLst>
            <pc:docMk/>
            <pc:sldMk cId="3519939779" sldId="2147308900"/>
            <ac:cxnSpMk id="62" creationId="{47E728BD-7DB4-C870-5277-A1C7629B5771}"/>
          </ac:cxnSpMkLst>
        </pc:cxnChg>
        <pc:cxnChg chg="del mod">
          <ac:chgData name="Sun, Kexuan" userId="57e2ebdf-8035-4ff1-95a5-bb6693fd475a" providerId="ADAL" clId="{9258317A-B2A3-43EC-8DD2-CDB6D0494B5B}" dt="2024-04-10T16:30:04.504" v="160" actId="478"/>
          <ac:cxnSpMkLst>
            <pc:docMk/>
            <pc:sldMk cId="3519939779" sldId="2147308900"/>
            <ac:cxnSpMk id="63" creationId="{CFABB1B6-0109-C5A8-32BA-660C457BEB2D}"/>
          </ac:cxnSpMkLst>
        </pc:cxnChg>
        <pc:cxnChg chg="del mod">
          <ac:chgData name="Sun, Kexuan" userId="57e2ebdf-8035-4ff1-95a5-bb6693fd475a" providerId="ADAL" clId="{9258317A-B2A3-43EC-8DD2-CDB6D0494B5B}" dt="2024-04-10T16:30:18.994" v="167" actId="478"/>
          <ac:cxnSpMkLst>
            <pc:docMk/>
            <pc:sldMk cId="3519939779" sldId="2147308900"/>
            <ac:cxnSpMk id="66" creationId="{4B12C52B-E836-B2B7-A30F-7A10CA543B42}"/>
          </ac:cxnSpMkLst>
        </pc:cxnChg>
        <pc:cxnChg chg="del mod">
          <ac:chgData name="Sun, Kexuan" userId="57e2ebdf-8035-4ff1-95a5-bb6693fd475a" providerId="ADAL" clId="{9258317A-B2A3-43EC-8DD2-CDB6D0494B5B}" dt="2024-04-10T16:30:04.504" v="160" actId="478"/>
          <ac:cxnSpMkLst>
            <pc:docMk/>
            <pc:sldMk cId="3519939779" sldId="2147308900"/>
            <ac:cxnSpMk id="69" creationId="{35787E8B-E713-DAE7-4B16-3F2F874AC985}"/>
          </ac:cxnSpMkLst>
        </pc:cxnChg>
        <pc:cxnChg chg="del mod">
          <ac:chgData name="Sun, Kexuan" userId="57e2ebdf-8035-4ff1-95a5-bb6693fd475a" providerId="ADAL" clId="{9258317A-B2A3-43EC-8DD2-CDB6D0494B5B}" dt="2024-04-11T16:41:20.872" v="302" actId="478"/>
          <ac:cxnSpMkLst>
            <pc:docMk/>
            <pc:sldMk cId="3519939779" sldId="2147308900"/>
            <ac:cxnSpMk id="72" creationId="{5322DF73-0648-E7DC-C376-BB8F7AB8D365}"/>
          </ac:cxnSpMkLst>
        </pc:cxnChg>
        <pc:cxnChg chg="mod">
          <ac:chgData name="Sun, Kexuan" userId="57e2ebdf-8035-4ff1-95a5-bb6693fd475a" providerId="ADAL" clId="{9258317A-B2A3-43EC-8DD2-CDB6D0494B5B}" dt="2024-04-11T16:43:13.701" v="347" actId="571"/>
          <ac:cxnSpMkLst>
            <pc:docMk/>
            <pc:sldMk cId="3519939779" sldId="2147308900"/>
            <ac:cxnSpMk id="82" creationId="{A9DC7D00-7FAE-D33D-E91B-43142C8CD644}"/>
          </ac:cxnSpMkLst>
        </pc:cxnChg>
        <pc:cxnChg chg="add mod">
          <ac:chgData name="Sun, Kexuan" userId="57e2ebdf-8035-4ff1-95a5-bb6693fd475a" providerId="ADAL" clId="{9258317A-B2A3-43EC-8DD2-CDB6D0494B5B}" dt="2024-04-11T16:43:13.701" v="347" actId="571"/>
          <ac:cxnSpMkLst>
            <pc:docMk/>
            <pc:sldMk cId="3519939779" sldId="2147308900"/>
            <ac:cxnSpMk id="91" creationId="{4C163EBB-327C-82F0-9AF4-3407ABA5563C}"/>
          </ac:cxnSpMkLst>
        </pc:cxnChg>
        <pc:cxnChg chg="mod">
          <ac:chgData name="Sun, Kexuan" userId="57e2ebdf-8035-4ff1-95a5-bb6693fd475a" providerId="ADAL" clId="{9258317A-B2A3-43EC-8DD2-CDB6D0494B5B}" dt="2024-04-11T16:47:44.362" v="551" actId="1076"/>
          <ac:cxnSpMkLst>
            <pc:docMk/>
            <pc:sldMk cId="3519939779" sldId="2147308900"/>
            <ac:cxnSpMk id="119" creationId="{5889CB75-B4EF-7231-4EB2-AEFE43171216}"/>
          </ac:cxnSpMkLst>
        </pc:cxnChg>
        <pc:cxnChg chg="mod">
          <ac:chgData name="Sun, Kexuan" userId="57e2ebdf-8035-4ff1-95a5-bb6693fd475a" providerId="ADAL" clId="{9258317A-B2A3-43EC-8DD2-CDB6D0494B5B}" dt="2024-04-11T16:47:44.362" v="551" actId="1076"/>
          <ac:cxnSpMkLst>
            <pc:docMk/>
            <pc:sldMk cId="3519939779" sldId="2147308900"/>
            <ac:cxnSpMk id="120" creationId="{F1076CCC-FECA-6436-DFC3-6A6772BC3DEE}"/>
          </ac:cxnSpMkLst>
        </pc:cxnChg>
        <pc:cxnChg chg="mod">
          <ac:chgData name="Sun, Kexuan" userId="57e2ebdf-8035-4ff1-95a5-bb6693fd475a" providerId="ADAL" clId="{9258317A-B2A3-43EC-8DD2-CDB6D0494B5B}" dt="2024-04-11T16:47:44.362" v="551" actId="1076"/>
          <ac:cxnSpMkLst>
            <pc:docMk/>
            <pc:sldMk cId="3519939779" sldId="2147308900"/>
            <ac:cxnSpMk id="125" creationId="{22AD6E8A-03CA-4F58-1E7C-292ADB60A207}"/>
          </ac:cxnSpMkLst>
        </pc:cxnChg>
        <pc:cxnChg chg="del">
          <ac:chgData name="Sun, Kexuan" userId="57e2ebdf-8035-4ff1-95a5-bb6693fd475a" providerId="ADAL" clId="{9258317A-B2A3-43EC-8DD2-CDB6D0494B5B}" dt="2024-04-11T16:40:58.170" v="294" actId="478"/>
          <ac:cxnSpMkLst>
            <pc:docMk/>
            <pc:sldMk cId="3519939779" sldId="2147308900"/>
            <ac:cxnSpMk id="138" creationId="{CBC21811-B82D-DEDA-3E1F-5A88C1AAC759}"/>
          </ac:cxnSpMkLst>
        </pc:cxnChg>
        <pc:extLst>
          <p:ext xmlns:p="http://schemas.openxmlformats.org/presentationml/2006/main" uri="{D6D511B9-2390-475A-947B-AFAB55BFBCF1}">
            <pc226:cmChg xmlns:pc226="http://schemas.microsoft.com/office/powerpoint/2022/06/main/command" chg="mod">
              <pc226:chgData name="Sun, Kexuan" userId="57e2ebdf-8035-4ff1-95a5-bb6693fd475a" providerId="ADAL" clId="{9258317A-B2A3-43EC-8DD2-CDB6D0494B5B}" dt="2024-04-11T16:40:58.170" v="295" actId="2056"/>
              <pc2:cmMkLst xmlns:pc2="http://schemas.microsoft.com/office/powerpoint/2019/9/main/command">
                <pc:docMk/>
                <pc:sldMk cId="3519939779" sldId="2147308900"/>
                <pc2:cmMk id="{70ACB78E-D6B1-4F94-AB3C-E28BF3F0357F}"/>
              </pc2:cmMkLst>
              <pc226:cmRplyChg chg="add">
                <pc226:chgData name="Sun, Kexuan" userId="57e2ebdf-8035-4ff1-95a5-bb6693fd475a" providerId="ADAL" clId="{9258317A-B2A3-43EC-8DD2-CDB6D0494B5B}" dt="2024-04-10T16:18:11.159" v="136"/>
                <pc2:cmRplyMkLst xmlns:pc2="http://schemas.microsoft.com/office/powerpoint/2019/9/main/command">
                  <pc:docMk/>
                  <pc:sldMk cId="3519939779" sldId="2147308900"/>
                  <pc2:cmMk id="{70ACB78E-D6B1-4F94-AB3C-E28BF3F0357F}"/>
                  <pc2:cmRplyMk id="{6EE9840B-ECC5-4A40-8D62-33B30A1CA6E8}"/>
                </pc2:cmRplyMkLst>
              </pc226:cmRplyChg>
              <pc226:cmRplyChg chg="add">
                <pc226:chgData name="Sun, Kexuan" userId="57e2ebdf-8035-4ff1-95a5-bb6693fd475a" providerId="ADAL" clId="{9258317A-B2A3-43EC-8DD2-CDB6D0494B5B}" dt="2024-04-10T16:30:29.054" v="168"/>
                <pc2:cmRplyMkLst xmlns:pc2="http://schemas.microsoft.com/office/powerpoint/2019/9/main/command">
                  <pc:docMk/>
                  <pc:sldMk cId="3519939779" sldId="2147308900"/>
                  <pc2:cmMk id="{70ACB78E-D6B1-4F94-AB3C-E28BF3F0357F}"/>
                  <pc2:cmRplyMk id="{45D367B8-A1BF-4A09-9331-ABEF6CCBF32B}"/>
                </pc2:cmRplyMkLst>
              </pc226:cmRplyChg>
            </pc226:cmChg>
            <pc226:cmChg xmlns:pc226="http://schemas.microsoft.com/office/powerpoint/2022/06/main/command" chg="mod">
              <pc226:chgData name="Sun, Kexuan" userId="57e2ebdf-8035-4ff1-95a5-bb6693fd475a" providerId="ADAL" clId="{9258317A-B2A3-43EC-8DD2-CDB6D0494B5B}" dt="2024-04-11T17:08:12.277" v="1992" actId="20577"/>
              <pc2:cmMkLst xmlns:pc2="http://schemas.microsoft.com/office/powerpoint/2019/9/main/command">
                <pc:docMk/>
                <pc:sldMk cId="3519939779" sldId="2147308900"/>
                <pc2:cmMk id="{DF374DAD-0B3E-4926-B8DF-F797AC7BBBB4}"/>
              </pc2:cmMkLst>
              <pc226:cmRplyChg chg="add">
                <pc226:chgData name="Sun, Kexuan" userId="57e2ebdf-8035-4ff1-95a5-bb6693fd475a" providerId="ADAL" clId="{9258317A-B2A3-43EC-8DD2-CDB6D0494B5B}" dt="2024-04-10T16:21:37.081" v="137"/>
                <pc2:cmRplyMkLst xmlns:pc2="http://schemas.microsoft.com/office/powerpoint/2019/9/main/command">
                  <pc:docMk/>
                  <pc:sldMk cId="3519939779" sldId="2147308900"/>
                  <pc2:cmMk id="{DF374DAD-0B3E-4926-B8DF-F797AC7BBBB4}"/>
                  <pc2:cmRplyMk id="{5A06EFDC-BCEC-44D4-9F94-D01CDE404B8E}"/>
                </pc2:cmRplyMkLst>
              </pc226:cmRplyChg>
            </pc226:cmChg>
          </p:ext>
        </pc:extLst>
      </pc:sldChg>
      <pc:sldChg chg="addSp delSp modSp mod addCm">
        <pc:chgData name="Sun, Kexuan" userId="57e2ebdf-8035-4ff1-95a5-bb6693fd475a" providerId="ADAL" clId="{9258317A-B2A3-43EC-8DD2-CDB6D0494B5B}" dt="2024-04-11T18:49:11.096" v="4030" actId="1076"/>
        <pc:sldMkLst>
          <pc:docMk/>
          <pc:sldMk cId="3265321981" sldId="2147308904"/>
        </pc:sldMkLst>
        <pc:spChg chg="mod">
          <ac:chgData name="Sun, Kexuan" userId="57e2ebdf-8035-4ff1-95a5-bb6693fd475a" providerId="ADAL" clId="{9258317A-B2A3-43EC-8DD2-CDB6D0494B5B}" dt="2024-04-11T18:47:26.487" v="4007" actId="1076"/>
          <ac:spMkLst>
            <pc:docMk/>
            <pc:sldMk cId="3265321981" sldId="2147308904"/>
            <ac:spMk id="4" creationId="{101A8829-33DC-8E26-CF39-6006EC965A2B}"/>
          </ac:spMkLst>
        </pc:spChg>
        <pc:spChg chg="mod">
          <ac:chgData name="Sun, Kexuan" userId="57e2ebdf-8035-4ff1-95a5-bb6693fd475a" providerId="ADAL" clId="{9258317A-B2A3-43EC-8DD2-CDB6D0494B5B}" dt="2024-04-11T18:47:26.487" v="4007" actId="1076"/>
          <ac:spMkLst>
            <pc:docMk/>
            <pc:sldMk cId="3265321981" sldId="2147308904"/>
            <ac:spMk id="5" creationId="{8D9F573F-8BD3-6B4F-454D-68A15EB76791}"/>
          </ac:spMkLst>
        </pc:spChg>
        <pc:spChg chg="mod">
          <ac:chgData name="Sun, Kexuan" userId="57e2ebdf-8035-4ff1-95a5-bb6693fd475a" providerId="ADAL" clId="{9258317A-B2A3-43EC-8DD2-CDB6D0494B5B}" dt="2024-04-11T18:47:26.487" v="4007" actId="1076"/>
          <ac:spMkLst>
            <pc:docMk/>
            <pc:sldMk cId="3265321981" sldId="2147308904"/>
            <ac:spMk id="6" creationId="{5E19369B-ACCB-777F-1FD2-3876648CC5E9}"/>
          </ac:spMkLst>
        </pc:spChg>
        <pc:spChg chg="mod">
          <ac:chgData name="Sun, Kexuan" userId="57e2ebdf-8035-4ff1-95a5-bb6693fd475a" providerId="ADAL" clId="{9258317A-B2A3-43EC-8DD2-CDB6D0494B5B}" dt="2024-04-11T18:47:26.487" v="4007" actId="1076"/>
          <ac:spMkLst>
            <pc:docMk/>
            <pc:sldMk cId="3265321981" sldId="2147308904"/>
            <ac:spMk id="7" creationId="{49121CE0-A525-A90F-C2DE-E3D1C927BA6B}"/>
          </ac:spMkLst>
        </pc:spChg>
        <pc:spChg chg="add del mod">
          <ac:chgData name="Sun, Kexuan" userId="57e2ebdf-8035-4ff1-95a5-bb6693fd475a" providerId="ADAL" clId="{9258317A-B2A3-43EC-8DD2-CDB6D0494B5B}" dt="2024-04-10T16:13:11.514" v="2" actId="478"/>
          <ac:spMkLst>
            <pc:docMk/>
            <pc:sldMk cId="3265321981" sldId="2147308904"/>
            <ac:spMk id="8" creationId="{FBEC3B93-9654-2313-0B62-2325840D25D1}"/>
          </ac:spMkLst>
        </pc:spChg>
        <pc:spChg chg="mod">
          <ac:chgData name="Sun, Kexuan" userId="57e2ebdf-8035-4ff1-95a5-bb6693fd475a" providerId="ADAL" clId="{9258317A-B2A3-43EC-8DD2-CDB6D0494B5B}" dt="2024-04-11T18:47:26.487" v="4007" actId="1076"/>
          <ac:spMkLst>
            <pc:docMk/>
            <pc:sldMk cId="3265321981" sldId="2147308904"/>
            <ac:spMk id="9" creationId="{7B65F780-BCA7-0B59-2407-00BD58BBB1B2}"/>
          </ac:spMkLst>
        </pc:spChg>
        <pc:spChg chg="mod">
          <ac:chgData name="Sun, Kexuan" userId="57e2ebdf-8035-4ff1-95a5-bb6693fd475a" providerId="ADAL" clId="{9258317A-B2A3-43EC-8DD2-CDB6D0494B5B}" dt="2024-04-11T18:47:26.487" v="4007" actId="1076"/>
          <ac:spMkLst>
            <pc:docMk/>
            <pc:sldMk cId="3265321981" sldId="2147308904"/>
            <ac:spMk id="10" creationId="{2CA7B3D7-A7DE-9367-B5B7-E9E97D63FEB5}"/>
          </ac:spMkLst>
        </pc:spChg>
        <pc:spChg chg="mod">
          <ac:chgData name="Sun, Kexuan" userId="57e2ebdf-8035-4ff1-95a5-bb6693fd475a" providerId="ADAL" clId="{9258317A-B2A3-43EC-8DD2-CDB6D0494B5B}" dt="2024-04-11T18:47:26.487" v="4007" actId="1076"/>
          <ac:spMkLst>
            <pc:docMk/>
            <pc:sldMk cId="3265321981" sldId="2147308904"/>
            <ac:spMk id="11" creationId="{15A7171E-3659-576E-8E07-C37108DDAFBE}"/>
          </ac:spMkLst>
        </pc:spChg>
        <pc:spChg chg="add del mod">
          <ac:chgData name="Sun, Kexuan" userId="57e2ebdf-8035-4ff1-95a5-bb6693fd475a" providerId="ADAL" clId="{9258317A-B2A3-43EC-8DD2-CDB6D0494B5B}" dt="2024-04-11T18:33:00.949" v="3384" actId="478"/>
          <ac:spMkLst>
            <pc:docMk/>
            <pc:sldMk cId="3265321981" sldId="2147308904"/>
            <ac:spMk id="12" creationId="{85AA7B7C-6E22-68C7-0EF2-D007F37155AB}"/>
          </ac:spMkLst>
        </pc:spChg>
        <pc:spChg chg="add del mod">
          <ac:chgData name="Sun, Kexuan" userId="57e2ebdf-8035-4ff1-95a5-bb6693fd475a" providerId="ADAL" clId="{9258317A-B2A3-43EC-8DD2-CDB6D0494B5B}" dt="2024-04-11T18:33:00.949" v="3384" actId="478"/>
          <ac:spMkLst>
            <pc:docMk/>
            <pc:sldMk cId="3265321981" sldId="2147308904"/>
            <ac:spMk id="14" creationId="{34A62FD1-C175-F0DB-AB97-3023EEE3ED83}"/>
          </ac:spMkLst>
        </pc:spChg>
        <pc:spChg chg="add del mod">
          <ac:chgData name="Sun, Kexuan" userId="57e2ebdf-8035-4ff1-95a5-bb6693fd475a" providerId="ADAL" clId="{9258317A-B2A3-43EC-8DD2-CDB6D0494B5B}" dt="2024-04-11T18:33:00.949" v="3384" actId="478"/>
          <ac:spMkLst>
            <pc:docMk/>
            <pc:sldMk cId="3265321981" sldId="2147308904"/>
            <ac:spMk id="17" creationId="{B8D44E1A-C2C1-97BF-436E-193A3D753F8C}"/>
          </ac:spMkLst>
        </pc:spChg>
        <pc:spChg chg="add del mod">
          <ac:chgData name="Sun, Kexuan" userId="57e2ebdf-8035-4ff1-95a5-bb6693fd475a" providerId="ADAL" clId="{9258317A-B2A3-43EC-8DD2-CDB6D0494B5B}" dt="2024-04-11T18:33:00.949" v="3384" actId="478"/>
          <ac:spMkLst>
            <pc:docMk/>
            <pc:sldMk cId="3265321981" sldId="2147308904"/>
            <ac:spMk id="19" creationId="{472F28FB-E902-7E4F-974A-CEFF26430AFB}"/>
          </ac:spMkLst>
        </pc:spChg>
        <pc:spChg chg="add del mod">
          <ac:chgData name="Sun, Kexuan" userId="57e2ebdf-8035-4ff1-95a5-bb6693fd475a" providerId="ADAL" clId="{9258317A-B2A3-43EC-8DD2-CDB6D0494B5B}" dt="2024-04-11T18:33:00.949" v="3384" actId="478"/>
          <ac:spMkLst>
            <pc:docMk/>
            <pc:sldMk cId="3265321981" sldId="2147308904"/>
            <ac:spMk id="21" creationId="{55F76A07-F180-8A29-F1E2-C6193B65C324}"/>
          </ac:spMkLst>
        </pc:spChg>
        <pc:spChg chg="add mod">
          <ac:chgData name="Sun, Kexuan" userId="57e2ebdf-8035-4ff1-95a5-bb6693fd475a" providerId="ADAL" clId="{9258317A-B2A3-43EC-8DD2-CDB6D0494B5B}" dt="2024-04-11T18:47:43.434" v="4022" actId="20577"/>
          <ac:spMkLst>
            <pc:docMk/>
            <pc:sldMk cId="3265321981" sldId="2147308904"/>
            <ac:spMk id="22" creationId="{6E9E1612-BC91-BDC1-1A20-6E7299FFD73D}"/>
          </ac:spMkLst>
        </pc:spChg>
        <pc:spChg chg="add del mod">
          <ac:chgData name="Sun, Kexuan" userId="57e2ebdf-8035-4ff1-95a5-bb6693fd475a" providerId="ADAL" clId="{9258317A-B2A3-43EC-8DD2-CDB6D0494B5B}" dt="2024-04-11T18:33:00.949" v="3384" actId="478"/>
          <ac:spMkLst>
            <pc:docMk/>
            <pc:sldMk cId="3265321981" sldId="2147308904"/>
            <ac:spMk id="23" creationId="{D8C0182D-EECB-73C3-3542-BCC319A87B1D}"/>
          </ac:spMkLst>
        </pc:spChg>
        <pc:spChg chg="add del mod">
          <ac:chgData name="Sun, Kexuan" userId="57e2ebdf-8035-4ff1-95a5-bb6693fd475a" providerId="ADAL" clId="{9258317A-B2A3-43EC-8DD2-CDB6D0494B5B}" dt="2024-04-11T18:33:00.949" v="3384" actId="478"/>
          <ac:spMkLst>
            <pc:docMk/>
            <pc:sldMk cId="3265321981" sldId="2147308904"/>
            <ac:spMk id="24" creationId="{A4F7761A-F235-D6D3-A8EF-E7C768D90C3D}"/>
          </ac:spMkLst>
        </pc:spChg>
        <pc:spChg chg="mod">
          <ac:chgData name="Sun, Kexuan" userId="57e2ebdf-8035-4ff1-95a5-bb6693fd475a" providerId="ADAL" clId="{9258317A-B2A3-43EC-8DD2-CDB6D0494B5B}" dt="2024-04-11T18:47:26.487" v="4007" actId="1076"/>
          <ac:spMkLst>
            <pc:docMk/>
            <pc:sldMk cId="3265321981" sldId="2147308904"/>
            <ac:spMk id="25" creationId="{03BEC189-C131-1172-2E0E-710D4DE6B8C5}"/>
          </ac:spMkLst>
        </pc:spChg>
        <pc:spChg chg="mod">
          <ac:chgData name="Sun, Kexuan" userId="57e2ebdf-8035-4ff1-95a5-bb6693fd475a" providerId="ADAL" clId="{9258317A-B2A3-43EC-8DD2-CDB6D0494B5B}" dt="2024-04-11T18:47:26.487" v="4007" actId="1076"/>
          <ac:spMkLst>
            <pc:docMk/>
            <pc:sldMk cId="3265321981" sldId="2147308904"/>
            <ac:spMk id="26" creationId="{21DBD870-2956-3A5C-27D7-D396A5011BB0}"/>
          </ac:spMkLst>
        </pc:spChg>
        <pc:spChg chg="add del mod">
          <ac:chgData name="Sun, Kexuan" userId="57e2ebdf-8035-4ff1-95a5-bb6693fd475a" providerId="ADAL" clId="{9258317A-B2A3-43EC-8DD2-CDB6D0494B5B}" dt="2024-04-11T18:33:00.949" v="3384" actId="478"/>
          <ac:spMkLst>
            <pc:docMk/>
            <pc:sldMk cId="3265321981" sldId="2147308904"/>
            <ac:spMk id="29" creationId="{D11362B0-EA8B-5131-6C1B-FD666111F6CA}"/>
          </ac:spMkLst>
        </pc:spChg>
        <pc:spChg chg="add del mod">
          <ac:chgData name="Sun, Kexuan" userId="57e2ebdf-8035-4ff1-95a5-bb6693fd475a" providerId="ADAL" clId="{9258317A-B2A3-43EC-8DD2-CDB6D0494B5B}" dt="2024-04-11T18:33:00.949" v="3384" actId="478"/>
          <ac:spMkLst>
            <pc:docMk/>
            <pc:sldMk cId="3265321981" sldId="2147308904"/>
            <ac:spMk id="31" creationId="{EACE7874-ABAF-A202-85A3-7AEB1F8F180C}"/>
          </ac:spMkLst>
        </pc:spChg>
        <pc:spChg chg="add del mod">
          <ac:chgData name="Sun, Kexuan" userId="57e2ebdf-8035-4ff1-95a5-bb6693fd475a" providerId="ADAL" clId="{9258317A-B2A3-43EC-8DD2-CDB6D0494B5B}" dt="2024-04-11T18:33:00.949" v="3384" actId="478"/>
          <ac:spMkLst>
            <pc:docMk/>
            <pc:sldMk cId="3265321981" sldId="2147308904"/>
            <ac:spMk id="33" creationId="{E91F5FD5-9C25-8BA6-1BDE-10DB8E5DBF5B}"/>
          </ac:spMkLst>
        </pc:spChg>
        <pc:spChg chg="add del mod">
          <ac:chgData name="Sun, Kexuan" userId="57e2ebdf-8035-4ff1-95a5-bb6693fd475a" providerId="ADAL" clId="{9258317A-B2A3-43EC-8DD2-CDB6D0494B5B}" dt="2024-04-11T18:33:00.949" v="3384" actId="478"/>
          <ac:spMkLst>
            <pc:docMk/>
            <pc:sldMk cId="3265321981" sldId="2147308904"/>
            <ac:spMk id="34" creationId="{4FA67BEC-142B-75D8-7D5A-6BD46FC6F830}"/>
          </ac:spMkLst>
        </pc:spChg>
        <pc:spChg chg="add del mod">
          <ac:chgData name="Sun, Kexuan" userId="57e2ebdf-8035-4ff1-95a5-bb6693fd475a" providerId="ADAL" clId="{9258317A-B2A3-43EC-8DD2-CDB6D0494B5B}" dt="2024-04-11T18:33:00.949" v="3384" actId="478"/>
          <ac:spMkLst>
            <pc:docMk/>
            <pc:sldMk cId="3265321981" sldId="2147308904"/>
            <ac:spMk id="35" creationId="{1FFBD0EB-D4CD-1632-319B-EC60C76B2973}"/>
          </ac:spMkLst>
        </pc:spChg>
        <pc:spChg chg="add del mod">
          <ac:chgData name="Sun, Kexuan" userId="57e2ebdf-8035-4ff1-95a5-bb6693fd475a" providerId="ADAL" clId="{9258317A-B2A3-43EC-8DD2-CDB6D0494B5B}" dt="2024-04-11T18:33:00.949" v="3384" actId="478"/>
          <ac:spMkLst>
            <pc:docMk/>
            <pc:sldMk cId="3265321981" sldId="2147308904"/>
            <ac:spMk id="36" creationId="{2F173F37-1F70-D732-5458-96BB3ADF8F98}"/>
          </ac:spMkLst>
        </pc:spChg>
        <pc:spChg chg="add del mod">
          <ac:chgData name="Sun, Kexuan" userId="57e2ebdf-8035-4ff1-95a5-bb6693fd475a" providerId="ADAL" clId="{9258317A-B2A3-43EC-8DD2-CDB6D0494B5B}" dt="2024-04-11T18:33:00.949" v="3384" actId="478"/>
          <ac:spMkLst>
            <pc:docMk/>
            <pc:sldMk cId="3265321981" sldId="2147308904"/>
            <ac:spMk id="37" creationId="{10905007-562A-AD5E-CFBB-8C69D762F615}"/>
          </ac:spMkLst>
        </pc:spChg>
        <pc:spChg chg="mod">
          <ac:chgData name="Sun, Kexuan" userId="57e2ebdf-8035-4ff1-95a5-bb6693fd475a" providerId="ADAL" clId="{9258317A-B2A3-43EC-8DD2-CDB6D0494B5B}" dt="2024-04-11T18:47:26.487" v="4007" actId="1076"/>
          <ac:spMkLst>
            <pc:docMk/>
            <pc:sldMk cId="3265321981" sldId="2147308904"/>
            <ac:spMk id="39" creationId="{0E965078-3BED-BF53-2AAE-1319F59AA67D}"/>
          </ac:spMkLst>
        </pc:spChg>
        <pc:spChg chg="add del mod">
          <ac:chgData name="Sun, Kexuan" userId="57e2ebdf-8035-4ff1-95a5-bb6693fd475a" providerId="ADAL" clId="{9258317A-B2A3-43EC-8DD2-CDB6D0494B5B}" dt="2024-04-11T18:33:00.949" v="3384" actId="478"/>
          <ac:spMkLst>
            <pc:docMk/>
            <pc:sldMk cId="3265321981" sldId="2147308904"/>
            <ac:spMk id="40" creationId="{C4D28FC7-E754-9D66-0DB0-91E30E275A31}"/>
          </ac:spMkLst>
        </pc:spChg>
        <pc:spChg chg="mod">
          <ac:chgData name="Sun, Kexuan" userId="57e2ebdf-8035-4ff1-95a5-bb6693fd475a" providerId="ADAL" clId="{9258317A-B2A3-43EC-8DD2-CDB6D0494B5B}" dt="2024-04-11T18:47:26.487" v="4007" actId="1076"/>
          <ac:spMkLst>
            <pc:docMk/>
            <pc:sldMk cId="3265321981" sldId="2147308904"/>
            <ac:spMk id="41" creationId="{128F47EB-E9A3-EEC3-8A39-43BD6F403482}"/>
          </ac:spMkLst>
        </pc:spChg>
        <pc:spChg chg="add del mod">
          <ac:chgData name="Sun, Kexuan" userId="57e2ebdf-8035-4ff1-95a5-bb6693fd475a" providerId="ADAL" clId="{9258317A-B2A3-43EC-8DD2-CDB6D0494B5B}" dt="2024-04-11T18:33:00.949" v="3384" actId="478"/>
          <ac:spMkLst>
            <pc:docMk/>
            <pc:sldMk cId="3265321981" sldId="2147308904"/>
            <ac:spMk id="42" creationId="{BCE086EB-F3B3-7C04-590E-3409210BDCFB}"/>
          </ac:spMkLst>
        </pc:spChg>
        <pc:spChg chg="add del mod">
          <ac:chgData name="Sun, Kexuan" userId="57e2ebdf-8035-4ff1-95a5-bb6693fd475a" providerId="ADAL" clId="{9258317A-B2A3-43EC-8DD2-CDB6D0494B5B}" dt="2024-04-11T18:32:29.737" v="3381" actId="478"/>
          <ac:spMkLst>
            <pc:docMk/>
            <pc:sldMk cId="3265321981" sldId="2147308904"/>
            <ac:spMk id="43" creationId="{925E9DC9-334B-48E6-A0B3-31EC71BF0D8B}"/>
          </ac:spMkLst>
        </pc:spChg>
        <pc:spChg chg="add del mod">
          <ac:chgData name="Sun, Kexuan" userId="57e2ebdf-8035-4ff1-95a5-bb6693fd475a" providerId="ADAL" clId="{9258317A-B2A3-43EC-8DD2-CDB6D0494B5B}" dt="2024-04-11T18:32:29.737" v="3381" actId="478"/>
          <ac:spMkLst>
            <pc:docMk/>
            <pc:sldMk cId="3265321981" sldId="2147308904"/>
            <ac:spMk id="44" creationId="{1847CECD-5E1D-A9F6-F553-6735AE07DA6B}"/>
          </ac:spMkLst>
        </pc:spChg>
        <pc:spChg chg="add del mod">
          <ac:chgData name="Sun, Kexuan" userId="57e2ebdf-8035-4ff1-95a5-bb6693fd475a" providerId="ADAL" clId="{9258317A-B2A3-43EC-8DD2-CDB6D0494B5B}" dt="2024-04-11T18:32:29.737" v="3381" actId="478"/>
          <ac:spMkLst>
            <pc:docMk/>
            <pc:sldMk cId="3265321981" sldId="2147308904"/>
            <ac:spMk id="45" creationId="{10FBEE2E-70D6-798F-3A47-14EC2C1221CD}"/>
          </ac:spMkLst>
        </pc:spChg>
        <pc:spChg chg="mod">
          <ac:chgData name="Sun, Kexuan" userId="57e2ebdf-8035-4ff1-95a5-bb6693fd475a" providerId="ADAL" clId="{9258317A-B2A3-43EC-8DD2-CDB6D0494B5B}" dt="2024-04-11T18:47:26.487" v="4007" actId="1076"/>
          <ac:spMkLst>
            <pc:docMk/>
            <pc:sldMk cId="3265321981" sldId="2147308904"/>
            <ac:spMk id="46" creationId="{0237DE95-66C3-FF94-99C1-C764CCB1AD81}"/>
          </ac:spMkLst>
        </pc:spChg>
        <pc:spChg chg="mod">
          <ac:chgData name="Sun, Kexuan" userId="57e2ebdf-8035-4ff1-95a5-bb6693fd475a" providerId="ADAL" clId="{9258317A-B2A3-43EC-8DD2-CDB6D0494B5B}" dt="2024-04-11T18:47:26.487" v="4007" actId="1076"/>
          <ac:spMkLst>
            <pc:docMk/>
            <pc:sldMk cId="3265321981" sldId="2147308904"/>
            <ac:spMk id="47" creationId="{D6B6B87C-CDD2-624A-F963-035A96AFF8EE}"/>
          </ac:spMkLst>
        </pc:spChg>
        <pc:spChg chg="add mod">
          <ac:chgData name="Sun, Kexuan" userId="57e2ebdf-8035-4ff1-95a5-bb6693fd475a" providerId="ADAL" clId="{9258317A-B2A3-43EC-8DD2-CDB6D0494B5B}" dt="2024-04-11T18:33:04.649" v="3386" actId="1076"/>
          <ac:spMkLst>
            <pc:docMk/>
            <pc:sldMk cId="3265321981" sldId="2147308904"/>
            <ac:spMk id="48" creationId="{514528A5-6E44-5430-420A-3FFB54E4FD92}"/>
          </ac:spMkLst>
        </pc:spChg>
        <pc:spChg chg="add mod">
          <ac:chgData name="Sun, Kexuan" userId="57e2ebdf-8035-4ff1-95a5-bb6693fd475a" providerId="ADAL" clId="{9258317A-B2A3-43EC-8DD2-CDB6D0494B5B}" dt="2024-04-11T18:34:33.298" v="3423" actId="948"/>
          <ac:spMkLst>
            <pc:docMk/>
            <pc:sldMk cId="3265321981" sldId="2147308904"/>
            <ac:spMk id="49" creationId="{DD2231F5-DF51-3E27-32A6-6887E4752530}"/>
          </ac:spMkLst>
        </pc:spChg>
        <pc:spChg chg="mod">
          <ac:chgData name="Sun, Kexuan" userId="57e2ebdf-8035-4ff1-95a5-bb6693fd475a" providerId="ADAL" clId="{9258317A-B2A3-43EC-8DD2-CDB6D0494B5B}" dt="2024-04-11T18:47:26.487" v="4007" actId="1076"/>
          <ac:spMkLst>
            <pc:docMk/>
            <pc:sldMk cId="3265321981" sldId="2147308904"/>
            <ac:spMk id="51" creationId="{31461867-7ADD-F4A6-8AAF-34EF3437EB31}"/>
          </ac:spMkLst>
        </pc:spChg>
        <pc:spChg chg="mod">
          <ac:chgData name="Sun, Kexuan" userId="57e2ebdf-8035-4ff1-95a5-bb6693fd475a" providerId="ADAL" clId="{9258317A-B2A3-43EC-8DD2-CDB6D0494B5B}" dt="2024-04-11T18:47:26.487" v="4007" actId="1076"/>
          <ac:spMkLst>
            <pc:docMk/>
            <pc:sldMk cId="3265321981" sldId="2147308904"/>
            <ac:spMk id="52" creationId="{E771A991-BC73-A097-08FE-E319F50DB012}"/>
          </ac:spMkLst>
        </pc:spChg>
        <pc:spChg chg="mod">
          <ac:chgData name="Sun, Kexuan" userId="57e2ebdf-8035-4ff1-95a5-bb6693fd475a" providerId="ADAL" clId="{9258317A-B2A3-43EC-8DD2-CDB6D0494B5B}" dt="2024-04-11T18:47:26.487" v="4007" actId="1076"/>
          <ac:spMkLst>
            <pc:docMk/>
            <pc:sldMk cId="3265321981" sldId="2147308904"/>
            <ac:spMk id="53" creationId="{C198F4CE-0BE0-9792-C537-67F640481C2C}"/>
          </ac:spMkLst>
        </pc:spChg>
        <pc:spChg chg="mod">
          <ac:chgData name="Sun, Kexuan" userId="57e2ebdf-8035-4ff1-95a5-bb6693fd475a" providerId="ADAL" clId="{9258317A-B2A3-43EC-8DD2-CDB6D0494B5B}" dt="2024-04-11T18:47:26.487" v="4007" actId="1076"/>
          <ac:spMkLst>
            <pc:docMk/>
            <pc:sldMk cId="3265321981" sldId="2147308904"/>
            <ac:spMk id="54" creationId="{211E435D-B413-6703-5B9E-428BF7A8F4AA}"/>
          </ac:spMkLst>
        </pc:spChg>
        <pc:spChg chg="mod">
          <ac:chgData name="Sun, Kexuan" userId="57e2ebdf-8035-4ff1-95a5-bb6693fd475a" providerId="ADAL" clId="{9258317A-B2A3-43EC-8DD2-CDB6D0494B5B}" dt="2024-04-11T18:47:26.487" v="4007" actId="1076"/>
          <ac:spMkLst>
            <pc:docMk/>
            <pc:sldMk cId="3265321981" sldId="2147308904"/>
            <ac:spMk id="55" creationId="{9D43FC6C-83DD-6545-13E0-46B0758CFE12}"/>
          </ac:spMkLst>
        </pc:spChg>
        <pc:spChg chg="mod">
          <ac:chgData name="Sun, Kexuan" userId="57e2ebdf-8035-4ff1-95a5-bb6693fd475a" providerId="ADAL" clId="{9258317A-B2A3-43EC-8DD2-CDB6D0494B5B}" dt="2024-04-11T18:47:26.487" v="4007" actId="1076"/>
          <ac:spMkLst>
            <pc:docMk/>
            <pc:sldMk cId="3265321981" sldId="2147308904"/>
            <ac:spMk id="56" creationId="{76CF8C21-AEF2-FD84-1BEE-FF93919B60C8}"/>
          </ac:spMkLst>
        </pc:spChg>
        <pc:spChg chg="mod">
          <ac:chgData name="Sun, Kexuan" userId="57e2ebdf-8035-4ff1-95a5-bb6693fd475a" providerId="ADAL" clId="{9258317A-B2A3-43EC-8DD2-CDB6D0494B5B}" dt="2024-04-11T18:47:26.487" v="4007" actId="1076"/>
          <ac:spMkLst>
            <pc:docMk/>
            <pc:sldMk cId="3265321981" sldId="2147308904"/>
            <ac:spMk id="57" creationId="{AC81EFB1-065A-F510-A4D1-98F0B195E3BD}"/>
          </ac:spMkLst>
        </pc:spChg>
        <pc:spChg chg="mod">
          <ac:chgData name="Sun, Kexuan" userId="57e2ebdf-8035-4ff1-95a5-bb6693fd475a" providerId="ADAL" clId="{9258317A-B2A3-43EC-8DD2-CDB6D0494B5B}" dt="2024-04-11T18:47:26.487" v="4007" actId="1076"/>
          <ac:spMkLst>
            <pc:docMk/>
            <pc:sldMk cId="3265321981" sldId="2147308904"/>
            <ac:spMk id="58" creationId="{E825F3AA-4C14-33A1-142C-FADD20180810}"/>
          </ac:spMkLst>
        </pc:spChg>
        <pc:spChg chg="mod">
          <ac:chgData name="Sun, Kexuan" userId="57e2ebdf-8035-4ff1-95a5-bb6693fd475a" providerId="ADAL" clId="{9258317A-B2A3-43EC-8DD2-CDB6D0494B5B}" dt="2024-04-11T18:47:26.487" v="4007" actId="1076"/>
          <ac:spMkLst>
            <pc:docMk/>
            <pc:sldMk cId="3265321981" sldId="2147308904"/>
            <ac:spMk id="59" creationId="{30F2A182-1033-9770-17C5-83C6DEE63608}"/>
          </ac:spMkLst>
        </pc:spChg>
        <pc:spChg chg="mod">
          <ac:chgData name="Sun, Kexuan" userId="57e2ebdf-8035-4ff1-95a5-bb6693fd475a" providerId="ADAL" clId="{9258317A-B2A3-43EC-8DD2-CDB6D0494B5B}" dt="2024-04-11T18:47:26.487" v="4007" actId="1076"/>
          <ac:spMkLst>
            <pc:docMk/>
            <pc:sldMk cId="3265321981" sldId="2147308904"/>
            <ac:spMk id="60" creationId="{256B7CC5-1C3C-29CA-6E32-CD0A52F4EB0C}"/>
          </ac:spMkLst>
        </pc:spChg>
        <pc:spChg chg="add mod">
          <ac:chgData name="Sun, Kexuan" userId="57e2ebdf-8035-4ff1-95a5-bb6693fd475a" providerId="ADAL" clId="{9258317A-B2A3-43EC-8DD2-CDB6D0494B5B}" dt="2024-04-11T18:33:04.649" v="3386" actId="1076"/>
          <ac:spMkLst>
            <pc:docMk/>
            <pc:sldMk cId="3265321981" sldId="2147308904"/>
            <ac:spMk id="61" creationId="{E2F8DBCB-17BF-EA31-DBD4-D3ADD1BFF822}"/>
          </ac:spMkLst>
        </pc:spChg>
        <pc:spChg chg="add mod">
          <ac:chgData name="Sun, Kexuan" userId="57e2ebdf-8035-4ff1-95a5-bb6693fd475a" providerId="ADAL" clId="{9258317A-B2A3-43EC-8DD2-CDB6D0494B5B}" dt="2024-04-11T18:43:40.551" v="3830" actId="1076"/>
          <ac:spMkLst>
            <pc:docMk/>
            <pc:sldMk cId="3265321981" sldId="2147308904"/>
            <ac:spMk id="62" creationId="{B3CAD049-8AAB-D6D1-3F43-7688B4F9E695}"/>
          </ac:spMkLst>
        </pc:spChg>
        <pc:spChg chg="add mod">
          <ac:chgData name="Sun, Kexuan" userId="57e2ebdf-8035-4ff1-95a5-bb6693fd475a" providerId="ADAL" clId="{9258317A-B2A3-43EC-8DD2-CDB6D0494B5B}" dt="2024-04-11T18:33:04.649" v="3386" actId="1076"/>
          <ac:spMkLst>
            <pc:docMk/>
            <pc:sldMk cId="3265321981" sldId="2147308904"/>
            <ac:spMk id="64" creationId="{48E207DA-5A86-126A-4BC1-81927BED402C}"/>
          </ac:spMkLst>
        </pc:spChg>
        <pc:spChg chg="add mod">
          <ac:chgData name="Sun, Kexuan" userId="57e2ebdf-8035-4ff1-95a5-bb6693fd475a" providerId="ADAL" clId="{9258317A-B2A3-43EC-8DD2-CDB6D0494B5B}" dt="2024-04-11T18:33:04.649" v="3386" actId="1076"/>
          <ac:spMkLst>
            <pc:docMk/>
            <pc:sldMk cId="3265321981" sldId="2147308904"/>
            <ac:spMk id="65" creationId="{26CC465D-B0DF-F75D-4AB7-EF968985AE12}"/>
          </ac:spMkLst>
        </pc:spChg>
        <pc:spChg chg="add mod">
          <ac:chgData name="Sun, Kexuan" userId="57e2ebdf-8035-4ff1-95a5-bb6693fd475a" providerId="ADAL" clId="{9258317A-B2A3-43EC-8DD2-CDB6D0494B5B}" dt="2024-04-11T18:33:04.649" v="3386" actId="1076"/>
          <ac:spMkLst>
            <pc:docMk/>
            <pc:sldMk cId="3265321981" sldId="2147308904"/>
            <ac:spMk id="69" creationId="{5DE038A4-9E9F-C790-24F1-5AAA0DB3690F}"/>
          </ac:spMkLst>
        </pc:spChg>
        <pc:spChg chg="add mod">
          <ac:chgData name="Sun, Kexuan" userId="57e2ebdf-8035-4ff1-95a5-bb6693fd475a" providerId="ADAL" clId="{9258317A-B2A3-43EC-8DD2-CDB6D0494B5B}" dt="2024-04-11T18:38:10.853" v="3611" actId="20577"/>
          <ac:spMkLst>
            <pc:docMk/>
            <pc:sldMk cId="3265321981" sldId="2147308904"/>
            <ac:spMk id="70" creationId="{EDE730AF-3567-197C-5A38-E816BEA3C78B}"/>
          </ac:spMkLst>
        </pc:spChg>
        <pc:spChg chg="add mod">
          <ac:chgData name="Sun, Kexuan" userId="57e2ebdf-8035-4ff1-95a5-bb6693fd475a" providerId="ADAL" clId="{9258317A-B2A3-43EC-8DD2-CDB6D0494B5B}" dt="2024-04-11T18:33:04.649" v="3386" actId="1076"/>
          <ac:spMkLst>
            <pc:docMk/>
            <pc:sldMk cId="3265321981" sldId="2147308904"/>
            <ac:spMk id="72" creationId="{877FF443-92B8-3A9D-C9AF-B6C96B043B6D}"/>
          </ac:spMkLst>
        </pc:spChg>
        <pc:spChg chg="add mod">
          <ac:chgData name="Sun, Kexuan" userId="57e2ebdf-8035-4ff1-95a5-bb6693fd475a" providerId="ADAL" clId="{9258317A-B2A3-43EC-8DD2-CDB6D0494B5B}" dt="2024-04-11T18:33:04.649" v="3386" actId="1076"/>
          <ac:spMkLst>
            <pc:docMk/>
            <pc:sldMk cId="3265321981" sldId="2147308904"/>
            <ac:spMk id="73" creationId="{556CEA20-2C4E-3A47-F2C0-06FFD8902472}"/>
          </ac:spMkLst>
        </pc:spChg>
        <pc:spChg chg="mod">
          <ac:chgData name="Sun, Kexuan" userId="57e2ebdf-8035-4ff1-95a5-bb6693fd475a" providerId="ADAL" clId="{9258317A-B2A3-43EC-8DD2-CDB6D0494B5B}" dt="2024-04-11T18:47:26.487" v="4007" actId="1076"/>
          <ac:spMkLst>
            <pc:docMk/>
            <pc:sldMk cId="3265321981" sldId="2147308904"/>
            <ac:spMk id="74" creationId="{8FECF490-32C1-27B8-7804-B96571625409}"/>
          </ac:spMkLst>
        </pc:spChg>
        <pc:spChg chg="add mod">
          <ac:chgData name="Sun, Kexuan" userId="57e2ebdf-8035-4ff1-95a5-bb6693fd475a" providerId="ADAL" clId="{9258317A-B2A3-43EC-8DD2-CDB6D0494B5B}" dt="2024-04-11T18:48:55.602" v="4025" actId="1076"/>
          <ac:spMkLst>
            <pc:docMk/>
            <pc:sldMk cId="3265321981" sldId="2147308904"/>
            <ac:spMk id="76" creationId="{3094CAB2-E6EE-F76D-004C-B8114E929137}"/>
          </ac:spMkLst>
        </pc:spChg>
        <pc:spChg chg="add mod">
          <ac:chgData name="Sun, Kexuan" userId="57e2ebdf-8035-4ff1-95a5-bb6693fd475a" providerId="ADAL" clId="{9258317A-B2A3-43EC-8DD2-CDB6D0494B5B}" dt="2024-04-11T18:49:01.899" v="4026" actId="1076"/>
          <ac:spMkLst>
            <pc:docMk/>
            <pc:sldMk cId="3265321981" sldId="2147308904"/>
            <ac:spMk id="79" creationId="{00427F11-A552-4B4F-9BFD-1880F5AC9E86}"/>
          </ac:spMkLst>
        </pc:spChg>
        <pc:spChg chg="add mod">
          <ac:chgData name="Sun, Kexuan" userId="57e2ebdf-8035-4ff1-95a5-bb6693fd475a" providerId="ADAL" clId="{9258317A-B2A3-43EC-8DD2-CDB6D0494B5B}" dt="2024-04-11T18:33:04.649" v="3386" actId="1076"/>
          <ac:spMkLst>
            <pc:docMk/>
            <pc:sldMk cId="3265321981" sldId="2147308904"/>
            <ac:spMk id="80" creationId="{667A5EAA-7D67-B6AA-B502-6AE6E284A5E3}"/>
          </ac:spMkLst>
        </pc:spChg>
        <pc:spChg chg="add mod">
          <ac:chgData name="Sun, Kexuan" userId="57e2ebdf-8035-4ff1-95a5-bb6693fd475a" providerId="ADAL" clId="{9258317A-B2A3-43EC-8DD2-CDB6D0494B5B}" dt="2024-04-11T18:49:11.096" v="4030" actId="1076"/>
          <ac:spMkLst>
            <pc:docMk/>
            <pc:sldMk cId="3265321981" sldId="2147308904"/>
            <ac:spMk id="82" creationId="{C44E1377-5777-631A-5F05-B27325C4FBFB}"/>
          </ac:spMkLst>
        </pc:spChg>
        <pc:spChg chg="add del mod">
          <ac:chgData name="Sun, Kexuan" userId="57e2ebdf-8035-4ff1-95a5-bb6693fd475a" providerId="ADAL" clId="{9258317A-B2A3-43EC-8DD2-CDB6D0494B5B}" dt="2024-04-11T18:33:12.158" v="3387" actId="478"/>
          <ac:spMkLst>
            <pc:docMk/>
            <pc:sldMk cId="3265321981" sldId="2147308904"/>
            <ac:spMk id="83" creationId="{3CE93B04-1189-601F-04C4-C37F43C63126}"/>
          </ac:spMkLst>
        </pc:spChg>
        <pc:spChg chg="add del mod">
          <ac:chgData name="Sun, Kexuan" userId="57e2ebdf-8035-4ff1-95a5-bb6693fd475a" providerId="ADAL" clId="{9258317A-B2A3-43EC-8DD2-CDB6D0494B5B}" dt="2024-04-11T18:33:12.158" v="3387" actId="478"/>
          <ac:spMkLst>
            <pc:docMk/>
            <pc:sldMk cId="3265321981" sldId="2147308904"/>
            <ac:spMk id="85" creationId="{B5975FC1-85ED-C2AD-2651-ED6D766F29D5}"/>
          </ac:spMkLst>
        </pc:spChg>
        <pc:spChg chg="add del mod">
          <ac:chgData name="Sun, Kexuan" userId="57e2ebdf-8035-4ff1-95a5-bb6693fd475a" providerId="ADAL" clId="{9258317A-B2A3-43EC-8DD2-CDB6D0494B5B}" dt="2024-04-11T18:33:12.158" v="3387" actId="478"/>
          <ac:spMkLst>
            <pc:docMk/>
            <pc:sldMk cId="3265321981" sldId="2147308904"/>
            <ac:spMk id="87" creationId="{6E8F3C5B-222D-3B85-4966-A2F31EB70D23}"/>
          </ac:spMkLst>
        </pc:spChg>
        <pc:spChg chg="add mod">
          <ac:chgData name="Sun, Kexuan" userId="57e2ebdf-8035-4ff1-95a5-bb6693fd475a" providerId="ADAL" clId="{9258317A-B2A3-43EC-8DD2-CDB6D0494B5B}" dt="2024-04-11T18:33:04.649" v="3386" actId="1076"/>
          <ac:spMkLst>
            <pc:docMk/>
            <pc:sldMk cId="3265321981" sldId="2147308904"/>
            <ac:spMk id="88" creationId="{22D89AF6-C7AB-36EE-ABEF-887447CD0FE6}"/>
          </ac:spMkLst>
        </pc:spChg>
        <pc:spChg chg="add mod">
          <ac:chgData name="Sun, Kexuan" userId="57e2ebdf-8035-4ff1-95a5-bb6693fd475a" providerId="ADAL" clId="{9258317A-B2A3-43EC-8DD2-CDB6D0494B5B}" dt="2024-04-11T18:33:04.649" v="3386" actId="1076"/>
          <ac:spMkLst>
            <pc:docMk/>
            <pc:sldMk cId="3265321981" sldId="2147308904"/>
            <ac:spMk id="90" creationId="{49A202EB-150E-5EA5-DE8A-3B00D685AB6E}"/>
          </ac:spMkLst>
        </pc:spChg>
        <pc:spChg chg="add del mod">
          <ac:chgData name="Sun, Kexuan" userId="57e2ebdf-8035-4ff1-95a5-bb6693fd475a" providerId="ADAL" clId="{9258317A-B2A3-43EC-8DD2-CDB6D0494B5B}" dt="2024-04-11T18:33:12.158" v="3387" actId="478"/>
          <ac:spMkLst>
            <pc:docMk/>
            <pc:sldMk cId="3265321981" sldId="2147308904"/>
            <ac:spMk id="91" creationId="{532E9B3D-FDF4-2598-9C96-FD7D2CB17048}"/>
          </ac:spMkLst>
        </pc:spChg>
        <pc:spChg chg="add mod">
          <ac:chgData name="Sun, Kexuan" userId="57e2ebdf-8035-4ff1-95a5-bb6693fd475a" providerId="ADAL" clId="{9258317A-B2A3-43EC-8DD2-CDB6D0494B5B}" dt="2024-04-11T18:33:04.649" v="3386" actId="1076"/>
          <ac:spMkLst>
            <pc:docMk/>
            <pc:sldMk cId="3265321981" sldId="2147308904"/>
            <ac:spMk id="93" creationId="{B6A9FD77-3014-7192-6517-66A14ACF6452}"/>
          </ac:spMkLst>
        </pc:spChg>
        <pc:spChg chg="add mod">
          <ac:chgData name="Sun, Kexuan" userId="57e2ebdf-8035-4ff1-95a5-bb6693fd475a" providerId="ADAL" clId="{9258317A-B2A3-43EC-8DD2-CDB6D0494B5B}" dt="2024-04-11T18:48:29.444" v="4023" actId="14100"/>
          <ac:spMkLst>
            <pc:docMk/>
            <pc:sldMk cId="3265321981" sldId="2147308904"/>
            <ac:spMk id="94" creationId="{7886ADD6-CA14-8350-3DDE-2E33CAF9F9C1}"/>
          </ac:spMkLst>
        </pc:spChg>
        <pc:spChg chg="add mod">
          <ac:chgData name="Sun, Kexuan" userId="57e2ebdf-8035-4ff1-95a5-bb6693fd475a" providerId="ADAL" clId="{9258317A-B2A3-43EC-8DD2-CDB6D0494B5B}" dt="2024-04-11T18:41:36.105" v="3788" actId="20577"/>
          <ac:spMkLst>
            <pc:docMk/>
            <pc:sldMk cId="3265321981" sldId="2147308904"/>
            <ac:spMk id="97" creationId="{F0FEF8B0-12E7-0D6D-F30B-7E1AF9B6A31B}"/>
          </ac:spMkLst>
        </pc:spChg>
        <pc:spChg chg="add mod">
          <ac:chgData name="Sun, Kexuan" userId="57e2ebdf-8035-4ff1-95a5-bb6693fd475a" providerId="ADAL" clId="{9258317A-B2A3-43EC-8DD2-CDB6D0494B5B}" dt="2024-04-11T18:33:04.649" v="3386" actId="1076"/>
          <ac:spMkLst>
            <pc:docMk/>
            <pc:sldMk cId="3265321981" sldId="2147308904"/>
            <ac:spMk id="100" creationId="{D7693AF8-5934-A35C-FE97-BFA22E11D4F0}"/>
          </ac:spMkLst>
        </pc:spChg>
        <pc:spChg chg="mod">
          <ac:chgData name="Sun, Kexuan" userId="57e2ebdf-8035-4ff1-95a5-bb6693fd475a" providerId="ADAL" clId="{9258317A-B2A3-43EC-8DD2-CDB6D0494B5B}" dt="2024-04-11T18:47:26.487" v="4007" actId="1076"/>
          <ac:spMkLst>
            <pc:docMk/>
            <pc:sldMk cId="3265321981" sldId="2147308904"/>
            <ac:spMk id="101" creationId="{D1E98106-14E2-0338-BF50-2309F8395757}"/>
          </ac:spMkLst>
        </pc:spChg>
        <pc:spChg chg="add mod">
          <ac:chgData name="Sun, Kexuan" userId="57e2ebdf-8035-4ff1-95a5-bb6693fd475a" providerId="ADAL" clId="{9258317A-B2A3-43EC-8DD2-CDB6D0494B5B}" dt="2024-04-11T18:37:06.530" v="3534" actId="20577"/>
          <ac:spMkLst>
            <pc:docMk/>
            <pc:sldMk cId="3265321981" sldId="2147308904"/>
            <ac:spMk id="102" creationId="{30A072BD-0836-61C5-320A-575E778058D9}"/>
          </ac:spMkLst>
        </pc:spChg>
        <pc:spChg chg="mod">
          <ac:chgData name="Sun, Kexuan" userId="57e2ebdf-8035-4ff1-95a5-bb6693fd475a" providerId="ADAL" clId="{9258317A-B2A3-43EC-8DD2-CDB6D0494B5B}" dt="2024-04-11T18:47:26.487" v="4007" actId="1076"/>
          <ac:spMkLst>
            <pc:docMk/>
            <pc:sldMk cId="3265321981" sldId="2147308904"/>
            <ac:spMk id="108" creationId="{8A8A6FE9-7E06-6337-D099-C6D89D911B8B}"/>
          </ac:spMkLst>
        </pc:spChg>
        <pc:spChg chg="add mod">
          <ac:chgData name="Sun, Kexuan" userId="57e2ebdf-8035-4ff1-95a5-bb6693fd475a" providerId="ADAL" clId="{9258317A-B2A3-43EC-8DD2-CDB6D0494B5B}" dt="2024-04-11T18:48:42.269" v="4024" actId="1076"/>
          <ac:spMkLst>
            <pc:docMk/>
            <pc:sldMk cId="3265321981" sldId="2147308904"/>
            <ac:spMk id="109" creationId="{777166EE-DE01-7F38-BB1B-007BD1AA0851}"/>
          </ac:spMkLst>
        </pc:spChg>
        <pc:spChg chg="mod">
          <ac:chgData name="Sun, Kexuan" userId="57e2ebdf-8035-4ff1-95a5-bb6693fd475a" providerId="ADAL" clId="{9258317A-B2A3-43EC-8DD2-CDB6D0494B5B}" dt="2024-04-11T18:47:26.487" v="4007" actId="1076"/>
          <ac:spMkLst>
            <pc:docMk/>
            <pc:sldMk cId="3265321981" sldId="2147308904"/>
            <ac:spMk id="110" creationId="{73438285-4711-AF08-C346-F893C3A0CE58}"/>
          </ac:spMkLst>
        </pc:spChg>
        <pc:spChg chg="mod">
          <ac:chgData name="Sun, Kexuan" userId="57e2ebdf-8035-4ff1-95a5-bb6693fd475a" providerId="ADAL" clId="{9258317A-B2A3-43EC-8DD2-CDB6D0494B5B}" dt="2024-04-11T18:47:26.487" v="4007" actId="1076"/>
          <ac:spMkLst>
            <pc:docMk/>
            <pc:sldMk cId="3265321981" sldId="2147308904"/>
            <ac:spMk id="111" creationId="{65D401C6-F2A4-7A86-7316-9157435DEDA6}"/>
          </ac:spMkLst>
        </pc:spChg>
        <pc:spChg chg="mod">
          <ac:chgData name="Sun, Kexuan" userId="57e2ebdf-8035-4ff1-95a5-bb6693fd475a" providerId="ADAL" clId="{9258317A-B2A3-43EC-8DD2-CDB6D0494B5B}" dt="2024-04-11T18:47:26.487" v="4007" actId="1076"/>
          <ac:spMkLst>
            <pc:docMk/>
            <pc:sldMk cId="3265321981" sldId="2147308904"/>
            <ac:spMk id="113" creationId="{8190DD0F-A07C-9267-72F4-478CA7B5DEBE}"/>
          </ac:spMkLst>
        </pc:spChg>
        <pc:spChg chg="add mod">
          <ac:chgData name="Sun, Kexuan" userId="57e2ebdf-8035-4ff1-95a5-bb6693fd475a" providerId="ADAL" clId="{9258317A-B2A3-43EC-8DD2-CDB6D0494B5B}" dt="2024-04-11T18:49:08.822" v="4029" actId="1076"/>
          <ac:spMkLst>
            <pc:docMk/>
            <pc:sldMk cId="3265321981" sldId="2147308904"/>
            <ac:spMk id="118" creationId="{0292B79F-0BCF-DE8E-D1E6-BC703ED33EBA}"/>
          </ac:spMkLst>
        </pc:spChg>
        <pc:spChg chg="add del mod">
          <ac:chgData name="Sun, Kexuan" userId="57e2ebdf-8035-4ff1-95a5-bb6693fd475a" providerId="ADAL" clId="{9258317A-B2A3-43EC-8DD2-CDB6D0494B5B}" dt="2024-04-11T18:40:43.957" v="3769" actId="478"/>
          <ac:spMkLst>
            <pc:docMk/>
            <pc:sldMk cId="3265321981" sldId="2147308904"/>
            <ac:spMk id="119" creationId="{F6483AB5-F9E4-7EF7-102D-38E4E93CEBAD}"/>
          </ac:spMkLst>
        </pc:spChg>
        <pc:spChg chg="mod">
          <ac:chgData name="Sun, Kexuan" userId="57e2ebdf-8035-4ff1-95a5-bb6693fd475a" providerId="ADAL" clId="{9258317A-B2A3-43EC-8DD2-CDB6D0494B5B}" dt="2024-04-11T18:47:26.487" v="4007" actId="1076"/>
          <ac:spMkLst>
            <pc:docMk/>
            <pc:sldMk cId="3265321981" sldId="2147308904"/>
            <ac:spMk id="120" creationId="{7DF30C07-3026-AA29-A45B-956A6C1F9A37}"/>
          </ac:spMkLst>
        </pc:spChg>
        <pc:spChg chg="add del mod">
          <ac:chgData name="Sun, Kexuan" userId="57e2ebdf-8035-4ff1-95a5-bb6693fd475a" providerId="ADAL" clId="{9258317A-B2A3-43EC-8DD2-CDB6D0494B5B}" dt="2024-04-11T18:40:34.107" v="3765" actId="478"/>
          <ac:spMkLst>
            <pc:docMk/>
            <pc:sldMk cId="3265321981" sldId="2147308904"/>
            <ac:spMk id="122" creationId="{6F3A869B-67DC-FBDF-4FE3-48CF962E8EDF}"/>
          </ac:spMkLst>
        </pc:spChg>
        <pc:spChg chg="add mod">
          <ac:chgData name="Sun, Kexuan" userId="57e2ebdf-8035-4ff1-95a5-bb6693fd475a" providerId="ADAL" clId="{9258317A-B2A3-43EC-8DD2-CDB6D0494B5B}" dt="2024-04-11T18:46:00.423" v="3872" actId="20577"/>
          <ac:spMkLst>
            <pc:docMk/>
            <pc:sldMk cId="3265321981" sldId="2147308904"/>
            <ac:spMk id="123" creationId="{C4955239-E45F-798E-9FF8-6249310E70DA}"/>
          </ac:spMkLst>
        </pc:spChg>
        <pc:spChg chg="mod">
          <ac:chgData name="Sun, Kexuan" userId="57e2ebdf-8035-4ff1-95a5-bb6693fd475a" providerId="ADAL" clId="{9258317A-B2A3-43EC-8DD2-CDB6D0494B5B}" dt="2024-04-11T18:47:26.487" v="4007" actId="1076"/>
          <ac:spMkLst>
            <pc:docMk/>
            <pc:sldMk cId="3265321981" sldId="2147308904"/>
            <ac:spMk id="124" creationId="{E90B80AE-258F-DE9F-6E50-AC10A700D7C8}"/>
          </ac:spMkLst>
        </pc:spChg>
        <pc:spChg chg="add mod">
          <ac:chgData name="Sun, Kexuan" userId="57e2ebdf-8035-4ff1-95a5-bb6693fd475a" providerId="ADAL" clId="{9258317A-B2A3-43EC-8DD2-CDB6D0494B5B}" dt="2024-04-11T18:41:24.439" v="3780" actId="1076"/>
          <ac:spMkLst>
            <pc:docMk/>
            <pc:sldMk cId="3265321981" sldId="2147308904"/>
            <ac:spMk id="125" creationId="{BEE12CBF-CD1E-7A4F-7F09-2A992B5DE52A}"/>
          </ac:spMkLst>
        </pc:spChg>
        <pc:spChg chg="mod">
          <ac:chgData name="Sun, Kexuan" userId="57e2ebdf-8035-4ff1-95a5-bb6693fd475a" providerId="ADAL" clId="{9258317A-B2A3-43EC-8DD2-CDB6D0494B5B}" dt="2024-04-11T18:47:26.487" v="4007" actId="1076"/>
          <ac:spMkLst>
            <pc:docMk/>
            <pc:sldMk cId="3265321981" sldId="2147308904"/>
            <ac:spMk id="130" creationId="{AA9034A8-41D9-8CAC-EF81-962E157DD19A}"/>
          </ac:spMkLst>
        </pc:spChg>
        <pc:spChg chg="add mod">
          <ac:chgData name="Sun, Kexuan" userId="57e2ebdf-8035-4ff1-95a5-bb6693fd475a" providerId="ADAL" clId="{9258317A-B2A3-43EC-8DD2-CDB6D0494B5B}" dt="2024-04-11T18:46:04.471" v="3875" actId="20577"/>
          <ac:spMkLst>
            <pc:docMk/>
            <pc:sldMk cId="3265321981" sldId="2147308904"/>
            <ac:spMk id="131" creationId="{2ADC74C6-C519-D65E-CD78-579755E07F5F}"/>
          </ac:spMkLst>
        </pc:spChg>
        <pc:spChg chg="add mod">
          <ac:chgData name="Sun, Kexuan" userId="57e2ebdf-8035-4ff1-95a5-bb6693fd475a" providerId="ADAL" clId="{9258317A-B2A3-43EC-8DD2-CDB6D0494B5B}" dt="2024-04-11T18:42:36.233" v="3826" actId="1076"/>
          <ac:spMkLst>
            <pc:docMk/>
            <pc:sldMk cId="3265321981" sldId="2147308904"/>
            <ac:spMk id="134" creationId="{5B282F42-22C2-F02E-7129-986060322AAF}"/>
          </ac:spMkLst>
        </pc:spChg>
        <pc:spChg chg="mod">
          <ac:chgData name="Sun, Kexuan" userId="57e2ebdf-8035-4ff1-95a5-bb6693fd475a" providerId="ADAL" clId="{9258317A-B2A3-43EC-8DD2-CDB6D0494B5B}" dt="2024-04-11T18:47:26.487" v="4007" actId="1076"/>
          <ac:spMkLst>
            <pc:docMk/>
            <pc:sldMk cId="3265321981" sldId="2147308904"/>
            <ac:spMk id="135" creationId="{F0EBC75A-DBB6-E029-0A24-8C8DB3E1DADA}"/>
          </ac:spMkLst>
        </pc:spChg>
        <pc:spChg chg="mod">
          <ac:chgData name="Sun, Kexuan" userId="57e2ebdf-8035-4ff1-95a5-bb6693fd475a" providerId="ADAL" clId="{9258317A-B2A3-43EC-8DD2-CDB6D0494B5B}" dt="2024-04-11T18:47:26.487" v="4007" actId="1076"/>
          <ac:spMkLst>
            <pc:docMk/>
            <pc:sldMk cId="3265321981" sldId="2147308904"/>
            <ac:spMk id="137" creationId="{8632F43F-084A-9C3A-E8BF-56AE984A0B7A}"/>
          </ac:spMkLst>
        </pc:spChg>
        <pc:spChg chg="add mod">
          <ac:chgData name="Sun, Kexuan" userId="57e2ebdf-8035-4ff1-95a5-bb6693fd475a" providerId="ADAL" clId="{9258317A-B2A3-43EC-8DD2-CDB6D0494B5B}" dt="2024-04-11T18:42:14.930" v="3814" actId="571"/>
          <ac:spMkLst>
            <pc:docMk/>
            <pc:sldMk cId="3265321981" sldId="2147308904"/>
            <ac:spMk id="138" creationId="{E67B519A-84C9-4233-C2F3-E87BBC000B1F}"/>
          </ac:spMkLst>
        </pc:spChg>
        <pc:spChg chg="mod">
          <ac:chgData name="Sun, Kexuan" userId="57e2ebdf-8035-4ff1-95a5-bb6693fd475a" providerId="ADAL" clId="{9258317A-B2A3-43EC-8DD2-CDB6D0494B5B}" dt="2024-04-11T18:47:26.487" v="4007" actId="1076"/>
          <ac:spMkLst>
            <pc:docMk/>
            <pc:sldMk cId="3265321981" sldId="2147308904"/>
            <ac:spMk id="139" creationId="{5EC91D6A-2D73-F3D5-2B28-643A712F6455}"/>
          </ac:spMkLst>
        </pc:spChg>
        <pc:spChg chg="mod">
          <ac:chgData name="Sun, Kexuan" userId="57e2ebdf-8035-4ff1-95a5-bb6693fd475a" providerId="ADAL" clId="{9258317A-B2A3-43EC-8DD2-CDB6D0494B5B}" dt="2024-04-11T18:47:26.487" v="4007" actId="1076"/>
          <ac:spMkLst>
            <pc:docMk/>
            <pc:sldMk cId="3265321981" sldId="2147308904"/>
            <ac:spMk id="140" creationId="{42EF7361-A32B-43E9-6AFB-CFB8B37CF0B0}"/>
          </ac:spMkLst>
        </pc:spChg>
        <pc:spChg chg="mod">
          <ac:chgData name="Sun, Kexuan" userId="57e2ebdf-8035-4ff1-95a5-bb6693fd475a" providerId="ADAL" clId="{9258317A-B2A3-43EC-8DD2-CDB6D0494B5B}" dt="2024-04-11T18:47:26.487" v="4007" actId="1076"/>
          <ac:spMkLst>
            <pc:docMk/>
            <pc:sldMk cId="3265321981" sldId="2147308904"/>
            <ac:spMk id="141" creationId="{2483680B-1B0F-7E4F-7EE5-1C24AD08142E}"/>
          </ac:spMkLst>
        </pc:spChg>
        <pc:spChg chg="add mod">
          <ac:chgData name="Sun, Kexuan" userId="57e2ebdf-8035-4ff1-95a5-bb6693fd475a" providerId="ADAL" clId="{9258317A-B2A3-43EC-8DD2-CDB6D0494B5B}" dt="2024-04-11T18:42:29.360" v="3825" actId="1076"/>
          <ac:spMkLst>
            <pc:docMk/>
            <pc:sldMk cId="3265321981" sldId="2147308904"/>
            <ac:spMk id="142" creationId="{2D99C2BD-9C61-C820-D9F9-112CF72CEA12}"/>
          </ac:spMkLst>
        </pc:spChg>
        <pc:spChg chg="mod">
          <ac:chgData name="Sun, Kexuan" userId="57e2ebdf-8035-4ff1-95a5-bb6693fd475a" providerId="ADAL" clId="{9258317A-B2A3-43EC-8DD2-CDB6D0494B5B}" dt="2024-04-11T18:47:26.487" v="4007" actId="1076"/>
          <ac:spMkLst>
            <pc:docMk/>
            <pc:sldMk cId="3265321981" sldId="2147308904"/>
            <ac:spMk id="145" creationId="{9C477144-DD9F-9AE0-4BE3-22BB685F8D38}"/>
          </ac:spMkLst>
        </pc:spChg>
        <pc:spChg chg="mod">
          <ac:chgData name="Sun, Kexuan" userId="57e2ebdf-8035-4ff1-95a5-bb6693fd475a" providerId="ADAL" clId="{9258317A-B2A3-43EC-8DD2-CDB6D0494B5B}" dt="2024-04-11T18:47:26.487" v="4007" actId="1076"/>
          <ac:spMkLst>
            <pc:docMk/>
            <pc:sldMk cId="3265321981" sldId="2147308904"/>
            <ac:spMk id="147" creationId="{ACFF79E2-AA34-6160-C426-0BCBF5B1F792}"/>
          </ac:spMkLst>
        </pc:spChg>
        <pc:spChg chg="add mod">
          <ac:chgData name="Sun, Kexuan" userId="57e2ebdf-8035-4ff1-95a5-bb6693fd475a" providerId="ADAL" clId="{9258317A-B2A3-43EC-8DD2-CDB6D0494B5B}" dt="2024-04-11T18:44:16.949" v="3839" actId="1076"/>
          <ac:spMkLst>
            <pc:docMk/>
            <pc:sldMk cId="3265321981" sldId="2147308904"/>
            <ac:spMk id="150" creationId="{C4FBA694-B451-3089-4CA8-9F5D4E13CDB0}"/>
          </ac:spMkLst>
        </pc:spChg>
        <pc:spChg chg="add mod">
          <ac:chgData name="Sun, Kexuan" userId="57e2ebdf-8035-4ff1-95a5-bb6693fd475a" providerId="ADAL" clId="{9258317A-B2A3-43EC-8DD2-CDB6D0494B5B}" dt="2024-04-11T18:47:34.834" v="4010" actId="1076"/>
          <ac:spMkLst>
            <pc:docMk/>
            <pc:sldMk cId="3265321981" sldId="2147308904"/>
            <ac:spMk id="151" creationId="{8FDE11E9-F59F-BEDD-F12D-C73EE2565497}"/>
          </ac:spMkLst>
        </pc:spChg>
        <pc:spChg chg="mod">
          <ac:chgData name="Sun, Kexuan" userId="57e2ebdf-8035-4ff1-95a5-bb6693fd475a" providerId="ADAL" clId="{9258317A-B2A3-43EC-8DD2-CDB6D0494B5B}" dt="2024-04-11T18:47:26.487" v="4007" actId="1076"/>
          <ac:spMkLst>
            <pc:docMk/>
            <pc:sldMk cId="3265321981" sldId="2147308904"/>
            <ac:spMk id="152" creationId="{8CB50C8E-C23C-2C4D-5969-956243A46E12}"/>
          </ac:spMkLst>
        </pc:spChg>
        <pc:spChg chg="mod">
          <ac:chgData name="Sun, Kexuan" userId="57e2ebdf-8035-4ff1-95a5-bb6693fd475a" providerId="ADAL" clId="{9258317A-B2A3-43EC-8DD2-CDB6D0494B5B}" dt="2024-04-11T18:47:26.487" v="4007" actId="1076"/>
          <ac:spMkLst>
            <pc:docMk/>
            <pc:sldMk cId="3265321981" sldId="2147308904"/>
            <ac:spMk id="153" creationId="{0B50219E-F417-0AA1-3C31-5B518B9CB604}"/>
          </ac:spMkLst>
        </pc:spChg>
        <pc:spChg chg="del">
          <ac:chgData name="Sun, Kexuan" userId="57e2ebdf-8035-4ff1-95a5-bb6693fd475a" providerId="ADAL" clId="{9258317A-B2A3-43EC-8DD2-CDB6D0494B5B}" dt="2024-04-10T16:13:05.814" v="0" actId="478"/>
          <ac:spMkLst>
            <pc:docMk/>
            <pc:sldMk cId="3265321981" sldId="2147308904"/>
            <ac:spMk id="156" creationId="{E36C714B-CE95-0062-3721-FDE28DA8C302}"/>
          </ac:spMkLst>
        </pc:spChg>
        <pc:spChg chg="del">
          <ac:chgData name="Sun, Kexuan" userId="57e2ebdf-8035-4ff1-95a5-bb6693fd475a" providerId="ADAL" clId="{9258317A-B2A3-43EC-8DD2-CDB6D0494B5B}" dt="2024-04-10T16:13:05.814" v="0" actId="478"/>
          <ac:spMkLst>
            <pc:docMk/>
            <pc:sldMk cId="3265321981" sldId="2147308904"/>
            <ac:spMk id="157" creationId="{CE28AA34-A507-66B4-737D-F796007B3B54}"/>
          </ac:spMkLst>
        </pc:spChg>
        <pc:spChg chg="del">
          <ac:chgData name="Sun, Kexuan" userId="57e2ebdf-8035-4ff1-95a5-bb6693fd475a" providerId="ADAL" clId="{9258317A-B2A3-43EC-8DD2-CDB6D0494B5B}" dt="2024-04-10T16:13:05.814" v="0" actId="478"/>
          <ac:spMkLst>
            <pc:docMk/>
            <pc:sldMk cId="3265321981" sldId="2147308904"/>
            <ac:spMk id="171" creationId="{52ABDEAF-F23D-7EFB-EF21-7E8D06BDF3A0}"/>
          </ac:spMkLst>
        </pc:spChg>
        <pc:spChg chg="del">
          <ac:chgData name="Sun, Kexuan" userId="57e2ebdf-8035-4ff1-95a5-bb6693fd475a" providerId="ADAL" clId="{9258317A-B2A3-43EC-8DD2-CDB6D0494B5B}" dt="2024-04-10T16:13:05.814" v="0" actId="478"/>
          <ac:spMkLst>
            <pc:docMk/>
            <pc:sldMk cId="3265321981" sldId="2147308904"/>
            <ac:spMk id="176" creationId="{354EC358-6BC2-E84D-A13E-B665F1D5DF5A}"/>
          </ac:spMkLst>
        </pc:spChg>
        <pc:spChg chg="del">
          <ac:chgData name="Sun, Kexuan" userId="57e2ebdf-8035-4ff1-95a5-bb6693fd475a" providerId="ADAL" clId="{9258317A-B2A3-43EC-8DD2-CDB6D0494B5B}" dt="2024-04-10T16:13:05.814" v="0" actId="478"/>
          <ac:spMkLst>
            <pc:docMk/>
            <pc:sldMk cId="3265321981" sldId="2147308904"/>
            <ac:spMk id="179" creationId="{337182E5-B598-D814-BCEA-FE6CA0198AA4}"/>
          </ac:spMkLst>
        </pc:spChg>
        <pc:spChg chg="del">
          <ac:chgData name="Sun, Kexuan" userId="57e2ebdf-8035-4ff1-95a5-bb6693fd475a" providerId="ADAL" clId="{9258317A-B2A3-43EC-8DD2-CDB6D0494B5B}" dt="2024-04-10T16:13:05.814" v="0" actId="478"/>
          <ac:spMkLst>
            <pc:docMk/>
            <pc:sldMk cId="3265321981" sldId="2147308904"/>
            <ac:spMk id="181" creationId="{DEE49F54-699A-7D20-6414-8B104EFB37AA}"/>
          </ac:spMkLst>
        </pc:spChg>
        <pc:spChg chg="del">
          <ac:chgData name="Sun, Kexuan" userId="57e2ebdf-8035-4ff1-95a5-bb6693fd475a" providerId="ADAL" clId="{9258317A-B2A3-43EC-8DD2-CDB6D0494B5B}" dt="2024-04-10T16:13:05.814" v="0" actId="478"/>
          <ac:spMkLst>
            <pc:docMk/>
            <pc:sldMk cId="3265321981" sldId="2147308904"/>
            <ac:spMk id="182" creationId="{F7F8E186-E16D-4682-E9DF-0C1F86EEFAFC}"/>
          </ac:spMkLst>
        </pc:spChg>
        <pc:cxnChg chg="mod">
          <ac:chgData name="Sun, Kexuan" userId="57e2ebdf-8035-4ff1-95a5-bb6693fd475a" providerId="ADAL" clId="{9258317A-B2A3-43EC-8DD2-CDB6D0494B5B}" dt="2024-04-11T18:47:26.487" v="4007" actId="1076"/>
          <ac:cxnSpMkLst>
            <pc:docMk/>
            <pc:sldMk cId="3265321981" sldId="2147308904"/>
            <ac:cxnSpMk id="13" creationId="{8C3EF8FD-1754-6745-D735-7919DC758623}"/>
          </ac:cxnSpMkLst>
        </pc:cxnChg>
        <pc:cxnChg chg="mod">
          <ac:chgData name="Sun, Kexuan" userId="57e2ebdf-8035-4ff1-95a5-bb6693fd475a" providerId="ADAL" clId="{9258317A-B2A3-43EC-8DD2-CDB6D0494B5B}" dt="2024-04-11T18:47:26.487" v="4007" actId="1076"/>
          <ac:cxnSpMkLst>
            <pc:docMk/>
            <pc:sldMk cId="3265321981" sldId="2147308904"/>
            <ac:cxnSpMk id="15" creationId="{6387F255-8C30-4301-62C0-489812B88D45}"/>
          </ac:cxnSpMkLst>
        </pc:cxnChg>
        <pc:cxnChg chg="add del mod">
          <ac:chgData name="Sun, Kexuan" userId="57e2ebdf-8035-4ff1-95a5-bb6693fd475a" providerId="ADAL" clId="{9258317A-B2A3-43EC-8DD2-CDB6D0494B5B}" dt="2024-04-11T18:33:00.949" v="3384" actId="478"/>
          <ac:cxnSpMkLst>
            <pc:docMk/>
            <pc:sldMk cId="3265321981" sldId="2147308904"/>
            <ac:cxnSpMk id="16" creationId="{B1DBE8D5-1EBA-DFDF-02EA-593AB9B159AF}"/>
          </ac:cxnSpMkLst>
        </pc:cxnChg>
        <pc:cxnChg chg="mod">
          <ac:chgData name="Sun, Kexuan" userId="57e2ebdf-8035-4ff1-95a5-bb6693fd475a" providerId="ADAL" clId="{9258317A-B2A3-43EC-8DD2-CDB6D0494B5B}" dt="2024-04-11T18:47:26.487" v="4007" actId="1076"/>
          <ac:cxnSpMkLst>
            <pc:docMk/>
            <pc:sldMk cId="3265321981" sldId="2147308904"/>
            <ac:cxnSpMk id="18" creationId="{36591BD7-A648-FB48-915A-A0EA3B09BD7B}"/>
          </ac:cxnSpMkLst>
        </pc:cxnChg>
        <pc:cxnChg chg="add del mod">
          <ac:chgData name="Sun, Kexuan" userId="57e2ebdf-8035-4ff1-95a5-bb6693fd475a" providerId="ADAL" clId="{9258317A-B2A3-43EC-8DD2-CDB6D0494B5B}" dt="2024-04-11T18:33:00.949" v="3384" actId="478"/>
          <ac:cxnSpMkLst>
            <pc:docMk/>
            <pc:sldMk cId="3265321981" sldId="2147308904"/>
            <ac:cxnSpMk id="20" creationId="{2AD5F628-9C87-5593-0455-5A2FDF456B85}"/>
          </ac:cxnSpMkLst>
        </pc:cxnChg>
        <pc:cxnChg chg="mod">
          <ac:chgData name="Sun, Kexuan" userId="57e2ebdf-8035-4ff1-95a5-bb6693fd475a" providerId="ADAL" clId="{9258317A-B2A3-43EC-8DD2-CDB6D0494B5B}" dt="2024-04-11T18:47:26.487" v="4007" actId="1076"/>
          <ac:cxnSpMkLst>
            <pc:docMk/>
            <pc:sldMk cId="3265321981" sldId="2147308904"/>
            <ac:cxnSpMk id="27" creationId="{FE4EFECC-2341-B728-811E-22E4E1BD11FE}"/>
          </ac:cxnSpMkLst>
        </pc:cxnChg>
        <pc:cxnChg chg="add del mod">
          <ac:chgData name="Sun, Kexuan" userId="57e2ebdf-8035-4ff1-95a5-bb6693fd475a" providerId="ADAL" clId="{9258317A-B2A3-43EC-8DD2-CDB6D0494B5B}" dt="2024-04-11T18:33:00.949" v="3384" actId="478"/>
          <ac:cxnSpMkLst>
            <pc:docMk/>
            <pc:sldMk cId="3265321981" sldId="2147308904"/>
            <ac:cxnSpMk id="28" creationId="{A93128EB-E8D9-A5C1-B2B5-6B64A60A8E48}"/>
          </ac:cxnSpMkLst>
        </pc:cxnChg>
        <pc:cxnChg chg="mod">
          <ac:chgData name="Sun, Kexuan" userId="57e2ebdf-8035-4ff1-95a5-bb6693fd475a" providerId="ADAL" clId="{9258317A-B2A3-43EC-8DD2-CDB6D0494B5B}" dt="2024-04-11T18:47:26.487" v="4007" actId="1076"/>
          <ac:cxnSpMkLst>
            <pc:docMk/>
            <pc:sldMk cId="3265321981" sldId="2147308904"/>
            <ac:cxnSpMk id="30" creationId="{13A5E17B-B5C5-6DB4-6482-2B29ED06D022}"/>
          </ac:cxnSpMkLst>
        </pc:cxnChg>
        <pc:cxnChg chg="add del mod">
          <ac:chgData name="Sun, Kexuan" userId="57e2ebdf-8035-4ff1-95a5-bb6693fd475a" providerId="ADAL" clId="{9258317A-B2A3-43EC-8DD2-CDB6D0494B5B}" dt="2024-04-11T18:33:00.949" v="3384" actId="478"/>
          <ac:cxnSpMkLst>
            <pc:docMk/>
            <pc:sldMk cId="3265321981" sldId="2147308904"/>
            <ac:cxnSpMk id="32" creationId="{7FAF3F62-5248-5E96-077C-5D86711E43CA}"/>
          </ac:cxnSpMkLst>
        </pc:cxnChg>
        <pc:cxnChg chg="add del mod">
          <ac:chgData name="Sun, Kexuan" userId="57e2ebdf-8035-4ff1-95a5-bb6693fd475a" providerId="ADAL" clId="{9258317A-B2A3-43EC-8DD2-CDB6D0494B5B}" dt="2024-04-11T18:33:00.949" v="3384" actId="478"/>
          <ac:cxnSpMkLst>
            <pc:docMk/>
            <pc:sldMk cId="3265321981" sldId="2147308904"/>
            <ac:cxnSpMk id="38" creationId="{5E2CFEE5-7530-D6DB-26A0-BBE702510534}"/>
          </ac:cxnSpMkLst>
        </pc:cxnChg>
        <pc:cxnChg chg="add mod">
          <ac:chgData name="Sun, Kexuan" userId="57e2ebdf-8035-4ff1-95a5-bb6693fd475a" providerId="ADAL" clId="{9258317A-B2A3-43EC-8DD2-CDB6D0494B5B}" dt="2024-04-11T18:33:04.649" v="3386" actId="1076"/>
          <ac:cxnSpMkLst>
            <pc:docMk/>
            <pc:sldMk cId="3265321981" sldId="2147308904"/>
            <ac:cxnSpMk id="50" creationId="{F52724B0-7C13-4F4E-EB7F-8AB6E4550BC5}"/>
          </ac:cxnSpMkLst>
        </pc:cxnChg>
        <pc:cxnChg chg="add mod">
          <ac:chgData name="Sun, Kexuan" userId="57e2ebdf-8035-4ff1-95a5-bb6693fd475a" providerId="ADAL" clId="{9258317A-B2A3-43EC-8DD2-CDB6D0494B5B}" dt="2024-04-11T18:48:55.602" v="4025" actId="1076"/>
          <ac:cxnSpMkLst>
            <pc:docMk/>
            <pc:sldMk cId="3265321981" sldId="2147308904"/>
            <ac:cxnSpMk id="63" creationId="{53004798-A2FF-7D4B-2C8E-C8468012BCD1}"/>
          </ac:cxnSpMkLst>
        </pc:cxnChg>
        <pc:cxnChg chg="add mod">
          <ac:chgData name="Sun, Kexuan" userId="57e2ebdf-8035-4ff1-95a5-bb6693fd475a" providerId="ADAL" clId="{9258317A-B2A3-43EC-8DD2-CDB6D0494B5B}" dt="2024-04-11T18:33:04.649" v="3386" actId="1076"/>
          <ac:cxnSpMkLst>
            <pc:docMk/>
            <pc:sldMk cId="3265321981" sldId="2147308904"/>
            <ac:cxnSpMk id="66" creationId="{9A81A186-8D28-D626-66E3-EE6B550CBE2D}"/>
          </ac:cxnSpMkLst>
        </pc:cxnChg>
        <pc:cxnChg chg="mod">
          <ac:chgData name="Sun, Kexuan" userId="57e2ebdf-8035-4ff1-95a5-bb6693fd475a" providerId="ADAL" clId="{9258317A-B2A3-43EC-8DD2-CDB6D0494B5B}" dt="2024-04-11T18:47:26.487" v="4007" actId="1076"/>
          <ac:cxnSpMkLst>
            <pc:docMk/>
            <pc:sldMk cId="3265321981" sldId="2147308904"/>
            <ac:cxnSpMk id="67" creationId="{D9407D1A-FCED-74B6-F8E7-181381C14F4F}"/>
          </ac:cxnSpMkLst>
        </pc:cxnChg>
        <pc:cxnChg chg="mod">
          <ac:chgData name="Sun, Kexuan" userId="57e2ebdf-8035-4ff1-95a5-bb6693fd475a" providerId="ADAL" clId="{9258317A-B2A3-43EC-8DD2-CDB6D0494B5B}" dt="2024-04-11T18:47:26.487" v="4007" actId="1076"/>
          <ac:cxnSpMkLst>
            <pc:docMk/>
            <pc:sldMk cId="3265321981" sldId="2147308904"/>
            <ac:cxnSpMk id="68" creationId="{F4FF2ACF-FCF1-A38E-D17F-EE582970BB7A}"/>
          </ac:cxnSpMkLst>
        </pc:cxnChg>
        <pc:cxnChg chg="mod">
          <ac:chgData name="Sun, Kexuan" userId="57e2ebdf-8035-4ff1-95a5-bb6693fd475a" providerId="ADAL" clId="{9258317A-B2A3-43EC-8DD2-CDB6D0494B5B}" dt="2024-04-11T18:47:26.487" v="4007" actId="1076"/>
          <ac:cxnSpMkLst>
            <pc:docMk/>
            <pc:sldMk cId="3265321981" sldId="2147308904"/>
            <ac:cxnSpMk id="71" creationId="{2775A871-300C-EDEB-56BC-64D37E2AE2D3}"/>
          </ac:cxnSpMkLst>
        </pc:cxnChg>
        <pc:cxnChg chg="mod">
          <ac:chgData name="Sun, Kexuan" userId="57e2ebdf-8035-4ff1-95a5-bb6693fd475a" providerId="ADAL" clId="{9258317A-B2A3-43EC-8DD2-CDB6D0494B5B}" dt="2024-04-11T18:47:26.487" v="4007" actId="1076"/>
          <ac:cxnSpMkLst>
            <pc:docMk/>
            <pc:sldMk cId="3265321981" sldId="2147308904"/>
            <ac:cxnSpMk id="75" creationId="{D90B0C9B-B2DC-C65F-CFF6-52B4BA114F30}"/>
          </ac:cxnSpMkLst>
        </pc:cxnChg>
        <pc:cxnChg chg="add mod">
          <ac:chgData name="Sun, Kexuan" userId="57e2ebdf-8035-4ff1-95a5-bb6693fd475a" providerId="ADAL" clId="{9258317A-B2A3-43EC-8DD2-CDB6D0494B5B}" dt="2024-04-11T18:48:55.602" v="4025" actId="1076"/>
          <ac:cxnSpMkLst>
            <pc:docMk/>
            <pc:sldMk cId="3265321981" sldId="2147308904"/>
            <ac:cxnSpMk id="77" creationId="{CBFCE156-C582-3584-3A34-3D97B00750A7}"/>
          </ac:cxnSpMkLst>
        </pc:cxnChg>
        <pc:cxnChg chg="mod">
          <ac:chgData name="Sun, Kexuan" userId="57e2ebdf-8035-4ff1-95a5-bb6693fd475a" providerId="ADAL" clId="{9258317A-B2A3-43EC-8DD2-CDB6D0494B5B}" dt="2024-04-11T18:47:26.487" v="4007" actId="1076"/>
          <ac:cxnSpMkLst>
            <pc:docMk/>
            <pc:sldMk cId="3265321981" sldId="2147308904"/>
            <ac:cxnSpMk id="78" creationId="{8F55EE06-AD86-3AC2-B6CC-E24EBEC4BAEC}"/>
          </ac:cxnSpMkLst>
        </pc:cxnChg>
        <pc:cxnChg chg="mod">
          <ac:chgData name="Sun, Kexuan" userId="57e2ebdf-8035-4ff1-95a5-bb6693fd475a" providerId="ADAL" clId="{9258317A-B2A3-43EC-8DD2-CDB6D0494B5B}" dt="2024-04-11T18:47:26.487" v="4007" actId="1076"/>
          <ac:cxnSpMkLst>
            <pc:docMk/>
            <pc:sldMk cId="3265321981" sldId="2147308904"/>
            <ac:cxnSpMk id="81" creationId="{586646F1-55B5-C56D-3892-C3AD05FFB2C6}"/>
          </ac:cxnSpMkLst>
        </pc:cxnChg>
        <pc:cxnChg chg="add del mod">
          <ac:chgData name="Sun, Kexuan" userId="57e2ebdf-8035-4ff1-95a5-bb6693fd475a" providerId="ADAL" clId="{9258317A-B2A3-43EC-8DD2-CDB6D0494B5B}" dt="2024-04-11T18:33:12.158" v="3387" actId="478"/>
          <ac:cxnSpMkLst>
            <pc:docMk/>
            <pc:sldMk cId="3265321981" sldId="2147308904"/>
            <ac:cxnSpMk id="84" creationId="{18301144-9781-88EA-16B0-6AAFAC0CB66E}"/>
          </ac:cxnSpMkLst>
        </pc:cxnChg>
        <pc:cxnChg chg="mod">
          <ac:chgData name="Sun, Kexuan" userId="57e2ebdf-8035-4ff1-95a5-bb6693fd475a" providerId="ADAL" clId="{9258317A-B2A3-43EC-8DD2-CDB6D0494B5B}" dt="2024-04-11T18:47:26.487" v="4007" actId="1076"/>
          <ac:cxnSpMkLst>
            <pc:docMk/>
            <pc:sldMk cId="3265321981" sldId="2147308904"/>
            <ac:cxnSpMk id="86" creationId="{D55CC92E-BB23-A180-22BA-673E2B41E8E2}"/>
          </ac:cxnSpMkLst>
        </pc:cxnChg>
        <pc:cxnChg chg="mod">
          <ac:chgData name="Sun, Kexuan" userId="57e2ebdf-8035-4ff1-95a5-bb6693fd475a" providerId="ADAL" clId="{9258317A-B2A3-43EC-8DD2-CDB6D0494B5B}" dt="2024-04-11T18:47:26.487" v="4007" actId="1076"/>
          <ac:cxnSpMkLst>
            <pc:docMk/>
            <pc:sldMk cId="3265321981" sldId="2147308904"/>
            <ac:cxnSpMk id="89" creationId="{52F48D33-4FCE-97F1-99FE-B707ECD5A4B5}"/>
          </ac:cxnSpMkLst>
        </pc:cxnChg>
        <pc:cxnChg chg="mod">
          <ac:chgData name="Sun, Kexuan" userId="57e2ebdf-8035-4ff1-95a5-bb6693fd475a" providerId="ADAL" clId="{9258317A-B2A3-43EC-8DD2-CDB6D0494B5B}" dt="2024-04-11T18:47:26.487" v="4007" actId="1076"/>
          <ac:cxnSpMkLst>
            <pc:docMk/>
            <pc:sldMk cId="3265321981" sldId="2147308904"/>
            <ac:cxnSpMk id="92" creationId="{4972255D-1AC9-9259-0FF8-560222B38BD6}"/>
          </ac:cxnSpMkLst>
        </pc:cxnChg>
        <pc:cxnChg chg="mod">
          <ac:chgData name="Sun, Kexuan" userId="57e2ebdf-8035-4ff1-95a5-bb6693fd475a" providerId="ADAL" clId="{9258317A-B2A3-43EC-8DD2-CDB6D0494B5B}" dt="2024-04-11T18:47:26.487" v="4007" actId="1076"/>
          <ac:cxnSpMkLst>
            <pc:docMk/>
            <pc:sldMk cId="3265321981" sldId="2147308904"/>
            <ac:cxnSpMk id="95" creationId="{0E5144EA-09DE-AE93-4856-5862124485EC}"/>
          </ac:cxnSpMkLst>
        </pc:cxnChg>
        <pc:cxnChg chg="add mod">
          <ac:chgData name="Sun, Kexuan" userId="57e2ebdf-8035-4ff1-95a5-bb6693fd475a" providerId="ADAL" clId="{9258317A-B2A3-43EC-8DD2-CDB6D0494B5B}" dt="2024-04-11T18:48:29.444" v="4023" actId="14100"/>
          <ac:cxnSpMkLst>
            <pc:docMk/>
            <pc:sldMk cId="3265321981" sldId="2147308904"/>
            <ac:cxnSpMk id="96" creationId="{F72C6E34-F3E1-77EC-65B0-DEC898B349A3}"/>
          </ac:cxnSpMkLst>
        </pc:cxnChg>
        <pc:cxnChg chg="mod">
          <ac:chgData name="Sun, Kexuan" userId="57e2ebdf-8035-4ff1-95a5-bb6693fd475a" providerId="ADAL" clId="{9258317A-B2A3-43EC-8DD2-CDB6D0494B5B}" dt="2024-04-11T18:47:26.487" v="4007" actId="1076"/>
          <ac:cxnSpMkLst>
            <pc:docMk/>
            <pc:sldMk cId="3265321981" sldId="2147308904"/>
            <ac:cxnSpMk id="98" creationId="{5408ABCA-7889-8B52-1005-5D4841C049E4}"/>
          </ac:cxnSpMkLst>
        </pc:cxnChg>
        <pc:cxnChg chg="mod">
          <ac:chgData name="Sun, Kexuan" userId="57e2ebdf-8035-4ff1-95a5-bb6693fd475a" providerId="ADAL" clId="{9258317A-B2A3-43EC-8DD2-CDB6D0494B5B}" dt="2024-04-11T18:47:26.487" v="4007" actId="1076"/>
          <ac:cxnSpMkLst>
            <pc:docMk/>
            <pc:sldMk cId="3265321981" sldId="2147308904"/>
            <ac:cxnSpMk id="99" creationId="{85F1ADFD-5AD7-D732-980E-FA10BF96BEB5}"/>
          </ac:cxnSpMkLst>
        </pc:cxnChg>
        <pc:cxnChg chg="add mod">
          <ac:chgData name="Sun, Kexuan" userId="57e2ebdf-8035-4ff1-95a5-bb6693fd475a" providerId="ADAL" clId="{9258317A-B2A3-43EC-8DD2-CDB6D0494B5B}" dt="2024-04-11T18:48:42.269" v="4024" actId="1076"/>
          <ac:cxnSpMkLst>
            <pc:docMk/>
            <pc:sldMk cId="3265321981" sldId="2147308904"/>
            <ac:cxnSpMk id="112" creationId="{68B10825-2224-4878-AC7E-B092022628A6}"/>
          </ac:cxnSpMkLst>
        </pc:cxnChg>
        <pc:cxnChg chg="mod">
          <ac:chgData name="Sun, Kexuan" userId="57e2ebdf-8035-4ff1-95a5-bb6693fd475a" providerId="ADAL" clId="{9258317A-B2A3-43EC-8DD2-CDB6D0494B5B}" dt="2024-04-11T18:47:26.487" v="4007" actId="1076"/>
          <ac:cxnSpMkLst>
            <pc:docMk/>
            <pc:sldMk cId="3265321981" sldId="2147308904"/>
            <ac:cxnSpMk id="115" creationId="{22089D36-B262-18C0-65EF-3EFD87623180}"/>
          </ac:cxnSpMkLst>
        </pc:cxnChg>
        <pc:cxnChg chg="mod">
          <ac:chgData name="Sun, Kexuan" userId="57e2ebdf-8035-4ff1-95a5-bb6693fd475a" providerId="ADAL" clId="{9258317A-B2A3-43EC-8DD2-CDB6D0494B5B}" dt="2024-04-11T18:47:26.487" v="4007" actId="1076"/>
          <ac:cxnSpMkLst>
            <pc:docMk/>
            <pc:sldMk cId="3265321981" sldId="2147308904"/>
            <ac:cxnSpMk id="116" creationId="{69545097-9447-62B6-3DFD-7C6FE184E1A7}"/>
          </ac:cxnSpMkLst>
        </pc:cxnChg>
        <pc:cxnChg chg="mod">
          <ac:chgData name="Sun, Kexuan" userId="57e2ebdf-8035-4ff1-95a5-bb6693fd475a" providerId="ADAL" clId="{9258317A-B2A3-43EC-8DD2-CDB6D0494B5B}" dt="2024-04-11T18:47:26.487" v="4007" actId="1076"/>
          <ac:cxnSpMkLst>
            <pc:docMk/>
            <pc:sldMk cId="3265321981" sldId="2147308904"/>
            <ac:cxnSpMk id="121" creationId="{DA6720D4-FE35-EED0-4C63-FC443B83AB7E}"/>
          </ac:cxnSpMkLst>
        </pc:cxnChg>
        <pc:cxnChg chg="add mod">
          <ac:chgData name="Sun, Kexuan" userId="57e2ebdf-8035-4ff1-95a5-bb6693fd475a" providerId="ADAL" clId="{9258317A-B2A3-43EC-8DD2-CDB6D0494B5B}" dt="2024-04-11T18:42:40.393" v="3827" actId="14100"/>
          <ac:cxnSpMkLst>
            <pc:docMk/>
            <pc:sldMk cId="3265321981" sldId="2147308904"/>
            <ac:cxnSpMk id="128" creationId="{1C472A5D-E1D6-2A26-4233-B278AFEC102C}"/>
          </ac:cxnSpMkLst>
        </pc:cxnChg>
        <pc:cxnChg chg="add mod">
          <ac:chgData name="Sun, Kexuan" userId="57e2ebdf-8035-4ff1-95a5-bb6693fd475a" providerId="ADAL" clId="{9258317A-B2A3-43EC-8DD2-CDB6D0494B5B}" dt="2024-04-11T18:49:07.094" v="4027" actId="14100"/>
          <ac:cxnSpMkLst>
            <pc:docMk/>
            <pc:sldMk cId="3265321981" sldId="2147308904"/>
            <ac:cxnSpMk id="146" creationId="{C010B9FA-2B25-B54A-267C-39814D890695}"/>
          </ac:cxnSpMkLst>
        </pc:cxnChg>
        <pc:cxnChg chg="del mod">
          <ac:chgData name="Sun, Kexuan" userId="57e2ebdf-8035-4ff1-95a5-bb6693fd475a" providerId="ADAL" clId="{9258317A-B2A3-43EC-8DD2-CDB6D0494B5B}" dt="2024-04-10T16:13:05.814" v="0" actId="478"/>
          <ac:cxnSpMkLst>
            <pc:docMk/>
            <pc:sldMk cId="3265321981" sldId="2147308904"/>
            <ac:cxnSpMk id="161" creationId="{C5BCD6A0-2A14-4D9D-07D1-4608889244B8}"/>
          </ac:cxnSpMkLst>
        </pc:cxnChg>
        <pc:cxnChg chg="del">
          <ac:chgData name="Sun, Kexuan" userId="57e2ebdf-8035-4ff1-95a5-bb6693fd475a" providerId="ADAL" clId="{9258317A-B2A3-43EC-8DD2-CDB6D0494B5B}" dt="2024-04-10T16:13:05.814" v="0" actId="478"/>
          <ac:cxnSpMkLst>
            <pc:docMk/>
            <pc:sldMk cId="3265321981" sldId="2147308904"/>
            <ac:cxnSpMk id="178" creationId="{8FF39535-A2F7-8723-2D20-217676DEF7C4}"/>
          </ac:cxnSpMkLst>
        </pc:cxnChg>
        <pc:extLst>
          <p:ext xmlns:p="http://schemas.openxmlformats.org/presentationml/2006/main" uri="{D6D511B9-2390-475A-947B-AFAB55BFBCF1}">
            <pc226:cmChg xmlns:pc226="http://schemas.microsoft.com/office/powerpoint/2022/06/main/command" chg="add">
              <pc226:chgData name="Sun, Kexuan" userId="57e2ebdf-8035-4ff1-95a5-bb6693fd475a" providerId="ADAL" clId="{9258317A-B2A3-43EC-8DD2-CDB6D0494B5B}" dt="2024-04-10T16:27:29.296" v="139"/>
              <pc2:cmMkLst xmlns:pc2="http://schemas.microsoft.com/office/powerpoint/2019/9/main/command">
                <pc:docMk/>
                <pc:sldMk cId="3265321981" sldId="2147308904"/>
                <pc2:cmMk id="{926909F8-7165-4481-88B8-EE544BEAD13B}"/>
              </pc2:cmMkLst>
            </pc226:cmChg>
          </p:ext>
        </pc:extLst>
      </pc:sldChg>
      <pc:sldChg chg="addSp delSp modSp mod">
        <pc:chgData name="Sun, Kexuan" userId="57e2ebdf-8035-4ff1-95a5-bb6693fd475a" providerId="ADAL" clId="{9258317A-B2A3-43EC-8DD2-CDB6D0494B5B}" dt="2024-04-11T18:04:42.012" v="3326" actId="1076"/>
        <pc:sldMkLst>
          <pc:docMk/>
          <pc:sldMk cId="4164359892" sldId="2147308905"/>
        </pc:sldMkLst>
        <pc:spChg chg="mod">
          <ac:chgData name="Sun, Kexuan" userId="57e2ebdf-8035-4ff1-95a5-bb6693fd475a" providerId="ADAL" clId="{9258317A-B2A3-43EC-8DD2-CDB6D0494B5B}" dt="2024-04-11T18:03:50.746" v="3298" actId="20577"/>
          <ac:spMkLst>
            <pc:docMk/>
            <pc:sldMk cId="4164359892" sldId="2147308905"/>
            <ac:spMk id="3" creationId="{880EEE79-B57C-2C3E-1560-CFB908C1C954}"/>
          </ac:spMkLst>
        </pc:spChg>
        <pc:spChg chg="del">
          <ac:chgData name="Sun, Kexuan" userId="57e2ebdf-8035-4ff1-95a5-bb6693fd475a" providerId="ADAL" clId="{9258317A-B2A3-43EC-8DD2-CDB6D0494B5B}" dt="2024-04-10T16:13:20.451" v="3" actId="478"/>
          <ac:spMkLst>
            <pc:docMk/>
            <pc:sldMk cId="4164359892" sldId="2147308905"/>
            <ac:spMk id="4" creationId="{F09863DE-C356-48DE-29C8-89515EB08AFF}"/>
          </ac:spMkLst>
        </pc:spChg>
        <pc:spChg chg="del">
          <ac:chgData name="Sun, Kexuan" userId="57e2ebdf-8035-4ff1-95a5-bb6693fd475a" providerId="ADAL" clId="{9258317A-B2A3-43EC-8DD2-CDB6D0494B5B}" dt="2024-04-10T16:13:20.451" v="3" actId="478"/>
          <ac:spMkLst>
            <pc:docMk/>
            <pc:sldMk cId="4164359892" sldId="2147308905"/>
            <ac:spMk id="5" creationId="{95CCFC5E-4FB5-4CCD-6769-3B13939E5D41}"/>
          </ac:spMkLst>
        </pc:spChg>
        <pc:spChg chg="del">
          <ac:chgData name="Sun, Kexuan" userId="57e2ebdf-8035-4ff1-95a5-bb6693fd475a" providerId="ADAL" clId="{9258317A-B2A3-43EC-8DD2-CDB6D0494B5B}" dt="2024-04-10T16:13:20.451" v="3" actId="478"/>
          <ac:spMkLst>
            <pc:docMk/>
            <pc:sldMk cId="4164359892" sldId="2147308905"/>
            <ac:spMk id="7" creationId="{C3E9ECEF-1A4D-A867-BCE5-DC23E2AF84CE}"/>
          </ac:spMkLst>
        </pc:spChg>
        <pc:spChg chg="del">
          <ac:chgData name="Sun, Kexuan" userId="57e2ebdf-8035-4ff1-95a5-bb6693fd475a" providerId="ADAL" clId="{9258317A-B2A3-43EC-8DD2-CDB6D0494B5B}" dt="2024-04-10T16:13:20.451" v="3" actId="478"/>
          <ac:spMkLst>
            <pc:docMk/>
            <pc:sldMk cId="4164359892" sldId="2147308905"/>
            <ac:spMk id="8" creationId="{9E68110F-1A85-D599-D9AD-6E7903A30E7E}"/>
          </ac:spMkLst>
        </pc:spChg>
        <pc:spChg chg="del">
          <ac:chgData name="Sun, Kexuan" userId="57e2ebdf-8035-4ff1-95a5-bb6693fd475a" providerId="ADAL" clId="{9258317A-B2A3-43EC-8DD2-CDB6D0494B5B}" dt="2024-04-10T16:13:20.451" v="3" actId="478"/>
          <ac:spMkLst>
            <pc:docMk/>
            <pc:sldMk cId="4164359892" sldId="2147308905"/>
            <ac:spMk id="10" creationId="{9A6B9AB3-B39A-D9AD-0C6C-70EC2377B7E4}"/>
          </ac:spMkLst>
        </pc:spChg>
        <pc:spChg chg="del">
          <ac:chgData name="Sun, Kexuan" userId="57e2ebdf-8035-4ff1-95a5-bb6693fd475a" providerId="ADAL" clId="{9258317A-B2A3-43EC-8DD2-CDB6D0494B5B}" dt="2024-04-10T16:13:20.451" v="3" actId="478"/>
          <ac:spMkLst>
            <pc:docMk/>
            <pc:sldMk cId="4164359892" sldId="2147308905"/>
            <ac:spMk id="11" creationId="{F59AD745-89E3-36F1-F8AA-F32A4EB0247F}"/>
          </ac:spMkLst>
        </pc:spChg>
        <pc:spChg chg="add mod">
          <ac:chgData name="Sun, Kexuan" userId="57e2ebdf-8035-4ff1-95a5-bb6693fd475a" providerId="ADAL" clId="{9258317A-B2A3-43EC-8DD2-CDB6D0494B5B}" dt="2024-04-11T18:04:42.012" v="3326" actId="1076"/>
          <ac:spMkLst>
            <pc:docMk/>
            <pc:sldMk cId="4164359892" sldId="2147308905"/>
            <ac:spMk id="12" creationId="{45DFEA0C-D45E-C261-E44B-993498496179}"/>
          </ac:spMkLst>
        </pc:spChg>
        <pc:spChg chg="add mod">
          <ac:chgData name="Sun, Kexuan" userId="57e2ebdf-8035-4ff1-95a5-bb6693fd475a" providerId="ADAL" clId="{9258317A-B2A3-43EC-8DD2-CDB6D0494B5B}" dt="2024-04-11T18:04:42.012" v="3326" actId="1076"/>
          <ac:spMkLst>
            <pc:docMk/>
            <pc:sldMk cId="4164359892" sldId="2147308905"/>
            <ac:spMk id="13" creationId="{2E61A74B-C65E-256D-A1B7-4B4BE0563AB8}"/>
          </ac:spMkLst>
        </pc:spChg>
        <pc:spChg chg="add mod">
          <ac:chgData name="Sun, Kexuan" userId="57e2ebdf-8035-4ff1-95a5-bb6693fd475a" providerId="ADAL" clId="{9258317A-B2A3-43EC-8DD2-CDB6D0494B5B}" dt="2024-04-11T18:04:42.012" v="3326" actId="1076"/>
          <ac:spMkLst>
            <pc:docMk/>
            <pc:sldMk cId="4164359892" sldId="2147308905"/>
            <ac:spMk id="15" creationId="{7020BEE4-B0D7-AEC6-3718-09FC53A9609C}"/>
          </ac:spMkLst>
        </pc:spChg>
        <pc:spChg chg="add del mod">
          <ac:chgData name="Sun, Kexuan" userId="57e2ebdf-8035-4ff1-95a5-bb6693fd475a" providerId="ADAL" clId="{9258317A-B2A3-43EC-8DD2-CDB6D0494B5B}" dt="2024-04-11T17:11:17.483" v="2072" actId="478"/>
          <ac:spMkLst>
            <pc:docMk/>
            <pc:sldMk cId="4164359892" sldId="2147308905"/>
            <ac:spMk id="16" creationId="{97D0B58E-8D16-6AC6-5F0D-22813383B8A6}"/>
          </ac:spMkLst>
        </pc:spChg>
        <pc:spChg chg="add del mod">
          <ac:chgData name="Sun, Kexuan" userId="57e2ebdf-8035-4ff1-95a5-bb6693fd475a" providerId="ADAL" clId="{9258317A-B2A3-43EC-8DD2-CDB6D0494B5B}" dt="2024-04-11T17:11:26.066" v="2074" actId="478"/>
          <ac:spMkLst>
            <pc:docMk/>
            <pc:sldMk cId="4164359892" sldId="2147308905"/>
            <ac:spMk id="18" creationId="{1E681A53-AA13-1C3A-FD93-AA693A8805A5}"/>
          </ac:spMkLst>
        </pc:spChg>
        <pc:spChg chg="add mod">
          <ac:chgData name="Sun, Kexuan" userId="57e2ebdf-8035-4ff1-95a5-bb6693fd475a" providerId="ADAL" clId="{9258317A-B2A3-43EC-8DD2-CDB6D0494B5B}" dt="2024-04-11T18:04:42.012" v="3326" actId="1076"/>
          <ac:spMkLst>
            <pc:docMk/>
            <pc:sldMk cId="4164359892" sldId="2147308905"/>
            <ac:spMk id="19" creationId="{EA4E6663-1DB1-69F0-D1DA-88DA1FB41A16}"/>
          </ac:spMkLst>
        </pc:spChg>
        <pc:spChg chg="add mod">
          <ac:chgData name="Sun, Kexuan" userId="57e2ebdf-8035-4ff1-95a5-bb6693fd475a" providerId="ADAL" clId="{9258317A-B2A3-43EC-8DD2-CDB6D0494B5B}" dt="2024-04-11T18:04:42.012" v="3326" actId="1076"/>
          <ac:spMkLst>
            <pc:docMk/>
            <pc:sldMk cId="4164359892" sldId="2147308905"/>
            <ac:spMk id="21" creationId="{73D1350C-2295-23FA-6F4E-E526EC7DE45A}"/>
          </ac:spMkLst>
        </pc:spChg>
        <pc:spChg chg="add mod">
          <ac:chgData name="Sun, Kexuan" userId="57e2ebdf-8035-4ff1-95a5-bb6693fd475a" providerId="ADAL" clId="{9258317A-B2A3-43EC-8DD2-CDB6D0494B5B}" dt="2024-04-11T18:04:42.012" v="3326" actId="1076"/>
          <ac:spMkLst>
            <pc:docMk/>
            <pc:sldMk cId="4164359892" sldId="2147308905"/>
            <ac:spMk id="22" creationId="{0F4ED8D1-1F13-48AE-1082-FB873CBE7BB8}"/>
          </ac:spMkLst>
        </pc:spChg>
        <pc:spChg chg="add mod">
          <ac:chgData name="Sun, Kexuan" userId="57e2ebdf-8035-4ff1-95a5-bb6693fd475a" providerId="ADAL" clId="{9258317A-B2A3-43EC-8DD2-CDB6D0494B5B}" dt="2024-04-11T18:04:42.012" v="3326" actId="1076"/>
          <ac:spMkLst>
            <pc:docMk/>
            <pc:sldMk cId="4164359892" sldId="2147308905"/>
            <ac:spMk id="24" creationId="{A227E7DA-1D48-B28F-56A0-CD8546D2BE61}"/>
          </ac:spMkLst>
        </pc:spChg>
        <pc:spChg chg="add del mod">
          <ac:chgData name="Sun, Kexuan" userId="57e2ebdf-8035-4ff1-95a5-bb6693fd475a" providerId="ADAL" clId="{9258317A-B2A3-43EC-8DD2-CDB6D0494B5B}" dt="2024-04-11T17:11:27.373" v="2075" actId="478"/>
          <ac:spMkLst>
            <pc:docMk/>
            <pc:sldMk cId="4164359892" sldId="2147308905"/>
            <ac:spMk id="25" creationId="{38EB7795-5C53-F6EC-770E-0EA65A1955FB}"/>
          </ac:spMkLst>
        </pc:spChg>
        <pc:spChg chg="add mod">
          <ac:chgData name="Sun, Kexuan" userId="57e2ebdf-8035-4ff1-95a5-bb6693fd475a" providerId="ADAL" clId="{9258317A-B2A3-43EC-8DD2-CDB6D0494B5B}" dt="2024-04-11T18:04:42.012" v="3326" actId="1076"/>
          <ac:spMkLst>
            <pc:docMk/>
            <pc:sldMk cId="4164359892" sldId="2147308905"/>
            <ac:spMk id="26" creationId="{0CFA81BD-4B9F-CFEA-3035-ECEB49298010}"/>
          </ac:spMkLst>
        </pc:spChg>
        <pc:spChg chg="add mod">
          <ac:chgData name="Sun, Kexuan" userId="57e2ebdf-8035-4ff1-95a5-bb6693fd475a" providerId="ADAL" clId="{9258317A-B2A3-43EC-8DD2-CDB6D0494B5B}" dt="2024-04-11T18:04:42.012" v="3326" actId="1076"/>
          <ac:spMkLst>
            <pc:docMk/>
            <pc:sldMk cId="4164359892" sldId="2147308905"/>
            <ac:spMk id="27" creationId="{4BDF22FF-46D7-BCA0-15C5-6720BD5749EB}"/>
          </ac:spMkLst>
        </pc:spChg>
        <pc:spChg chg="add mod">
          <ac:chgData name="Sun, Kexuan" userId="57e2ebdf-8035-4ff1-95a5-bb6693fd475a" providerId="ADAL" clId="{9258317A-B2A3-43EC-8DD2-CDB6D0494B5B}" dt="2024-04-11T18:04:42.012" v="3326" actId="1076"/>
          <ac:spMkLst>
            <pc:docMk/>
            <pc:sldMk cId="4164359892" sldId="2147308905"/>
            <ac:spMk id="28" creationId="{CA555F22-7E17-9FB2-4514-D824C42AB164}"/>
          </ac:spMkLst>
        </pc:spChg>
        <pc:spChg chg="add del mod">
          <ac:chgData name="Sun, Kexuan" userId="57e2ebdf-8035-4ff1-95a5-bb6693fd475a" providerId="ADAL" clId="{9258317A-B2A3-43EC-8DD2-CDB6D0494B5B}" dt="2024-04-11T17:11:28.577" v="2076" actId="478"/>
          <ac:spMkLst>
            <pc:docMk/>
            <pc:sldMk cId="4164359892" sldId="2147308905"/>
            <ac:spMk id="30" creationId="{29D070FC-29AB-1A05-E906-81D83F8FC56F}"/>
          </ac:spMkLst>
        </pc:spChg>
        <pc:spChg chg="add del mod">
          <ac:chgData name="Sun, Kexuan" userId="57e2ebdf-8035-4ff1-95a5-bb6693fd475a" providerId="ADAL" clId="{9258317A-B2A3-43EC-8DD2-CDB6D0494B5B}" dt="2024-04-11T17:11:29.785" v="2077" actId="478"/>
          <ac:spMkLst>
            <pc:docMk/>
            <pc:sldMk cId="4164359892" sldId="2147308905"/>
            <ac:spMk id="31" creationId="{3530FF47-1393-A4BF-AF87-C6BACBAFAD7E}"/>
          </ac:spMkLst>
        </pc:spChg>
        <pc:spChg chg="add mod">
          <ac:chgData name="Sun, Kexuan" userId="57e2ebdf-8035-4ff1-95a5-bb6693fd475a" providerId="ADAL" clId="{9258317A-B2A3-43EC-8DD2-CDB6D0494B5B}" dt="2024-04-11T18:04:42.012" v="3326" actId="1076"/>
          <ac:spMkLst>
            <pc:docMk/>
            <pc:sldMk cId="4164359892" sldId="2147308905"/>
            <ac:spMk id="35" creationId="{A6217CB9-77AF-4053-FBDC-9F37D19A7191}"/>
          </ac:spMkLst>
        </pc:spChg>
        <pc:spChg chg="add mod">
          <ac:chgData name="Sun, Kexuan" userId="57e2ebdf-8035-4ff1-95a5-bb6693fd475a" providerId="ADAL" clId="{9258317A-B2A3-43EC-8DD2-CDB6D0494B5B}" dt="2024-04-11T18:04:42.012" v="3326" actId="1076"/>
          <ac:spMkLst>
            <pc:docMk/>
            <pc:sldMk cId="4164359892" sldId="2147308905"/>
            <ac:spMk id="39" creationId="{3807A2F0-F017-FA07-D168-8C5CDB65EC5E}"/>
          </ac:spMkLst>
        </pc:spChg>
        <pc:spChg chg="add mod">
          <ac:chgData name="Sun, Kexuan" userId="57e2ebdf-8035-4ff1-95a5-bb6693fd475a" providerId="ADAL" clId="{9258317A-B2A3-43EC-8DD2-CDB6D0494B5B}" dt="2024-04-11T18:04:42.012" v="3326" actId="1076"/>
          <ac:spMkLst>
            <pc:docMk/>
            <pc:sldMk cId="4164359892" sldId="2147308905"/>
            <ac:spMk id="40" creationId="{A97FB1D9-D4F0-5898-1FD0-5AF4BA2108E4}"/>
          </ac:spMkLst>
        </pc:spChg>
        <pc:spChg chg="add mod">
          <ac:chgData name="Sun, Kexuan" userId="57e2ebdf-8035-4ff1-95a5-bb6693fd475a" providerId="ADAL" clId="{9258317A-B2A3-43EC-8DD2-CDB6D0494B5B}" dt="2024-04-11T18:04:42.012" v="3326" actId="1076"/>
          <ac:spMkLst>
            <pc:docMk/>
            <pc:sldMk cId="4164359892" sldId="2147308905"/>
            <ac:spMk id="41" creationId="{BA3EA318-8D87-6B9C-2A08-78D086F4457B}"/>
          </ac:spMkLst>
        </pc:spChg>
        <pc:spChg chg="add mod">
          <ac:chgData name="Sun, Kexuan" userId="57e2ebdf-8035-4ff1-95a5-bb6693fd475a" providerId="ADAL" clId="{9258317A-B2A3-43EC-8DD2-CDB6D0494B5B}" dt="2024-04-11T18:04:42.012" v="3326" actId="1076"/>
          <ac:spMkLst>
            <pc:docMk/>
            <pc:sldMk cId="4164359892" sldId="2147308905"/>
            <ac:spMk id="44" creationId="{E70462EA-9CFE-1204-5752-A983223A16B4}"/>
          </ac:spMkLst>
        </pc:spChg>
        <pc:spChg chg="add mod">
          <ac:chgData name="Sun, Kexuan" userId="57e2ebdf-8035-4ff1-95a5-bb6693fd475a" providerId="ADAL" clId="{9258317A-B2A3-43EC-8DD2-CDB6D0494B5B}" dt="2024-04-11T18:04:42.012" v="3326" actId="1076"/>
          <ac:spMkLst>
            <pc:docMk/>
            <pc:sldMk cId="4164359892" sldId="2147308905"/>
            <ac:spMk id="46" creationId="{ABAA5D1B-2C74-8DA5-CCF7-D6D2268ED80B}"/>
          </ac:spMkLst>
        </pc:spChg>
        <pc:spChg chg="add del mod">
          <ac:chgData name="Sun, Kexuan" userId="57e2ebdf-8035-4ff1-95a5-bb6693fd475a" providerId="ADAL" clId="{9258317A-B2A3-43EC-8DD2-CDB6D0494B5B}" dt="2024-04-11T18:04:42.012" v="3326" actId="1076"/>
          <ac:spMkLst>
            <pc:docMk/>
            <pc:sldMk cId="4164359892" sldId="2147308905"/>
            <ac:spMk id="47" creationId="{9B2180D0-F7BE-0853-AD5A-2D9F1B5457D1}"/>
          </ac:spMkLst>
        </pc:spChg>
        <pc:spChg chg="add mod">
          <ac:chgData name="Sun, Kexuan" userId="57e2ebdf-8035-4ff1-95a5-bb6693fd475a" providerId="ADAL" clId="{9258317A-B2A3-43EC-8DD2-CDB6D0494B5B}" dt="2024-04-11T18:04:42.012" v="3326" actId="1076"/>
          <ac:spMkLst>
            <pc:docMk/>
            <pc:sldMk cId="4164359892" sldId="2147308905"/>
            <ac:spMk id="60" creationId="{F98010EA-DB92-F64C-469D-204E122F2230}"/>
          </ac:spMkLst>
        </pc:spChg>
        <pc:spChg chg="add mod">
          <ac:chgData name="Sun, Kexuan" userId="57e2ebdf-8035-4ff1-95a5-bb6693fd475a" providerId="ADAL" clId="{9258317A-B2A3-43EC-8DD2-CDB6D0494B5B}" dt="2024-04-11T18:04:42.012" v="3326" actId="1076"/>
          <ac:spMkLst>
            <pc:docMk/>
            <pc:sldMk cId="4164359892" sldId="2147308905"/>
            <ac:spMk id="61" creationId="{9C99FE32-7088-77D7-2966-43A195E23602}"/>
          </ac:spMkLst>
        </pc:spChg>
        <pc:spChg chg="add mod">
          <ac:chgData name="Sun, Kexuan" userId="57e2ebdf-8035-4ff1-95a5-bb6693fd475a" providerId="ADAL" clId="{9258317A-B2A3-43EC-8DD2-CDB6D0494B5B}" dt="2024-04-11T18:04:42.012" v="3326" actId="1076"/>
          <ac:spMkLst>
            <pc:docMk/>
            <pc:sldMk cId="4164359892" sldId="2147308905"/>
            <ac:spMk id="62" creationId="{3FF8A054-D5EE-BD8F-99AB-87A219DA9EAF}"/>
          </ac:spMkLst>
        </pc:spChg>
        <pc:spChg chg="add mod">
          <ac:chgData name="Sun, Kexuan" userId="57e2ebdf-8035-4ff1-95a5-bb6693fd475a" providerId="ADAL" clId="{9258317A-B2A3-43EC-8DD2-CDB6D0494B5B}" dt="2024-04-11T18:04:42.012" v="3326" actId="1076"/>
          <ac:spMkLst>
            <pc:docMk/>
            <pc:sldMk cId="4164359892" sldId="2147308905"/>
            <ac:spMk id="63" creationId="{9C90476F-C602-E738-B9D0-D8A426D2931E}"/>
          </ac:spMkLst>
        </pc:spChg>
        <pc:spChg chg="add del mod">
          <ac:chgData name="Sun, Kexuan" userId="57e2ebdf-8035-4ff1-95a5-bb6693fd475a" providerId="ADAL" clId="{9258317A-B2A3-43EC-8DD2-CDB6D0494B5B}" dt="2024-04-11T17:48:29.492" v="2997" actId="478"/>
          <ac:spMkLst>
            <pc:docMk/>
            <pc:sldMk cId="4164359892" sldId="2147308905"/>
            <ac:spMk id="64" creationId="{C6E804D0-A0FE-9F05-211E-1A9A711D0270}"/>
          </ac:spMkLst>
        </pc:spChg>
        <pc:spChg chg="add del mod">
          <ac:chgData name="Sun, Kexuan" userId="57e2ebdf-8035-4ff1-95a5-bb6693fd475a" providerId="ADAL" clId="{9258317A-B2A3-43EC-8DD2-CDB6D0494B5B}" dt="2024-04-11T17:48:29.492" v="2997" actId="478"/>
          <ac:spMkLst>
            <pc:docMk/>
            <pc:sldMk cId="4164359892" sldId="2147308905"/>
            <ac:spMk id="70" creationId="{DFB993AA-65CC-1C34-06A9-9FC4701356B4}"/>
          </ac:spMkLst>
        </pc:spChg>
        <pc:spChg chg="add del mod">
          <ac:chgData name="Sun, Kexuan" userId="57e2ebdf-8035-4ff1-95a5-bb6693fd475a" providerId="ADAL" clId="{9258317A-B2A3-43EC-8DD2-CDB6D0494B5B}" dt="2024-04-11T17:48:29.492" v="2997" actId="478"/>
          <ac:spMkLst>
            <pc:docMk/>
            <pc:sldMk cId="4164359892" sldId="2147308905"/>
            <ac:spMk id="71" creationId="{228D6878-B56C-144C-99AC-6655D62408F4}"/>
          </ac:spMkLst>
        </pc:spChg>
        <pc:spChg chg="add del mod">
          <ac:chgData name="Sun, Kexuan" userId="57e2ebdf-8035-4ff1-95a5-bb6693fd475a" providerId="ADAL" clId="{9258317A-B2A3-43EC-8DD2-CDB6D0494B5B}" dt="2024-04-11T17:48:29.492" v="2997" actId="478"/>
          <ac:spMkLst>
            <pc:docMk/>
            <pc:sldMk cId="4164359892" sldId="2147308905"/>
            <ac:spMk id="72" creationId="{A8A67277-0902-9DA5-EFA5-114C53E8A913}"/>
          </ac:spMkLst>
        </pc:spChg>
        <pc:spChg chg="add del mod">
          <ac:chgData name="Sun, Kexuan" userId="57e2ebdf-8035-4ff1-95a5-bb6693fd475a" providerId="ADAL" clId="{9258317A-B2A3-43EC-8DD2-CDB6D0494B5B}" dt="2024-04-11T17:37:42.704" v="2933" actId="478"/>
          <ac:spMkLst>
            <pc:docMk/>
            <pc:sldMk cId="4164359892" sldId="2147308905"/>
            <ac:spMk id="73" creationId="{A7CEE0C6-42D8-291A-AAE0-DCC9AA1D138B}"/>
          </ac:spMkLst>
        </pc:spChg>
        <pc:spChg chg="add del mod">
          <ac:chgData name="Sun, Kexuan" userId="57e2ebdf-8035-4ff1-95a5-bb6693fd475a" providerId="ADAL" clId="{9258317A-B2A3-43EC-8DD2-CDB6D0494B5B}" dt="2024-04-11T17:48:31.440" v="2998" actId="478"/>
          <ac:spMkLst>
            <pc:docMk/>
            <pc:sldMk cId="4164359892" sldId="2147308905"/>
            <ac:spMk id="76" creationId="{02FFBA41-BBF9-638D-434C-152644DDC0D5}"/>
          </ac:spMkLst>
        </pc:spChg>
        <pc:spChg chg="add del mod">
          <ac:chgData name="Sun, Kexuan" userId="57e2ebdf-8035-4ff1-95a5-bb6693fd475a" providerId="ADAL" clId="{9258317A-B2A3-43EC-8DD2-CDB6D0494B5B}" dt="2024-04-11T17:48:31.440" v="2998" actId="478"/>
          <ac:spMkLst>
            <pc:docMk/>
            <pc:sldMk cId="4164359892" sldId="2147308905"/>
            <ac:spMk id="77" creationId="{80E1B434-4413-7BA2-6CD0-3D0C5355869A}"/>
          </ac:spMkLst>
        </pc:spChg>
        <pc:spChg chg="add del mod">
          <ac:chgData name="Sun, Kexuan" userId="57e2ebdf-8035-4ff1-95a5-bb6693fd475a" providerId="ADAL" clId="{9258317A-B2A3-43EC-8DD2-CDB6D0494B5B}" dt="2024-04-11T17:48:29.492" v="2997" actId="478"/>
          <ac:spMkLst>
            <pc:docMk/>
            <pc:sldMk cId="4164359892" sldId="2147308905"/>
            <ac:spMk id="78" creationId="{D914E449-BFBD-05C1-F643-0F3D1C9C458D}"/>
          </ac:spMkLst>
        </pc:spChg>
        <pc:spChg chg="add mod">
          <ac:chgData name="Sun, Kexuan" userId="57e2ebdf-8035-4ff1-95a5-bb6693fd475a" providerId="ADAL" clId="{9258317A-B2A3-43EC-8DD2-CDB6D0494B5B}" dt="2024-04-11T18:04:42.012" v="3326" actId="1076"/>
          <ac:spMkLst>
            <pc:docMk/>
            <pc:sldMk cId="4164359892" sldId="2147308905"/>
            <ac:spMk id="81" creationId="{DBC2480E-100F-66E6-F5ED-288C50E4FC1C}"/>
          </ac:spMkLst>
        </pc:spChg>
        <pc:spChg chg="add mod">
          <ac:chgData name="Sun, Kexuan" userId="57e2ebdf-8035-4ff1-95a5-bb6693fd475a" providerId="ADAL" clId="{9258317A-B2A3-43EC-8DD2-CDB6D0494B5B}" dt="2024-04-11T18:04:42.012" v="3326" actId="1076"/>
          <ac:spMkLst>
            <pc:docMk/>
            <pc:sldMk cId="4164359892" sldId="2147308905"/>
            <ac:spMk id="87" creationId="{809D230D-CCC8-24A2-0127-6EC6C22686FF}"/>
          </ac:spMkLst>
        </pc:spChg>
        <pc:spChg chg="add mod">
          <ac:chgData name="Sun, Kexuan" userId="57e2ebdf-8035-4ff1-95a5-bb6693fd475a" providerId="ADAL" clId="{9258317A-B2A3-43EC-8DD2-CDB6D0494B5B}" dt="2024-04-11T18:04:42.012" v="3326" actId="1076"/>
          <ac:spMkLst>
            <pc:docMk/>
            <pc:sldMk cId="4164359892" sldId="2147308905"/>
            <ac:spMk id="90" creationId="{5CCC32E2-BC2C-C961-575D-9EF036AE0E04}"/>
          </ac:spMkLst>
        </pc:spChg>
        <pc:spChg chg="add mod">
          <ac:chgData name="Sun, Kexuan" userId="57e2ebdf-8035-4ff1-95a5-bb6693fd475a" providerId="ADAL" clId="{9258317A-B2A3-43EC-8DD2-CDB6D0494B5B}" dt="2024-04-11T18:04:42.012" v="3326" actId="1076"/>
          <ac:spMkLst>
            <pc:docMk/>
            <pc:sldMk cId="4164359892" sldId="2147308905"/>
            <ac:spMk id="91" creationId="{15A9487C-2378-D837-AA9A-1B5454581CE9}"/>
          </ac:spMkLst>
        </pc:spChg>
        <pc:spChg chg="add del mod">
          <ac:chgData name="Sun, Kexuan" userId="57e2ebdf-8035-4ff1-95a5-bb6693fd475a" providerId="ADAL" clId="{9258317A-B2A3-43EC-8DD2-CDB6D0494B5B}" dt="2024-04-11T18:01:59.408" v="3211"/>
          <ac:spMkLst>
            <pc:docMk/>
            <pc:sldMk cId="4164359892" sldId="2147308905"/>
            <ac:spMk id="96" creationId="{19F3E49A-6B87-3D41-103A-5C63B5DB449C}"/>
          </ac:spMkLst>
        </pc:spChg>
        <pc:graphicFrameChg chg="add del mod">
          <ac:chgData name="Sun, Kexuan" userId="57e2ebdf-8035-4ff1-95a5-bb6693fd475a" providerId="ADAL" clId="{9258317A-B2A3-43EC-8DD2-CDB6D0494B5B}" dt="2024-04-11T18:01:59.408" v="3211"/>
          <ac:graphicFrameMkLst>
            <pc:docMk/>
            <pc:sldMk cId="4164359892" sldId="2147308905"/>
            <ac:graphicFrameMk id="95" creationId="{67272908-5756-DF21-0DF7-3C9E2F7C96EC}"/>
          </ac:graphicFrameMkLst>
        </pc:graphicFrameChg>
        <pc:graphicFrameChg chg="add del mod modGraphic">
          <ac:chgData name="Sun, Kexuan" userId="57e2ebdf-8035-4ff1-95a5-bb6693fd475a" providerId="ADAL" clId="{9258317A-B2A3-43EC-8DD2-CDB6D0494B5B}" dt="2024-04-11T18:04:00.619" v="3301" actId="478"/>
          <ac:graphicFrameMkLst>
            <pc:docMk/>
            <pc:sldMk cId="4164359892" sldId="2147308905"/>
            <ac:graphicFrameMk id="97" creationId="{7A639183-4E71-946E-52F0-294954AF52EB}"/>
          </ac:graphicFrameMkLst>
        </pc:graphicFrameChg>
        <pc:cxnChg chg="del mod">
          <ac:chgData name="Sun, Kexuan" userId="57e2ebdf-8035-4ff1-95a5-bb6693fd475a" providerId="ADAL" clId="{9258317A-B2A3-43EC-8DD2-CDB6D0494B5B}" dt="2024-04-10T16:13:20.451" v="3" actId="478"/>
          <ac:cxnSpMkLst>
            <pc:docMk/>
            <pc:sldMk cId="4164359892" sldId="2147308905"/>
            <ac:cxnSpMk id="6" creationId="{D47AE5F0-F2C6-3C61-5E60-A823B07ACDCF}"/>
          </ac:cxnSpMkLst>
        </pc:cxnChg>
        <pc:cxnChg chg="del">
          <ac:chgData name="Sun, Kexuan" userId="57e2ebdf-8035-4ff1-95a5-bb6693fd475a" providerId="ADAL" clId="{9258317A-B2A3-43EC-8DD2-CDB6D0494B5B}" dt="2024-04-10T16:13:20.451" v="3" actId="478"/>
          <ac:cxnSpMkLst>
            <pc:docMk/>
            <pc:sldMk cId="4164359892" sldId="2147308905"/>
            <ac:cxnSpMk id="9" creationId="{2D4A2031-86D5-68BF-071F-5088202C25A9}"/>
          </ac:cxnSpMkLst>
        </pc:cxnChg>
        <pc:cxnChg chg="add mod">
          <ac:chgData name="Sun, Kexuan" userId="57e2ebdf-8035-4ff1-95a5-bb6693fd475a" providerId="ADAL" clId="{9258317A-B2A3-43EC-8DD2-CDB6D0494B5B}" dt="2024-04-11T18:04:42.012" v="3326" actId="1076"/>
          <ac:cxnSpMkLst>
            <pc:docMk/>
            <pc:sldMk cId="4164359892" sldId="2147308905"/>
            <ac:cxnSpMk id="14" creationId="{BDC54852-7F35-62DE-69C2-557059E13381}"/>
          </ac:cxnSpMkLst>
        </pc:cxnChg>
        <pc:cxnChg chg="add del mod">
          <ac:chgData name="Sun, Kexuan" userId="57e2ebdf-8035-4ff1-95a5-bb6693fd475a" providerId="ADAL" clId="{9258317A-B2A3-43EC-8DD2-CDB6D0494B5B}" dt="2024-04-11T17:11:19.415" v="2073" actId="478"/>
          <ac:cxnSpMkLst>
            <pc:docMk/>
            <pc:sldMk cId="4164359892" sldId="2147308905"/>
            <ac:cxnSpMk id="17" creationId="{353BCCE1-B291-DD7A-9DC9-84ED52F3895B}"/>
          </ac:cxnSpMkLst>
        </pc:cxnChg>
        <pc:cxnChg chg="add mod">
          <ac:chgData name="Sun, Kexuan" userId="57e2ebdf-8035-4ff1-95a5-bb6693fd475a" providerId="ADAL" clId="{9258317A-B2A3-43EC-8DD2-CDB6D0494B5B}" dt="2024-04-11T18:04:42.012" v="3326" actId="1076"/>
          <ac:cxnSpMkLst>
            <pc:docMk/>
            <pc:sldMk cId="4164359892" sldId="2147308905"/>
            <ac:cxnSpMk id="20" creationId="{68B0B31E-8B88-D74E-418B-2AD2E2BD6273}"/>
          </ac:cxnSpMkLst>
        </pc:cxnChg>
        <pc:cxnChg chg="add mod">
          <ac:chgData name="Sun, Kexuan" userId="57e2ebdf-8035-4ff1-95a5-bb6693fd475a" providerId="ADAL" clId="{9258317A-B2A3-43EC-8DD2-CDB6D0494B5B}" dt="2024-04-11T18:04:42.012" v="3326" actId="1076"/>
          <ac:cxnSpMkLst>
            <pc:docMk/>
            <pc:sldMk cId="4164359892" sldId="2147308905"/>
            <ac:cxnSpMk id="23" creationId="{C9E15346-B436-2A6E-34A9-7CF15DF7396E}"/>
          </ac:cxnSpMkLst>
        </pc:cxnChg>
        <pc:cxnChg chg="add del mod">
          <ac:chgData name="Sun, Kexuan" userId="57e2ebdf-8035-4ff1-95a5-bb6693fd475a" providerId="ADAL" clId="{9258317A-B2A3-43EC-8DD2-CDB6D0494B5B}" dt="2024-04-11T17:11:30.628" v="2078" actId="478"/>
          <ac:cxnSpMkLst>
            <pc:docMk/>
            <pc:sldMk cId="4164359892" sldId="2147308905"/>
            <ac:cxnSpMk id="29" creationId="{D4231F2C-2475-4DD6-20AD-3465C30E7139}"/>
          </ac:cxnSpMkLst>
        </pc:cxnChg>
        <pc:cxnChg chg="add mod">
          <ac:chgData name="Sun, Kexuan" userId="57e2ebdf-8035-4ff1-95a5-bb6693fd475a" providerId="ADAL" clId="{9258317A-B2A3-43EC-8DD2-CDB6D0494B5B}" dt="2024-04-11T18:04:42.012" v="3326" actId="1076"/>
          <ac:cxnSpMkLst>
            <pc:docMk/>
            <pc:sldMk cId="4164359892" sldId="2147308905"/>
            <ac:cxnSpMk id="36" creationId="{74547771-F2D1-5448-1499-CD0C4F25BF81}"/>
          </ac:cxnSpMkLst>
        </pc:cxnChg>
        <pc:cxnChg chg="add mod">
          <ac:chgData name="Sun, Kexuan" userId="57e2ebdf-8035-4ff1-95a5-bb6693fd475a" providerId="ADAL" clId="{9258317A-B2A3-43EC-8DD2-CDB6D0494B5B}" dt="2024-04-11T18:04:42.012" v="3326" actId="1076"/>
          <ac:cxnSpMkLst>
            <pc:docMk/>
            <pc:sldMk cId="4164359892" sldId="2147308905"/>
            <ac:cxnSpMk id="45" creationId="{E63F4E1E-52B1-2DB0-4EA2-DB2971839ECD}"/>
          </ac:cxnSpMkLst>
        </pc:cxnChg>
        <pc:cxnChg chg="add del mod">
          <ac:chgData name="Sun, Kexuan" userId="57e2ebdf-8035-4ff1-95a5-bb6693fd475a" providerId="ADAL" clId="{9258317A-B2A3-43EC-8DD2-CDB6D0494B5B}" dt="2024-04-11T17:48:29.492" v="2997" actId="478"/>
          <ac:cxnSpMkLst>
            <pc:docMk/>
            <pc:sldMk cId="4164359892" sldId="2147308905"/>
            <ac:cxnSpMk id="65" creationId="{97C48939-CDC4-1A2B-5784-D0750F4694DB}"/>
          </ac:cxnSpMkLst>
        </pc:cxnChg>
        <pc:cxnChg chg="add del mod">
          <ac:chgData name="Sun, Kexuan" userId="57e2ebdf-8035-4ff1-95a5-bb6693fd475a" providerId="ADAL" clId="{9258317A-B2A3-43EC-8DD2-CDB6D0494B5B}" dt="2024-04-11T17:48:31.440" v="2998" actId="478"/>
          <ac:cxnSpMkLst>
            <pc:docMk/>
            <pc:sldMk cId="4164359892" sldId="2147308905"/>
            <ac:cxnSpMk id="75" creationId="{D6EA7374-BCD5-6D5A-BA7D-E90E2B67D694}"/>
          </ac:cxnSpMkLst>
        </pc:cxnChg>
        <pc:cxnChg chg="add mod">
          <ac:chgData name="Sun, Kexuan" userId="57e2ebdf-8035-4ff1-95a5-bb6693fd475a" providerId="ADAL" clId="{9258317A-B2A3-43EC-8DD2-CDB6D0494B5B}" dt="2024-04-11T18:04:42.012" v="3326" actId="1076"/>
          <ac:cxnSpMkLst>
            <pc:docMk/>
            <pc:sldMk cId="4164359892" sldId="2147308905"/>
            <ac:cxnSpMk id="82" creationId="{85F9FB67-82B1-CDC1-37BB-9C0BEBC13AF9}"/>
          </ac:cxnSpMkLst>
        </pc:cxnChg>
      </pc:sldChg>
      <pc:sldChg chg="addSp delSp modSp new del mod">
        <pc:chgData name="Sun, Kexuan" userId="57e2ebdf-8035-4ff1-95a5-bb6693fd475a" providerId="ADAL" clId="{9258317A-B2A3-43EC-8DD2-CDB6D0494B5B}" dt="2024-04-11T16:51:06.460" v="787" actId="47"/>
        <pc:sldMkLst>
          <pc:docMk/>
          <pc:sldMk cId="596769415" sldId="2147308909"/>
        </pc:sldMkLst>
        <pc:spChg chg="del">
          <ac:chgData name="Sun, Kexuan" userId="57e2ebdf-8035-4ff1-95a5-bb6693fd475a" providerId="ADAL" clId="{9258317A-B2A3-43EC-8DD2-CDB6D0494B5B}" dt="2024-04-10T16:48:36.875" v="174" actId="478"/>
          <ac:spMkLst>
            <pc:docMk/>
            <pc:sldMk cId="596769415" sldId="2147308909"/>
            <ac:spMk id="3" creationId="{170B258B-16B1-CF97-FC22-4003358AD1CA}"/>
          </ac:spMkLst>
        </pc:spChg>
        <pc:spChg chg="add mod ord">
          <ac:chgData name="Sun, Kexuan" userId="57e2ebdf-8035-4ff1-95a5-bb6693fd475a" providerId="ADAL" clId="{9258317A-B2A3-43EC-8DD2-CDB6D0494B5B}" dt="2024-04-11T16:40:45.871" v="293" actId="164"/>
          <ac:spMkLst>
            <pc:docMk/>
            <pc:sldMk cId="596769415" sldId="2147308909"/>
            <ac:spMk id="4" creationId="{68920813-0EB0-92A2-A6BB-B5A708C145EE}"/>
          </ac:spMkLst>
        </pc:spChg>
        <pc:spChg chg="add mod">
          <ac:chgData name="Sun, Kexuan" userId="57e2ebdf-8035-4ff1-95a5-bb6693fd475a" providerId="ADAL" clId="{9258317A-B2A3-43EC-8DD2-CDB6D0494B5B}" dt="2024-04-11T16:40:45.871" v="293" actId="164"/>
          <ac:spMkLst>
            <pc:docMk/>
            <pc:sldMk cId="596769415" sldId="2147308909"/>
            <ac:spMk id="5" creationId="{93606B76-5D0F-E95A-8522-AF8FFFB3622C}"/>
          </ac:spMkLst>
        </pc:spChg>
        <pc:spChg chg="add mod">
          <ac:chgData name="Sun, Kexuan" userId="57e2ebdf-8035-4ff1-95a5-bb6693fd475a" providerId="ADAL" clId="{9258317A-B2A3-43EC-8DD2-CDB6D0494B5B}" dt="2024-04-11T16:40:45.871" v="293" actId="164"/>
          <ac:spMkLst>
            <pc:docMk/>
            <pc:sldMk cId="596769415" sldId="2147308909"/>
            <ac:spMk id="6" creationId="{625EACAA-33F3-2557-8ACF-459D6FC5C954}"/>
          </ac:spMkLst>
        </pc:spChg>
        <pc:spChg chg="add mod">
          <ac:chgData name="Sun, Kexuan" userId="57e2ebdf-8035-4ff1-95a5-bb6693fd475a" providerId="ADAL" clId="{9258317A-B2A3-43EC-8DD2-CDB6D0494B5B}" dt="2024-04-11T16:40:45.871" v="293" actId="164"/>
          <ac:spMkLst>
            <pc:docMk/>
            <pc:sldMk cId="596769415" sldId="2147308909"/>
            <ac:spMk id="7" creationId="{200C53F7-7F2E-83EA-5853-EBCEB7FBA529}"/>
          </ac:spMkLst>
        </pc:spChg>
        <pc:spChg chg="add mod">
          <ac:chgData name="Sun, Kexuan" userId="57e2ebdf-8035-4ff1-95a5-bb6693fd475a" providerId="ADAL" clId="{9258317A-B2A3-43EC-8DD2-CDB6D0494B5B}" dt="2024-04-11T16:40:45.871" v="293" actId="164"/>
          <ac:spMkLst>
            <pc:docMk/>
            <pc:sldMk cId="596769415" sldId="2147308909"/>
            <ac:spMk id="8" creationId="{9D3D86ED-E64E-14B3-0FFE-C7B28AA2CB15}"/>
          </ac:spMkLst>
        </pc:spChg>
        <pc:spChg chg="add mod">
          <ac:chgData name="Sun, Kexuan" userId="57e2ebdf-8035-4ff1-95a5-bb6693fd475a" providerId="ADAL" clId="{9258317A-B2A3-43EC-8DD2-CDB6D0494B5B}" dt="2024-04-11T16:40:45.871" v="293" actId="164"/>
          <ac:spMkLst>
            <pc:docMk/>
            <pc:sldMk cId="596769415" sldId="2147308909"/>
            <ac:spMk id="9" creationId="{A92334E1-0001-86A8-9B90-3A487D415ECC}"/>
          </ac:spMkLst>
        </pc:spChg>
        <pc:spChg chg="add mod ord">
          <ac:chgData name="Sun, Kexuan" userId="57e2ebdf-8035-4ff1-95a5-bb6693fd475a" providerId="ADAL" clId="{9258317A-B2A3-43EC-8DD2-CDB6D0494B5B}" dt="2024-04-11T16:40:45.871" v="293" actId="164"/>
          <ac:spMkLst>
            <pc:docMk/>
            <pc:sldMk cId="596769415" sldId="2147308909"/>
            <ac:spMk id="10" creationId="{77F0020D-3AEE-E428-2148-C7FF746658CB}"/>
          </ac:spMkLst>
        </pc:spChg>
        <pc:spChg chg="add mod">
          <ac:chgData name="Sun, Kexuan" userId="57e2ebdf-8035-4ff1-95a5-bb6693fd475a" providerId="ADAL" clId="{9258317A-B2A3-43EC-8DD2-CDB6D0494B5B}" dt="2024-04-11T16:40:45.871" v="293" actId="164"/>
          <ac:spMkLst>
            <pc:docMk/>
            <pc:sldMk cId="596769415" sldId="2147308909"/>
            <ac:spMk id="11" creationId="{120C7C25-0049-3E31-2535-1D1AB303CA43}"/>
          </ac:spMkLst>
        </pc:spChg>
        <pc:spChg chg="add mod">
          <ac:chgData name="Sun, Kexuan" userId="57e2ebdf-8035-4ff1-95a5-bb6693fd475a" providerId="ADAL" clId="{9258317A-B2A3-43EC-8DD2-CDB6D0494B5B}" dt="2024-04-11T16:40:45.871" v="293" actId="164"/>
          <ac:spMkLst>
            <pc:docMk/>
            <pc:sldMk cId="596769415" sldId="2147308909"/>
            <ac:spMk id="12" creationId="{301F6D71-7B6B-4395-3421-220259CE6648}"/>
          </ac:spMkLst>
        </pc:spChg>
        <pc:spChg chg="add mod">
          <ac:chgData name="Sun, Kexuan" userId="57e2ebdf-8035-4ff1-95a5-bb6693fd475a" providerId="ADAL" clId="{9258317A-B2A3-43EC-8DD2-CDB6D0494B5B}" dt="2024-04-11T16:40:45.871" v="293" actId="164"/>
          <ac:spMkLst>
            <pc:docMk/>
            <pc:sldMk cId="596769415" sldId="2147308909"/>
            <ac:spMk id="13" creationId="{14CFA84E-EF47-3D9B-E3E7-3284B1A6D6F6}"/>
          </ac:spMkLst>
        </pc:spChg>
        <pc:spChg chg="add mod">
          <ac:chgData name="Sun, Kexuan" userId="57e2ebdf-8035-4ff1-95a5-bb6693fd475a" providerId="ADAL" clId="{9258317A-B2A3-43EC-8DD2-CDB6D0494B5B}" dt="2024-04-11T16:40:45.871" v="293" actId="164"/>
          <ac:spMkLst>
            <pc:docMk/>
            <pc:sldMk cId="596769415" sldId="2147308909"/>
            <ac:spMk id="14" creationId="{19FE1973-AB38-5A09-F57D-2E7A25DF50BB}"/>
          </ac:spMkLst>
        </pc:spChg>
        <pc:spChg chg="add del mod">
          <ac:chgData name="Sun, Kexuan" userId="57e2ebdf-8035-4ff1-95a5-bb6693fd475a" providerId="ADAL" clId="{9258317A-B2A3-43EC-8DD2-CDB6D0494B5B}" dt="2024-04-11T16:32:58.375" v="216" actId="478"/>
          <ac:spMkLst>
            <pc:docMk/>
            <pc:sldMk cId="596769415" sldId="2147308909"/>
            <ac:spMk id="15" creationId="{5A238759-DD3B-7D51-5528-7E1E7255F709}"/>
          </ac:spMkLst>
        </pc:spChg>
        <pc:spChg chg="add mod">
          <ac:chgData name="Sun, Kexuan" userId="57e2ebdf-8035-4ff1-95a5-bb6693fd475a" providerId="ADAL" clId="{9258317A-B2A3-43EC-8DD2-CDB6D0494B5B}" dt="2024-04-11T16:40:45.871" v="293" actId="164"/>
          <ac:spMkLst>
            <pc:docMk/>
            <pc:sldMk cId="596769415" sldId="2147308909"/>
            <ac:spMk id="16" creationId="{704B7AF5-1101-0F15-B320-F5CFB95C202B}"/>
          </ac:spMkLst>
        </pc:spChg>
        <pc:spChg chg="add mod">
          <ac:chgData name="Sun, Kexuan" userId="57e2ebdf-8035-4ff1-95a5-bb6693fd475a" providerId="ADAL" clId="{9258317A-B2A3-43EC-8DD2-CDB6D0494B5B}" dt="2024-04-11T16:40:45.871" v="293" actId="164"/>
          <ac:spMkLst>
            <pc:docMk/>
            <pc:sldMk cId="596769415" sldId="2147308909"/>
            <ac:spMk id="17" creationId="{81F8D541-E8D9-CF66-C2A8-CE4D8797B20F}"/>
          </ac:spMkLst>
        </pc:spChg>
        <pc:spChg chg="add mod">
          <ac:chgData name="Sun, Kexuan" userId="57e2ebdf-8035-4ff1-95a5-bb6693fd475a" providerId="ADAL" clId="{9258317A-B2A3-43EC-8DD2-CDB6D0494B5B}" dt="2024-04-11T16:40:45.871" v="293" actId="164"/>
          <ac:spMkLst>
            <pc:docMk/>
            <pc:sldMk cId="596769415" sldId="2147308909"/>
            <ac:spMk id="18" creationId="{BED8A507-8B96-7160-EF44-6F4A776F5BB2}"/>
          </ac:spMkLst>
        </pc:spChg>
        <pc:spChg chg="add mod">
          <ac:chgData name="Sun, Kexuan" userId="57e2ebdf-8035-4ff1-95a5-bb6693fd475a" providerId="ADAL" clId="{9258317A-B2A3-43EC-8DD2-CDB6D0494B5B}" dt="2024-04-11T16:40:45.871" v="293" actId="164"/>
          <ac:spMkLst>
            <pc:docMk/>
            <pc:sldMk cId="596769415" sldId="2147308909"/>
            <ac:spMk id="19" creationId="{D8899568-B73E-74FD-8DD0-3F6D385F83FA}"/>
          </ac:spMkLst>
        </pc:spChg>
        <pc:spChg chg="add mod">
          <ac:chgData name="Sun, Kexuan" userId="57e2ebdf-8035-4ff1-95a5-bb6693fd475a" providerId="ADAL" clId="{9258317A-B2A3-43EC-8DD2-CDB6D0494B5B}" dt="2024-04-11T16:40:45.871" v="293" actId="164"/>
          <ac:spMkLst>
            <pc:docMk/>
            <pc:sldMk cId="596769415" sldId="2147308909"/>
            <ac:spMk id="20" creationId="{5681E939-7FB2-5B24-3849-B207C021BAD2}"/>
          </ac:spMkLst>
        </pc:spChg>
        <pc:spChg chg="add mod">
          <ac:chgData name="Sun, Kexuan" userId="57e2ebdf-8035-4ff1-95a5-bb6693fd475a" providerId="ADAL" clId="{9258317A-B2A3-43EC-8DD2-CDB6D0494B5B}" dt="2024-04-11T16:40:45.871" v="293" actId="164"/>
          <ac:spMkLst>
            <pc:docMk/>
            <pc:sldMk cId="596769415" sldId="2147308909"/>
            <ac:spMk id="21" creationId="{6214BBC0-0E2B-7E84-2D00-DA390F886F00}"/>
          </ac:spMkLst>
        </pc:spChg>
        <pc:spChg chg="add mod">
          <ac:chgData name="Sun, Kexuan" userId="57e2ebdf-8035-4ff1-95a5-bb6693fd475a" providerId="ADAL" clId="{9258317A-B2A3-43EC-8DD2-CDB6D0494B5B}" dt="2024-04-11T16:40:45.871" v="293" actId="164"/>
          <ac:spMkLst>
            <pc:docMk/>
            <pc:sldMk cId="596769415" sldId="2147308909"/>
            <ac:spMk id="22" creationId="{D1E065A6-3CFB-9FBF-D80C-2E7E3CB6E56E}"/>
          </ac:spMkLst>
        </pc:spChg>
        <pc:spChg chg="add mod">
          <ac:chgData name="Sun, Kexuan" userId="57e2ebdf-8035-4ff1-95a5-bb6693fd475a" providerId="ADAL" clId="{9258317A-B2A3-43EC-8DD2-CDB6D0494B5B}" dt="2024-04-11T16:40:45.871" v="293" actId="164"/>
          <ac:spMkLst>
            <pc:docMk/>
            <pc:sldMk cId="596769415" sldId="2147308909"/>
            <ac:spMk id="23" creationId="{8778210D-B1E3-E733-17BD-8EDEDDDBA307}"/>
          </ac:spMkLst>
        </pc:spChg>
        <pc:spChg chg="add mod">
          <ac:chgData name="Sun, Kexuan" userId="57e2ebdf-8035-4ff1-95a5-bb6693fd475a" providerId="ADAL" clId="{9258317A-B2A3-43EC-8DD2-CDB6D0494B5B}" dt="2024-04-11T16:40:45.871" v="293" actId="164"/>
          <ac:spMkLst>
            <pc:docMk/>
            <pc:sldMk cId="596769415" sldId="2147308909"/>
            <ac:spMk id="24" creationId="{80036481-98E3-199D-FB68-4DEE731041C9}"/>
          </ac:spMkLst>
        </pc:spChg>
        <pc:spChg chg="add del mod">
          <ac:chgData name="Sun, Kexuan" userId="57e2ebdf-8035-4ff1-95a5-bb6693fd475a" providerId="ADAL" clId="{9258317A-B2A3-43EC-8DD2-CDB6D0494B5B}" dt="2024-04-11T16:37:31.785" v="255" actId="478"/>
          <ac:spMkLst>
            <pc:docMk/>
            <pc:sldMk cId="596769415" sldId="2147308909"/>
            <ac:spMk id="25" creationId="{47C104D4-D0FB-9186-BF55-25BADD20D9EF}"/>
          </ac:spMkLst>
        </pc:spChg>
        <pc:spChg chg="add del mod">
          <ac:chgData name="Sun, Kexuan" userId="57e2ebdf-8035-4ff1-95a5-bb6693fd475a" providerId="ADAL" clId="{9258317A-B2A3-43EC-8DD2-CDB6D0494B5B}" dt="2024-04-11T16:37:31.785" v="255" actId="478"/>
          <ac:spMkLst>
            <pc:docMk/>
            <pc:sldMk cId="596769415" sldId="2147308909"/>
            <ac:spMk id="26" creationId="{93059300-D3AB-12EE-F543-93C1162AD7FB}"/>
          </ac:spMkLst>
        </pc:spChg>
        <pc:spChg chg="add mod">
          <ac:chgData name="Sun, Kexuan" userId="57e2ebdf-8035-4ff1-95a5-bb6693fd475a" providerId="ADAL" clId="{9258317A-B2A3-43EC-8DD2-CDB6D0494B5B}" dt="2024-04-11T16:40:45.871" v="293" actId="164"/>
          <ac:spMkLst>
            <pc:docMk/>
            <pc:sldMk cId="596769415" sldId="2147308909"/>
            <ac:spMk id="27" creationId="{64C5A0C7-1914-E784-F0DF-96C9D7D62C2A}"/>
          </ac:spMkLst>
        </pc:spChg>
        <pc:spChg chg="add mod">
          <ac:chgData name="Sun, Kexuan" userId="57e2ebdf-8035-4ff1-95a5-bb6693fd475a" providerId="ADAL" clId="{9258317A-B2A3-43EC-8DD2-CDB6D0494B5B}" dt="2024-04-11T16:40:45.871" v="293" actId="164"/>
          <ac:spMkLst>
            <pc:docMk/>
            <pc:sldMk cId="596769415" sldId="2147308909"/>
            <ac:spMk id="28" creationId="{CAB3EABA-1B4A-454D-B49F-D5F7F98A8616}"/>
          </ac:spMkLst>
        </pc:spChg>
        <pc:spChg chg="add mod">
          <ac:chgData name="Sun, Kexuan" userId="57e2ebdf-8035-4ff1-95a5-bb6693fd475a" providerId="ADAL" clId="{9258317A-B2A3-43EC-8DD2-CDB6D0494B5B}" dt="2024-04-11T16:40:45.871" v="293" actId="164"/>
          <ac:spMkLst>
            <pc:docMk/>
            <pc:sldMk cId="596769415" sldId="2147308909"/>
            <ac:spMk id="29" creationId="{C592B843-2ABB-F43A-1559-604A7EE2CD99}"/>
          </ac:spMkLst>
        </pc:spChg>
        <pc:spChg chg="add mod">
          <ac:chgData name="Sun, Kexuan" userId="57e2ebdf-8035-4ff1-95a5-bb6693fd475a" providerId="ADAL" clId="{9258317A-B2A3-43EC-8DD2-CDB6D0494B5B}" dt="2024-04-11T16:40:45.871" v="293" actId="164"/>
          <ac:spMkLst>
            <pc:docMk/>
            <pc:sldMk cId="596769415" sldId="2147308909"/>
            <ac:spMk id="30" creationId="{F9EC7386-62DA-8501-687B-15BFF2D89EF3}"/>
          </ac:spMkLst>
        </pc:spChg>
        <pc:spChg chg="add mod">
          <ac:chgData name="Sun, Kexuan" userId="57e2ebdf-8035-4ff1-95a5-bb6693fd475a" providerId="ADAL" clId="{9258317A-B2A3-43EC-8DD2-CDB6D0494B5B}" dt="2024-04-11T16:40:45.871" v="293" actId="164"/>
          <ac:spMkLst>
            <pc:docMk/>
            <pc:sldMk cId="596769415" sldId="2147308909"/>
            <ac:spMk id="31" creationId="{EB25C927-5E1B-8A91-369A-19D9C61C706F}"/>
          </ac:spMkLst>
        </pc:spChg>
        <pc:spChg chg="add mod">
          <ac:chgData name="Sun, Kexuan" userId="57e2ebdf-8035-4ff1-95a5-bb6693fd475a" providerId="ADAL" clId="{9258317A-B2A3-43EC-8DD2-CDB6D0494B5B}" dt="2024-04-11T16:40:45.871" v="293" actId="164"/>
          <ac:spMkLst>
            <pc:docMk/>
            <pc:sldMk cId="596769415" sldId="2147308909"/>
            <ac:spMk id="32" creationId="{E6DA2FD8-5663-D6A4-1A16-1F846F001134}"/>
          </ac:spMkLst>
        </pc:spChg>
        <pc:spChg chg="add mod">
          <ac:chgData name="Sun, Kexuan" userId="57e2ebdf-8035-4ff1-95a5-bb6693fd475a" providerId="ADAL" clId="{9258317A-B2A3-43EC-8DD2-CDB6D0494B5B}" dt="2024-04-11T16:40:45.871" v="293" actId="164"/>
          <ac:spMkLst>
            <pc:docMk/>
            <pc:sldMk cId="596769415" sldId="2147308909"/>
            <ac:spMk id="33" creationId="{5B4E5AFD-1566-25D3-9883-C0D3F2E41724}"/>
          </ac:spMkLst>
        </pc:spChg>
        <pc:spChg chg="add mod">
          <ac:chgData name="Sun, Kexuan" userId="57e2ebdf-8035-4ff1-95a5-bb6693fd475a" providerId="ADAL" clId="{9258317A-B2A3-43EC-8DD2-CDB6D0494B5B}" dt="2024-04-11T16:40:45.871" v="293" actId="164"/>
          <ac:spMkLst>
            <pc:docMk/>
            <pc:sldMk cId="596769415" sldId="2147308909"/>
            <ac:spMk id="34" creationId="{6234D8EA-A209-012A-03B9-F3305179838D}"/>
          </ac:spMkLst>
        </pc:spChg>
        <pc:spChg chg="add mod">
          <ac:chgData name="Sun, Kexuan" userId="57e2ebdf-8035-4ff1-95a5-bb6693fd475a" providerId="ADAL" clId="{9258317A-B2A3-43EC-8DD2-CDB6D0494B5B}" dt="2024-04-11T16:40:45.871" v="293" actId="164"/>
          <ac:spMkLst>
            <pc:docMk/>
            <pc:sldMk cId="596769415" sldId="2147308909"/>
            <ac:spMk id="35" creationId="{4FB3EDA9-CDDC-26DA-D851-112AE41FBD49}"/>
          </ac:spMkLst>
        </pc:spChg>
        <pc:spChg chg="add mod">
          <ac:chgData name="Sun, Kexuan" userId="57e2ebdf-8035-4ff1-95a5-bb6693fd475a" providerId="ADAL" clId="{9258317A-B2A3-43EC-8DD2-CDB6D0494B5B}" dt="2024-04-11T16:40:45.871" v="293" actId="164"/>
          <ac:spMkLst>
            <pc:docMk/>
            <pc:sldMk cId="596769415" sldId="2147308909"/>
            <ac:spMk id="36" creationId="{380E373F-A9B1-D7CD-408A-694CE37F6092}"/>
          </ac:spMkLst>
        </pc:spChg>
        <pc:spChg chg="add mod">
          <ac:chgData name="Sun, Kexuan" userId="57e2ebdf-8035-4ff1-95a5-bb6693fd475a" providerId="ADAL" clId="{9258317A-B2A3-43EC-8DD2-CDB6D0494B5B}" dt="2024-04-11T16:40:45.871" v="293" actId="164"/>
          <ac:spMkLst>
            <pc:docMk/>
            <pc:sldMk cId="596769415" sldId="2147308909"/>
            <ac:spMk id="37" creationId="{A2A623C6-BDD7-DE67-5B68-FACF93B0DB32}"/>
          </ac:spMkLst>
        </pc:spChg>
        <pc:spChg chg="add mod">
          <ac:chgData name="Sun, Kexuan" userId="57e2ebdf-8035-4ff1-95a5-bb6693fd475a" providerId="ADAL" clId="{9258317A-B2A3-43EC-8DD2-CDB6D0494B5B}" dt="2024-04-11T16:40:45.871" v="293" actId="164"/>
          <ac:spMkLst>
            <pc:docMk/>
            <pc:sldMk cId="596769415" sldId="2147308909"/>
            <ac:spMk id="38" creationId="{E5AB2AF9-3E8D-D5EB-6DB2-A340B636F2F2}"/>
          </ac:spMkLst>
        </pc:spChg>
        <pc:spChg chg="add mod">
          <ac:chgData name="Sun, Kexuan" userId="57e2ebdf-8035-4ff1-95a5-bb6693fd475a" providerId="ADAL" clId="{9258317A-B2A3-43EC-8DD2-CDB6D0494B5B}" dt="2024-04-11T16:40:45.871" v="293" actId="164"/>
          <ac:spMkLst>
            <pc:docMk/>
            <pc:sldMk cId="596769415" sldId="2147308909"/>
            <ac:spMk id="39" creationId="{D767229E-0B34-289E-1D83-42ABDB060D57}"/>
          </ac:spMkLst>
        </pc:spChg>
        <pc:spChg chg="add mod">
          <ac:chgData name="Sun, Kexuan" userId="57e2ebdf-8035-4ff1-95a5-bb6693fd475a" providerId="ADAL" clId="{9258317A-B2A3-43EC-8DD2-CDB6D0494B5B}" dt="2024-04-11T16:40:45.871" v="293" actId="164"/>
          <ac:spMkLst>
            <pc:docMk/>
            <pc:sldMk cId="596769415" sldId="2147308909"/>
            <ac:spMk id="40" creationId="{F6E86237-D29A-66F1-C5F3-1B1E83F2B2FB}"/>
          </ac:spMkLst>
        </pc:spChg>
        <pc:spChg chg="add del mod">
          <ac:chgData name="Sun, Kexuan" userId="57e2ebdf-8035-4ff1-95a5-bb6693fd475a" providerId="ADAL" clId="{9258317A-B2A3-43EC-8DD2-CDB6D0494B5B}" dt="2024-04-10T16:48:29.268" v="173" actId="478"/>
          <ac:spMkLst>
            <pc:docMk/>
            <pc:sldMk cId="596769415" sldId="2147308909"/>
            <ac:spMk id="42" creationId="{88EA6DF4-94B3-0794-EEE7-94D1A5616FBB}"/>
          </ac:spMkLst>
        </pc:spChg>
        <pc:spChg chg="add del mod">
          <ac:chgData name="Sun, Kexuan" userId="57e2ebdf-8035-4ff1-95a5-bb6693fd475a" providerId="ADAL" clId="{9258317A-B2A3-43EC-8DD2-CDB6D0494B5B}" dt="2024-04-11T16:35:43.970" v="242" actId="478"/>
          <ac:spMkLst>
            <pc:docMk/>
            <pc:sldMk cId="596769415" sldId="2147308909"/>
            <ac:spMk id="43" creationId="{BF40AD17-EACB-C017-3E5A-85C9CDFB20E0}"/>
          </ac:spMkLst>
        </pc:spChg>
        <pc:spChg chg="add mod">
          <ac:chgData name="Sun, Kexuan" userId="57e2ebdf-8035-4ff1-95a5-bb6693fd475a" providerId="ADAL" clId="{9258317A-B2A3-43EC-8DD2-CDB6D0494B5B}" dt="2024-04-11T16:40:45.871" v="293" actId="164"/>
          <ac:spMkLst>
            <pc:docMk/>
            <pc:sldMk cId="596769415" sldId="2147308909"/>
            <ac:spMk id="44" creationId="{699BE2A1-A49E-0EC4-A484-AFE65E5EF308}"/>
          </ac:spMkLst>
        </pc:spChg>
        <pc:spChg chg="add del mod ord">
          <ac:chgData name="Sun, Kexuan" userId="57e2ebdf-8035-4ff1-95a5-bb6693fd475a" providerId="ADAL" clId="{9258317A-B2A3-43EC-8DD2-CDB6D0494B5B}" dt="2024-04-10T16:50:12.737" v="198" actId="478"/>
          <ac:spMkLst>
            <pc:docMk/>
            <pc:sldMk cId="596769415" sldId="2147308909"/>
            <ac:spMk id="45" creationId="{A319FF13-04D3-F9F7-AD8C-93D5ADEDE63B}"/>
          </ac:spMkLst>
        </pc:spChg>
        <pc:spChg chg="add del mod ord">
          <ac:chgData name="Sun, Kexuan" userId="57e2ebdf-8035-4ff1-95a5-bb6693fd475a" providerId="ADAL" clId="{9258317A-B2A3-43EC-8DD2-CDB6D0494B5B}" dt="2024-04-11T16:32:39.140" v="207" actId="478"/>
          <ac:spMkLst>
            <pc:docMk/>
            <pc:sldMk cId="596769415" sldId="2147308909"/>
            <ac:spMk id="46" creationId="{A88A9EB0-0FC1-04C9-E018-D38E577B63E6}"/>
          </ac:spMkLst>
        </pc:spChg>
        <pc:spChg chg="add mod">
          <ac:chgData name="Sun, Kexuan" userId="57e2ebdf-8035-4ff1-95a5-bb6693fd475a" providerId="ADAL" clId="{9258317A-B2A3-43EC-8DD2-CDB6D0494B5B}" dt="2024-04-11T16:40:45.871" v="293" actId="164"/>
          <ac:spMkLst>
            <pc:docMk/>
            <pc:sldMk cId="596769415" sldId="2147308909"/>
            <ac:spMk id="47" creationId="{61CBED5B-E4B6-EBC5-1255-D2ADBD75468D}"/>
          </ac:spMkLst>
        </pc:spChg>
        <pc:spChg chg="add mod">
          <ac:chgData name="Sun, Kexuan" userId="57e2ebdf-8035-4ff1-95a5-bb6693fd475a" providerId="ADAL" clId="{9258317A-B2A3-43EC-8DD2-CDB6D0494B5B}" dt="2024-04-11T16:40:45.871" v="293" actId="164"/>
          <ac:spMkLst>
            <pc:docMk/>
            <pc:sldMk cId="596769415" sldId="2147308909"/>
            <ac:spMk id="48" creationId="{4EA473BE-136A-F63B-5C73-DD443A4E00E7}"/>
          </ac:spMkLst>
        </pc:spChg>
        <pc:spChg chg="add del mod">
          <ac:chgData name="Sun, Kexuan" userId="57e2ebdf-8035-4ff1-95a5-bb6693fd475a" providerId="ADAL" clId="{9258317A-B2A3-43EC-8DD2-CDB6D0494B5B}" dt="2024-04-11T16:33:58.607" v="224" actId="478"/>
          <ac:spMkLst>
            <pc:docMk/>
            <pc:sldMk cId="596769415" sldId="2147308909"/>
            <ac:spMk id="49" creationId="{F262CF49-DD7C-C28A-81EE-EE0CD1C029A4}"/>
          </ac:spMkLst>
        </pc:spChg>
        <pc:spChg chg="add del mod">
          <ac:chgData name="Sun, Kexuan" userId="57e2ebdf-8035-4ff1-95a5-bb6693fd475a" providerId="ADAL" clId="{9258317A-B2A3-43EC-8DD2-CDB6D0494B5B}" dt="2024-04-11T16:33:58.607" v="224" actId="478"/>
          <ac:spMkLst>
            <pc:docMk/>
            <pc:sldMk cId="596769415" sldId="2147308909"/>
            <ac:spMk id="50" creationId="{9231E262-2555-047B-7194-2F6D5F396F4C}"/>
          </ac:spMkLst>
        </pc:spChg>
        <pc:spChg chg="add del mod">
          <ac:chgData name="Sun, Kexuan" userId="57e2ebdf-8035-4ff1-95a5-bb6693fd475a" providerId="ADAL" clId="{9258317A-B2A3-43EC-8DD2-CDB6D0494B5B}" dt="2024-04-11T16:33:58.607" v="224" actId="478"/>
          <ac:spMkLst>
            <pc:docMk/>
            <pc:sldMk cId="596769415" sldId="2147308909"/>
            <ac:spMk id="51" creationId="{DA27CEE9-F7FB-87B7-0F93-4776C1A340F8}"/>
          </ac:spMkLst>
        </pc:spChg>
        <pc:spChg chg="add del mod">
          <ac:chgData name="Sun, Kexuan" userId="57e2ebdf-8035-4ff1-95a5-bb6693fd475a" providerId="ADAL" clId="{9258317A-B2A3-43EC-8DD2-CDB6D0494B5B}" dt="2024-04-11T16:33:58.607" v="224" actId="478"/>
          <ac:spMkLst>
            <pc:docMk/>
            <pc:sldMk cId="596769415" sldId="2147308909"/>
            <ac:spMk id="52" creationId="{D7FD9B53-7B9C-B37D-455A-622D701D7B99}"/>
          </ac:spMkLst>
        </pc:spChg>
        <pc:spChg chg="add mod">
          <ac:chgData name="Sun, Kexuan" userId="57e2ebdf-8035-4ff1-95a5-bb6693fd475a" providerId="ADAL" clId="{9258317A-B2A3-43EC-8DD2-CDB6D0494B5B}" dt="2024-04-11T16:40:45.871" v="293" actId="164"/>
          <ac:spMkLst>
            <pc:docMk/>
            <pc:sldMk cId="596769415" sldId="2147308909"/>
            <ac:spMk id="53" creationId="{59C4434C-BF25-37E0-BC2B-E7D04F4BC7F7}"/>
          </ac:spMkLst>
        </pc:spChg>
        <pc:spChg chg="add mod ord">
          <ac:chgData name="Sun, Kexuan" userId="57e2ebdf-8035-4ff1-95a5-bb6693fd475a" providerId="ADAL" clId="{9258317A-B2A3-43EC-8DD2-CDB6D0494B5B}" dt="2024-04-11T16:40:45.871" v="293" actId="164"/>
          <ac:spMkLst>
            <pc:docMk/>
            <pc:sldMk cId="596769415" sldId="2147308909"/>
            <ac:spMk id="54" creationId="{B59C87D6-FFE3-8C3E-E5EB-C75AA8ACF23B}"/>
          </ac:spMkLst>
        </pc:spChg>
        <pc:spChg chg="add mod ord">
          <ac:chgData name="Sun, Kexuan" userId="57e2ebdf-8035-4ff1-95a5-bb6693fd475a" providerId="ADAL" clId="{9258317A-B2A3-43EC-8DD2-CDB6D0494B5B}" dt="2024-04-11T16:40:45.871" v="293" actId="164"/>
          <ac:spMkLst>
            <pc:docMk/>
            <pc:sldMk cId="596769415" sldId="2147308909"/>
            <ac:spMk id="55" creationId="{7402DDCB-994B-30AE-A281-9E362519F3F6}"/>
          </ac:spMkLst>
        </pc:spChg>
        <pc:spChg chg="add mod ord">
          <ac:chgData name="Sun, Kexuan" userId="57e2ebdf-8035-4ff1-95a5-bb6693fd475a" providerId="ADAL" clId="{9258317A-B2A3-43EC-8DD2-CDB6D0494B5B}" dt="2024-04-11T16:40:45.871" v="293" actId="164"/>
          <ac:spMkLst>
            <pc:docMk/>
            <pc:sldMk cId="596769415" sldId="2147308909"/>
            <ac:spMk id="56" creationId="{EEBE1535-7EB2-F290-DF65-B8114B3D9D27}"/>
          </ac:spMkLst>
        </pc:spChg>
        <pc:spChg chg="add mod">
          <ac:chgData name="Sun, Kexuan" userId="57e2ebdf-8035-4ff1-95a5-bb6693fd475a" providerId="ADAL" clId="{9258317A-B2A3-43EC-8DD2-CDB6D0494B5B}" dt="2024-04-11T16:40:45.871" v="293" actId="164"/>
          <ac:spMkLst>
            <pc:docMk/>
            <pc:sldMk cId="596769415" sldId="2147308909"/>
            <ac:spMk id="57" creationId="{380243E4-E6C3-3E32-25A7-0C804F192BB7}"/>
          </ac:spMkLst>
        </pc:spChg>
        <pc:grpChg chg="add mod">
          <ac:chgData name="Sun, Kexuan" userId="57e2ebdf-8035-4ff1-95a5-bb6693fd475a" providerId="ADAL" clId="{9258317A-B2A3-43EC-8DD2-CDB6D0494B5B}" dt="2024-04-11T16:40:45.871" v="293" actId="164"/>
          <ac:grpSpMkLst>
            <pc:docMk/>
            <pc:sldMk cId="596769415" sldId="2147308909"/>
            <ac:grpSpMk id="58" creationId="{B6E6D957-28A5-2462-280E-4AEE6C29CE47}"/>
          </ac:grpSpMkLst>
        </pc:grpChg>
        <pc:cxnChg chg="add mod">
          <ac:chgData name="Sun, Kexuan" userId="57e2ebdf-8035-4ff1-95a5-bb6693fd475a" providerId="ADAL" clId="{9258317A-B2A3-43EC-8DD2-CDB6D0494B5B}" dt="2024-04-11T16:40:45.871" v="293" actId="164"/>
          <ac:cxnSpMkLst>
            <pc:docMk/>
            <pc:sldMk cId="596769415" sldId="2147308909"/>
            <ac:cxnSpMk id="41" creationId="{58D93B82-51EF-E61C-7AC4-E5664FDDDC81}"/>
          </ac:cxnSpMkLst>
        </pc:cxnChg>
      </pc:sldChg>
    </pc:docChg>
  </pc:docChgLst>
  <pc:docChgLst>
    <pc:chgData name="Lingasamy, V | RSI" userId="S::v.lingasamy@rakuten.com::4c28bbe9-9c30-42f0-83cc-be1ec0098112" providerId="AD" clId="Web-{D428EF5E-0B95-B047-F252-1A1B9F66657D}"/>
    <pc:docChg chg="modSld">
      <pc:chgData name="Lingasamy, V | RSI" userId="S::v.lingasamy@rakuten.com::4c28bbe9-9c30-42f0-83cc-be1ec0098112" providerId="AD" clId="Web-{D428EF5E-0B95-B047-F252-1A1B9F66657D}" dt="2024-04-10T15:02:29.304" v="3"/>
      <pc:docMkLst>
        <pc:docMk/>
      </pc:docMkLst>
      <pc:sldChg chg="modSp">
        <pc:chgData name="Lingasamy, V | RSI" userId="S::v.lingasamy@rakuten.com::4c28bbe9-9c30-42f0-83cc-be1ec0098112" providerId="AD" clId="Web-{D428EF5E-0B95-B047-F252-1A1B9F66657D}" dt="2024-04-10T15:02:29.304" v="3"/>
        <pc:sldMkLst>
          <pc:docMk/>
          <pc:sldMk cId="686510279" sldId="263"/>
        </pc:sldMkLst>
        <pc:graphicFrameChg chg="mod modGraphic">
          <ac:chgData name="Lingasamy, V | RSI" userId="S::v.lingasamy@rakuten.com::4c28bbe9-9c30-42f0-83cc-be1ec0098112" providerId="AD" clId="Web-{D428EF5E-0B95-B047-F252-1A1B9F66657D}" dt="2024-04-10T15:02:29.304" v="3"/>
          <ac:graphicFrameMkLst>
            <pc:docMk/>
            <pc:sldMk cId="686510279" sldId="263"/>
            <ac:graphicFrameMk id="4" creationId="{C841CB8D-FA39-FB7A-65C7-A0C1C1187800}"/>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9T04:32:07.114"/>
    </inkml:context>
    <inkml:brush xml:id="br0">
      <inkml:brushProperty name="width" value="0.2" units="cm"/>
      <inkml:brushProperty name="height" value="0.2" units="cm"/>
      <inkml:brushProperty name="color" value="#FFFFFF"/>
    </inkml:brush>
  </inkml:definitions>
  <inkml:trace contextRef="#ctx0" brushRef="#br0">1 0 24575,'0'4'0,"3"1"0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D4E76C-657E-4784-9D4B-8BB2DB7A2193}" type="datetimeFigureOut">
              <a:rPr lang="en-IN" smtClean="0"/>
              <a:t>12-04-2024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778A1-D82B-4F0B-AD2E-8BC7D7CCD037}" type="slidenum">
              <a:rPr lang="en-IN" smtClean="0"/>
              <a:t>‹#›</a:t>
            </a:fld>
            <a:endParaRPr lang="en-IN"/>
          </a:p>
        </p:txBody>
      </p:sp>
    </p:spTree>
    <p:extLst>
      <p:ext uri="{BB962C8B-B14F-4D97-AF65-F5344CB8AC3E}">
        <p14:creationId xmlns:p14="http://schemas.microsoft.com/office/powerpoint/2010/main" val="666516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285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2</a:t>
            </a:fld>
            <a:endParaRPr lang="en-IN"/>
          </a:p>
        </p:txBody>
      </p:sp>
    </p:spTree>
    <p:extLst>
      <p:ext uri="{BB962C8B-B14F-4D97-AF65-F5344CB8AC3E}">
        <p14:creationId xmlns:p14="http://schemas.microsoft.com/office/powerpoint/2010/main" val="4274517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3</a:t>
            </a:fld>
            <a:endParaRPr lang="en-IN"/>
          </a:p>
        </p:txBody>
      </p:sp>
    </p:spTree>
    <p:extLst>
      <p:ext uri="{BB962C8B-B14F-4D97-AF65-F5344CB8AC3E}">
        <p14:creationId xmlns:p14="http://schemas.microsoft.com/office/powerpoint/2010/main" val="17540703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rotWithShape="1">
          <a:blip r:embed="rId2" cstate="print"/>
          <a:srcRect r="13680"/>
          <a:stretch/>
        </p:blipFill>
        <p:spPr>
          <a:xfrm>
            <a:off x="-1" y="0"/>
            <a:ext cx="12192001" cy="6858000"/>
          </a:xfrm>
          <a:prstGeom prst="rect">
            <a:avLst/>
          </a:prstGeom>
        </p:spPr>
      </p:pic>
      <p:sp>
        <p:nvSpPr>
          <p:cNvPr id="8" name="TextBox 7"/>
          <p:cNvSpPr txBox="1"/>
          <p:nvPr/>
        </p:nvSpPr>
        <p:spPr>
          <a:xfrm>
            <a:off x="11664620" y="6608396"/>
            <a:ext cx="527381" cy="276989"/>
          </a:xfrm>
          <a:prstGeom prst="rect">
            <a:avLst/>
          </a:prstGeom>
          <a:noFill/>
        </p:spPr>
        <p:txBody>
          <a:bodyPr wrap="square" lIns="91430" tIns="45715" rIns="91430" bIns="45715" rtlCol="0">
            <a:spAutoFit/>
          </a:bodyPr>
          <a:lstStyle/>
          <a:p>
            <a:pPr algn="r" defTabSz="685783" fontAlgn="auto">
              <a:spcBef>
                <a:spcPts val="0"/>
              </a:spcBef>
              <a:spcAft>
                <a:spcPts val="0"/>
              </a:spcAft>
            </a:pPr>
            <a:fld id="{24173ED6-4A69-4FA8-8A09-51FC87ACF5D8}" type="slidenum">
              <a:rPr lang="zh-CN" altLang="en-US" sz="1200" b="1" smtClean="0">
                <a:solidFill>
                  <a:srgbClr val="9BBB59"/>
                </a:solidFill>
                <a:latin typeface="微软雅黑" pitchFamily="34" charset="-122"/>
                <a:ea typeface="微软雅黑" pitchFamily="34" charset="-122"/>
                <a:cs typeface="+mn-cs"/>
              </a:rPr>
              <a:pPr algn="r" defTabSz="685783" fontAlgn="auto">
                <a:spcBef>
                  <a:spcPts val="0"/>
                </a:spcBef>
                <a:spcAft>
                  <a:spcPts val="0"/>
                </a:spcAft>
              </a:pPr>
              <a:t>‹#›</a:t>
            </a:fld>
            <a:endParaRPr lang="zh-CN" altLang="en-US" sz="1200" b="1">
              <a:solidFill>
                <a:srgbClr val="9BBB59"/>
              </a:solidFill>
              <a:latin typeface="微软雅黑" pitchFamily="34" charset="-122"/>
              <a:ea typeface="微软雅黑" pitchFamily="34" charset="-122"/>
              <a:cs typeface="+mn-cs"/>
            </a:endParaRPr>
          </a:p>
        </p:txBody>
      </p:sp>
      <p:pic>
        <p:nvPicPr>
          <p:cNvPr id="6" name="图片 5" descr="webwxgetmsgimg (7).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0365" y="9236"/>
            <a:ext cx="1541051" cy="658800"/>
          </a:xfrm>
          <a:prstGeom prst="rect">
            <a:avLst/>
          </a:prstGeom>
        </p:spPr>
      </p:pic>
    </p:spTree>
    <p:extLst>
      <p:ext uri="{BB962C8B-B14F-4D97-AF65-F5344CB8AC3E}">
        <p14:creationId xmlns:p14="http://schemas.microsoft.com/office/powerpoint/2010/main" val="25031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559809895"/>
      </p:ext>
    </p:extLst>
  </p:cSld>
  <p:clrMapOvr>
    <a:masterClrMapping/>
  </p:clrMapOvr>
  <p:transition spd="med"/>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Tree>
    <p:extLst>
      <p:ext uri="{BB962C8B-B14F-4D97-AF65-F5344CB8AC3E}">
        <p14:creationId xmlns:p14="http://schemas.microsoft.com/office/powerpoint/2010/main" val="403846575"/>
      </p:ext>
    </p:extLst>
  </p:cSld>
  <p:clrMapOvr>
    <a:masterClrMapping/>
  </p:clrMapOvr>
  <p:transition spd="med"/>
  <p:hf hdr="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1258322284"/>
      </p:ext>
    </p:extLst>
  </p:cSld>
  <p:clrMapOvr>
    <a:masterClrMapping/>
  </p:clrMapOvr>
  <p:transition spd="med"/>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2422905678"/>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1005562032"/>
      </p:ext>
    </p:extLst>
  </p:cSld>
  <p:clrMapOvr>
    <a:masterClrMapping/>
  </p:clrMapOvr>
  <p:transition spd="med"/>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Tree>
    <p:extLst>
      <p:ext uri="{BB962C8B-B14F-4D97-AF65-F5344CB8AC3E}">
        <p14:creationId xmlns:p14="http://schemas.microsoft.com/office/powerpoint/2010/main" val="3386074099"/>
      </p:ext>
    </p:extLst>
  </p:cSld>
  <p:clrMapOvr>
    <a:masterClrMapping/>
  </p:clrMapOvr>
  <p:transition spd="med"/>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481158559"/>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E30D971-E385-4789-288B-C353310C9211}"/>
              </a:ext>
            </a:extLst>
          </p:cNvPr>
          <p:cNvSpPr>
            <a:spLocks noGrp="1"/>
          </p:cNvSpPr>
          <p:nvPr>
            <p:ph type="ctrTitle"/>
          </p:nvPr>
        </p:nvSpPr>
        <p:spPr>
          <a:xfrm>
            <a:off x="1524000" y="1122363"/>
            <a:ext cx="9144000" cy="2387600"/>
          </a:xfrm>
        </p:spPr>
        <p:txBody>
          <a:bodyPr anchor="b"/>
          <a:lstStyle>
            <a:lvl1pPr algn="ctr">
              <a:defRPr sz="4500"/>
            </a:lvl1pPr>
          </a:lstStyle>
          <a:p>
            <a:r>
              <a:rPr kumimoji="1" lang="en-US" altLang="ja-JP"/>
              <a:t>Click to edit Master title style</a:t>
            </a:r>
            <a:endParaRPr kumimoji="1" lang="ja-JP" altLang="en-US"/>
          </a:p>
        </p:txBody>
      </p:sp>
      <p:sp>
        <p:nvSpPr>
          <p:cNvPr id="3" name="字幕 2">
            <a:extLst>
              <a:ext uri="{FF2B5EF4-FFF2-40B4-BE49-F238E27FC236}">
                <a16:creationId xmlns:a16="http://schemas.microsoft.com/office/drawing/2014/main" id="{D75F8DCC-8D0A-A3ED-FA71-4D11EE3F6368}"/>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en-US" altLang="ja-JP"/>
              <a:t>Click to edit Master subtitle style</a:t>
            </a:r>
            <a:endParaRPr kumimoji="1" lang="ja-JP" altLang="en-US"/>
          </a:p>
        </p:txBody>
      </p:sp>
      <p:sp>
        <p:nvSpPr>
          <p:cNvPr id="4" name="日付プレースホルダー 3">
            <a:extLst>
              <a:ext uri="{FF2B5EF4-FFF2-40B4-BE49-F238E27FC236}">
                <a16:creationId xmlns:a16="http://schemas.microsoft.com/office/drawing/2014/main" id="{0329E032-CEAF-5F9F-6367-1AB9AAF52FBB}"/>
              </a:ext>
            </a:extLst>
          </p:cNvPr>
          <p:cNvSpPr>
            <a:spLocks noGrp="1"/>
          </p:cNvSpPr>
          <p:nvPr>
            <p:ph type="dt" sz="half" idx="10"/>
          </p:nvPr>
        </p:nvSpPr>
        <p:spPr/>
        <p:txBody>
          <a:bodyPr/>
          <a:lstStyle/>
          <a:p>
            <a:fld id="{7223E5A7-98F9-4BAB-8E4D-8B44175BCD96}" type="datetimeFigureOut">
              <a:rPr kumimoji="1" lang="ja-JP" altLang="en-US" smtClean="0"/>
              <a:t>2024/4/12</a:t>
            </a:fld>
            <a:endParaRPr kumimoji="1" lang="ja-JP" altLang="en-US"/>
          </a:p>
        </p:txBody>
      </p:sp>
      <p:sp>
        <p:nvSpPr>
          <p:cNvPr id="5" name="フッター プレースホルダー 4">
            <a:extLst>
              <a:ext uri="{FF2B5EF4-FFF2-40B4-BE49-F238E27FC236}">
                <a16:creationId xmlns:a16="http://schemas.microsoft.com/office/drawing/2014/main" id="{A55FAB9D-4865-DF49-FEB2-1ABB1251C2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B11C57-E585-B0C3-B1AA-C118C1BD3CFC}"/>
              </a:ext>
            </a:extLst>
          </p:cNvPr>
          <p:cNvSpPr>
            <a:spLocks noGrp="1"/>
          </p:cNvSpPr>
          <p:nvPr>
            <p:ph type="sldNum" sz="quarter" idx="12"/>
          </p:nvPr>
        </p:nvSpPr>
        <p:spPr/>
        <p:txBody>
          <a:bodyPr/>
          <a:lstStyle/>
          <a:p>
            <a:fld id="{8B797219-815D-4744-85B9-6D32340DC147}" type="slidenum">
              <a:rPr kumimoji="1" lang="ja-JP" altLang="en-US" smtClean="0"/>
              <a:t>‹#›</a:t>
            </a:fld>
            <a:endParaRPr kumimoji="1" lang="ja-JP" altLang="en-US"/>
          </a:p>
        </p:txBody>
      </p:sp>
    </p:spTree>
    <p:extLst>
      <p:ext uri="{BB962C8B-B14F-4D97-AF65-F5344CB8AC3E}">
        <p14:creationId xmlns:p14="http://schemas.microsoft.com/office/powerpoint/2010/main" val="282762609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82_标题和内容">
    <p:spTree>
      <p:nvGrpSpPr>
        <p:cNvPr id="1" name=""/>
        <p:cNvGrpSpPr/>
        <p:nvPr/>
      </p:nvGrpSpPr>
      <p:grpSpPr>
        <a:xfrm>
          <a:off x="0" y="0"/>
          <a:ext cx="0" cy="0"/>
          <a:chOff x="0" y="0"/>
          <a:chExt cx="0" cy="0"/>
        </a:xfrm>
      </p:grpSpPr>
      <p:sp>
        <p:nvSpPr>
          <p:cNvPr id="6" name="Title Placeholder 1"/>
          <p:cNvSpPr>
            <a:spLocks noGrp="1"/>
          </p:cNvSpPr>
          <p:nvPr>
            <p:ph type="title"/>
          </p:nvPr>
        </p:nvSpPr>
        <p:spPr bwMode="auto">
          <a:xfrm>
            <a:off x="398351" y="55867"/>
            <a:ext cx="109728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2100"/>
            </a:lvl1pPr>
          </a:lstStyle>
          <a:p>
            <a:pPr lvl="0"/>
            <a:r>
              <a:rPr lang="en-US"/>
              <a:t>Click to edit Master title style</a:t>
            </a:r>
          </a:p>
        </p:txBody>
      </p:sp>
      <p:sp>
        <p:nvSpPr>
          <p:cNvPr id="9" name="Text Placeholder 2"/>
          <p:cNvSpPr>
            <a:spLocks noGrp="1"/>
          </p:cNvSpPr>
          <p:nvPr>
            <p:ph idx="1"/>
          </p:nvPr>
        </p:nvSpPr>
        <p:spPr bwMode="auto">
          <a:xfrm>
            <a:off x="398351" y="1214539"/>
            <a:ext cx="10972800" cy="420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1500"/>
            </a:lvl1pPr>
            <a:lvl2pPr>
              <a:defRPr sz="135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2847935"/>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cover">
    <p:spTree>
      <p:nvGrpSpPr>
        <p:cNvPr id="1" name=""/>
        <p:cNvGrpSpPr/>
        <p:nvPr/>
      </p:nvGrpSpPr>
      <p:grpSpPr>
        <a:xfrm>
          <a:off x="0" y="0"/>
          <a:ext cx="0" cy="0"/>
          <a:chOff x="0" y="0"/>
          <a:chExt cx="0" cy="0"/>
        </a:xfrm>
      </p:grpSpPr>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19750679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2347199527"/>
      </p:ext>
    </p:extLst>
  </p:cSld>
  <p:clrMapOvr>
    <a:masterClrMapping/>
  </p:clrMapOvr>
  <p:transition spd="med"/>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pic>
        <p:nvPicPr>
          <p:cNvPr id="12" name="図 11">
            <a:extLst>
              <a:ext uri="{FF2B5EF4-FFF2-40B4-BE49-F238E27FC236}">
                <a16:creationId xmlns:a16="http://schemas.microsoft.com/office/drawing/2014/main" id="{9B22ADDD-1622-174C-8100-923F96341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421451663"/>
      </p:ext>
    </p:extLst>
  </p:cSld>
  <p:clrMapOvr>
    <a:masterClrMapping/>
  </p:clrMapOvr>
  <p:transition spd="med"/>
  <p:hf sldNum="0"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1D3BECA7-87CD-CB4F-8FAE-A64ACDE103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415129057"/>
      </p:ext>
    </p:extLst>
  </p:cSld>
  <p:clrMapOvr>
    <a:masterClrMapping/>
  </p:clrMapOvr>
  <p:transition spd="med"/>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1569007155"/>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
        <p:nvSpPr>
          <p:cNvPr id="3" name="テキスト ボックス 2"/>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2281523613"/>
      </p:ext>
    </p:extLst>
  </p:cSld>
  <p:clrMapOvr>
    <a:masterClrMapping/>
  </p:clrMapOvr>
  <p:transition spd="med"/>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935596931"/>
      </p:ext>
    </p:extLst>
  </p:cSld>
  <p:clrMapOvr>
    <a:masterClrMapping/>
  </p:clrMapOvr>
  <p:transition spd="med"/>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330192039"/>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6.svg"/><Relationship Id="rId5" Type="http://schemas.openxmlformats.org/officeDocument/2006/relationships/slideLayout" Target="../slideLayouts/slideLayout7.xml"/><Relationship Id="rId10" Type="http://schemas.openxmlformats.org/officeDocument/2006/relationships/image" Target="../media/image5.png"/><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4.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026" name="Group 9"/>
          <p:cNvGrpSpPr>
            <a:grpSpLocks/>
          </p:cNvGrpSpPr>
          <p:nvPr/>
        </p:nvGrpSpPr>
        <p:grpSpPr bwMode="auto">
          <a:xfrm>
            <a:off x="-239184" y="-196851"/>
            <a:ext cx="12670368" cy="7344835"/>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grpSp>
          <p:nvGrpSpPr>
            <p:cNvPr id="1044" name="Group 55"/>
            <p:cNvGrpSpPr>
              <a:grpSpLocks/>
            </p:cNvGrpSpPr>
            <p:nvPr/>
          </p:nvGrpSpPr>
          <p:grpSpPr bwMode="auto">
            <a:xfrm>
              <a:off x="647565" y="5171222"/>
              <a:ext cx="4715446" cy="134825"/>
              <a:chOff x="408" y="4343"/>
              <a:chExt cx="2970" cy="113"/>
            </a:xfrm>
          </p:grpSpPr>
          <p:grpSp>
            <p:nvGrpSpPr>
              <p:cNvPr id="1055"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204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130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168</a:t>
                  </a:r>
                  <a:br>
                    <a:rPr lang="en-GB" sz="500" b="1">
                      <a:solidFill>
                        <a:srgbClr val="FFFFFF"/>
                      </a:solidFill>
                      <a:cs typeface="Arial" pitchFamily="34" charset="0"/>
                    </a:rPr>
                  </a:br>
                  <a:r>
                    <a:rPr lang="en-GB" sz="500" b="1">
                      <a:solidFill>
                        <a:srgbClr val="FFFFFF"/>
                      </a:solidFill>
                      <a:cs typeface="Arial" pitchFamily="34" charset="0"/>
                    </a:rPr>
                    <a:t>G 187</a:t>
                  </a:r>
                  <a:br>
                    <a:rPr lang="en-GB" sz="500" b="1">
                      <a:solidFill>
                        <a:srgbClr val="FFFFFF"/>
                      </a:solidFill>
                      <a:cs typeface="Arial" pitchFamily="34" charset="0"/>
                    </a:rPr>
                  </a:br>
                  <a:r>
                    <a:rPr lang="en-GB" sz="500" b="1">
                      <a:solidFill>
                        <a:srgbClr val="FFFFFF"/>
                      </a:solidFill>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104</a:t>
                  </a:r>
                  <a:br>
                    <a:rPr lang="en-GB" sz="500" b="1">
                      <a:solidFill>
                        <a:srgbClr val="FFFFFF"/>
                      </a:solidFill>
                      <a:cs typeface="Arial" pitchFamily="34" charset="0"/>
                    </a:rPr>
                  </a:br>
                  <a:r>
                    <a:rPr lang="en-GB" sz="500" b="1">
                      <a:solidFill>
                        <a:srgbClr val="FFFFFF"/>
                      </a:solidFill>
                      <a:cs typeface="Arial" pitchFamily="34" charset="0"/>
                    </a:rPr>
                    <a:t>G 113</a:t>
                  </a:r>
                  <a:br>
                    <a:rPr lang="en-GB" sz="500" b="1">
                      <a:solidFill>
                        <a:srgbClr val="FFFFFF"/>
                      </a:solidFill>
                      <a:cs typeface="Arial" pitchFamily="34" charset="0"/>
                    </a:rPr>
                  </a:br>
                  <a:r>
                    <a:rPr lang="en-GB" sz="500" b="1">
                      <a:solidFill>
                        <a:srgbClr val="FFFFFF"/>
                      </a:solidFill>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216</a:t>
                  </a:r>
                  <a:br>
                    <a:rPr lang="en-GB" sz="500" b="1">
                      <a:solidFill>
                        <a:srgbClr val="FFFFFF"/>
                      </a:solidFill>
                      <a:cs typeface="Arial" pitchFamily="34" charset="0"/>
                    </a:rPr>
                  </a:br>
                  <a:r>
                    <a:rPr lang="en-GB" sz="500" b="1">
                      <a:solidFill>
                        <a:srgbClr val="FFFFFF"/>
                      </a:solidFill>
                      <a:cs typeface="Arial" pitchFamily="34" charset="0"/>
                    </a:rPr>
                    <a:t>G 217</a:t>
                  </a:r>
                  <a:br>
                    <a:rPr lang="en-GB" sz="500" b="1">
                      <a:solidFill>
                        <a:srgbClr val="FFFFFF"/>
                      </a:solidFill>
                      <a:cs typeface="Arial" pitchFamily="34" charset="0"/>
                    </a:rPr>
                  </a:br>
                  <a:r>
                    <a:rPr lang="en-GB" sz="500" b="1">
                      <a:solidFill>
                        <a:srgbClr val="FFFFFF"/>
                      </a:solidFill>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0</a:t>
                  </a:r>
                  <a:br>
                    <a:rPr lang="en-GB" sz="500" b="1">
                      <a:solidFill>
                        <a:srgbClr val="FFFFFF"/>
                      </a:solidFill>
                      <a:cs typeface="Arial" pitchFamily="34" charset="0"/>
                    </a:rPr>
                  </a:br>
                  <a:r>
                    <a:rPr lang="en-GB" sz="500" b="1">
                      <a:solidFill>
                        <a:srgbClr val="FFFFFF"/>
                      </a:solidFill>
                      <a:cs typeface="Arial" pitchFamily="34" charset="0"/>
                    </a:rPr>
                    <a:t>G 0</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a:t>
                  </a:r>
                  <a:br>
                    <a:rPr lang="en-GB" sz="500" b="1">
                      <a:solidFill>
                        <a:srgbClr val="FFFFFF"/>
                      </a:solidFill>
                      <a:cs typeface="Arial" pitchFamily="34" charset="0"/>
                    </a:rPr>
                  </a:br>
                  <a:r>
                    <a:rPr lang="en-GB" sz="500" b="1">
                      <a:solidFill>
                        <a:srgbClr val="FFFFFF"/>
                      </a:solidFill>
                      <a:cs typeface="Arial" pitchFamily="34" charset="0"/>
                    </a:rPr>
                    <a:t>G 255</a:t>
                  </a:r>
                  <a:br>
                    <a:rPr lang="en-GB" sz="500" b="1">
                      <a:solidFill>
                        <a:srgbClr val="FFFFFF"/>
                      </a:solidFill>
                      <a:cs typeface="Arial" pitchFamily="34" charset="0"/>
                    </a:rPr>
                  </a:br>
                  <a:r>
                    <a:rPr lang="en-GB" sz="500" b="1">
                      <a:solidFill>
                        <a:srgbClr val="FFFFFF"/>
                      </a:solidFill>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endParaRPr lang="en-US" sz="500" b="1">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US" sz="500" b="1" noProof="0">
                  <a:solidFill>
                    <a:srgbClr val="FFFFFF"/>
                  </a:solidFill>
                  <a:cs typeface="Arial" pitchFamily="34" charset="0"/>
                </a:rPr>
                <a:t>Primary colors:</a:t>
              </a:r>
            </a:p>
          </p:txBody>
        </p:sp>
      </p:grpSp>
      <p:sp>
        <p:nvSpPr>
          <p:cNvPr id="1027" name="Title Placeholder 1"/>
          <p:cNvSpPr>
            <a:spLocks noGrp="1"/>
          </p:cNvSpPr>
          <p:nvPr>
            <p:ph type="title"/>
          </p:nvPr>
        </p:nvSpPr>
        <p:spPr bwMode="auto">
          <a:xfrm>
            <a:off x="556684" y="372535"/>
            <a:ext cx="10972800" cy="4148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556684" y="1452038"/>
            <a:ext cx="10972800" cy="42095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p:cNvSpPr txBox="1"/>
          <p:nvPr/>
        </p:nvSpPr>
        <p:spPr>
          <a:xfrm>
            <a:off x="556695" y="6290734"/>
            <a:ext cx="419100" cy="357717"/>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fontAlgn="auto">
              <a:spcBef>
                <a:spcPts val="0"/>
              </a:spcBef>
              <a:spcAft>
                <a:spcPts val="0"/>
              </a:spcAft>
              <a:defRPr/>
            </a:pPr>
            <a:fld id="{ACAE5471-9A65-4ED4-92A5-CABD06A5C240}" type="slidenum">
              <a:rPr lang="en-US" sz="1000" smtClean="0">
                <a:solidFill>
                  <a:schemeClr val="tx1"/>
                </a:solidFill>
                <a:latin typeface="Arial"/>
                <a:ea typeface="+mn-ea"/>
                <a:cs typeface="Arial"/>
              </a:rPr>
              <a:pPr algn="l" fontAlgn="auto">
                <a:spcBef>
                  <a:spcPts val="0"/>
                </a:spcBef>
                <a:spcAft>
                  <a:spcPts val="0"/>
                </a:spcAft>
                <a:defRPr/>
              </a:pPr>
              <a:t>‹#›</a:t>
            </a:fld>
            <a:endParaRPr lang="en-US" sz="1000">
              <a:solidFill>
                <a:schemeClr val="tx1"/>
              </a:solidFill>
              <a:latin typeface="Arial"/>
              <a:ea typeface="+mn-ea"/>
              <a:cs typeface="Arial"/>
            </a:endParaRPr>
          </a:p>
        </p:txBody>
      </p:sp>
    </p:spTree>
    <p:extLst>
      <p:ext uri="{BB962C8B-B14F-4D97-AF65-F5344CB8AC3E}">
        <p14:creationId xmlns:p14="http://schemas.microsoft.com/office/powerpoint/2010/main" val="211844190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457166"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66" algn="l" defTabSz="457166" rtl="0" eaLnBrk="1" fontAlgn="base" hangingPunct="1">
        <a:spcBef>
          <a:spcPct val="0"/>
        </a:spcBef>
        <a:spcAft>
          <a:spcPct val="0"/>
        </a:spcAft>
        <a:defRPr b="1">
          <a:solidFill>
            <a:schemeClr val="bg2"/>
          </a:solidFill>
          <a:latin typeface="Arial" charset="0"/>
          <a:ea typeface="ヒラギノ角ゴ Pro W3" charset="0"/>
        </a:defRPr>
      </a:lvl6pPr>
      <a:lvl7pPr marL="914333" algn="l" defTabSz="457166" rtl="0" eaLnBrk="1" fontAlgn="base" hangingPunct="1">
        <a:spcBef>
          <a:spcPct val="0"/>
        </a:spcBef>
        <a:spcAft>
          <a:spcPct val="0"/>
        </a:spcAft>
        <a:defRPr b="1">
          <a:solidFill>
            <a:schemeClr val="bg2"/>
          </a:solidFill>
          <a:latin typeface="Arial" charset="0"/>
          <a:ea typeface="ヒラギノ角ゴ Pro W3" charset="0"/>
        </a:defRPr>
      </a:lvl7pPr>
      <a:lvl8pPr marL="1371498" algn="l" defTabSz="457166" rtl="0" eaLnBrk="1" fontAlgn="base" hangingPunct="1">
        <a:spcBef>
          <a:spcPct val="0"/>
        </a:spcBef>
        <a:spcAft>
          <a:spcPct val="0"/>
        </a:spcAft>
        <a:defRPr b="1">
          <a:solidFill>
            <a:schemeClr val="bg2"/>
          </a:solidFill>
          <a:latin typeface="Arial" charset="0"/>
          <a:ea typeface="ヒラギノ角ゴ Pro W3" charset="0"/>
        </a:defRPr>
      </a:lvl8pPr>
      <a:lvl9pPr marL="1828664" algn="l" defTabSz="457166"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1"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53"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62" indent="-225407"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46"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15"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6" rtl="0" eaLnBrk="1" latinLnBrk="0" hangingPunct="1">
        <a:defRPr sz="1800" kern="1200">
          <a:solidFill>
            <a:schemeClr val="tx1"/>
          </a:solidFill>
          <a:latin typeface="+mn-lt"/>
          <a:ea typeface="+mn-ea"/>
          <a:cs typeface="+mn-cs"/>
        </a:defRPr>
      </a:lvl1pPr>
      <a:lvl2pPr marL="457166" algn="l" defTabSz="457166" rtl="0" eaLnBrk="1" latinLnBrk="0" hangingPunct="1">
        <a:defRPr sz="1800" kern="1200">
          <a:solidFill>
            <a:schemeClr val="tx1"/>
          </a:solidFill>
          <a:latin typeface="+mn-lt"/>
          <a:ea typeface="+mn-ea"/>
          <a:cs typeface="+mn-cs"/>
        </a:defRPr>
      </a:lvl2pPr>
      <a:lvl3pPr marL="914333" algn="l" defTabSz="457166" rtl="0" eaLnBrk="1" latinLnBrk="0" hangingPunct="1">
        <a:defRPr sz="1800" kern="1200">
          <a:solidFill>
            <a:schemeClr val="tx1"/>
          </a:solidFill>
          <a:latin typeface="+mn-lt"/>
          <a:ea typeface="+mn-ea"/>
          <a:cs typeface="+mn-cs"/>
        </a:defRPr>
      </a:lvl3pPr>
      <a:lvl4pPr marL="1371498" algn="l" defTabSz="457166" rtl="0" eaLnBrk="1" latinLnBrk="0" hangingPunct="1">
        <a:defRPr sz="1800" kern="1200">
          <a:solidFill>
            <a:schemeClr val="tx1"/>
          </a:solidFill>
          <a:latin typeface="+mn-lt"/>
          <a:ea typeface="+mn-ea"/>
          <a:cs typeface="+mn-cs"/>
        </a:defRPr>
      </a:lvl4pPr>
      <a:lvl5pPr marL="1828664" algn="l" defTabSz="457166" rtl="0" eaLnBrk="1" latinLnBrk="0" hangingPunct="1">
        <a:defRPr sz="1800" kern="1200">
          <a:solidFill>
            <a:schemeClr val="tx1"/>
          </a:solidFill>
          <a:latin typeface="+mn-lt"/>
          <a:ea typeface="+mn-ea"/>
          <a:cs typeface="+mn-cs"/>
        </a:defRPr>
      </a:lvl5pPr>
      <a:lvl6pPr marL="2285829" algn="l" defTabSz="457166" rtl="0" eaLnBrk="1" latinLnBrk="0" hangingPunct="1">
        <a:defRPr sz="1800" kern="1200">
          <a:solidFill>
            <a:schemeClr val="tx1"/>
          </a:solidFill>
          <a:latin typeface="+mn-lt"/>
          <a:ea typeface="+mn-ea"/>
          <a:cs typeface="+mn-cs"/>
        </a:defRPr>
      </a:lvl6pPr>
      <a:lvl7pPr marL="2742995" algn="l" defTabSz="457166" rtl="0" eaLnBrk="1" latinLnBrk="0" hangingPunct="1">
        <a:defRPr sz="1800" kern="1200">
          <a:solidFill>
            <a:schemeClr val="tx1"/>
          </a:solidFill>
          <a:latin typeface="+mn-lt"/>
          <a:ea typeface="+mn-ea"/>
          <a:cs typeface="+mn-cs"/>
        </a:defRPr>
      </a:lvl7pPr>
      <a:lvl8pPr marL="3200160" algn="l" defTabSz="457166" rtl="0" eaLnBrk="1" latinLnBrk="0" hangingPunct="1">
        <a:defRPr sz="1800" kern="1200">
          <a:solidFill>
            <a:schemeClr val="tx1"/>
          </a:solidFill>
          <a:latin typeface="+mn-lt"/>
          <a:ea typeface="+mn-ea"/>
          <a:cs typeface="+mn-cs"/>
        </a:defRPr>
      </a:lvl8pPr>
      <a:lvl9pPr marL="3657326" algn="l" defTabSz="457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 name="Rectangle 1">
            <a:extLst>
              <a:ext uri="{FF2B5EF4-FFF2-40B4-BE49-F238E27FC236}">
                <a16:creationId xmlns:a16="http://schemas.microsoft.com/office/drawing/2014/main" id="{823460E6-A487-D0FD-9A18-55F7148C68BD}"/>
              </a:ext>
            </a:extLst>
          </p:cNvPr>
          <p:cNvSpPr/>
          <p:nvPr/>
        </p:nvSpPr>
        <p:spPr>
          <a:xfrm>
            <a:off x="1" y="6409588"/>
            <a:ext cx="11736987"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474A4FD6-B5F2-DBE8-8E52-E7DE25552574}"/>
              </a:ext>
            </a:extLst>
          </p:cNvPr>
          <p:cNvSpPr/>
          <p:nvPr/>
        </p:nvSpPr>
        <p:spPr>
          <a:xfrm rot="5400000">
            <a:off x="8758538" y="2980591"/>
            <a:ext cx="6407450"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84B8F80A-95C0-266B-1C53-90C0FF9D8A7B}"/>
              </a:ext>
            </a:extLst>
          </p:cNvPr>
          <p:cNvSpPr/>
          <p:nvPr/>
        </p:nvSpPr>
        <p:spPr>
          <a:xfrm>
            <a:off x="5250263" y="6562504"/>
            <a:ext cx="1691489" cy="196208"/>
          </a:xfrm>
          <a:prstGeom prst="rect">
            <a:avLst/>
          </a:prstGeom>
        </p:spPr>
        <p:txBody>
          <a:bodyPr wrap="none">
            <a:spAutoFit/>
          </a:bodyPr>
          <a:lstStyle/>
          <a:p>
            <a:pPr algn="ctr"/>
            <a:r>
              <a:rPr lang="en-US" sz="750">
                <a:solidFill>
                  <a:schemeClr val="bg2"/>
                </a:solidFill>
              </a:rPr>
              <a:t>Intel Confidential – Shared under NDA</a:t>
            </a:r>
          </a:p>
        </p:txBody>
      </p:sp>
      <p:sp>
        <p:nvSpPr>
          <p:cNvPr id="7" name="Rectangle 6">
            <a:extLst>
              <a:ext uri="{FF2B5EF4-FFF2-40B4-BE49-F238E27FC236}">
                <a16:creationId xmlns:a16="http://schemas.microsoft.com/office/drawing/2014/main" id="{9BEE9B07-6915-303A-DAFB-A8A485AB7E4D}"/>
              </a:ext>
            </a:extLst>
          </p:cNvPr>
          <p:cNvSpPr/>
          <p:nvPr/>
        </p:nvSpPr>
        <p:spPr>
          <a:xfrm>
            <a:off x="483012" y="6562504"/>
            <a:ext cx="1196161" cy="196208"/>
          </a:xfrm>
          <a:prstGeom prst="rect">
            <a:avLst/>
          </a:prstGeom>
        </p:spPr>
        <p:txBody>
          <a:bodyPr wrap="none">
            <a:spAutoFit/>
          </a:bodyPr>
          <a:lstStyle/>
          <a:p>
            <a:pPr algn="l"/>
            <a:r>
              <a:rPr lang="en-US" sz="750">
                <a:solidFill>
                  <a:schemeClr val="bg2"/>
                </a:solidFill>
              </a:rPr>
              <a:t>Network Platforms Group</a:t>
            </a:r>
          </a:p>
        </p:txBody>
      </p:sp>
      <p:pic>
        <p:nvPicPr>
          <p:cNvPr id="8" name="Graphic 7">
            <a:extLst>
              <a:ext uri="{FF2B5EF4-FFF2-40B4-BE49-F238E27FC236}">
                <a16:creationId xmlns:a16="http://schemas.microsoft.com/office/drawing/2014/main" id="{E77A8226-7B65-05D8-D94F-E49DB417A18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37467" y="6554735"/>
            <a:ext cx="476084" cy="177524"/>
          </a:xfrm>
          <a:prstGeom prst="rect">
            <a:avLst/>
          </a:prstGeom>
        </p:spPr>
      </p:pic>
      <p:sp>
        <p:nvSpPr>
          <p:cNvPr id="9" name="TextBox 8">
            <a:extLst>
              <a:ext uri="{FF2B5EF4-FFF2-40B4-BE49-F238E27FC236}">
                <a16:creationId xmlns:a16="http://schemas.microsoft.com/office/drawing/2014/main" id="{363C5CFA-7154-0661-77B0-3047341F295E}"/>
              </a:ext>
            </a:extLst>
          </p:cNvPr>
          <p:cNvSpPr txBox="1"/>
          <p:nvPr/>
        </p:nvSpPr>
        <p:spPr>
          <a:xfrm>
            <a:off x="11927869" y="6579175"/>
            <a:ext cx="89768" cy="923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1828754" rtl="0" fontAlgn="auto" latinLnBrk="0" hangingPunct="0">
              <a:lnSpc>
                <a:spcPct val="100000"/>
              </a:lnSpc>
              <a:spcBef>
                <a:spcPts val="0"/>
              </a:spcBef>
              <a:spcAft>
                <a:spcPts val="0"/>
              </a:spcAft>
              <a:buClrTx/>
              <a:buSzTx/>
              <a:buFontTx/>
              <a:buNone/>
              <a:tabLst/>
            </a:pPr>
            <a:fld id="{4F6B73DA-0149-4325-A7B8-AE29BD4BC701}" type="slidenum">
              <a:rPr kumimoji="0" lang="en-US" sz="600" b="0" i="0" u="none" strike="noStrike" cap="none" spc="0" normalizeH="0" baseline="0" smtClean="0">
                <a:ln>
                  <a:noFill/>
                </a:ln>
                <a:solidFill>
                  <a:schemeClr val="bg2"/>
                </a:solidFill>
                <a:effectLst/>
                <a:uFillTx/>
                <a:latin typeface="+mn-lt"/>
                <a:ea typeface="+mn-ea"/>
                <a:cs typeface="+mn-cs"/>
                <a:sym typeface="Helvetica Neue"/>
              </a:rPr>
              <a:pPr marL="0" marR="0" indent="0" algn="ctr" defTabSz="1828754" rtl="0" fontAlgn="auto" latinLnBrk="0" hangingPunct="0">
                <a:lnSpc>
                  <a:spcPct val="100000"/>
                </a:lnSpc>
                <a:spcBef>
                  <a:spcPts val="0"/>
                </a:spcBef>
                <a:spcAft>
                  <a:spcPts val="0"/>
                </a:spcAft>
                <a:buClrTx/>
                <a:buSzTx/>
                <a:buFontTx/>
                <a:buNone/>
                <a:tabLst/>
              </a:pPr>
              <a:t>‹#›</a:t>
            </a:fld>
            <a:endParaRPr kumimoji="0" lang="en-US" sz="600" b="0" i="0" u="none" strike="noStrike" cap="none" spc="0" normalizeH="0" baseline="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397326743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22094224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1" r:id="rId5"/>
    <p:sldLayoutId id="2147483720" r:id="rId6"/>
    <p:sldLayoutId id="2147483722" r:id="rId7"/>
    <p:sldLayoutId id="2147483723" r:id="rId8"/>
    <p:sldLayoutId id="2147483724" r:id="rId9"/>
  </p:sldLayoutIdLst>
  <p:transition spd="med"/>
  <p:hf hdr="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11.xml"/><Relationship Id="rId6" Type="http://schemas.openxmlformats.org/officeDocument/2006/relationships/image" Target="../media/image15.png"/><Relationship Id="rId4" Type="http://schemas.openxmlformats.org/officeDocument/2006/relationships/customXml" Target="../ink/ink1.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ftp/Information/WI_Sheet/SP-231781.zip" TargetMode="External"/><Relationship Id="rId13" Type="http://schemas.openxmlformats.org/officeDocument/2006/relationships/hyperlink" Target="https://www.3gpp.org/ftp/Information/WI_Sheet/SP-231732.zip" TargetMode="External"/><Relationship Id="rId18" Type="http://schemas.openxmlformats.org/officeDocument/2006/relationships/hyperlink" Target="https://www.3gpp.org/ftp/Information/WI_Sheet/SP-231729.zip" TargetMode="External"/><Relationship Id="rId3" Type="http://schemas.openxmlformats.org/officeDocument/2006/relationships/hyperlink" Target="https://www.3gpp.org/ftp/Information/WI_Sheet/SP-231780.zip" TargetMode="External"/><Relationship Id="rId21" Type="http://schemas.openxmlformats.org/officeDocument/2006/relationships/hyperlink" Target="https://www.3gpp.org/ftp/Information/WI_Sheet/SP-231731.zip" TargetMode="External"/><Relationship Id="rId7" Type="http://schemas.openxmlformats.org/officeDocument/2006/relationships/hyperlink" Target="https://www.3gpp.org/ftp/Information/WI_Sheet/SP-231428.zip" TargetMode="External"/><Relationship Id="rId12" Type="http://schemas.openxmlformats.org/officeDocument/2006/relationships/hyperlink" Target="https://www.3gpp.org/ftp/Information/WI_Sheet/SP-231746.zip" TargetMode="External"/><Relationship Id="rId17" Type="http://schemas.openxmlformats.org/officeDocument/2006/relationships/hyperlink" Target="https://www.3gpp.org/ftp/Information/WI_Sheet/SP-231733.zip" TargetMode="External"/><Relationship Id="rId2" Type="http://schemas.openxmlformats.org/officeDocument/2006/relationships/hyperlink" Target="https://www.3gpp.org/ftp/Information/WI_Sheet/SP-231723.zip" TargetMode="External"/><Relationship Id="rId16" Type="http://schemas.openxmlformats.org/officeDocument/2006/relationships/hyperlink" Target="https://www.3gpp.org/ftp/Information/WI_Sheet/SP-231748.zip" TargetMode="External"/><Relationship Id="rId20" Type="http://schemas.openxmlformats.org/officeDocument/2006/relationships/hyperlink" Target="https://www.3gpp.org/ftp/Information/WI_Sheet/SP-231724.zip" TargetMode="External"/><Relationship Id="rId1" Type="http://schemas.openxmlformats.org/officeDocument/2006/relationships/slideLayout" Target="../slideLayouts/slideLayout11.xml"/><Relationship Id="rId6" Type="http://schemas.openxmlformats.org/officeDocument/2006/relationships/hyperlink" Target="https://www.3gpp.org/ftp/Information/WI_Sheet/SP-231735.zip" TargetMode="External"/><Relationship Id="rId11" Type="http://schemas.openxmlformats.org/officeDocument/2006/relationships/hyperlink" Target="https://www.3gpp.org/ftp/Information/WI_Sheet/SP-231721.zip" TargetMode="External"/><Relationship Id="rId5" Type="http://schemas.openxmlformats.org/officeDocument/2006/relationships/hyperlink" Target="https://www.3gpp.org/ftp/Information/WI_Sheet/SP-231737.zip" TargetMode="External"/><Relationship Id="rId15" Type="http://schemas.openxmlformats.org/officeDocument/2006/relationships/hyperlink" Target="https://www.3gpp.org/ftp/Information/WI_Sheet/SP-231745.zip" TargetMode="External"/><Relationship Id="rId10" Type="http://schemas.openxmlformats.org/officeDocument/2006/relationships/hyperlink" Target="https://www.3gpp.org/ftp/Information/WI_Sheet/SP-231725.zip" TargetMode="External"/><Relationship Id="rId19" Type="http://schemas.openxmlformats.org/officeDocument/2006/relationships/hyperlink" Target="https://www.3gpp.org/ftp/Information/WI_Sheet/SP-231734.zip" TargetMode="External"/><Relationship Id="rId4" Type="http://schemas.openxmlformats.org/officeDocument/2006/relationships/hyperlink" Target="https://www.3gpp.org/ftp/Information/WI_Sheet/SP-231726.zip" TargetMode="External"/><Relationship Id="rId9" Type="http://schemas.openxmlformats.org/officeDocument/2006/relationships/hyperlink" Target="https://www.3gpp.org/ftp/Information/WI_Sheet/SP-231736.zip" TargetMode="External"/><Relationship Id="rId14" Type="http://schemas.openxmlformats.org/officeDocument/2006/relationships/hyperlink" Target="https://www.3gpp.org/ftp/Information/WI_Sheet/SP-231747.zip" TargetMode="External"/><Relationship Id="rId22" Type="http://schemas.openxmlformats.org/officeDocument/2006/relationships/hyperlink" Target="https://www.3gpp.org/ftp/Information/WI_Sheet/SP-231728.zi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834242" y="932907"/>
            <a:ext cx="10523515" cy="2338275"/>
          </a:xfrm>
        </p:spPr>
        <p:txBody>
          <a:bodyPr lIns="53577" tIns="53577" rIns="53577" bIns="53577" anchor="ctr">
            <a:noAutofit/>
          </a:bodyPr>
          <a:lstStyle/>
          <a:p>
            <a:pPr algn="ctr"/>
            <a:r>
              <a:rPr lang="en-US" sz="4800"/>
              <a:t>C</a:t>
            </a:r>
            <a:r>
              <a:rPr lang="en-US" altLang="zh-CN" sz="4800"/>
              <a:t>loud Native Data Streaming</a:t>
            </a:r>
            <a:endParaRPr lang="en-US" sz="4800"/>
          </a:p>
        </p:txBody>
      </p:sp>
      <p:sp>
        <p:nvSpPr>
          <p:cNvPr id="3" name="TextBox 2">
            <a:extLst>
              <a:ext uri="{FF2B5EF4-FFF2-40B4-BE49-F238E27FC236}">
                <a16:creationId xmlns:a16="http://schemas.microsoft.com/office/drawing/2014/main" id="{89D10489-B54A-5D3D-26DD-61F34A39F244}"/>
              </a:ext>
            </a:extLst>
          </p:cNvPr>
          <p:cNvSpPr txBox="1"/>
          <p:nvPr/>
        </p:nvSpPr>
        <p:spPr>
          <a:xfrm>
            <a:off x="3047999" y="3349169"/>
            <a:ext cx="6096000" cy="1146724"/>
          </a:xfrm>
          <a:prstGeom prst="rect">
            <a:avLst/>
          </a:prstGeom>
          <a:noFill/>
        </p:spPr>
        <p:txBody>
          <a:bodyPr wrap="square">
            <a:spAutoFit/>
          </a:bodyPr>
          <a:lstStyle/>
          <a:p>
            <a:pPr algn="ctr">
              <a:lnSpc>
                <a:spcPct val="150000"/>
              </a:lnSpc>
              <a:spcBef>
                <a:spcPts val="0"/>
              </a:spcBef>
            </a:pPr>
            <a:r>
              <a:rPr kumimoji="1" lang="en-GB" b="1" err="1">
                <a:solidFill>
                  <a:srgbClr val="FFFFFF"/>
                </a:solidFill>
                <a:latin typeface="Rakuten Sans" panose="020B0503020203020204" pitchFamily="34" charset="0"/>
                <a:ea typeface="+mj-ea"/>
                <a:sym typeface="メイリオ"/>
              </a:rPr>
              <a:t>xxxxx</a:t>
            </a:r>
            <a:r>
              <a:rPr kumimoji="1" lang="en-GB" b="1">
                <a:solidFill>
                  <a:srgbClr val="FFFFFF"/>
                </a:solidFill>
                <a:latin typeface="Rakuten Sans" panose="020B0503020203020204" pitchFamily="34" charset="0"/>
                <a:ea typeface="+mj-ea"/>
                <a:sym typeface="メイリオ"/>
              </a:rPr>
              <a:t> xx, 24</a:t>
            </a:r>
          </a:p>
          <a:p>
            <a:pPr algn="ctr">
              <a:lnSpc>
                <a:spcPct val="150000"/>
              </a:lnSpc>
              <a:spcBef>
                <a:spcPts val="0"/>
              </a:spcBef>
            </a:pPr>
            <a:r>
              <a:rPr kumimoji="1" lang="en-GB" b="1">
                <a:solidFill>
                  <a:srgbClr val="FFFFFF"/>
                </a:solidFill>
                <a:latin typeface="Rakuten Sans" panose="020B0503020203020204" pitchFamily="34" charset="0"/>
                <a:ea typeface="+mj-ea"/>
                <a:sym typeface="メイリオ"/>
              </a:rPr>
              <a:t>Source: Rakuten Mobile Inc [RMI]</a:t>
            </a:r>
            <a:endParaRPr kumimoji="1" lang="en-US" b="1">
              <a:solidFill>
                <a:srgbClr val="FFFFFF"/>
              </a:solidFill>
              <a:latin typeface="Rakuten Sans" panose="020B0503020203020204" pitchFamily="34" charset="0"/>
              <a:ea typeface="+mj-ea"/>
              <a:sym typeface="メイリオ"/>
            </a:endParaRPr>
          </a:p>
        </p:txBody>
      </p:sp>
    </p:spTree>
    <p:extLst>
      <p:ext uri="{BB962C8B-B14F-4D97-AF65-F5344CB8AC3E}">
        <p14:creationId xmlns:p14="http://schemas.microsoft.com/office/powerpoint/2010/main" val="310293445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1504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5" name="Connector: Elbow 134">
            <a:extLst>
              <a:ext uri="{FF2B5EF4-FFF2-40B4-BE49-F238E27FC236}">
                <a16:creationId xmlns:a16="http://schemas.microsoft.com/office/drawing/2014/main" id="{80F16EEB-71F9-287B-A97C-FF441C7A39DB}"/>
              </a:ext>
            </a:extLst>
          </p:cNvPr>
          <p:cNvCxnSpPr>
            <a:cxnSpLocks/>
            <a:stCxn id="13" idx="1"/>
            <a:endCxn id="14" idx="2"/>
          </p:cNvCxnSpPr>
          <p:nvPr/>
        </p:nvCxnSpPr>
        <p:spPr>
          <a:xfrm rot="10800000" flipH="1">
            <a:off x="1637314" y="3761392"/>
            <a:ext cx="56808" cy="1269162"/>
          </a:xfrm>
          <a:prstGeom prst="bentConnector4">
            <a:avLst>
              <a:gd name="adj1" fmla="val -1121604"/>
              <a:gd name="adj2" fmla="val 7873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B00469FD-6611-20C6-8430-1E2A170D21AC}"/>
              </a:ext>
            </a:extLst>
          </p:cNvPr>
          <p:cNvSpPr/>
          <p:nvPr/>
        </p:nvSpPr>
        <p:spPr>
          <a:xfrm>
            <a:off x="6970604" y="2607921"/>
            <a:ext cx="1345865" cy="60509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Management service</a:t>
            </a:r>
          </a:p>
        </p:txBody>
      </p:sp>
      <p:sp>
        <p:nvSpPr>
          <p:cNvPr id="51" name="Rectangle 50">
            <a:extLst>
              <a:ext uri="{FF2B5EF4-FFF2-40B4-BE49-F238E27FC236}">
                <a16:creationId xmlns:a16="http://schemas.microsoft.com/office/drawing/2014/main" id="{7DD762CA-CF33-980C-5129-DE5292A590D7}"/>
              </a:ext>
            </a:extLst>
          </p:cNvPr>
          <p:cNvSpPr/>
          <p:nvPr/>
        </p:nvSpPr>
        <p:spPr>
          <a:xfrm>
            <a:off x="6557681" y="2770133"/>
            <a:ext cx="1345865" cy="60509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Management service</a:t>
            </a:r>
          </a:p>
        </p:txBody>
      </p:sp>
      <p:sp>
        <p:nvSpPr>
          <p:cNvPr id="50" name="Rectangle 49">
            <a:extLst>
              <a:ext uri="{FF2B5EF4-FFF2-40B4-BE49-F238E27FC236}">
                <a16:creationId xmlns:a16="http://schemas.microsoft.com/office/drawing/2014/main" id="{30EC643C-AA11-BD74-18F8-8C4FDFB49F6F}"/>
              </a:ext>
            </a:extLst>
          </p:cNvPr>
          <p:cNvSpPr/>
          <p:nvPr/>
        </p:nvSpPr>
        <p:spPr>
          <a:xfrm>
            <a:off x="6970604" y="4383238"/>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NF workload</a:t>
            </a:r>
          </a:p>
        </p:txBody>
      </p:sp>
      <p:sp>
        <p:nvSpPr>
          <p:cNvPr id="49" name="Rectangle 48">
            <a:extLst>
              <a:ext uri="{FF2B5EF4-FFF2-40B4-BE49-F238E27FC236}">
                <a16:creationId xmlns:a16="http://schemas.microsoft.com/office/drawing/2014/main" id="{EF9323E6-B2C3-2421-FCC2-8DAAA253DEDB}"/>
              </a:ext>
            </a:extLst>
          </p:cNvPr>
          <p:cNvSpPr/>
          <p:nvPr/>
        </p:nvSpPr>
        <p:spPr>
          <a:xfrm>
            <a:off x="6489592" y="4545450"/>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NF workload</a:t>
            </a:r>
          </a:p>
        </p:txBody>
      </p:sp>
      <p:sp>
        <p:nvSpPr>
          <p:cNvPr id="13" name="Rectangle 12">
            <a:extLst>
              <a:ext uri="{FF2B5EF4-FFF2-40B4-BE49-F238E27FC236}">
                <a16:creationId xmlns:a16="http://schemas.microsoft.com/office/drawing/2014/main" id="{7CA62E5B-E989-2778-CEA6-0905B895DC1B}"/>
              </a:ext>
            </a:extLst>
          </p:cNvPr>
          <p:cNvSpPr/>
          <p:nvPr/>
        </p:nvSpPr>
        <p:spPr>
          <a:xfrm>
            <a:off x="1637314" y="4787666"/>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a:t>NF</a:t>
            </a:r>
          </a:p>
        </p:txBody>
      </p:sp>
      <p:sp>
        <p:nvSpPr>
          <p:cNvPr id="9" name="Title 8">
            <a:extLst>
              <a:ext uri="{FF2B5EF4-FFF2-40B4-BE49-F238E27FC236}">
                <a16:creationId xmlns:a16="http://schemas.microsoft.com/office/drawing/2014/main" id="{B593089B-7E65-749A-9CE6-3FF158625783}"/>
              </a:ext>
            </a:extLst>
          </p:cNvPr>
          <p:cNvSpPr>
            <a:spLocks noGrp="1"/>
          </p:cNvSpPr>
          <p:nvPr>
            <p:ph type="title"/>
          </p:nvPr>
        </p:nvSpPr>
        <p:spPr/>
        <p:txBody>
          <a:bodyPr>
            <a:normAutofit/>
          </a:bodyPr>
          <a:lstStyle/>
          <a:p>
            <a:r>
              <a:rPr lang="en-GB" sz="2400"/>
              <a:t>Background</a:t>
            </a:r>
          </a:p>
        </p:txBody>
      </p:sp>
      <p:sp>
        <p:nvSpPr>
          <p:cNvPr id="11" name="TextBox 10">
            <a:extLst>
              <a:ext uri="{FF2B5EF4-FFF2-40B4-BE49-F238E27FC236}">
                <a16:creationId xmlns:a16="http://schemas.microsoft.com/office/drawing/2014/main" id="{13B681D9-254D-8A6D-021F-73A0B6E05FEC}"/>
              </a:ext>
            </a:extLst>
          </p:cNvPr>
          <p:cNvSpPr txBox="1"/>
          <p:nvPr/>
        </p:nvSpPr>
        <p:spPr>
          <a:xfrm>
            <a:off x="334964" y="785969"/>
            <a:ext cx="11236888" cy="1432315"/>
          </a:xfrm>
          <a:prstGeom prst="rect">
            <a:avLst/>
          </a:prstGeom>
          <a:noFill/>
        </p:spPr>
        <p:txBody>
          <a:bodyPr wrap="square">
            <a:spAutoFit/>
          </a:bodyPr>
          <a:lstStyle/>
          <a:p>
            <a:pPr marL="342900" indent="-342900">
              <a:spcBef>
                <a:spcPts val="0"/>
              </a:spcBef>
              <a:spcAft>
                <a:spcPts val="900"/>
              </a:spcAft>
              <a:buFont typeface="Arial" panose="020B0604020202020204" pitchFamily="34" charset="0"/>
              <a:buChar char="•"/>
            </a:pPr>
            <a:r>
              <a:rPr lang="en-GB" sz="1600">
                <a:solidFill>
                  <a:srgbClr val="252525"/>
                </a:solidFill>
                <a:effectLst/>
                <a:ea typeface="SimSun" panose="02010600030101010101" pitchFamily="2" charset="-122"/>
              </a:rPr>
              <a:t>Large scale cloud native deployment requires moving of massive amount of data </a:t>
            </a:r>
            <a:r>
              <a:rPr lang="en-GB" sz="1600">
                <a:solidFill>
                  <a:srgbClr val="151515"/>
                </a:solidFill>
                <a:effectLst/>
                <a:ea typeface="SimSun" panose="02010600030101010101" pitchFamily="2" charset="-122"/>
              </a:rPr>
              <a:t>from multiple sources to multiple consumers in real-time. </a:t>
            </a:r>
          </a:p>
          <a:p>
            <a:pPr marL="342900" indent="-342900">
              <a:spcBef>
                <a:spcPts val="0"/>
              </a:spcBef>
              <a:spcAft>
                <a:spcPts val="900"/>
              </a:spcAft>
              <a:buFont typeface="Arial" panose="020B0604020202020204" pitchFamily="34" charset="0"/>
              <a:buChar char="•"/>
            </a:pPr>
            <a:r>
              <a:rPr lang="en-GB" sz="1600">
                <a:solidFill>
                  <a:srgbClr val="151515"/>
                </a:solidFill>
                <a:effectLst/>
                <a:ea typeface="SimSun" panose="02010600030101010101" pitchFamily="2" charset="-122"/>
              </a:rPr>
              <a:t>Conventional data streaming pattern and architecture for PM/FM/trace/analytics  are not suitable anymore</a:t>
            </a:r>
          </a:p>
          <a:p>
            <a:pPr marL="342900" indent="-342900">
              <a:spcBef>
                <a:spcPts val="0"/>
              </a:spcBef>
              <a:spcAft>
                <a:spcPts val="900"/>
              </a:spcAft>
              <a:buFont typeface="Arial" panose="020B0604020202020204" pitchFamily="34" charset="0"/>
              <a:buChar char="•"/>
            </a:pPr>
            <a:r>
              <a:rPr lang="en-GB" sz="1600">
                <a:solidFill>
                  <a:srgbClr val="151515"/>
                </a:solidFill>
                <a:effectLst/>
                <a:ea typeface="SimSun" panose="02010600030101010101" pitchFamily="2" charset="-122"/>
              </a:rPr>
              <a:t>Efficient, high throughput, highly scalable, and fault-tolerant data streaming framework is needed for sharing data between cloud native network functions and management system.</a:t>
            </a:r>
          </a:p>
        </p:txBody>
      </p:sp>
      <p:sp>
        <p:nvSpPr>
          <p:cNvPr id="14" name="Rectangle 13">
            <a:extLst>
              <a:ext uri="{FF2B5EF4-FFF2-40B4-BE49-F238E27FC236}">
                <a16:creationId xmlns:a16="http://schemas.microsoft.com/office/drawing/2014/main" id="{6D7AEA06-9E72-932A-19EF-3FBA47B58583}"/>
              </a:ext>
            </a:extLst>
          </p:cNvPr>
          <p:cNvSpPr/>
          <p:nvPr/>
        </p:nvSpPr>
        <p:spPr>
          <a:xfrm>
            <a:off x="604584" y="3275616"/>
            <a:ext cx="217907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a:t>3GPP Management System</a:t>
            </a:r>
          </a:p>
        </p:txBody>
      </p:sp>
      <p:sp>
        <p:nvSpPr>
          <p:cNvPr id="15" name="Rectangle 14">
            <a:extLst>
              <a:ext uri="{FF2B5EF4-FFF2-40B4-BE49-F238E27FC236}">
                <a16:creationId xmlns:a16="http://schemas.microsoft.com/office/drawing/2014/main" id="{9EF218BD-B6F7-A1E6-4D11-7047DBDD5BB0}"/>
              </a:ext>
            </a:extLst>
          </p:cNvPr>
          <p:cNvSpPr/>
          <p:nvPr/>
        </p:nvSpPr>
        <p:spPr>
          <a:xfrm>
            <a:off x="604584" y="4360276"/>
            <a:ext cx="772944" cy="376238"/>
          </a:xfrm>
          <a:prstGeom prst="rect">
            <a:avLst/>
          </a:prstGeom>
          <a:solidFill>
            <a:schemeClr val="accent1">
              <a:lumMod val="20000"/>
              <a:lumOff val="8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err="1"/>
              <a:t>MnF</a:t>
            </a:r>
            <a:endParaRPr kumimoji="1" lang="en-GB" sz="1600"/>
          </a:p>
        </p:txBody>
      </p:sp>
      <p:cxnSp>
        <p:nvCxnSpPr>
          <p:cNvPr id="17" name="Connector: Elbow 16">
            <a:extLst>
              <a:ext uri="{FF2B5EF4-FFF2-40B4-BE49-F238E27FC236}">
                <a16:creationId xmlns:a16="http://schemas.microsoft.com/office/drawing/2014/main" id="{4459BEC0-E3D8-E011-CE5A-07A76259B0C4}"/>
              </a:ext>
            </a:extLst>
          </p:cNvPr>
          <p:cNvCxnSpPr>
            <a:cxnSpLocks/>
            <a:stCxn id="12" idx="1"/>
            <a:endCxn id="14" idx="2"/>
          </p:cNvCxnSpPr>
          <p:nvPr/>
        </p:nvCxnSpPr>
        <p:spPr>
          <a:xfrm rot="10800000" flipH="1">
            <a:off x="1377530" y="3761392"/>
            <a:ext cx="316592" cy="1451808"/>
          </a:xfrm>
          <a:prstGeom prst="bentConnector4">
            <a:avLst>
              <a:gd name="adj1" fmla="val -117335"/>
              <a:gd name="adj2" fmla="val 8132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0D91F54-83AD-4D2C-6450-57A6056B0C29}"/>
              </a:ext>
            </a:extLst>
          </p:cNvPr>
          <p:cNvSpPr txBox="1"/>
          <p:nvPr/>
        </p:nvSpPr>
        <p:spPr>
          <a:xfrm>
            <a:off x="1201088" y="4081423"/>
            <a:ext cx="934871" cy="245516"/>
          </a:xfrm>
          <a:prstGeom prst="rect">
            <a:avLst/>
          </a:prstGeom>
          <a:noFill/>
        </p:spPr>
        <p:txBody>
          <a:bodyPr wrap="none" rtlCol="0">
            <a:spAutoFit/>
          </a:bodyPr>
          <a:lstStyle/>
          <a:p>
            <a:r>
              <a:rPr kumimoji="1" lang="en-GB" sz="1100" b="1"/>
              <a:t>WebSocket</a:t>
            </a:r>
          </a:p>
        </p:txBody>
      </p:sp>
      <p:sp>
        <p:nvSpPr>
          <p:cNvPr id="21" name="Rectangle 20">
            <a:extLst>
              <a:ext uri="{FF2B5EF4-FFF2-40B4-BE49-F238E27FC236}">
                <a16:creationId xmlns:a16="http://schemas.microsoft.com/office/drawing/2014/main" id="{527EDC47-9EAE-374B-6AEA-1B5651239C35}"/>
              </a:ext>
            </a:extLst>
          </p:cNvPr>
          <p:cNvSpPr/>
          <p:nvPr/>
        </p:nvSpPr>
        <p:spPr>
          <a:xfrm>
            <a:off x="6166933" y="5297853"/>
            <a:ext cx="645320"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Node</a:t>
            </a:r>
          </a:p>
        </p:txBody>
      </p:sp>
      <p:sp>
        <p:nvSpPr>
          <p:cNvPr id="22" name="Rectangle 21">
            <a:extLst>
              <a:ext uri="{FF2B5EF4-FFF2-40B4-BE49-F238E27FC236}">
                <a16:creationId xmlns:a16="http://schemas.microsoft.com/office/drawing/2014/main" id="{7BC6529C-3F78-57D2-03E3-2931AEA17E45}"/>
              </a:ext>
            </a:extLst>
          </p:cNvPr>
          <p:cNvSpPr/>
          <p:nvPr/>
        </p:nvSpPr>
        <p:spPr>
          <a:xfrm>
            <a:off x="6166933" y="4700875"/>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NF workload</a:t>
            </a:r>
          </a:p>
        </p:txBody>
      </p:sp>
      <p:sp>
        <p:nvSpPr>
          <p:cNvPr id="39" name="Rectangle 38">
            <a:extLst>
              <a:ext uri="{FF2B5EF4-FFF2-40B4-BE49-F238E27FC236}">
                <a16:creationId xmlns:a16="http://schemas.microsoft.com/office/drawing/2014/main" id="{784E50E8-1A9A-4AC5-28C9-B414D6BA5CEC}"/>
              </a:ext>
            </a:extLst>
          </p:cNvPr>
          <p:cNvSpPr/>
          <p:nvPr/>
        </p:nvSpPr>
        <p:spPr>
          <a:xfrm>
            <a:off x="6936079" y="5297853"/>
            <a:ext cx="645320"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Node</a:t>
            </a:r>
          </a:p>
        </p:txBody>
      </p:sp>
      <p:sp>
        <p:nvSpPr>
          <p:cNvPr id="40" name="Rectangle 39">
            <a:extLst>
              <a:ext uri="{FF2B5EF4-FFF2-40B4-BE49-F238E27FC236}">
                <a16:creationId xmlns:a16="http://schemas.microsoft.com/office/drawing/2014/main" id="{702FD984-FFAD-87D1-AFBA-FD94F340EA75}"/>
              </a:ext>
            </a:extLst>
          </p:cNvPr>
          <p:cNvSpPr/>
          <p:nvPr/>
        </p:nvSpPr>
        <p:spPr>
          <a:xfrm>
            <a:off x="7990975" y="5297853"/>
            <a:ext cx="645320"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Node</a:t>
            </a:r>
          </a:p>
        </p:txBody>
      </p:sp>
      <p:sp>
        <p:nvSpPr>
          <p:cNvPr id="41" name="Rectangle 40">
            <a:extLst>
              <a:ext uri="{FF2B5EF4-FFF2-40B4-BE49-F238E27FC236}">
                <a16:creationId xmlns:a16="http://schemas.microsoft.com/office/drawing/2014/main" id="{12A36CDD-EA78-B6E5-AF7C-6213030704E4}"/>
              </a:ext>
            </a:extLst>
          </p:cNvPr>
          <p:cNvSpPr/>
          <p:nvPr/>
        </p:nvSpPr>
        <p:spPr>
          <a:xfrm>
            <a:off x="6166933" y="5715668"/>
            <a:ext cx="2469362" cy="31382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Node cluster</a:t>
            </a:r>
          </a:p>
        </p:txBody>
      </p:sp>
      <p:sp>
        <p:nvSpPr>
          <p:cNvPr id="44" name="Rectangle 43">
            <a:extLst>
              <a:ext uri="{FF2B5EF4-FFF2-40B4-BE49-F238E27FC236}">
                <a16:creationId xmlns:a16="http://schemas.microsoft.com/office/drawing/2014/main" id="{ACBED2CC-ABE0-371B-EC1A-08C909867FEB}"/>
              </a:ext>
            </a:extLst>
          </p:cNvPr>
          <p:cNvSpPr/>
          <p:nvPr/>
        </p:nvSpPr>
        <p:spPr>
          <a:xfrm>
            <a:off x="6185527" y="2968441"/>
            <a:ext cx="1345865" cy="60509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Management workload</a:t>
            </a:r>
          </a:p>
        </p:txBody>
      </p:sp>
      <p:cxnSp>
        <p:nvCxnSpPr>
          <p:cNvPr id="80" name="Straight Arrow Connector 79">
            <a:extLst>
              <a:ext uri="{FF2B5EF4-FFF2-40B4-BE49-F238E27FC236}">
                <a16:creationId xmlns:a16="http://schemas.microsoft.com/office/drawing/2014/main" id="{E2385279-1F3A-5472-E7B2-EC80F9B5F49D}"/>
              </a:ext>
            </a:extLst>
          </p:cNvPr>
          <p:cNvCxnSpPr>
            <a:cxnSpLocks/>
            <a:stCxn id="50" idx="0"/>
          </p:cNvCxnSpPr>
          <p:nvPr/>
        </p:nvCxnSpPr>
        <p:spPr>
          <a:xfrm flipV="1">
            <a:off x="7451617" y="3199636"/>
            <a:ext cx="697473" cy="11836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E28AB49-E891-585D-2BB0-1B7DDAE1C1CB}"/>
              </a:ext>
            </a:extLst>
          </p:cNvPr>
          <p:cNvSpPr/>
          <p:nvPr/>
        </p:nvSpPr>
        <p:spPr>
          <a:xfrm>
            <a:off x="1377530" y="4970312"/>
            <a:ext cx="962025" cy="48577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a:t>NF</a:t>
            </a:r>
          </a:p>
        </p:txBody>
      </p:sp>
      <p:sp>
        <p:nvSpPr>
          <p:cNvPr id="119" name="TextBox 118">
            <a:extLst>
              <a:ext uri="{FF2B5EF4-FFF2-40B4-BE49-F238E27FC236}">
                <a16:creationId xmlns:a16="http://schemas.microsoft.com/office/drawing/2014/main" id="{8725BCAC-2ECA-4137-9394-BE0869671992}"/>
              </a:ext>
            </a:extLst>
          </p:cNvPr>
          <p:cNvSpPr txBox="1"/>
          <p:nvPr/>
        </p:nvSpPr>
        <p:spPr>
          <a:xfrm>
            <a:off x="7601196" y="5367291"/>
            <a:ext cx="325730" cy="245516"/>
          </a:xfrm>
          <a:prstGeom prst="rect">
            <a:avLst/>
          </a:prstGeom>
          <a:noFill/>
        </p:spPr>
        <p:txBody>
          <a:bodyPr wrap="none" rtlCol="0">
            <a:spAutoFit/>
          </a:bodyPr>
          <a:lstStyle/>
          <a:p>
            <a:r>
              <a:rPr kumimoji="1" lang="en-GB" sz="1100"/>
              <a:t>…</a:t>
            </a:r>
          </a:p>
        </p:txBody>
      </p:sp>
      <p:sp>
        <p:nvSpPr>
          <p:cNvPr id="120" name="TextBox 119">
            <a:extLst>
              <a:ext uri="{FF2B5EF4-FFF2-40B4-BE49-F238E27FC236}">
                <a16:creationId xmlns:a16="http://schemas.microsoft.com/office/drawing/2014/main" id="{C7BEE455-7145-18E4-1F2D-73CDF558FF3D}"/>
              </a:ext>
            </a:extLst>
          </p:cNvPr>
          <p:cNvSpPr txBox="1"/>
          <p:nvPr/>
        </p:nvSpPr>
        <p:spPr>
          <a:xfrm>
            <a:off x="8010010" y="4320762"/>
            <a:ext cx="325730" cy="245516"/>
          </a:xfrm>
          <a:prstGeom prst="rect">
            <a:avLst/>
          </a:prstGeom>
          <a:noFill/>
        </p:spPr>
        <p:txBody>
          <a:bodyPr wrap="none" rtlCol="0">
            <a:spAutoFit/>
          </a:bodyPr>
          <a:lstStyle/>
          <a:p>
            <a:r>
              <a:rPr kumimoji="1" lang="en-GB" sz="1100"/>
              <a:t>…</a:t>
            </a:r>
          </a:p>
        </p:txBody>
      </p:sp>
      <p:sp>
        <p:nvSpPr>
          <p:cNvPr id="124" name="Rectangle 123">
            <a:extLst>
              <a:ext uri="{FF2B5EF4-FFF2-40B4-BE49-F238E27FC236}">
                <a16:creationId xmlns:a16="http://schemas.microsoft.com/office/drawing/2014/main" id="{4318197A-73D0-D581-4A82-AD5BD34FA97D}"/>
              </a:ext>
            </a:extLst>
          </p:cNvPr>
          <p:cNvSpPr/>
          <p:nvPr/>
        </p:nvSpPr>
        <p:spPr>
          <a:xfrm>
            <a:off x="6166932" y="6158751"/>
            <a:ext cx="718686" cy="44265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Cloud site</a:t>
            </a:r>
          </a:p>
        </p:txBody>
      </p:sp>
      <p:sp>
        <p:nvSpPr>
          <p:cNvPr id="125" name="Rectangle 124">
            <a:extLst>
              <a:ext uri="{FF2B5EF4-FFF2-40B4-BE49-F238E27FC236}">
                <a16:creationId xmlns:a16="http://schemas.microsoft.com/office/drawing/2014/main" id="{87994D78-F060-8D89-AD06-B52498AF0C4F}"/>
              </a:ext>
            </a:extLst>
          </p:cNvPr>
          <p:cNvSpPr/>
          <p:nvPr/>
        </p:nvSpPr>
        <p:spPr>
          <a:xfrm>
            <a:off x="7043324" y="6158751"/>
            <a:ext cx="718686" cy="44265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Cloud site</a:t>
            </a:r>
          </a:p>
        </p:txBody>
      </p:sp>
      <p:sp>
        <p:nvSpPr>
          <p:cNvPr id="126" name="Rectangle 125">
            <a:extLst>
              <a:ext uri="{FF2B5EF4-FFF2-40B4-BE49-F238E27FC236}">
                <a16:creationId xmlns:a16="http://schemas.microsoft.com/office/drawing/2014/main" id="{E7670927-3722-363D-0FE4-11ECB14C46F3}"/>
              </a:ext>
            </a:extLst>
          </p:cNvPr>
          <p:cNvSpPr/>
          <p:nvPr/>
        </p:nvSpPr>
        <p:spPr>
          <a:xfrm>
            <a:off x="7917609" y="6150069"/>
            <a:ext cx="718686" cy="442656"/>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Cloud site</a:t>
            </a:r>
          </a:p>
        </p:txBody>
      </p:sp>
      <p:sp>
        <p:nvSpPr>
          <p:cNvPr id="144" name="TextBox 143">
            <a:extLst>
              <a:ext uri="{FF2B5EF4-FFF2-40B4-BE49-F238E27FC236}">
                <a16:creationId xmlns:a16="http://schemas.microsoft.com/office/drawing/2014/main" id="{2CB6F5E1-3F1D-4215-0D4B-1A8D86172869}"/>
              </a:ext>
            </a:extLst>
          </p:cNvPr>
          <p:cNvSpPr txBox="1"/>
          <p:nvPr/>
        </p:nvSpPr>
        <p:spPr>
          <a:xfrm>
            <a:off x="1248726" y="2706417"/>
            <a:ext cx="2754280" cy="259430"/>
          </a:xfrm>
          <a:prstGeom prst="rect">
            <a:avLst/>
          </a:prstGeom>
          <a:noFill/>
        </p:spPr>
        <p:txBody>
          <a:bodyPr wrap="none" rtlCol="0">
            <a:spAutoFit/>
          </a:bodyPr>
          <a:lstStyle/>
          <a:p>
            <a:r>
              <a:rPr kumimoji="1" lang="en-GB" sz="1200" b="1"/>
              <a:t>Convention streaming architecture </a:t>
            </a:r>
          </a:p>
        </p:txBody>
      </p:sp>
      <p:sp>
        <p:nvSpPr>
          <p:cNvPr id="145" name="TextBox 144">
            <a:extLst>
              <a:ext uri="{FF2B5EF4-FFF2-40B4-BE49-F238E27FC236}">
                <a16:creationId xmlns:a16="http://schemas.microsoft.com/office/drawing/2014/main" id="{B11C3DDC-A12E-5B6B-A524-68498B8BC540}"/>
              </a:ext>
            </a:extLst>
          </p:cNvPr>
          <p:cNvSpPr txBox="1"/>
          <p:nvPr/>
        </p:nvSpPr>
        <p:spPr>
          <a:xfrm>
            <a:off x="6421589" y="2222106"/>
            <a:ext cx="2856872" cy="259430"/>
          </a:xfrm>
          <a:prstGeom prst="rect">
            <a:avLst/>
          </a:prstGeom>
          <a:noFill/>
        </p:spPr>
        <p:txBody>
          <a:bodyPr wrap="none" rtlCol="0">
            <a:spAutoFit/>
          </a:bodyPr>
          <a:lstStyle/>
          <a:p>
            <a:r>
              <a:rPr kumimoji="1" lang="en-GB" sz="1200" b="1"/>
              <a:t>Cloud-native streaming architecture </a:t>
            </a:r>
          </a:p>
        </p:txBody>
      </p:sp>
      <p:sp>
        <p:nvSpPr>
          <p:cNvPr id="146" name="Cylinder 145">
            <a:extLst>
              <a:ext uri="{FF2B5EF4-FFF2-40B4-BE49-F238E27FC236}">
                <a16:creationId xmlns:a16="http://schemas.microsoft.com/office/drawing/2014/main" id="{81B48AC5-467B-BE6E-F63E-B3E9B92EB3A9}"/>
              </a:ext>
            </a:extLst>
          </p:cNvPr>
          <p:cNvSpPr/>
          <p:nvPr/>
        </p:nvSpPr>
        <p:spPr>
          <a:xfrm>
            <a:off x="8520051" y="2987662"/>
            <a:ext cx="295053" cy="414591"/>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7" name="TextBox 146">
            <a:extLst>
              <a:ext uri="{FF2B5EF4-FFF2-40B4-BE49-F238E27FC236}">
                <a16:creationId xmlns:a16="http://schemas.microsoft.com/office/drawing/2014/main" id="{CDDD30A1-A7A8-12B1-22DE-542EDF01CBB6}"/>
              </a:ext>
            </a:extLst>
          </p:cNvPr>
          <p:cNvSpPr txBox="1"/>
          <p:nvPr/>
        </p:nvSpPr>
        <p:spPr>
          <a:xfrm>
            <a:off x="8359604" y="3367775"/>
            <a:ext cx="688009" cy="245516"/>
          </a:xfrm>
          <a:prstGeom prst="rect">
            <a:avLst/>
          </a:prstGeom>
          <a:noFill/>
        </p:spPr>
        <p:txBody>
          <a:bodyPr wrap="none" rtlCol="0">
            <a:spAutoFit/>
          </a:bodyPr>
          <a:lstStyle/>
          <a:p>
            <a:r>
              <a:rPr kumimoji="1" lang="en-GB" sz="1100"/>
              <a:t>storage</a:t>
            </a:r>
          </a:p>
        </p:txBody>
      </p:sp>
      <p:sp>
        <p:nvSpPr>
          <p:cNvPr id="148" name="Cylinder 147">
            <a:extLst>
              <a:ext uri="{FF2B5EF4-FFF2-40B4-BE49-F238E27FC236}">
                <a16:creationId xmlns:a16="http://schemas.microsoft.com/office/drawing/2014/main" id="{8E412E8D-9275-4888-9004-E70E5D60343F}"/>
              </a:ext>
            </a:extLst>
          </p:cNvPr>
          <p:cNvSpPr/>
          <p:nvPr/>
        </p:nvSpPr>
        <p:spPr>
          <a:xfrm>
            <a:off x="8500695" y="4581799"/>
            <a:ext cx="295053" cy="414591"/>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9" name="TextBox 148">
            <a:extLst>
              <a:ext uri="{FF2B5EF4-FFF2-40B4-BE49-F238E27FC236}">
                <a16:creationId xmlns:a16="http://schemas.microsoft.com/office/drawing/2014/main" id="{DA72B931-1D79-9039-83C9-F88C24472AFF}"/>
              </a:ext>
            </a:extLst>
          </p:cNvPr>
          <p:cNvSpPr txBox="1"/>
          <p:nvPr/>
        </p:nvSpPr>
        <p:spPr>
          <a:xfrm>
            <a:off x="8340248" y="4961912"/>
            <a:ext cx="688009" cy="245516"/>
          </a:xfrm>
          <a:prstGeom prst="rect">
            <a:avLst/>
          </a:prstGeom>
          <a:noFill/>
        </p:spPr>
        <p:txBody>
          <a:bodyPr wrap="none" rtlCol="0">
            <a:spAutoFit/>
          </a:bodyPr>
          <a:lstStyle/>
          <a:p>
            <a:r>
              <a:rPr kumimoji="1" lang="en-GB" sz="1100"/>
              <a:t>storage</a:t>
            </a:r>
          </a:p>
        </p:txBody>
      </p:sp>
      <p:sp>
        <p:nvSpPr>
          <p:cNvPr id="150" name="TextBox 149">
            <a:extLst>
              <a:ext uri="{FF2B5EF4-FFF2-40B4-BE49-F238E27FC236}">
                <a16:creationId xmlns:a16="http://schemas.microsoft.com/office/drawing/2014/main" id="{1EBE0842-445B-FE78-BC62-18425EE732CE}"/>
              </a:ext>
            </a:extLst>
          </p:cNvPr>
          <p:cNvSpPr txBox="1"/>
          <p:nvPr/>
        </p:nvSpPr>
        <p:spPr>
          <a:xfrm>
            <a:off x="8335740" y="2645870"/>
            <a:ext cx="325730" cy="245516"/>
          </a:xfrm>
          <a:prstGeom prst="rect">
            <a:avLst/>
          </a:prstGeom>
          <a:noFill/>
        </p:spPr>
        <p:txBody>
          <a:bodyPr wrap="none" rtlCol="0">
            <a:spAutoFit/>
          </a:bodyPr>
          <a:lstStyle/>
          <a:p>
            <a:r>
              <a:rPr kumimoji="1" lang="en-GB" sz="1100"/>
              <a:t>…</a:t>
            </a:r>
          </a:p>
        </p:txBody>
      </p:sp>
      <p:grpSp>
        <p:nvGrpSpPr>
          <p:cNvPr id="4" name="Group 3">
            <a:extLst>
              <a:ext uri="{FF2B5EF4-FFF2-40B4-BE49-F238E27FC236}">
                <a16:creationId xmlns:a16="http://schemas.microsoft.com/office/drawing/2014/main" id="{DDE5B3A1-DF35-7E09-EF64-C5B122909518}"/>
              </a:ext>
            </a:extLst>
          </p:cNvPr>
          <p:cNvGrpSpPr/>
          <p:nvPr/>
        </p:nvGrpSpPr>
        <p:grpSpPr>
          <a:xfrm>
            <a:off x="6647946" y="3189310"/>
            <a:ext cx="2000276" cy="1511565"/>
            <a:chOff x="6647946" y="3189310"/>
            <a:chExt cx="2000276" cy="1511565"/>
          </a:xfrm>
        </p:grpSpPr>
        <p:cxnSp>
          <p:nvCxnSpPr>
            <p:cNvPr id="77" name="Straight Arrow Connector 76">
              <a:extLst>
                <a:ext uri="{FF2B5EF4-FFF2-40B4-BE49-F238E27FC236}">
                  <a16:creationId xmlns:a16="http://schemas.microsoft.com/office/drawing/2014/main" id="{77836F1B-7023-851C-2CA1-1FD6F1305472}"/>
                </a:ext>
              </a:extLst>
            </p:cNvPr>
            <p:cNvCxnSpPr>
              <a:cxnSpLocks/>
              <a:stCxn id="50" idx="0"/>
            </p:cNvCxnSpPr>
            <p:nvPr/>
          </p:nvCxnSpPr>
          <p:spPr>
            <a:xfrm flipV="1">
              <a:off x="7451617" y="3352739"/>
              <a:ext cx="158353" cy="10304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DE231BA9-8E95-1E50-6473-44392B28D349}"/>
                </a:ext>
              </a:extLst>
            </p:cNvPr>
            <p:cNvGrpSpPr/>
            <p:nvPr/>
          </p:nvGrpSpPr>
          <p:grpSpPr>
            <a:xfrm>
              <a:off x="6647946" y="3189310"/>
              <a:ext cx="2000276" cy="1511565"/>
              <a:chOff x="6647946" y="3189310"/>
              <a:chExt cx="2000276" cy="1511565"/>
            </a:xfrm>
          </p:grpSpPr>
          <p:cxnSp>
            <p:nvCxnSpPr>
              <p:cNvPr id="54" name="Straight Arrow Connector 53">
                <a:extLst>
                  <a:ext uri="{FF2B5EF4-FFF2-40B4-BE49-F238E27FC236}">
                    <a16:creationId xmlns:a16="http://schemas.microsoft.com/office/drawing/2014/main" id="{52AFD3CE-FE2B-D1AC-CAAA-FC1BBE51B89F}"/>
                  </a:ext>
                </a:extLst>
              </p:cNvPr>
              <p:cNvCxnSpPr>
                <a:cxnSpLocks/>
                <a:stCxn id="22" idx="0"/>
                <a:endCxn id="44" idx="2"/>
              </p:cNvCxnSpPr>
              <p:nvPr/>
            </p:nvCxnSpPr>
            <p:spPr>
              <a:xfrm flipV="1">
                <a:off x="6647946" y="3573540"/>
                <a:ext cx="210514" cy="11273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058D26E6-E562-4699-7106-7542D19B56D3}"/>
                  </a:ext>
                </a:extLst>
              </p:cNvPr>
              <p:cNvCxnSpPr>
                <a:cxnSpLocks/>
                <a:stCxn id="22" idx="0"/>
              </p:cNvCxnSpPr>
              <p:nvPr/>
            </p:nvCxnSpPr>
            <p:spPr>
              <a:xfrm flipV="1">
                <a:off x="6647946" y="3373720"/>
                <a:ext cx="962024" cy="13271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8B15F71D-0ED5-E315-9D32-4BB7D0E667C3}"/>
                  </a:ext>
                </a:extLst>
              </p:cNvPr>
              <p:cNvCxnSpPr>
                <a:cxnSpLocks/>
                <a:stCxn id="22" idx="0"/>
              </p:cNvCxnSpPr>
              <p:nvPr/>
            </p:nvCxnSpPr>
            <p:spPr>
              <a:xfrm flipV="1">
                <a:off x="6647946" y="3189310"/>
                <a:ext cx="1501144" cy="15115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3B4AEB44-C010-83B0-CCC2-D7C6F6D1822B}"/>
                  </a:ext>
                </a:extLst>
              </p:cNvPr>
              <p:cNvCxnSpPr>
                <a:cxnSpLocks/>
                <a:stCxn id="49" idx="0"/>
                <a:endCxn id="44" idx="2"/>
              </p:cNvCxnSpPr>
              <p:nvPr/>
            </p:nvCxnSpPr>
            <p:spPr>
              <a:xfrm flipH="1" flipV="1">
                <a:off x="6858460" y="3573540"/>
                <a:ext cx="112145" cy="9719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145307FA-A3F9-7223-D75D-4DFA4DC3620B}"/>
                  </a:ext>
                </a:extLst>
              </p:cNvPr>
              <p:cNvCxnSpPr>
                <a:cxnSpLocks/>
                <a:stCxn id="49" idx="0"/>
              </p:cNvCxnSpPr>
              <p:nvPr/>
            </p:nvCxnSpPr>
            <p:spPr>
              <a:xfrm flipV="1">
                <a:off x="6970605" y="3367775"/>
                <a:ext cx="639365" cy="11776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BA85DA3-00EB-A89C-AD93-50404067E435}"/>
                  </a:ext>
                </a:extLst>
              </p:cNvPr>
              <p:cNvCxnSpPr>
                <a:cxnSpLocks/>
                <a:stCxn id="49" idx="0"/>
              </p:cNvCxnSpPr>
              <p:nvPr/>
            </p:nvCxnSpPr>
            <p:spPr>
              <a:xfrm flipV="1">
                <a:off x="6970605" y="3213020"/>
                <a:ext cx="1178485" cy="133243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E9A467AB-215F-0FA7-1AED-4C5FB83A430C}"/>
                  </a:ext>
                </a:extLst>
              </p:cNvPr>
              <p:cNvCxnSpPr>
                <a:cxnSpLocks/>
                <a:stCxn id="50" idx="0"/>
                <a:endCxn id="44" idx="2"/>
              </p:cNvCxnSpPr>
              <p:nvPr/>
            </p:nvCxnSpPr>
            <p:spPr>
              <a:xfrm flipH="1" flipV="1">
                <a:off x="6858460" y="3573540"/>
                <a:ext cx="593157" cy="8096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0227E75C-3F7D-7B03-5F52-0F5AFA937F0F}"/>
                  </a:ext>
                </a:extLst>
              </p:cNvPr>
              <p:cNvCxnSpPr>
                <a:cxnSpLocks/>
                <a:stCxn id="148" idx="0"/>
                <a:endCxn id="44" idx="2"/>
              </p:cNvCxnSpPr>
              <p:nvPr/>
            </p:nvCxnSpPr>
            <p:spPr>
              <a:xfrm flipH="1" flipV="1">
                <a:off x="6858460" y="3573540"/>
                <a:ext cx="1789762" cy="10820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cxnSp>
        <p:nvCxnSpPr>
          <p:cNvPr id="154" name="Straight Arrow Connector 153">
            <a:extLst>
              <a:ext uri="{FF2B5EF4-FFF2-40B4-BE49-F238E27FC236}">
                <a16:creationId xmlns:a16="http://schemas.microsoft.com/office/drawing/2014/main" id="{5562A14C-4B9A-678B-D86A-C6A45D301FBA}"/>
              </a:ext>
            </a:extLst>
          </p:cNvPr>
          <p:cNvCxnSpPr>
            <a:cxnSpLocks/>
            <a:stCxn id="52" idx="3"/>
            <a:endCxn id="146" idx="2"/>
          </p:cNvCxnSpPr>
          <p:nvPr/>
        </p:nvCxnSpPr>
        <p:spPr>
          <a:xfrm>
            <a:off x="8316469" y="2910471"/>
            <a:ext cx="203582" cy="2844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838117C-1A69-4917-CB91-94A432C91329}"/>
              </a:ext>
            </a:extLst>
          </p:cNvPr>
          <p:cNvGrpSpPr/>
          <p:nvPr/>
        </p:nvGrpSpPr>
        <p:grpSpPr>
          <a:xfrm>
            <a:off x="6784410" y="3181623"/>
            <a:ext cx="2000276" cy="1511565"/>
            <a:chOff x="7338989" y="3235278"/>
            <a:chExt cx="2000276" cy="1511565"/>
          </a:xfrm>
        </p:grpSpPr>
        <p:cxnSp>
          <p:nvCxnSpPr>
            <p:cNvPr id="6" name="Straight Arrow Connector 5">
              <a:extLst>
                <a:ext uri="{FF2B5EF4-FFF2-40B4-BE49-F238E27FC236}">
                  <a16:creationId xmlns:a16="http://schemas.microsoft.com/office/drawing/2014/main" id="{375B031E-F3FF-E078-D531-CE06383108A1}"/>
                </a:ext>
              </a:extLst>
            </p:cNvPr>
            <p:cNvCxnSpPr>
              <a:cxnSpLocks/>
            </p:cNvCxnSpPr>
            <p:nvPr/>
          </p:nvCxnSpPr>
          <p:spPr>
            <a:xfrm flipV="1">
              <a:off x="8142660" y="3398707"/>
              <a:ext cx="158353" cy="1030499"/>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1193347-C97C-3A11-7476-D3EA947C62AD}"/>
                </a:ext>
              </a:extLst>
            </p:cNvPr>
            <p:cNvGrpSpPr/>
            <p:nvPr/>
          </p:nvGrpSpPr>
          <p:grpSpPr>
            <a:xfrm>
              <a:off x="7338989" y="3235278"/>
              <a:ext cx="2000276" cy="1511565"/>
              <a:chOff x="7338989" y="3235278"/>
              <a:chExt cx="2000276" cy="1511565"/>
            </a:xfrm>
          </p:grpSpPr>
          <p:cxnSp>
            <p:nvCxnSpPr>
              <p:cNvPr id="8" name="Straight Arrow Connector 7">
                <a:extLst>
                  <a:ext uri="{FF2B5EF4-FFF2-40B4-BE49-F238E27FC236}">
                    <a16:creationId xmlns:a16="http://schemas.microsoft.com/office/drawing/2014/main" id="{3832C445-6D4B-F7C6-D6EF-EAB8FE53B79B}"/>
                  </a:ext>
                </a:extLst>
              </p:cNvPr>
              <p:cNvCxnSpPr>
                <a:cxnSpLocks/>
              </p:cNvCxnSpPr>
              <p:nvPr/>
            </p:nvCxnSpPr>
            <p:spPr>
              <a:xfrm flipV="1">
                <a:off x="7338989" y="3619508"/>
                <a:ext cx="210514" cy="112733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C3D3F61-564C-D14D-FB6D-BC3E6B7D825A}"/>
                  </a:ext>
                </a:extLst>
              </p:cNvPr>
              <p:cNvCxnSpPr>
                <a:cxnSpLocks/>
              </p:cNvCxnSpPr>
              <p:nvPr/>
            </p:nvCxnSpPr>
            <p:spPr>
              <a:xfrm flipV="1">
                <a:off x="7338989" y="3419688"/>
                <a:ext cx="962024" cy="132715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6883A8-B840-03EE-9E9D-8660EA6C5AF5}"/>
                  </a:ext>
                </a:extLst>
              </p:cNvPr>
              <p:cNvCxnSpPr>
                <a:cxnSpLocks/>
              </p:cNvCxnSpPr>
              <p:nvPr/>
            </p:nvCxnSpPr>
            <p:spPr>
              <a:xfrm flipV="1">
                <a:off x="7338989" y="3235278"/>
                <a:ext cx="1501144" cy="151156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03A1DAE-4027-F4DC-8DFE-01BF96356647}"/>
                  </a:ext>
                </a:extLst>
              </p:cNvPr>
              <p:cNvCxnSpPr>
                <a:cxnSpLocks/>
              </p:cNvCxnSpPr>
              <p:nvPr/>
            </p:nvCxnSpPr>
            <p:spPr>
              <a:xfrm flipH="1" flipV="1">
                <a:off x="7549503" y="3619508"/>
                <a:ext cx="112145" cy="97191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7C2953E-887F-4947-EBEA-A5B472F72860}"/>
                  </a:ext>
                </a:extLst>
              </p:cNvPr>
              <p:cNvCxnSpPr>
                <a:cxnSpLocks/>
              </p:cNvCxnSpPr>
              <p:nvPr/>
            </p:nvCxnSpPr>
            <p:spPr>
              <a:xfrm flipV="1">
                <a:off x="7661648" y="3413743"/>
                <a:ext cx="639365" cy="117767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4404EFE-9125-F66E-B3FE-6191A3D19C50}"/>
                  </a:ext>
                </a:extLst>
              </p:cNvPr>
              <p:cNvCxnSpPr>
                <a:cxnSpLocks/>
              </p:cNvCxnSpPr>
              <p:nvPr/>
            </p:nvCxnSpPr>
            <p:spPr>
              <a:xfrm flipV="1">
                <a:off x="7661648" y="3258988"/>
                <a:ext cx="1178485" cy="133243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FF6DB57-D02C-7FD4-AC5E-8034A8147815}"/>
                  </a:ext>
                </a:extLst>
              </p:cNvPr>
              <p:cNvCxnSpPr>
                <a:cxnSpLocks/>
              </p:cNvCxnSpPr>
              <p:nvPr/>
            </p:nvCxnSpPr>
            <p:spPr>
              <a:xfrm flipH="1" flipV="1">
                <a:off x="7549503" y="3619508"/>
                <a:ext cx="593157" cy="809698"/>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232C760F-918B-99C5-14F0-5664C8874B9F}"/>
                  </a:ext>
                </a:extLst>
              </p:cNvPr>
              <p:cNvCxnSpPr>
                <a:cxnSpLocks/>
              </p:cNvCxnSpPr>
              <p:nvPr/>
            </p:nvCxnSpPr>
            <p:spPr>
              <a:xfrm flipH="1" flipV="1">
                <a:off x="7549503" y="3619508"/>
                <a:ext cx="1789762" cy="1082022"/>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6" name="Group 25">
            <a:extLst>
              <a:ext uri="{FF2B5EF4-FFF2-40B4-BE49-F238E27FC236}">
                <a16:creationId xmlns:a16="http://schemas.microsoft.com/office/drawing/2014/main" id="{6AF57D2E-85A0-7946-9A4F-32535F0876C2}"/>
              </a:ext>
            </a:extLst>
          </p:cNvPr>
          <p:cNvGrpSpPr/>
          <p:nvPr/>
        </p:nvGrpSpPr>
        <p:grpSpPr>
          <a:xfrm>
            <a:off x="6777938" y="3154995"/>
            <a:ext cx="1924065" cy="1511565"/>
            <a:chOff x="7338989" y="3235278"/>
            <a:chExt cx="1924065" cy="1511565"/>
          </a:xfrm>
        </p:grpSpPr>
        <p:cxnSp>
          <p:nvCxnSpPr>
            <p:cNvPr id="27" name="Straight Arrow Connector 26">
              <a:extLst>
                <a:ext uri="{FF2B5EF4-FFF2-40B4-BE49-F238E27FC236}">
                  <a16:creationId xmlns:a16="http://schemas.microsoft.com/office/drawing/2014/main" id="{5EF9E75B-507F-F64E-25CA-C6F532E8F8BE}"/>
                </a:ext>
              </a:extLst>
            </p:cNvPr>
            <p:cNvCxnSpPr>
              <a:cxnSpLocks/>
            </p:cNvCxnSpPr>
            <p:nvPr/>
          </p:nvCxnSpPr>
          <p:spPr>
            <a:xfrm flipV="1">
              <a:off x="8142660" y="3398707"/>
              <a:ext cx="158353" cy="1030499"/>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FDCCA1D5-E7A1-19FA-A423-D3F110DC7610}"/>
                </a:ext>
              </a:extLst>
            </p:cNvPr>
            <p:cNvGrpSpPr/>
            <p:nvPr/>
          </p:nvGrpSpPr>
          <p:grpSpPr>
            <a:xfrm>
              <a:off x="7338989" y="3235278"/>
              <a:ext cx="1924065" cy="1511565"/>
              <a:chOff x="7338989" y="3235278"/>
              <a:chExt cx="1924065" cy="1511565"/>
            </a:xfrm>
          </p:grpSpPr>
          <p:cxnSp>
            <p:nvCxnSpPr>
              <p:cNvPr id="29" name="Straight Arrow Connector 28">
                <a:extLst>
                  <a:ext uri="{FF2B5EF4-FFF2-40B4-BE49-F238E27FC236}">
                    <a16:creationId xmlns:a16="http://schemas.microsoft.com/office/drawing/2014/main" id="{3713A6C1-040B-54B2-7ECA-75604A050A8D}"/>
                  </a:ext>
                </a:extLst>
              </p:cNvPr>
              <p:cNvCxnSpPr>
                <a:cxnSpLocks/>
              </p:cNvCxnSpPr>
              <p:nvPr/>
            </p:nvCxnSpPr>
            <p:spPr>
              <a:xfrm flipV="1">
                <a:off x="7338989" y="3619508"/>
                <a:ext cx="210514" cy="112733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A6EB347E-4F71-AC27-5081-2DAFE02C1773}"/>
                  </a:ext>
                </a:extLst>
              </p:cNvPr>
              <p:cNvCxnSpPr>
                <a:cxnSpLocks/>
              </p:cNvCxnSpPr>
              <p:nvPr/>
            </p:nvCxnSpPr>
            <p:spPr>
              <a:xfrm flipV="1">
                <a:off x="7338989" y="3419688"/>
                <a:ext cx="962024" cy="132715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8D9617C-8BA6-81D0-1DBB-4A36BF91D8F6}"/>
                  </a:ext>
                </a:extLst>
              </p:cNvPr>
              <p:cNvCxnSpPr>
                <a:cxnSpLocks/>
              </p:cNvCxnSpPr>
              <p:nvPr/>
            </p:nvCxnSpPr>
            <p:spPr>
              <a:xfrm flipV="1">
                <a:off x="7338989" y="3235278"/>
                <a:ext cx="1501144" cy="151156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1026819-B29F-8BF2-42C2-26A1CE00FFFC}"/>
                  </a:ext>
                </a:extLst>
              </p:cNvPr>
              <p:cNvCxnSpPr>
                <a:cxnSpLocks/>
              </p:cNvCxnSpPr>
              <p:nvPr/>
            </p:nvCxnSpPr>
            <p:spPr>
              <a:xfrm flipH="1" flipV="1">
                <a:off x="7549503" y="3619508"/>
                <a:ext cx="112145" cy="97191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3805275-AC0B-B27B-11ED-E9FFC14664D4}"/>
                  </a:ext>
                </a:extLst>
              </p:cNvPr>
              <p:cNvCxnSpPr>
                <a:cxnSpLocks/>
              </p:cNvCxnSpPr>
              <p:nvPr/>
            </p:nvCxnSpPr>
            <p:spPr>
              <a:xfrm flipV="1">
                <a:off x="7661648" y="3413743"/>
                <a:ext cx="639365" cy="1177675"/>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96C9B601-A425-EEAD-7BFE-D11D4BE514A4}"/>
                  </a:ext>
                </a:extLst>
              </p:cNvPr>
              <p:cNvCxnSpPr>
                <a:cxnSpLocks/>
              </p:cNvCxnSpPr>
              <p:nvPr/>
            </p:nvCxnSpPr>
            <p:spPr>
              <a:xfrm flipV="1">
                <a:off x="7661648" y="3258988"/>
                <a:ext cx="1178485" cy="133243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789F047B-0B6F-1EE3-BFDB-6ACB266DF92C}"/>
                  </a:ext>
                </a:extLst>
              </p:cNvPr>
              <p:cNvCxnSpPr>
                <a:cxnSpLocks/>
              </p:cNvCxnSpPr>
              <p:nvPr/>
            </p:nvCxnSpPr>
            <p:spPr>
              <a:xfrm flipH="1" flipV="1">
                <a:off x="7549503" y="3619508"/>
                <a:ext cx="593157" cy="809698"/>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735D77B-9AAA-D1F9-7E05-E7D2550FE4EB}"/>
                  </a:ext>
                </a:extLst>
              </p:cNvPr>
              <p:cNvCxnSpPr>
                <a:cxnSpLocks/>
              </p:cNvCxnSpPr>
              <p:nvPr/>
            </p:nvCxnSpPr>
            <p:spPr>
              <a:xfrm flipH="1" flipV="1">
                <a:off x="7473292" y="3638471"/>
                <a:ext cx="1789762" cy="1082022"/>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8" name="Speech Bubble: Rectangle 37">
            <a:extLst>
              <a:ext uri="{FF2B5EF4-FFF2-40B4-BE49-F238E27FC236}">
                <a16:creationId xmlns:a16="http://schemas.microsoft.com/office/drawing/2014/main" id="{B5E715F4-3D89-98BB-8A68-7E382E00A6F4}"/>
              </a:ext>
            </a:extLst>
          </p:cNvPr>
          <p:cNvSpPr/>
          <p:nvPr/>
        </p:nvSpPr>
        <p:spPr>
          <a:xfrm>
            <a:off x="3033357" y="3539225"/>
            <a:ext cx="2433670" cy="1343894"/>
          </a:xfrm>
          <a:prstGeom prst="wedgeRectCallout">
            <a:avLst>
              <a:gd name="adj1" fmla="val -106910"/>
              <a:gd name="adj2" fmla="val 2133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0"/>
              </a:spcBef>
              <a:buFont typeface="Arial" panose="020B0604020202020204" pitchFamily="34" charset="0"/>
              <a:buChar char="•"/>
            </a:pPr>
            <a:r>
              <a:rPr kumimoji="1" lang="en-GB" sz="1000">
                <a:solidFill>
                  <a:schemeClr val="tx1"/>
                </a:solidFill>
              </a:rPr>
              <a:t>Point-to-point connection based</a:t>
            </a:r>
          </a:p>
          <a:p>
            <a:pPr marL="171450" indent="-171450">
              <a:spcBef>
                <a:spcPts val="0"/>
              </a:spcBef>
              <a:buFont typeface="Arial" panose="020B0604020202020204" pitchFamily="34" charset="0"/>
              <a:buChar char="•"/>
            </a:pPr>
            <a:r>
              <a:rPr kumimoji="1" lang="en-GB" sz="1000">
                <a:solidFill>
                  <a:schemeClr val="tx1"/>
                </a:solidFill>
              </a:rPr>
              <a:t>No data sharing</a:t>
            </a:r>
          </a:p>
          <a:p>
            <a:pPr marL="171450" indent="-171450">
              <a:spcBef>
                <a:spcPts val="0"/>
              </a:spcBef>
              <a:buFont typeface="Arial" panose="020B0604020202020204" pitchFamily="34" charset="0"/>
              <a:buChar char="•"/>
            </a:pPr>
            <a:r>
              <a:rPr kumimoji="1" lang="en-GB" sz="1000">
                <a:solidFill>
                  <a:schemeClr val="tx1"/>
                </a:solidFill>
              </a:rPr>
              <a:t>Simple and static connection topology</a:t>
            </a:r>
          </a:p>
          <a:p>
            <a:pPr marL="171450" indent="-171450">
              <a:spcBef>
                <a:spcPts val="0"/>
              </a:spcBef>
              <a:buFont typeface="Arial" panose="020B0604020202020204" pitchFamily="34" charset="0"/>
              <a:buChar char="•"/>
            </a:pPr>
            <a:r>
              <a:rPr kumimoji="1" lang="en-GB" sz="1000">
                <a:solidFill>
                  <a:schemeClr val="tx1"/>
                </a:solidFill>
              </a:rPr>
              <a:t>No dynamic scaling </a:t>
            </a:r>
          </a:p>
          <a:p>
            <a:pPr marL="171450" indent="-171450">
              <a:spcBef>
                <a:spcPts val="0"/>
              </a:spcBef>
              <a:buFont typeface="Arial" panose="020B0604020202020204" pitchFamily="34" charset="0"/>
              <a:buChar char="•"/>
            </a:pPr>
            <a:r>
              <a:rPr kumimoji="1" lang="en-GB" sz="1000">
                <a:solidFill>
                  <a:schemeClr val="tx1"/>
                </a:solidFill>
              </a:rPr>
              <a:t>No distributed computing</a:t>
            </a:r>
          </a:p>
          <a:p>
            <a:pPr marL="171450" indent="-171450">
              <a:spcBef>
                <a:spcPts val="0"/>
              </a:spcBef>
              <a:buFont typeface="Arial" panose="020B0604020202020204" pitchFamily="34" charset="0"/>
              <a:buChar char="•"/>
            </a:pPr>
            <a:r>
              <a:rPr kumimoji="1" lang="en-GB" sz="1000">
                <a:solidFill>
                  <a:schemeClr val="tx1"/>
                </a:solidFill>
              </a:rPr>
              <a:t>Limited connection resiliency</a:t>
            </a:r>
          </a:p>
          <a:p>
            <a:pPr marL="171450" indent="-171450">
              <a:spcBef>
                <a:spcPts val="0"/>
              </a:spcBef>
              <a:buFont typeface="Arial" panose="020B0604020202020204" pitchFamily="34" charset="0"/>
              <a:buChar char="•"/>
            </a:pPr>
            <a:r>
              <a:rPr kumimoji="1" lang="en-GB" sz="1000">
                <a:solidFill>
                  <a:schemeClr val="tx1"/>
                </a:solidFill>
              </a:rPr>
              <a:t>Application layer manage all connection aspects. </a:t>
            </a:r>
          </a:p>
        </p:txBody>
      </p:sp>
      <p:cxnSp>
        <p:nvCxnSpPr>
          <p:cNvPr id="43" name="Straight Arrow Connector 42">
            <a:extLst>
              <a:ext uri="{FF2B5EF4-FFF2-40B4-BE49-F238E27FC236}">
                <a16:creationId xmlns:a16="http://schemas.microsoft.com/office/drawing/2014/main" id="{A8C7DD12-8A04-0C3D-6703-7D1AC7A6938F}"/>
              </a:ext>
            </a:extLst>
          </p:cNvPr>
          <p:cNvCxnSpPr/>
          <p:nvPr/>
        </p:nvCxnSpPr>
        <p:spPr>
          <a:xfrm flipV="1">
            <a:off x="7552281" y="4807266"/>
            <a:ext cx="595489" cy="294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1175865F-41F0-4D45-6767-9DE7CF9A4E25}"/>
              </a:ext>
            </a:extLst>
          </p:cNvPr>
          <p:cNvCxnSpPr/>
          <p:nvPr/>
        </p:nvCxnSpPr>
        <p:spPr>
          <a:xfrm flipV="1">
            <a:off x="6151150" y="2570873"/>
            <a:ext cx="595489" cy="294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Speech Bubble: Rectangle 55">
            <a:extLst>
              <a:ext uri="{FF2B5EF4-FFF2-40B4-BE49-F238E27FC236}">
                <a16:creationId xmlns:a16="http://schemas.microsoft.com/office/drawing/2014/main" id="{431024CD-C730-1EBE-CD15-2748FDD53B2C}"/>
              </a:ext>
            </a:extLst>
          </p:cNvPr>
          <p:cNvSpPr/>
          <p:nvPr/>
        </p:nvSpPr>
        <p:spPr>
          <a:xfrm>
            <a:off x="8992770" y="3512112"/>
            <a:ext cx="2625485" cy="1236041"/>
          </a:xfrm>
          <a:prstGeom prst="wedgeRectCallout">
            <a:avLst>
              <a:gd name="adj1" fmla="val -88653"/>
              <a:gd name="adj2" fmla="val -23798"/>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450" indent="-171450">
              <a:spcBef>
                <a:spcPts val="0"/>
              </a:spcBef>
              <a:buFont typeface="Arial" panose="020B0604020202020204" pitchFamily="34" charset="0"/>
              <a:buChar char="•"/>
            </a:pPr>
            <a:r>
              <a:rPr kumimoji="1" lang="en-GB" sz="1000" err="1">
                <a:solidFill>
                  <a:schemeClr val="tx1"/>
                </a:solidFill>
              </a:rPr>
              <a:t>Multipoints</a:t>
            </a:r>
            <a:r>
              <a:rPr kumimoji="1" lang="en-GB" sz="1000">
                <a:solidFill>
                  <a:schemeClr val="tx1"/>
                </a:solidFill>
              </a:rPr>
              <a:t>-to-</a:t>
            </a:r>
            <a:r>
              <a:rPr kumimoji="1" lang="en-GB" sz="1000" err="1">
                <a:solidFill>
                  <a:schemeClr val="tx1"/>
                </a:solidFill>
              </a:rPr>
              <a:t>multipoints</a:t>
            </a:r>
            <a:r>
              <a:rPr kumimoji="1" lang="en-GB" sz="1000">
                <a:solidFill>
                  <a:schemeClr val="tx1"/>
                </a:solidFill>
              </a:rPr>
              <a:t> streaming with data sharing.</a:t>
            </a:r>
          </a:p>
          <a:p>
            <a:pPr marL="171450" indent="-171450">
              <a:spcBef>
                <a:spcPts val="0"/>
              </a:spcBef>
              <a:buFont typeface="Arial" panose="020B0604020202020204" pitchFamily="34" charset="0"/>
              <a:buChar char="•"/>
            </a:pPr>
            <a:r>
              <a:rPr kumimoji="1" lang="en-GB" sz="1000">
                <a:solidFill>
                  <a:schemeClr val="tx1"/>
                </a:solidFill>
              </a:rPr>
              <a:t>Complicated topology and dynamic</a:t>
            </a:r>
          </a:p>
          <a:p>
            <a:pPr marL="171450" indent="-171450">
              <a:spcBef>
                <a:spcPts val="0"/>
              </a:spcBef>
              <a:buFont typeface="Arial" panose="020B0604020202020204" pitchFamily="34" charset="0"/>
              <a:buChar char="•"/>
            </a:pPr>
            <a:r>
              <a:rPr kumimoji="1" lang="en-GB" sz="1000">
                <a:solidFill>
                  <a:schemeClr val="tx1"/>
                </a:solidFill>
              </a:rPr>
              <a:t>Dynamic scaling </a:t>
            </a:r>
          </a:p>
          <a:p>
            <a:pPr marL="171450" indent="-171450">
              <a:spcBef>
                <a:spcPts val="0"/>
              </a:spcBef>
              <a:buFont typeface="Arial" panose="020B0604020202020204" pitchFamily="34" charset="0"/>
              <a:buChar char="•"/>
            </a:pPr>
            <a:r>
              <a:rPr kumimoji="1" lang="en-GB" sz="1000">
                <a:solidFill>
                  <a:schemeClr val="tx1"/>
                </a:solidFill>
              </a:rPr>
              <a:t>Highly distributed </a:t>
            </a:r>
          </a:p>
          <a:p>
            <a:pPr marL="171450" indent="-171450">
              <a:spcBef>
                <a:spcPts val="0"/>
              </a:spcBef>
              <a:buFont typeface="Arial" panose="020B0604020202020204" pitchFamily="34" charset="0"/>
              <a:buChar char="•"/>
            </a:pPr>
            <a:r>
              <a:rPr kumimoji="1" lang="en-GB" sz="1000">
                <a:solidFill>
                  <a:schemeClr val="tx1"/>
                </a:solidFill>
              </a:rPr>
              <a:t>High connection resiliency is required.</a:t>
            </a:r>
          </a:p>
          <a:p>
            <a:pPr marL="171450" indent="-171450">
              <a:spcBef>
                <a:spcPts val="0"/>
              </a:spcBef>
              <a:buFont typeface="Arial" panose="020B0604020202020204" pitchFamily="34" charset="0"/>
              <a:buChar char="•"/>
            </a:pPr>
            <a:r>
              <a:rPr kumimoji="1" lang="en-GB" sz="1000">
                <a:solidFill>
                  <a:schemeClr val="tx1"/>
                </a:solidFill>
              </a:rPr>
              <a:t>Integration with cloud storage is required. </a:t>
            </a:r>
          </a:p>
        </p:txBody>
      </p:sp>
    </p:spTree>
    <p:extLst>
      <p:ext uri="{BB962C8B-B14F-4D97-AF65-F5344CB8AC3E}">
        <p14:creationId xmlns:p14="http://schemas.microsoft.com/office/powerpoint/2010/main" val="237292541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a:extLst>
              <a:ext uri="{FF2B5EF4-FFF2-40B4-BE49-F238E27FC236}">
                <a16:creationId xmlns:a16="http://schemas.microsoft.com/office/drawing/2014/main" id="{6C4F2947-1E0B-969D-2F5D-65E922E41712}"/>
              </a:ext>
            </a:extLst>
          </p:cNvPr>
          <p:cNvSpPr/>
          <p:nvPr/>
        </p:nvSpPr>
        <p:spPr>
          <a:xfrm>
            <a:off x="10794481" y="2281429"/>
            <a:ext cx="662402" cy="359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05" name="Rectangle 104">
            <a:extLst>
              <a:ext uri="{FF2B5EF4-FFF2-40B4-BE49-F238E27FC236}">
                <a16:creationId xmlns:a16="http://schemas.microsoft.com/office/drawing/2014/main" id="{6F87BE3F-E1EF-9F79-E822-6B7D1F9964CC}"/>
              </a:ext>
            </a:extLst>
          </p:cNvPr>
          <p:cNvSpPr/>
          <p:nvPr/>
        </p:nvSpPr>
        <p:spPr>
          <a:xfrm>
            <a:off x="10801610" y="1909884"/>
            <a:ext cx="662402" cy="359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95" name="Rectangle 94">
            <a:extLst>
              <a:ext uri="{FF2B5EF4-FFF2-40B4-BE49-F238E27FC236}">
                <a16:creationId xmlns:a16="http://schemas.microsoft.com/office/drawing/2014/main" id="{8889866D-541E-4463-50DA-19251FA1F8C5}"/>
              </a:ext>
            </a:extLst>
          </p:cNvPr>
          <p:cNvSpPr/>
          <p:nvPr/>
        </p:nvSpPr>
        <p:spPr>
          <a:xfrm>
            <a:off x="10794481" y="1572860"/>
            <a:ext cx="662402" cy="3235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 name="Title 1">
            <a:extLst>
              <a:ext uri="{FF2B5EF4-FFF2-40B4-BE49-F238E27FC236}">
                <a16:creationId xmlns:a16="http://schemas.microsoft.com/office/drawing/2014/main" id="{E3042A74-DF52-1A9E-6EC4-879359924B85}"/>
              </a:ext>
            </a:extLst>
          </p:cNvPr>
          <p:cNvSpPr>
            <a:spLocks noGrp="1"/>
          </p:cNvSpPr>
          <p:nvPr>
            <p:ph type="title"/>
          </p:nvPr>
        </p:nvSpPr>
        <p:spPr/>
        <p:txBody>
          <a:bodyPr>
            <a:normAutofit/>
          </a:bodyPr>
          <a:lstStyle/>
          <a:p>
            <a:r>
              <a:rPr lang="en-GB" sz="2400"/>
              <a:t>Cloud-Native Streaming Requirement</a:t>
            </a:r>
          </a:p>
        </p:txBody>
      </p:sp>
      <p:sp>
        <p:nvSpPr>
          <p:cNvPr id="38" name="TextBox 37">
            <a:extLst>
              <a:ext uri="{FF2B5EF4-FFF2-40B4-BE49-F238E27FC236}">
                <a16:creationId xmlns:a16="http://schemas.microsoft.com/office/drawing/2014/main" id="{DE6BAC72-277E-1499-8C91-00E2A633671C}"/>
              </a:ext>
            </a:extLst>
          </p:cNvPr>
          <p:cNvSpPr txBox="1"/>
          <p:nvPr/>
        </p:nvSpPr>
        <p:spPr>
          <a:xfrm>
            <a:off x="331396" y="912403"/>
            <a:ext cx="5054589" cy="2300438"/>
          </a:xfrm>
          <a:prstGeom prst="rect">
            <a:avLst/>
          </a:prstGeom>
          <a:noFill/>
        </p:spPr>
        <p:txBody>
          <a:bodyPr wrap="none" rtlCol="0">
            <a:spAutoFit/>
          </a:bodyPr>
          <a:lstStyle/>
          <a:p>
            <a:pPr marL="285750" indent="-285750">
              <a:spcBef>
                <a:spcPts val="600"/>
              </a:spcBef>
              <a:buFont typeface="Arial" panose="020B0604020202020204" pitchFamily="34" charset="0"/>
              <a:buChar char="•"/>
            </a:pPr>
            <a:r>
              <a:rPr kumimoji="1" lang="en-GB" sz="1800"/>
              <a:t>Parallel streaming at scale and scalable</a:t>
            </a:r>
          </a:p>
          <a:p>
            <a:pPr marL="285750" indent="-285750">
              <a:spcBef>
                <a:spcPts val="600"/>
              </a:spcBef>
              <a:buFont typeface="Arial" panose="020B0604020202020204" pitchFamily="34" charset="0"/>
              <a:buChar char="•"/>
            </a:pPr>
            <a:r>
              <a:rPr kumimoji="1" lang="en-GB" sz="1800"/>
              <a:t>Data sharing and isolation</a:t>
            </a:r>
          </a:p>
          <a:p>
            <a:pPr marL="285750" indent="-285750">
              <a:spcBef>
                <a:spcPts val="600"/>
              </a:spcBef>
              <a:buFont typeface="Arial" panose="020B0604020202020204" pitchFamily="34" charset="0"/>
              <a:buChar char="•"/>
            </a:pPr>
            <a:r>
              <a:rPr kumimoji="1" lang="en-GB" sz="1800"/>
              <a:t>Resiliency and failure tolerance</a:t>
            </a:r>
          </a:p>
          <a:p>
            <a:pPr marL="285750" indent="-285750">
              <a:spcBef>
                <a:spcPts val="600"/>
              </a:spcBef>
              <a:buFont typeface="Arial" panose="020B0604020202020204" pitchFamily="34" charset="0"/>
              <a:buChar char="•"/>
            </a:pPr>
            <a:r>
              <a:rPr kumimoji="1" lang="en-GB" sz="1800"/>
              <a:t>Easy and dynamic connection management</a:t>
            </a:r>
          </a:p>
          <a:p>
            <a:pPr marL="285750" indent="-285750">
              <a:spcBef>
                <a:spcPts val="600"/>
              </a:spcBef>
              <a:buFont typeface="Arial" panose="020B0604020202020204" pitchFamily="34" charset="0"/>
              <a:buChar char="•"/>
            </a:pPr>
            <a:r>
              <a:rPr kumimoji="1" lang="en-GB" sz="1800"/>
              <a:t>And see below</a:t>
            </a:r>
          </a:p>
          <a:p>
            <a:pPr marL="285750" indent="-285750">
              <a:spcBef>
                <a:spcPts val="600"/>
              </a:spcBef>
              <a:buFont typeface="Arial" panose="020B0604020202020204" pitchFamily="34" charset="0"/>
              <a:buChar char="•"/>
            </a:pPr>
            <a:endParaRPr kumimoji="1" lang="en-GB" sz="1800"/>
          </a:p>
          <a:p>
            <a:pPr marL="285750" indent="-285750">
              <a:spcBef>
                <a:spcPts val="600"/>
              </a:spcBef>
              <a:buFont typeface="Arial" panose="020B0604020202020204" pitchFamily="34" charset="0"/>
              <a:buChar char="•"/>
            </a:pPr>
            <a:endParaRPr kumimoji="1" lang="en-GB" sz="1800"/>
          </a:p>
        </p:txBody>
      </p:sp>
      <p:sp>
        <p:nvSpPr>
          <p:cNvPr id="111" name="Rectangle 110">
            <a:extLst>
              <a:ext uri="{FF2B5EF4-FFF2-40B4-BE49-F238E27FC236}">
                <a16:creationId xmlns:a16="http://schemas.microsoft.com/office/drawing/2014/main" id="{32F9D847-4585-176C-095F-5A9B7155B70D}"/>
              </a:ext>
            </a:extLst>
          </p:cNvPr>
          <p:cNvSpPr/>
          <p:nvPr/>
        </p:nvSpPr>
        <p:spPr>
          <a:xfrm>
            <a:off x="10859232" y="1660526"/>
            <a:ext cx="159449" cy="1614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2" name="Rectangle 111">
            <a:extLst>
              <a:ext uri="{FF2B5EF4-FFF2-40B4-BE49-F238E27FC236}">
                <a16:creationId xmlns:a16="http://schemas.microsoft.com/office/drawing/2014/main" id="{C557DB18-3796-F9F8-386F-1DE5522768AD}"/>
              </a:ext>
            </a:extLst>
          </p:cNvPr>
          <p:cNvSpPr/>
          <p:nvPr/>
        </p:nvSpPr>
        <p:spPr>
          <a:xfrm>
            <a:off x="11224577" y="1660526"/>
            <a:ext cx="159450" cy="1614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4" name="Rectangle 113">
            <a:extLst>
              <a:ext uri="{FF2B5EF4-FFF2-40B4-BE49-F238E27FC236}">
                <a16:creationId xmlns:a16="http://schemas.microsoft.com/office/drawing/2014/main" id="{D990FACF-A0B9-DC7E-9B26-FE8442D8C246}"/>
              </a:ext>
            </a:extLst>
          </p:cNvPr>
          <p:cNvSpPr/>
          <p:nvPr/>
        </p:nvSpPr>
        <p:spPr>
          <a:xfrm>
            <a:off x="10855510" y="2000691"/>
            <a:ext cx="159449"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5" name="Rectangle 114">
            <a:extLst>
              <a:ext uri="{FF2B5EF4-FFF2-40B4-BE49-F238E27FC236}">
                <a16:creationId xmlns:a16="http://schemas.microsoft.com/office/drawing/2014/main" id="{E81016A5-6494-B5BF-5A88-A9FD34582C40}"/>
              </a:ext>
            </a:extLst>
          </p:cNvPr>
          <p:cNvSpPr/>
          <p:nvPr/>
        </p:nvSpPr>
        <p:spPr>
          <a:xfrm>
            <a:off x="11224577" y="2000691"/>
            <a:ext cx="159450"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16" name="Rectangle 115">
            <a:extLst>
              <a:ext uri="{FF2B5EF4-FFF2-40B4-BE49-F238E27FC236}">
                <a16:creationId xmlns:a16="http://schemas.microsoft.com/office/drawing/2014/main" id="{B7E0C288-D9FB-E59B-91C2-82694A18CEFA}"/>
              </a:ext>
            </a:extLst>
          </p:cNvPr>
          <p:cNvSpPr/>
          <p:nvPr/>
        </p:nvSpPr>
        <p:spPr>
          <a:xfrm>
            <a:off x="10857004" y="2383602"/>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119" name="Straight Connector 118">
            <a:extLst>
              <a:ext uri="{FF2B5EF4-FFF2-40B4-BE49-F238E27FC236}">
                <a16:creationId xmlns:a16="http://schemas.microsoft.com/office/drawing/2014/main" id="{5889CB75-B4EF-7231-4EB2-AEFE43171216}"/>
              </a:ext>
            </a:extLst>
          </p:cNvPr>
          <p:cNvCxnSpPr>
            <a:cxnSpLocks/>
          </p:cNvCxnSpPr>
          <p:nvPr/>
        </p:nvCxnSpPr>
        <p:spPr>
          <a:xfrm>
            <a:off x="11135309" y="1618567"/>
            <a:ext cx="0" cy="952475"/>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F1076CCC-FECA-6436-DFC3-6A6772BC3DEE}"/>
              </a:ext>
            </a:extLst>
          </p:cNvPr>
          <p:cNvCxnSpPr>
            <a:cxnSpLocks/>
          </p:cNvCxnSpPr>
          <p:nvPr/>
        </p:nvCxnSpPr>
        <p:spPr>
          <a:xfrm>
            <a:off x="10693806" y="1906390"/>
            <a:ext cx="8359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2AD6E8A-03CA-4F58-1E7C-292ADB60A207}"/>
              </a:ext>
            </a:extLst>
          </p:cNvPr>
          <p:cNvCxnSpPr>
            <a:cxnSpLocks/>
          </p:cNvCxnSpPr>
          <p:nvPr/>
        </p:nvCxnSpPr>
        <p:spPr>
          <a:xfrm>
            <a:off x="10693806" y="2279319"/>
            <a:ext cx="8359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7" name="Left Brace 126">
            <a:extLst>
              <a:ext uri="{FF2B5EF4-FFF2-40B4-BE49-F238E27FC236}">
                <a16:creationId xmlns:a16="http://schemas.microsoft.com/office/drawing/2014/main" id="{9FF2A980-4410-5D9E-FD87-71F6CBD55C4E}"/>
              </a:ext>
            </a:extLst>
          </p:cNvPr>
          <p:cNvSpPr/>
          <p:nvPr/>
        </p:nvSpPr>
        <p:spPr>
          <a:xfrm rot="16200000" flipH="1">
            <a:off x="11018196" y="1146561"/>
            <a:ext cx="191809" cy="53985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8" name="TextBox 127">
            <a:extLst>
              <a:ext uri="{FF2B5EF4-FFF2-40B4-BE49-F238E27FC236}">
                <a16:creationId xmlns:a16="http://schemas.microsoft.com/office/drawing/2014/main" id="{C1A51BA3-75F9-6F85-0285-2FD1A8840746}"/>
              </a:ext>
            </a:extLst>
          </p:cNvPr>
          <p:cNvSpPr txBox="1"/>
          <p:nvPr/>
        </p:nvSpPr>
        <p:spPr>
          <a:xfrm>
            <a:off x="10746623" y="1058178"/>
            <a:ext cx="955907" cy="245516"/>
          </a:xfrm>
          <a:prstGeom prst="rect">
            <a:avLst/>
          </a:prstGeom>
          <a:noFill/>
        </p:spPr>
        <p:txBody>
          <a:bodyPr wrap="square" rtlCol="0">
            <a:spAutoFit/>
          </a:bodyPr>
          <a:lstStyle/>
          <a:p>
            <a:r>
              <a:rPr kumimoji="1" lang="en-GB" sz="1100"/>
              <a:t>Partitions</a:t>
            </a:r>
          </a:p>
        </p:txBody>
      </p:sp>
      <p:sp>
        <p:nvSpPr>
          <p:cNvPr id="131" name="Rectangle 130">
            <a:extLst>
              <a:ext uri="{FF2B5EF4-FFF2-40B4-BE49-F238E27FC236}">
                <a16:creationId xmlns:a16="http://schemas.microsoft.com/office/drawing/2014/main" id="{9BC4162E-CB23-4447-62AF-DC125B480669}"/>
              </a:ext>
            </a:extLst>
          </p:cNvPr>
          <p:cNvSpPr/>
          <p:nvPr/>
        </p:nvSpPr>
        <p:spPr>
          <a:xfrm>
            <a:off x="11224578" y="2377808"/>
            <a:ext cx="159449" cy="16147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134" name="Speech Bubble: Rectangle 133">
            <a:extLst>
              <a:ext uri="{FF2B5EF4-FFF2-40B4-BE49-F238E27FC236}">
                <a16:creationId xmlns:a16="http://schemas.microsoft.com/office/drawing/2014/main" id="{B685219B-A020-0BA5-C69E-545A154A380A}"/>
              </a:ext>
            </a:extLst>
          </p:cNvPr>
          <p:cNvSpPr/>
          <p:nvPr/>
        </p:nvSpPr>
        <p:spPr>
          <a:xfrm>
            <a:off x="477469" y="4178638"/>
            <a:ext cx="1896330" cy="428017"/>
          </a:xfrm>
          <a:prstGeom prst="wedgeRectCallout">
            <a:avLst>
              <a:gd name="adj1" fmla="val 84689"/>
              <a:gd name="adj2" fmla="val -6143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parallel contribution of data pieces</a:t>
            </a:r>
          </a:p>
          <a:p>
            <a:pPr algn="ctr">
              <a:spcBef>
                <a:spcPts val="0"/>
              </a:spcBef>
            </a:pPr>
            <a:r>
              <a:rPr kumimoji="1" lang="en-GB" sz="1000">
                <a:solidFill>
                  <a:schemeClr val="tx1"/>
                </a:solidFill>
              </a:rPr>
              <a:t>of the same topic</a:t>
            </a:r>
          </a:p>
        </p:txBody>
      </p:sp>
      <p:sp>
        <p:nvSpPr>
          <p:cNvPr id="143" name="Speech Bubble: Rectangle 142">
            <a:extLst>
              <a:ext uri="{FF2B5EF4-FFF2-40B4-BE49-F238E27FC236}">
                <a16:creationId xmlns:a16="http://schemas.microsoft.com/office/drawing/2014/main" id="{B642D7D8-F105-D408-07EC-EAADDC363906}"/>
              </a:ext>
            </a:extLst>
          </p:cNvPr>
          <p:cNvSpPr/>
          <p:nvPr/>
        </p:nvSpPr>
        <p:spPr>
          <a:xfrm>
            <a:off x="6792925" y="2064837"/>
            <a:ext cx="2453769" cy="731601"/>
          </a:xfrm>
          <a:prstGeom prst="wedgeRectCallout">
            <a:avLst>
              <a:gd name="adj1" fmla="val -57611"/>
              <a:gd name="adj2" fmla="val 9508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Data bus handling data distribution, routing, subscription management etc</a:t>
            </a:r>
          </a:p>
          <a:p>
            <a:pPr algn="ctr">
              <a:spcBef>
                <a:spcPts val="0"/>
              </a:spcBef>
            </a:pPr>
            <a:endParaRPr kumimoji="1" lang="en-GB" sz="1000">
              <a:solidFill>
                <a:schemeClr val="tx1"/>
              </a:solidFill>
            </a:endParaRPr>
          </a:p>
          <a:p>
            <a:pPr algn="ctr">
              <a:spcBef>
                <a:spcPts val="0"/>
              </a:spcBef>
            </a:pPr>
            <a:r>
              <a:rPr kumimoji="1" lang="en-GB" sz="1000">
                <a:solidFill>
                  <a:schemeClr val="tx1"/>
                </a:solidFill>
              </a:rPr>
              <a:t>Data bus workload can scale horizontally also</a:t>
            </a:r>
          </a:p>
        </p:txBody>
      </p:sp>
      <p:sp>
        <p:nvSpPr>
          <p:cNvPr id="149" name="Speech Bubble: Rectangle 148">
            <a:extLst>
              <a:ext uri="{FF2B5EF4-FFF2-40B4-BE49-F238E27FC236}">
                <a16:creationId xmlns:a16="http://schemas.microsoft.com/office/drawing/2014/main" id="{2F2FAC46-D795-D04C-F7CA-055A4A8D30DA}"/>
              </a:ext>
            </a:extLst>
          </p:cNvPr>
          <p:cNvSpPr/>
          <p:nvPr/>
        </p:nvSpPr>
        <p:spPr>
          <a:xfrm>
            <a:off x="9521997" y="3612964"/>
            <a:ext cx="2468792" cy="428017"/>
          </a:xfrm>
          <a:prstGeom prst="wedgeRectCallout">
            <a:avLst>
              <a:gd name="adj1" fmla="val -59972"/>
              <a:gd name="adj2" fmla="val 10668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parallel consuming of data pieces of the same topic with data isolation</a:t>
            </a:r>
          </a:p>
        </p:txBody>
      </p:sp>
      <p:sp>
        <p:nvSpPr>
          <p:cNvPr id="150" name="Speech Bubble: Rectangle 149">
            <a:extLst>
              <a:ext uri="{FF2B5EF4-FFF2-40B4-BE49-F238E27FC236}">
                <a16:creationId xmlns:a16="http://schemas.microsoft.com/office/drawing/2014/main" id="{4FEDE21B-473A-31E7-0E8F-417D57C0ABBD}"/>
              </a:ext>
            </a:extLst>
          </p:cNvPr>
          <p:cNvSpPr/>
          <p:nvPr/>
        </p:nvSpPr>
        <p:spPr>
          <a:xfrm>
            <a:off x="2421826" y="6083600"/>
            <a:ext cx="2778535" cy="428017"/>
          </a:xfrm>
          <a:prstGeom prst="wedgeRectCallout">
            <a:avLst>
              <a:gd name="adj1" fmla="val 32175"/>
              <a:gd name="adj2" fmla="val -11425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Producers , consumers and data bus workloads are distributed across multiple nodes and cloud site</a:t>
            </a:r>
          </a:p>
        </p:txBody>
      </p:sp>
      <p:sp>
        <p:nvSpPr>
          <p:cNvPr id="154" name="Speech Bubble: Rectangle 153">
            <a:extLst>
              <a:ext uri="{FF2B5EF4-FFF2-40B4-BE49-F238E27FC236}">
                <a16:creationId xmlns:a16="http://schemas.microsoft.com/office/drawing/2014/main" id="{46B0A4EA-EDBE-D7BD-BAFB-B9A8842CEAF9}"/>
              </a:ext>
            </a:extLst>
          </p:cNvPr>
          <p:cNvSpPr/>
          <p:nvPr/>
        </p:nvSpPr>
        <p:spPr>
          <a:xfrm>
            <a:off x="3158122" y="2453929"/>
            <a:ext cx="2453766" cy="428017"/>
          </a:xfrm>
          <a:prstGeom prst="wedgeRectCallout">
            <a:avLst>
              <a:gd name="adj1" fmla="val 38445"/>
              <a:gd name="adj2" fmla="val 15670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Redundant backup connection and data source for failure protection </a:t>
            </a:r>
          </a:p>
        </p:txBody>
      </p:sp>
      <p:grpSp>
        <p:nvGrpSpPr>
          <p:cNvPr id="18" name="Group 17">
            <a:extLst>
              <a:ext uri="{FF2B5EF4-FFF2-40B4-BE49-F238E27FC236}">
                <a16:creationId xmlns:a16="http://schemas.microsoft.com/office/drawing/2014/main" id="{F378F854-F56D-14E9-1188-ADE64957C19B}"/>
              </a:ext>
            </a:extLst>
          </p:cNvPr>
          <p:cNvGrpSpPr/>
          <p:nvPr/>
        </p:nvGrpSpPr>
        <p:grpSpPr>
          <a:xfrm>
            <a:off x="1775571" y="2737653"/>
            <a:ext cx="7478632" cy="3062847"/>
            <a:chOff x="1709787" y="1139541"/>
            <a:chExt cx="8799227" cy="3603692"/>
          </a:xfrm>
        </p:grpSpPr>
        <p:sp>
          <p:nvSpPr>
            <p:cNvPr id="19" name="Arrow: Right 18">
              <a:extLst>
                <a:ext uri="{FF2B5EF4-FFF2-40B4-BE49-F238E27FC236}">
                  <a16:creationId xmlns:a16="http://schemas.microsoft.com/office/drawing/2014/main" id="{925450EB-2565-F7F9-0FBA-25726BE9617C}"/>
                </a:ext>
              </a:extLst>
            </p:cNvPr>
            <p:cNvSpPr/>
            <p:nvPr/>
          </p:nvSpPr>
          <p:spPr>
            <a:xfrm>
              <a:off x="7404906" y="2314276"/>
              <a:ext cx="1734719" cy="313497"/>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0" name="Flowchart: Data 19">
              <a:extLst>
                <a:ext uri="{FF2B5EF4-FFF2-40B4-BE49-F238E27FC236}">
                  <a16:creationId xmlns:a16="http://schemas.microsoft.com/office/drawing/2014/main" id="{B4227EB0-5B84-BE8C-BE1A-28FE46747FB7}"/>
                </a:ext>
              </a:extLst>
            </p:cNvPr>
            <p:cNvSpPr/>
            <p:nvPr/>
          </p:nvSpPr>
          <p:spPr>
            <a:xfrm>
              <a:off x="1759527" y="3868681"/>
              <a:ext cx="8516166" cy="874552"/>
            </a:xfrm>
            <a:prstGeom prst="flowChartInputOutput">
              <a:avLst/>
            </a:prstGeom>
            <a:solidFill>
              <a:schemeClr val="accent6">
                <a:lumMod val="40000"/>
                <a:lumOff val="60000"/>
              </a:schemeClr>
            </a:solidFill>
            <a:ln>
              <a:noFill/>
            </a:ln>
            <a:scene3d>
              <a:camera prst="orthographicFront"/>
              <a:lightRig rig="threePt" dir="t"/>
            </a:scene3d>
            <a:sp3d>
              <a:bevelT w="0" h="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1" name="Arrow: Right 20">
              <a:extLst>
                <a:ext uri="{FF2B5EF4-FFF2-40B4-BE49-F238E27FC236}">
                  <a16:creationId xmlns:a16="http://schemas.microsoft.com/office/drawing/2014/main" id="{EB6DDE73-F061-CB54-D2D1-AB3E55D51F2D}"/>
                </a:ext>
              </a:extLst>
            </p:cNvPr>
            <p:cNvSpPr/>
            <p:nvPr/>
          </p:nvSpPr>
          <p:spPr>
            <a:xfrm>
              <a:off x="3263092" y="1771215"/>
              <a:ext cx="3251418" cy="313497"/>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2" name="Rectangle 21">
              <a:extLst>
                <a:ext uri="{FF2B5EF4-FFF2-40B4-BE49-F238E27FC236}">
                  <a16:creationId xmlns:a16="http://schemas.microsoft.com/office/drawing/2014/main" id="{EEC88FE4-3E20-0C7E-32D2-C1C3960A6AA9}"/>
                </a:ext>
              </a:extLst>
            </p:cNvPr>
            <p:cNvSpPr/>
            <p:nvPr/>
          </p:nvSpPr>
          <p:spPr>
            <a:xfrm>
              <a:off x="6437836" y="1139541"/>
              <a:ext cx="949194" cy="3055076"/>
            </a:xfrm>
            <a:prstGeom prst="rect">
              <a:avLst/>
            </a:prstGeom>
            <a:solidFill>
              <a:schemeClr val="accent3">
                <a:lumMod val="40000"/>
                <a:lumOff val="60000"/>
              </a:schemeClr>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b="1"/>
                <a:t>Data Bus</a:t>
              </a:r>
            </a:p>
          </p:txBody>
        </p:sp>
        <p:sp>
          <p:nvSpPr>
            <p:cNvPr id="23" name="Rectangle 22">
              <a:extLst>
                <a:ext uri="{FF2B5EF4-FFF2-40B4-BE49-F238E27FC236}">
                  <a16:creationId xmlns:a16="http://schemas.microsoft.com/office/drawing/2014/main" id="{A15C9AB8-5219-284B-4917-B914B52F6DF6}"/>
                </a:ext>
              </a:extLst>
            </p:cNvPr>
            <p:cNvSpPr/>
            <p:nvPr/>
          </p:nvSpPr>
          <p:spPr>
            <a:xfrm>
              <a:off x="4800238" y="3313373"/>
              <a:ext cx="1134703" cy="572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4" name="Rectangle 23">
              <a:extLst>
                <a:ext uri="{FF2B5EF4-FFF2-40B4-BE49-F238E27FC236}">
                  <a16:creationId xmlns:a16="http://schemas.microsoft.com/office/drawing/2014/main" id="{510287F2-296B-80ED-BFD8-F9DD42EDE463}"/>
                </a:ext>
              </a:extLst>
            </p:cNvPr>
            <p:cNvSpPr/>
            <p:nvPr/>
          </p:nvSpPr>
          <p:spPr>
            <a:xfrm>
              <a:off x="2120715" y="1817038"/>
              <a:ext cx="1134703" cy="572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5" name="Rectangle 24">
              <a:extLst>
                <a:ext uri="{FF2B5EF4-FFF2-40B4-BE49-F238E27FC236}">
                  <a16:creationId xmlns:a16="http://schemas.microsoft.com/office/drawing/2014/main" id="{E2B33668-B134-B1C4-75FD-60CEE19C3457}"/>
                </a:ext>
              </a:extLst>
            </p:cNvPr>
            <p:cNvSpPr/>
            <p:nvPr/>
          </p:nvSpPr>
          <p:spPr>
            <a:xfrm>
              <a:off x="3409424" y="2742258"/>
              <a:ext cx="1134703" cy="572970"/>
            </a:xfrm>
            <a:prstGeom prst="rect">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6" name="Rectangle 25">
              <a:extLst>
                <a:ext uri="{FF2B5EF4-FFF2-40B4-BE49-F238E27FC236}">
                  <a16:creationId xmlns:a16="http://schemas.microsoft.com/office/drawing/2014/main" id="{EFBACD4B-9061-636F-E694-81E9855A4E80}"/>
                </a:ext>
              </a:extLst>
            </p:cNvPr>
            <p:cNvSpPr/>
            <p:nvPr/>
          </p:nvSpPr>
          <p:spPr>
            <a:xfrm>
              <a:off x="1947779" y="1945360"/>
              <a:ext cx="1134703" cy="572970"/>
            </a:xfrm>
            <a:prstGeom prst="rect">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7" name="Rectangle 26">
              <a:extLst>
                <a:ext uri="{FF2B5EF4-FFF2-40B4-BE49-F238E27FC236}">
                  <a16:creationId xmlns:a16="http://schemas.microsoft.com/office/drawing/2014/main" id="{56485DF3-996A-4E1B-3722-194BC20FF70D}"/>
                </a:ext>
              </a:extLst>
            </p:cNvPr>
            <p:cNvSpPr/>
            <p:nvPr/>
          </p:nvSpPr>
          <p:spPr>
            <a:xfrm>
              <a:off x="9113309" y="2338262"/>
              <a:ext cx="1188045" cy="57297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Consumer</a:t>
              </a:r>
            </a:p>
          </p:txBody>
        </p:sp>
        <p:sp>
          <p:nvSpPr>
            <p:cNvPr id="28" name="Rectangle 27">
              <a:extLst>
                <a:ext uri="{FF2B5EF4-FFF2-40B4-BE49-F238E27FC236}">
                  <a16:creationId xmlns:a16="http://schemas.microsoft.com/office/drawing/2014/main" id="{73589291-C0AA-08F4-4A3B-72466EDCD953}"/>
                </a:ext>
              </a:extLst>
            </p:cNvPr>
            <p:cNvSpPr/>
            <p:nvPr/>
          </p:nvSpPr>
          <p:spPr>
            <a:xfrm>
              <a:off x="1785188" y="2059719"/>
              <a:ext cx="1134703" cy="572970"/>
            </a:xfrm>
            <a:prstGeom prst="rect">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29" name="Arrow: Right 28">
              <a:extLst>
                <a:ext uri="{FF2B5EF4-FFF2-40B4-BE49-F238E27FC236}">
                  <a16:creationId xmlns:a16="http://schemas.microsoft.com/office/drawing/2014/main" id="{7595BADA-737F-39FF-C9FB-4372217504C7}"/>
                </a:ext>
              </a:extLst>
            </p:cNvPr>
            <p:cNvSpPr/>
            <p:nvPr/>
          </p:nvSpPr>
          <p:spPr>
            <a:xfrm>
              <a:off x="2667744" y="2079015"/>
              <a:ext cx="3637356"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0" name="TextBox 29">
              <a:extLst>
                <a:ext uri="{FF2B5EF4-FFF2-40B4-BE49-F238E27FC236}">
                  <a16:creationId xmlns:a16="http://schemas.microsoft.com/office/drawing/2014/main" id="{E26B6347-7B48-3D35-E817-4B2567B9B8D5}"/>
                </a:ext>
              </a:extLst>
            </p:cNvPr>
            <p:cNvSpPr txBox="1"/>
            <p:nvPr/>
          </p:nvSpPr>
          <p:spPr>
            <a:xfrm>
              <a:off x="4518878" y="1974751"/>
              <a:ext cx="764234" cy="289585"/>
            </a:xfrm>
            <a:prstGeom prst="rect">
              <a:avLst/>
            </a:prstGeom>
            <a:noFill/>
          </p:spPr>
          <p:txBody>
            <a:bodyPr wrap="none" rtlCol="0">
              <a:spAutoFit/>
            </a:bodyPr>
            <a:lstStyle/>
            <a:p>
              <a:r>
                <a:rPr kumimoji="1" lang="en-GB" sz="1100"/>
                <a:t>publish</a:t>
              </a:r>
            </a:p>
          </p:txBody>
        </p:sp>
        <p:sp>
          <p:nvSpPr>
            <p:cNvPr id="31" name="Rectangle 30">
              <a:extLst>
                <a:ext uri="{FF2B5EF4-FFF2-40B4-BE49-F238E27FC236}">
                  <a16:creationId xmlns:a16="http://schemas.microsoft.com/office/drawing/2014/main" id="{12D256A8-9A3B-7093-D226-2F819D582649}"/>
                </a:ext>
              </a:extLst>
            </p:cNvPr>
            <p:cNvSpPr/>
            <p:nvPr/>
          </p:nvSpPr>
          <p:spPr>
            <a:xfrm>
              <a:off x="3265662" y="2856614"/>
              <a:ext cx="1134703" cy="572970"/>
            </a:xfrm>
            <a:prstGeom prst="rect">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32" name="TextBox 31">
              <a:extLst>
                <a:ext uri="{FF2B5EF4-FFF2-40B4-BE49-F238E27FC236}">
                  <a16:creationId xmlns:a16="http://schemas.microsoft.com/office/drawing/2014/main" id="{4BF57EE4-CB99-B22E-7320-62F7A1449E96}"/>
                </a:ext>
              </a:extLst>
            </p:cNvPr>
            <p:cNvSpPr txBox="1"/>
            <p:nvPr/>
          </p:nvSpPr>
          <p:spPr>
            <a:xfrm>
              <a:off x="4975102" y="2594309"/>
              <a:ext cx="764234" cy="289585"/>
            </a:xfrm>
            <a:prstGeom prst="rect">
              <a:avLst/>
            </a:prstGeom>
            <a:noFill/>
          </p:spPr>
          <p:txBody>
            <a:bodyPr wrap="none" rtlCol="0">
              <a:spAutoFit/>
            </a:bodyPr>
            <a:lstStyle/>
            <a:p>
              <a:r>
                <a:rPr kumimoji="1" lang="en-GB" sz="1100"/>
                <a:t>publish</a:t>
              </a:r>
            </a:p>
          </p:txBody>
        </p:sp>
        <p:sp>
          <p:nvSpPr>
            <p:cNvPr id="33" name="Rectangle 32">
              <a:extLst>
                <a:ext uri="{FF2B5EF4-FFF2-40B4-BE49-F238E27FC236}">
                  <a16:creationId xmlns:a16="http://schemas.microsoft.com/office/drawing/2014/main" id="{635EC133-0505-959A-BA04-96D070F9B0DE}"/>
                </a:ext>
              </a:extLst>
            </p:cNvPr>
            <p:cNvSpPr/>
            <p:nvPr/>
          </p:nvSpPr>
          <p:spPr>
            <a:xfrm>
              <a:off x="4645042" y="3429004"/>
              <a:ext cx="1134703" cy="572970"/>
            </a:xfrm>
            <a:prstGeom prst="rect">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Producer</a:t>
              </a:r>
            </a:p>
          </p:txBody>
        </p:sp>
        <p:sp>
          <p:nvSpPr>
            <p:cNvPr id="34" name="Arrow: Right 33">
              <a:extLst>
                <a:ext uri="{FF2B5EF4-FFF2-40B4-BE49-F238E27FC236}">
                  <a16:creationId xmlns:a16="http://schemas.microsoft.com/office/drawing/2014/main" id="{B103E2BF-76C5-7732-DC15-3E4029C21E8B}"/>
                </a:ext>
              </a:extLst>
            </p:cNvPr>
            <p:cNvSpPr/>
            <p:nvPr/>
          </p:nvSpPr>
          <p:spPr>
            <a:xfrm>
              <a:off x="5725327" y="3564164"/>
              <a:ext cx="584566"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5" name="TextBox 34">
              <a:extLst>
                <a:ext uri="{FF2B5EF4-FFF2-40B4-BE49-F238E27FC236}">
                  <a16:creationId xmlns:a16="http://schemas.microsoft.com/office/drawing/2014/main" id="{3C9D77FC-0071-C772-4766-52CE8AB112DC}"/>
                </a:ext>
              </a:extLst>
            </p:cNvPr>
            <p:cNvSpPr txBox="1"/>
            <p:nvPr/>
          </p:nvSpPr>
          <p:spPr>
            <a:xfrm>
              <a:off x="5742602" y="3379353"/>
              <a:ext cx="764234" cy="289585"/>
            </a:xfrm>
            <a:prstGeom prst="rect">
              <a:avLst/>
            </a:prstGeom>
            <a:noFill/>
          </p:spPr>
          <p:txBody>
            <a:bodyPr wrap="none" rtlCol="0">
              <a:spAutoFit/>
            </a:bodyPr>
            <a:lstStyle/>
            <a:p>
              <a:r>
                <a:rPr kumimoji="1" lang="en-GB" sz="1100"/>
                <a:t>publish</a:t>
              </a:r>
            </a:p>
          </p:txBody>
        </p:sp>
        <p:sp>
          <p:nvSpPr>
            <p:cNvPr id="36" name="Rectangle 35">
              <a:extLst>
                <a:ext uri="{FF2B5EF4-FFF2-40B4-BE49-F238E27FC236}">
                  <a16:creationId xmlns:a16="http://schemas.microsoft.com/office/drawing/2014/main" id="{D5A67072-CFAC-A6CB-8314-FD390F4A9A9C}"/>
                </a:ext>
              </a:extLst>
            </p:cNvPr>
            <p:cNvSpPr/>
            <p:nvPr/>
          </p:nvSpPr>
          <p:spPr>
            <a:xfrm>
              <a:off x="8078540" y="3463044"/>
              <a:ext cx="1206385" cy="57297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Consumer</a:t>
              </a:r>
            </a:p>
          </p:txBody>
        </p:sp>
        <p:sp>
          <p:nvSpPr>
            <p:cNvPr id="37" name="TextBox 36">
              <a:extLst>
                <a:ext uri="{FF2B5EF4-FFF2-40B4-BE49-F238E27FC236}">
                  <a16:creationId xmlns:a16="http://schemas.microsoft.com/office/drawing/2014/main" id="{D55458FB-7FBD-3411-72EA-36321D948647}"/>
                </a:ext>
              </a:extLst>
            </p:cNvPr>
            <p:cNvSpPr txBox="1"/>
            <p:nvPr/>
          </p:nvSpPr>
          <p:spPr>
            <a:xfrm>
              <a:off x="7231418" y="3419371"/>
              <a:ext cx="949527" cy="289585"/>
            </a:xfrm>
            <a:prstGeom prst="rect">
              <a:avLst/>
            </a:prstGeom>
            <a:noFill/>
          </p:spPr>
          <p:txBody>
            <a:bodyPr wrap="none" rtlCol="0">
              <a:spAutoFit/>
            </a:bodyPr>
            <a:lstStyle/>
            <a:p>
              <a:r>
                <a:rPr kumimoji="1" lang="en-GB" sz="1100"/>
                <a:t>subscribe</a:t>
              </a:r>
            </a:p>
          </p:txBody>
        </p:sp>
        <p:sp>
          <p:nvSpPr>
            <p:cNvPr id="39" name="Rectangle 38">
              <a:extLst>
                <a:ext uri="{FF2B5EF4-FFF2-40B4-BE49-F238E27FC236}">
                  <a16:creationId xmlns:a16="http://schemas.microsoft.com/office/drawing/2014/main" id="{5E63B7FE-005B-41F9-43C4-7E4E5289EC34}"/>
                </a:ext>
              </a:extLst>
            </p:cNvPr>
            <p:cNvSpPr/>
            <p:nvPr/>
          </p:nvSpPr>
          <p:spPr>
            <a:xfrm>
              <a:off x="8940335" y="2452617"/>
              <a:ext cx="1188045" cy="57297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400"/>
                <a:t>Consumer</a:t>
              </a:r>
            </a:p>
          </p:txBody>
        </p:sp>
        <p:sp>
          <p:nvSpPr>
            <p:cNvPr id="40" name="Arrow: Right 39">
              <a:extLst>
                <a:ext uri="{FF2B5EF4-FFF2-40B4-BE49-F238E27FC236}">
                  <a16:creationId xmlns:a16="http://schemas.microsoft.com/office/drawing/2014/main" id="{FDD1017C-95A1-C4E2-967D-8E2F70C7A3EC}"/>
                </a:ext>
              </a:extLst>
            </p:cNvPr>
            <p:cNvSpPr/>
            <p:nvPr/>
          </p:nvSpPr>
          <p:spPr>
            <a:xfrm>
              <a:off x="7251423" y="2618655"/>
              <a:ext cx="1715228"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42" name="TextBox 41">
              <a:extLst>
                <a:ext uri="{FF2B5EF4-FFF2-40B4-BE49-F238E27FC236}">
                  <a16:creationId xmlns:a16="http://schemas.microsoft.com/office/drawing/2014/main" id="{E82B593E-4A2F-BCF8-C019-1DEE2AF87530}"/>
                </a:ext>
              </a:extLst>
            </p:cNvPr>
            <p:cNvSpPr txBox="1"/>
            <p:nvPr/>
          </p:nvSpPr>
          <p:spPr>
            <a:xfrm>
              <a:off x="7623155" y="2462061"/>
              <a:ext cx="949527" cy="289585"/>
            </a:xfrm>
            <a:prstGeom prst="rect">
              <a:avLst/>
            </a:prstGeom>
            <a:noFill/>
          </p:spPr>
          <p:txBody>
            <a:bodyPr wrap="none" rtlCol="0">
              <a:spAutoFit/>
            </a:bodyPr>
            <a:lstStyle/>
            <a:p>
              <a:r>
                <a:rPr kumimoji="1" lang="en-GB" sz="1100"/>
                <a:t>subscribe</a:t>
              </a:r>
            </a:p>
          </p:txBody>
        </p:sp>
        <p:sp>
          <p:nvSpPr>
            <p:cNvPr id="58" name="Rectangle 57">
              <a:extLst>
                <a:ext uri="{FF2B5EF4-FFF2-40B4-BE49-F238E27FC236}">
                  <a16:creationId xmlns:a16="http://schemas.microsoft.com/office/drawing/2014/main" id="{F849B71D-B832-3F9E-3270-BD8F7337F6D6}"/>
                </a:ext>
              </a:extLst>
            </p:cNvPr>
            <p:cNvSpPr/>
            <p:nvPr/>
          </p:nvSpPr>
          <p:spPr>
            <a:xfrm>
              <a:off x="5836814" y="3900433"/>
              <a:ext cx="159449"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59" name="Rectangle 58">
              <a:extLst>
                <a:ext uri="{FF2B5EF4-FFF2-40B4-BE49-F238E27FC236}">
                  <a16:creationId xmlns:a16="http://schemas.microsoft.com/office/drawing/2014/main" id="{7B0727A6-84F1-DD5F-8DFD-E2781230580F}"/>
                </a:ext>
              </a:extLst>
            </p:cNvPr>
            <p:cNvSpPr/>
            <p:nvPr/>
          </p:nvSpPr>
          <p:spPr>
            <a:xfrm>
              <a:off x="5992010" y="3885511"/>
              <a:ext cx="159450"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0" name="Rectangle 59">
              <a:extLst>
                <a:ext uri="{FF2B5EF4-FFF2-40B4-BE49-F238E27FC236}">
                  <a16:creationId xmlns:a16="http://schemas.microsoft.com/office/drawing/2014/main" id="{246BE6DD-1CC6-BC08-1FA7-C15368785084}"/>
                </a:ext>
              </a:extLst>
            </p:cNvPr>
            <p:cNvSpPr/>
            <p:nvPr/>
          </p:nvSpPr>
          <p:spPr>
            <a:xfrm>
              <a:off x="4479216" y="3227202"/>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1" name="Rectangle 60">
              <a:extLst>
                <a:ext uri="{FF2B5EF4-FFF2-40B4-BE49-F238E27FC236}">
                  <a16:creationId xmlns:a16="http://schemas.microsoft.com/office/drawing/2014/main" id="{6756E30E-3568-55D1-F367-590B14D252E0}"/>
                </a:ext>
              </a:extLst>
            </p:cNvPr>
            <p:cNvSpPr/>
            <p:nvPr/>
          </p:nvSpPr>
          <p:spPr>
            <a:xfrm>
              <a:off x="9352373" y="3813713"/>
              <a:ext cx="159449" cy="1614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4" name="Rectangle 63">
              <a:extLst>
                <a:ext uri="{FF2B5EF4-FFF2-40B4-BE49-F238E27FC236}">
                  <a16:creationId xmlns:a16="http://schemas.microsoft.com/office/drawing/2014/main" id="{66148F44-2440-0881-A67B-28414210AFB6}"/>
                </a:ext>
              </a:extLst>
            </p:cNvPr>
            <p:cNvSpPr/>
            <p:nvPr/>
          </p:nvSpPr>
          <p:spPr>
            <a:xfrm>
              <a:off x="9511822" y="3813713"/>
              <a:ext cx="159450" cy="1614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5" name="Rectangle 64">
              <a:extLst>
                <a:ext uri="{FF2B5EF4-FFF2-40B4-BE49-F238E27FC236}">
                  <a16:creationId xmlns:a16="http://schemas.microsoft.com/office/drawing/2014/main" id="{D7A8DA94-BEB6-2F64-4C4E-862206CA611C}"/>
                </a:ext>
              </a:extLst>
            </p:cNvPr>
            <p:cNvSpPr/>
            <p:nvPr/>
          </p:nvSpPr>
          <p:spPr>
            <a:xfrm>
              <a:off x="9354635" y="3961343"/>
              <a:ext cx="154924"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7" name="Rectangle 66">
              <a:extLst>
                <a:ext uri="{FF2B5EF4-FFF2-40B4-BE49-F238E27FC236}">
                  <a16:creationId xmlns:a16="http://schemas.microsoft.com/office/drawing/2014/main" id="{B413E701-65EC-16E8-2447-D7B085AB02F8}"/>
                </a:ext>
              </a:extLst>
            </p:cNvPr>
            <p:cNvSpPr/>
            <p:nvPr/>
          </p:nvSpPr>
          <p:spPr>
            <a:xfrm>
              <a:off x="9509559" y="3961343"/>
              <a:ext cx="163974"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68" name="Rectangle 67">
              <a:extLst>
                <a:ext uri="{FF2B5EF4-FFF2-40B4-BE49-F238E27FC236}">
                  <a16:creationId xmlns:a16="http://schemas.microsoft.com/office/drawing/2014/main" id="{52C99D0B-0E09-73F0-92B7-26E6189C7FA2}"/>
                </a:ext>
              </a:extLst>
            </p:cNvPr>
            <p:cNvSpPr/>
            <p:nvPr/>
          </p:nvSpPr>
          <p:spPr>
            <a:xfrm>
              <a:off x="9352373" y="4122819"/>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0" name="Rectangle 69">
              <a:extLst>
                <a:ext uri="{FF2B5EF4-FFF2-40B4-BE49-F238E27FC236}">
                  <a16:creationId xmlns:a16="http://schemas.microsoft.com/office/drawing/2014/main" id="{B4FBEC10-65E1-0F0F-4857-5EB62D37462B}"/>
                </a:ext>
              </a:extLst>
            </p:cNvPr>
            <p:cNvSpPr/>
            <p:nvPr/>
          </p:nvSpPr>
          <p:spPr>
            <a:xfrm>
              <a:off x="9511822" y="4122819"/>
              <a:ext cx="159450" cy="16147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1" name="Rectangle 70">
              <a:extLst>
                <a:ext uri="{FF2B5EF4-FFF2-40B4-BE49-F238E27FC236}">
                  <a16:creationId xmlns:a16="http://schemas.microsoft.com/office/drawing/2014/main" id="{00878898-1E9B-BFA3-D7DC-9A8425418331}"/>
                </a:ext>
              </a:extLst>
            </p:cNvPr>
            <p:cNvSpPr/>
            <p:nvPr/>
          </p:nvSpPr>
          <p:spPr>
            <a:xfrm>
              <a:off x="10009211" y="3070320"/>
              <a:ext cx="154924" cy="161476"/>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3" name="Rectangle 72">
              <a:extLst>
                <a:ext uri="{FF2B5EF4-FFF2-40B4-BE49-F238E27FC236}">
                  <a16:creationId xmlns:a16="http://schemas.microsoft.com/office/drawing/2014/main" id="{E82D941D-405F-4FD2-E097-800D26FEE8C0}"/>
                </a:ext>
              </a:extLst>
            </p:cNvPr>
            <p:cNvSpPr/>
            <p:nvPr/>
          </p:nvSpPr>
          <p:spPr>
            <a:xfrm>
              <a:off x="10344898" y="2830493"/>
              <a:ext cx="163974" cy="16147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4" name="Rectangle 73">
              <a:extLst>
                <a:ext uri="{FF2B5EF4-FFF2-40B4-BE49-F238E27FC236}">
                  <a16:creationId xmlns:a16="http://schemas.microsoft.com/office/drawing/2014/main" id="{594CB043-DB90-B3F4-9833-4F55AC9AC493}"/>
                </a:ext>
              </a:extLst>
            </p:cNvPr>
            <p:cNvSpPr/>
            <p:nvPr/>
          </p:nvSpPr>
          <p:spPr>
            <a:xfrm>
              <a:off x="10006679" y="3211479"/>
              <a:ext cx="159449" cy="16147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6" name="Rectangle 75">
              <a:extLst>
                <a:ext uri="{FF2B5EF4-FFF2-40B4-BE49-F238E27FC236}">
                  <a16:creationId xmlns:a16="http://schemas.microsoft.com/office/drawing/2014/main" id="{8784A409-3CB4-12BA-7893-B464BEF86D25}"/>
                </a:ext>
              </a:extLst>
            </p:cNvPr>
            <p:cNvSpPr/>
            <p:nvPr/>
          </p:nvSpPr>
          <p:spPr>
            <a:xfrm>
              <a:off x="10349565" y="2991969"/>
              <a:ext cx="159449" cy="16147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79" name="Rectangle 78">
              <a:extLst>
                <a:ext uri="{FF2B5EF4-FFF2-40B4-BE49-F238E27FC236}">
                  <a16:creationId xmlns:a16="http://schemas.microsoft.com/office/drawing/2014/main" id="{74971E47-9A79-6D88-9C58-4A0ECEE13566}"/>
                </a:ext>
              </a:extLst>
            </p:cNvPr>
            <p:cNvSpPr/>
            <p:nvPr/>
          </p:nvSpPr>
          <p:spPr>
            <a:xfrm>
              <a:off x="4638582" y="3049999"/>
              <a:ext cx="159449" cy="16147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82" name="Straight Arrow Connector 81">
              <a:extLst>
                <a:ext uri="{FF2B5EF4-FFF2-40B4-BE49-F238E27FC236}">
                  <a16:creationId xmlns:a16="http://schemas.microsoft.com/office/drawing/2014/main" id="{A9DC7D00-7FAE-D33D-E91B-43142C8CD644}"/>
                </a:ext>
              </a:extLst>
            </p:cNvPr>
            <p:cNvCxnSpPr>
              <a:cxnSpLocks/>
            </p:cNvCxnSpPr>
            <p:nvPr/>
          </p:nvCxnSpPr>
          <p:spPr>
            <a:xfrm flipV="1">
              <a:off x="1709787" y="1716890"/>
              <a:ext cx="354162" cy="3606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Arrow: Right 82">
              <a:extLst>
                <a:ext uri="{FF2B5EF4-FFF2-40B4-BE49-F238E27FC236}">
                  <a16:creationId xmlns:a16="http://schemas.microsoft.com/office/drawing/2014/main" id="{08B35B91-9711-1AA5-6E37-9AEE478293FB}"/>
                </a:ext>
              </a:extLst>
            </p:cNvPr>
            <p:cNvSpPr/>
            <p:nvPr/>
          </p:nvSpPr>
          <p:spPr>
            <a:xfrm>
              <a:off x="4543789" y="2739102"/>
              <a:ext cx="1768843"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4" name="Rectangle 83">
              <a:extLst>
                <a:ext uri="{FF2B5EF4-FFF2-40B4-BE49-F238E27FC236}">
                  <a16:creationId xmlns:a16="http://schemas.microsoft.com/office/drawing/2014/main" id="{30FEF764-45BF-D3E4-BBB6-82253AF2ABDD}"/>
                </a:ext>
              </a:extLst>
            </p:cNvPr>
            <p:cNvSpPr/>
            <p:nvPr/>
          </p:nvSpPr>
          <p:spPr>
            <a:xfrm>
              <a:off x="6312774" y="1318680"/>
              <a:ext cx="949194" cy="3055076"/>
            </a:xfrm>
            <a:prstGeom prst="rect">
              <a:avLst/>
            </a:prstGeom>
            <a:solidFill>
              <a:srgbClr val="FFC000"/>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600" b="1"/>
                <a:t>Data Bus</a:t>
              </a:r>
            </a:p>
          </p:txBody>
        </p:sp>
        <p:sp>
          <p:nvSpPr>
            <p:cNvPr id="85" name="Rectangle 84">
              <a:extLst>
                <a:ext uri="{FF2B5EF4-FFF2-40B4-BE49-F238E27FC236}">
                  <a16:creationId xmlns:a16="http://schemas.microsoft.com/office/drawing/2014/main" id="{082AC74B-C45D-1B6A-E98D-945B92B8210C}"/>
                </a:ext>
              </a:extLst>
            </p:cNvPr>
            <p:cNvSpPr/>
            <p:nvPr/>
          </p:nvSpPr>
          <p:spPr>
            <a:xfrm>
              <a:off x="2987085" y="2565914"/>
              <a:ext cx="159449" cy="16147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6" name="Rectangle 85">
              <a:extLst>
                <a:ext uri="{FF2B5EF4-FFF2-40B4-BE49-F238E27FC236}">
                  <a16:creationId xmlns:a16="http://schemas.microsoft.com/office/drawing/2014/main" id="{8D3A6DB6-7216-B1DE-2F62-C82DB82A5635}"/>
                </a:ext>
              </a:extLst>
            </p:cNvPr>
            <p:cNvSpPr/>
            <p:nvPr/>
          </p:nvSpPr>
          <p:spPr>
            <a:xfrm>
              <a:off x="3165348" y="2404438"/>
              <a:ext cx="159450" cy="1614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7" name="Arrow: Right 86">
              <a:extLst>
                <a:ext uri="{FF2B5EF4-FFF2-40B4-BE49-F238E27FC236}">
                  <a16:creationId xmlns:a16="http://schemas.microsoft.com/office/drawing/2014/main" id="{5F3472AA-9C16-82B4-63B7-EB0DDE6E0A3E}"/>
                </a:ext>
              </a:extLst>
            </p:cNvPr>
            <p:cNvSpPr/>
            <p:nvPr/>
          </p:nvSpPr>
          <p:spPr>
            <a:xfrm>
              <a:off x="7269643" y="3603753"/>
              <a:ext cx="806636" cy="313497"/>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8" name="TextBox 87">
              <a:extLst>
                <a:ext uri="{FF2B5EF4-FFF2-40B4-BE49-F238E27FC236}">
                  <a16:creationId xmlns:a16="http://schemas.microsoft.com/office/drawing/2014/main" id="{E05B424D-40B8-D3B1-2416-1CA44E47D244}"/>
                </a:ext>
              </a:extLst>
            </p:cNvPr>
            <p:cNvSpPr txBox="1"/>
            <p:nvPr/>
          </p:nvSpPr>
          <p:spPr>
            <a:xfrm>
              <a:off x="2819789" y="4381606"/>
              <a:ext cx="6319836" cy="315086"/>
            </a:xfrm>
            <a:prstGeom prst="rect">
              <a:avLst/>
            </a:prstGeom>
            <a:noFill/>
          </p:spPr>
          <p:txBody>
            <a:bodyPr wrap="square">
              <a:spAutoFit/>
            </a:bodyPr>
            <a:lstStyle/>
            <a:p>
              <a:pPr algn="ctr"/>
              <a:r>
                <a:rPr kumimoji="1" lang="en-GB" sz="1600">
                  <a:solidFill>
                    <a:schemeClr val="bg1"/>
                  </a:solidFill>
                </a:rPr>
                <a:t>Node cluster</a:t>
              </a:r>
            </a:p>
          </p:txBody>
        </p:sp>
        <p:cxnSp>
          <p:nvCxnSpPr>
            <p:cNvPr id="91" name="Straight Arrow Connector 90">
              <a:extLst>
                <a:ext uri="{FF2B5EF4-FFF2-40B4-BE49-F238E27FC236}">
                  <a16:creationId xmlns:a16="http://schemas.microsoft.com/office/drawing/2014/main" id="{4C163EBB-327C-82F0-9AF4-3407ABA5563C}"/>
                </a:ext>
              </a:extLst>
            </p:cNvPr>
            <p:cNvCxnSpPr>
              <a:cxnSpLocks/>
            </p:cNvCxnSpPr>
            <p:nvPr/>
          </p:nvCxnSpPr>
          <p:spPr>
            <a:xfrm flipV="1">
              <a:off x="8808807" y="2136091"/>
              <a:ext cx="354162" cy="3606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0" name="Speech Bubble: Rectangle 89">
            <a:extLst>
              <a:ext uri="{FF2B5EF4-FFF2-40B4-BE49-F238E27FC236}">
                <a16:creationId xmlns:a16="http://schemas.microsoft.com/office/drawing/2014/main" id="{7F62525B-6CD0-59AE-2862-E9D8101C2CF2}"/>
              </a:ext>
            </a:extLst>
          </p:cNvPr>
          <p:cNvSpPr/>
          <p:nvPr/>
        </p:nvSpPr>
        <p:spPr>
          <a:xfrm>
            <a:off x="507800" y="2704074"/>
            <a:ext cx="1896330" cy="428017"/>
          </a:xfrm>
          <a:prstGeom prst="wedgeRectCallout">
            <a:avLst>
              <a:gd name="adj1" fmla="val 34884"/>
              <a:gd name="adj2" fmla="val 75951"/>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Horizontal scaling </a:t>
            </a:r>
            <a:r>
              <a:rPr kumimoji="1" lang="en-US" altLang="zh-CN" sz="1000">
                <a:solidFill>
                  <a:schemeClr val="tx1"/>
                </a:solidFill>
              </a:rPr>
              <a:t>of producers</a:t>
            </a:r>
            <a:endParaRPr kumimoji="1" lang="en-GB" sz="1000">
              <a:solidFill>
                <a:schemeClr val="tx1"/>
              </a:solidFill>
            </a:endParaRPr>
          </a:p>
        </p:txBody>
      </p:sp>
      <p:sp>
        <p:nvSpPr>
          <p:cNvPr id="141" name="Speech Bubble: Rectangle 140">
            <a:extLst>
              <a:ext uri="{FF2B5EF4-FFF2-40B4-BE49-F238E27FC236}">
                <a16:creationId xmlns:a16="http://schemas.microsoft.com/office/drawing/2014/main" id="{E75A43CA-0235-E0F3-7533-BF2B31A41A2F}"/>
              </a:ext>
            </a:extLst>
          </p:cNvPr>
          <p:cNvSpPr/>
          <p:nvPr/>
        </p:nvSpPr>
        <p:spPr>
          <a:xfrm>
            <a:off x="6568893" y="6083600"/>
            <a:ext cx="3576134" cy="428017"/>
          </a:xfrm>
          <a:prstGeom prst="wedgeRectCallout">
            <a:avLst>
              <a:gd name="adj1" fmla="val -41329"/>
              <a:gd name="adj2" fmla="val -28171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Publish-Subscription based streaming mode designed for cloud-native applications – micro-service, sharing, distributed, scaling</a:t>
            </a:r>
          </a:p>
        </p:txBody>
      </p:sp>
      <p:sp>
        <p:nvSpPr>
          <p:cNvPr id="118" name="TextBox 117">
            <a:extLst>
              <a:ext uri="{FF2B5EF4-FFF2-40B4-BE49-F238E27FC236}">
                <a16:creationId xmlns:a16="http://schemas.microsoft.com/office/drawing/2014/main" id="{001B0677-0878-2B79-5A1C-869D4FB19E2A}"/>
              </a:ext>
            </a:extLst>
          </p:cNvPr>
          <p:cNvSpPr txBox="1"/>
          <p:nvPr/>
        </p:nvSpPr>
        <p:spPr>
          <a:xfrm>
            <a:off x="9703741" y="1625600"/>
            <a:ext cx="1132137" cy="245516"/>
          </a:xfrm>
          <a:prstGeom prst="rect">
            <a:avLst/>
          </a:prstGeom>
          <a:noFill/>
        </p:spPr>
        <p:txBody>
          <a:bodyPr wrap="square" rtlCol="0">
            <a:spAutoFit/>
          </a:bodyPr>
          <a:lstStyle/>
          <a:p>
            <a:r>
              <a:rPr kumimoji="1" lang="en-GB" sz="1100"/>
              <a:t>Stream/top A</a:t>
            </a:r>
          </a:p>
        </p:txBody>
      </p:sp>
      <p:sp>
        <p:nvSpPr>
          <p:cNvPr id="121" name="TextBox 120">
            <a:extLst>
              <a:ext uri="{FF2B5EF4-FFF2-40B4-BE49-F238E27FC236}">
                <a16:creationId xmlns:a16="http://schemas.microsoft.com/office/drawing/2014/main" id="{A729B0AA-D798-957A-582A-68FB19186AC7}"/>
              </a:ext>
            </a:extLst>
          </p:cNvPr>
          <p:cNvSpPr txBox="1"/>
          <p:nvPr/>
        </p:nvSpPr>
        <p:spPr>
          <a:xfrm>
            <a:off x="9696423" y="1977751"/>
            <a:ext cx="1132137" cy="245516"/>
          </a:xfrm>
          <a:prstGeom prst="rect">
            <a:avLst/>
          </a:prstGeom>
          <a:noFill/>
        </p:spPr>
        <p:txBody>
          <a:bodyPr wrap="square" rtlCol="0">
            <a:spAutoFit/>
          </a:bodyPr>
          <a:lstStyle/>
          <a:p>
            <a:r>
              <a:rPr kumimoji="1" lang="en-GB" sz="1100"/>
              <a:t>Stream/top B</a:t>
            </a:r>
          </a:p>
        </p:txBody>
      </p:sp>
      <p:sp>
        <p:nvSpPr>
          <p:cNvPr id="122" name="TextBox 121">
            <a:extLst>
              <a:ext uri="{FF2B5EF4-FFF2-40B4-BE49-F238E27FC236}">
                <a16:creationId xmlns:a16="http://schemas.microsoft.com/office/drawing/2014/main" id="{73939FAF-ED1C-5770-4A9D-6D912759A052}"/>
              </a:ext>
            </a:extLst>
          </p:cNvPr>
          <p:cNvSpPr txBox="1"/>
          <p:nvPr/>
        </p:nvSpPr>
        <p:spPr>
          <a:xfrm>
            <a:off x="9696422" y="2341035"/>
            <a:ext cx="1132137" cy="245516"/>
          </a:xfrm>
          <a:prstGeom prst="rect">
            <a:avLst/>
          </a:prstGeom>
          <a:noFill/>
        </p:spPr>
        <p:txBody>
          <a:bodyPr wrap="square" rtlCol="0">
            <a:spAutoFit/>
          </a:bodyPr>
          <a:lstStyle/>
          <a:p>
            <a:r>
              <a:rPr kumimoji="1" lang="en-GB" sz="1100"/>
              <a:t>Stream/top C</a:t>
            </a:r>
          </a:p>
        </p:txBody>
      </p:sp>
    </p:spTree>
    <p:extLst>
      <p:ext uri="{BB962C8B-B14F-4D97-AF65-F5344CB8AC3E}">
        <p14:creationId xmlns:p14="http://schemas.microsoft.com/office/powerpoint/2010/main" val="351993977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841CB8D-FA39-FB7A-65C7-A0C1C1187800}"/>
              </a:ext>
            </a:extLst>
          </p:cNvPr>
          <p:cNvGraphicFramePr>
            <a:graphicFrameLocks noGrp="1"/>
          </p:cNvGraphicFramePr>
          <p:nvPr>
            <p:ph sz="quarter" idx="10"/>
            <p:extLst>
              <p:ext uri="{D42A27DB-BD31-4B8C-83A1-F6EECF244321}">
                <p14:modId xmlns:p14="http://schemas.microsoft.com/office/powerpoint/2010/main" val="1231740566"/>
              </p:ext>
            </p:extLst>
          </p:nvPr>
        </p:nvGraphicFramePr>
        <p:xfrm>
          <a:off x="428877" y="303860"/>
          <a:ext cx="10624843" cy="5910823"/>
        </p:xfrm>
        <a:graphic>
          <a:graphicData uri="http://schemas.openxmlformats.org/drawingml/2006/table">
            <a:tbl>
              <a:tblPr/>
              <a:tblGrid>
                <a:gridCol w="1399923">
                  <a:extLst>
                    <a:ext uri="{9D8B030D-6E8A-4147-A177-3AD203B41FA5}">
                      <a16:colId xmlns:a16="http://schemas.microsoft.com/office/drawing/2014/main" val="1067494328"/>
                    </a:ext>
                  </a:extLst>
                </a:gridCol>
                <a:gridCol w="4665440">
                  <a:extLst>
                    <a:ext uri="{9D8B030D-6E8A-4147-A177-3AD203B41FA5}">
                      <a16:colId xmlns:a16="http://schemas.microsoft.com/office/drawing/2014/main" val="2424678113"/>
                    </a:ext>
                  </a:extLst>
                </a:gridCol>
                <a:gridCol w="4559480">
                  <a:extLst>
                    <a:ext uri="{9D8B030D-6E8A-4147-A177-3AD203B41FA5}">
                      <a16:colId xmlns:a16="http://schemas.microsoft.com/office/drawing/2014/main" val="3932947780"/>
                    </a:ext>
                  </a:extLst>
                </a:gridCol>
              </a:tblGrid>
              <a:tr h="693836">
                <a:tc>
                  <a:txBody>
                    <a:bodyPr/>
                    <a:lstStyle/>
                    <a:p>
                      <a:pPr algn="ctr" fontAlgn="ctr"/>
                      <a:r>
                        <a:rPr lang="en-US" sz="1000" b="1" i="0" u="none" strike="noStrike">
                          <a:solidFill>
                            <a:schemeClr val="bg1"/>
                          </a:solidFill>
                          <a:effectLst/>
                          <a:latin typeface="Arial"/>
                        </a:rPr>
                        <a:t>Feature</a:t>
                      </a:r>
                    </a:p>
                  </a:txBody>
                  <a:tcPr marL="3910" marR="3910" marT="39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fontAlgn="ctr"/>
                      <a:r>
                        <a:rPr lang="en-US" sz="1000" b="1" i="0" u="none" strike="noStrike">
                          <a:solidFill>
                            <a:schemeClr val="bg1"/>
                          </a:solidFill>
                          <a:effectLst/>
                          <a:latin typeface="Arial"/>
                        </a:rPr>
                        <a:t>Conventional Streaming (3GPP 28.532 ) through Web-sockets</a:t>
                      </a:r>
                      <a:endParaRPr lang="en-US" sz="1000" b="1" i="0" u="none" strike="noStrike">
                        <a:solidFill>
                          <a:schemeClr val="bg1"/>
                        </a:solidFill>
                        <a:effectLst/>
                        <a:latin typeface="Arial" panose="020B0604020202020204" pitchFamily="34" charset="0"/>
                      </a:endParaRPr>
                    </a:p>
                  </a:txBody>
                  <a:tcPr marL="3910" marR="3910" marT="39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75000"/>
                      </a:schemeClr>
                    </a:solidFill>
                  </a:tcPr>
                </a:tc>
                <a:tc>
                  <a:txBody>
                    <a:bodyPr/>
                    <a:lstStyle/>
                    <a:p>
                      <a:pPr algn="ctr" fontAlgn="ctr"/>
                      <a:r>
                        <a:rPr lang="en-US" sz="1000" b="1" i="0" u="none" strike="noStrike">
                          <a:solidFill>
                            <a:schemeClr val="bg1"/>
                          </a:solidFill>
                          <a:effectLst/>
                          <a:latin typeface="Arial"/>
                        </a:rPr>
                        <a:t>Cloud-Native Streaming through Kafka</a:t>
                      </a:r>
                      <a:endParaRPr lang="en-US" sz="1000" b="1" i="0" u="none" strike="noStrike">
                        <a:solidFill>
                          <a:schemeClr val="bg1"/>
                        </a:solidFill>
                        <a:effectLst/>
                        <a:latin typeface="Arial" panose="020B0604020202020204" pitchFamily="34" charset="0"/>
                      </a:endParaRPr>
                    </a:p>
                  </a:txBody>
                  <a:tcPr marL="3910" marR="3910" marT="391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75000"/>
                      </a:schemeClr>
                    </a:solidFill>
                  </a:tcPr>
                </a:tc>
                <a:extLst>
                  <a:ext uri="{0D108BD9-81ED-4DB2-BD59-A6C34878D82A}">
                    <a16:rowId xmlns:a16="http://schemas.microsoft.com/office/drawing/2014/main" val="3604537562"/>
                  </a:ext>
                </a:extLst>
              </a:tr>
              <a:tr h="712070">
                <a:tc>
                  <a:txBody>
                    <a:bodyPr/>
                    <a:lstStyle/>
                    <a:p>
                      <a:pPr algn="l" fontAlgn="ctr"/>
                      <a:r>
                        <a:rPr lang="en-US" sz="1100" b="1" i="0" u="none" strike="noStrike">
                          <a:solidFill>
                            <a:srgbClr val="1F1F1F"/>
                          </a:solidFill>
                          <a:effectLst/>
                          <a:latin typeface="Arial"/>
                        </a:rPr>
                        <a:t>Infrastructure</a:t>
                      </a:r>
                    </a:p>
                  </a:txBody>
                  <a:tcPr marL="46918" marR="3910" marT="3910" marB="0" anchor="ctr">
                    <a:lnL w="6350" cap="flat" cmpd="sng" algn="ctr">
                      <a:solidFill>
                        <a:srgbClr val="D05F8E"/>
                      </a:solidFill>
                      <a:prstDash val="solid"/>
                      <a:round/>
                      <a:headEnd type="none" w="med" len="med"/>
                      <a:tailEnd type="none" w="med" len="med"/>
                    </a:lnL>
                    <a:lnR w="6350" cap="flat" cmpd="sng" algn="ctr">
                      <a:solidFill>
                        <a:srgbClr val="D05F8E"/>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D05F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Dedicated Resources:</a:t>
                      </a:r>
                      <a:r>
                        <a:rPr lang="en-US" sz="1000" b="0" i="0" u="none" strike="noStrike">
                          <a:solidFill>
                            <a:srgbClr val="1F1F1F"/>
                          </a:solidFill>
                          <a:effectLst/>
                          <a:latin typeface="Arial"/>
                        </a:rPr>
                        <a:t> WebSocket demand maintaining connection all the time even no data to stream for certain time, which requires dedicated resources at Netwok function side .</a:t>
                      </a:r>
                      <a:endParaRPr lang="en-US" sz="1000" b="1" i="0" u="none" strike="noStrike">
                        <a:solidFill>
                          <a:srgbClr val="1F1F1F"/>
                        </a:solidFill>
                        <a:effectLst/>
                        <a:latin typeface="Arial"/>
                      </a:endParaRPr>
                    </a:p>
                  </a:txBody>
                  <a:tcPr marL="46918" marR="3910" marT="3910" marB="0" anchor="ctr">
                    <a:lnL w="6350" cap="flat" cmpd="sng" algn="ctr">
                      <a:solidFill>
                        <a:srgbClr val="D05F8E"/>
                      </a:solidFill>
                      <a:prstDash val="solid"/>
                      <a:round/>
                      <a:headEnd type="none" w="med" len="med"/>
                      <a:tailEnd type="none" w="med" len="med"/>
                    </a:lnL>
                    <a:lnR w="6350" cap="flat" cmpd="sng" algn="ctr">
                      <a:solidFill>
                        <a:srgbClr val="105C8E"/>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105C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Cloud-Based Resources:</a:t>
                      </a:r>
                      <a:r>
                        <a:rPr lang="en-US" sz="1000" b="0" i="0" u="none" strike="noStrike">
                          <a:solidFill>
                            <a:srgbClr val="1F1F1F"/>
                          </a:solidFill>
                          <a:effectLst/>
                          <a:latin typeface="Arial"/>
                        </a:rPr>
                        <a:t> Kafka does not required to maintain connection, so it requires minimum resources when there is no data to stream.</a:t>
                      </a:r>
                    </a:p>
                  </a:txBody>
                  <a:tcPr marL="46918" marR="3910" marT="3910" marB="0" anchor="ctr">
                    <a:lnL w="6350" cap="flat" cmpd="sng" algn="ctr">
                      <a:solidFill>
                        <a:srgbClr val="105C8E"/>
                      </a:solidFill>
                      <a:prstDash val="solid"/>
                      <a:round/>
                      <a:headEnd type="none" w="med" len="med"/>
                      <a:tailEnd type="none" w="med" len="med"/>
                    </a:lnL>
                    <a:lnR w="6350" cap="flat" cmpd="sng" algn="ctr">
                      <a:solidFill>
                        <a:srgbClr val="F06C8E"/>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06C8E"/>
                      </a:solidFill>
                      <a:prstDash val="solid"/>
                      <a:round/>
                      <a:headEnd type="none" w="med" len="med"/>
                      <a:tailEnd type="none" w="med" len="med"/>
                    </a:lnB>
                    <a:solidFill>
                      <a:srgbClr val="FFFFFF"/>
                    </a:solidFill>
                  </a:tcPr>
                </a:tc>
                <a:extLst>
                  <a:ext uri="{0D108BD9-81ED-4DB2-BD59-A6C34878D82A}">
                    <a16:rowId xmlns:a16="http://schemas.microsoft.com/office/drawing/2014/main" val="67878997"/>
                  </a:ext>
                </a:extLst>
              </a:tr>
              <a:tr h="1297849">
                <a:tc>
                  <a:txBody>
                    <a:bodyPr/>
                    <a:lstStyle/>
                    <a:p>
                      <a:pPr algn="l" fontAlgn="ctr"/>
                      <a:r>
                        <a:rPr lang="en-US" sz="1100" b="1" i="0" u="none" strike="noStrike">
                          <a:solidFill>
                            <a:srgbClr val="1F1F1F"/>
                          </a:solidFill>
                          <a:effectLst/>
                          <a:latin typeface="Arial"/>
                        </a:rPr>
                        <a:t>Architecture</a:t>
                      </a:r>
                    </a:p>
                  </a:txBody>
                  <a:tcPr marL="46918" marR="3910" marT="3910" marB="0" anchor="ctr">
                    <a:lnL w="6350" cap="flat" cmpd="sng" algn="ctr">
                      <a:solidFill>
                        <a:srgbClr val="705B8E"/>
                      </a:solidFill>
                      <a:prstDash val="solid"/>
                      <a:round/>
                      <a:headEnd type="none" w="med" len="med"/>
                      <a:tailEnd type="none" w="med" len="med"/>
                    </a:lnL>
                    <a:lnR w="6350" cap="flat" cmpd="sng" algn="ctr">
                      <a:solidFill>
                        <a:srgbClr val="705B8E"/>
                      </a:solidFill>
                      <a:prstDash val="solid"/>
                      <a:round/>
                      <a:headEnd type="none" w="med" len="med"/>
                      <a:tailEnd type="none" w="med" len="med"/>
                    </a:lnR>
                    <a:lnT w="6350" cap="flat" cmpd="sng" algn="ctr">
                      <a:solidFill>
                        <a:srgbClr val="D05F8E"/>
                      </a:solidFill>
                      <a:prstDash val="solid"/>
                      <a:round/>
                      <a:headEnd type="none" w="med" len="med"/>
                      <a:tailEnd type="none" w="med" len="med"/>
                    </a:lnT>
                    <a:lnB w="6350" cap="flat" cmpd="sng" algn="ctr">
                      <a:solidFill>
                        <a:srgbClr val="705B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Monolithic Application or Point-to-Point Integrations:</a:t>
                      </a:r>
                      <a:r>
                        <a:rPr lang="en-US" sz="1000" b="0" i="0" u="none" strike="noStrike">
                          <a:solidFill>
                            <a:srgbClr val="1F1F1F"/>
                          </a:solidFill>
                          <a:effectLst/>
                          <a:latin typeface="Arial"/>
                        </a:rPr>
                        <a:t> A single, large application might handle data ingestion, processing, and reporting. Modifying functionalities within this application can be complex and require changes to the entire system. Alternatively, point-to-point integrations might be used, where each data source has a custom connection to the processing application. This creates a tightly coupled system that's difficult to modify or scale.</a:t>
                      </a:r>
                      <a:endParaRPr lang="en-US" sz="1000" b="1" i="0" u="none" strike="noStrike">
                        <a:solidFill>
                          <a:srgbClr val="1F1F1F"/>
                        </a:solidFill>
                        <a:effectLst/>
                        <a:latin typeface="Arial"/>
                      </a:endParaRPr>
                    </a:p>
                  </a:txBody>
                  <a:tcPr marL="46918" marR="3910" marT="3910" marB="0" anchor="ctr">
                    <a:lnL w="6350" cap="flat" cmpd="sng" algn="ctr">
                      <a:solidFill>
                        <a:srgbClr val="705B8E"/>
                      </a:solidFill>
                      <a:prstDash val="solid"/>
                      <a:round/>
                      <a:headEnd type="none" w="med" len="med"/>
                      <a:tailEnd type="none" w="med" len="med"/>
                    </a:lnL>
                    <a:lnR w="6350" cap="flat" cmpd="sng" algn="ctr">
                      <a:solidFill>
                        <a:srgbClr val="D05F8E"/>
                      </a:solidFill>
                      <a:prstDash val="solid"/>
                      <a:round/>
                      <a:headEnd type="none" w="med" len="med"/>
                      <a:tailEnd type="none" w="med" len="med"/>
                    </a:lnR>
                    <a:lnT w="6350" cap="flat" cmpd="sng" algn="ctr">
                      <a:solidFill>
                        <a:srgbClr val="105C8E"/>
                      </a:solidFill>
                      <a:prstDash val="solid"/>
                      <a:round/>
                      <a:headEnd type="none" w="med" len="med"/>
                      <a:tailEnd type="none" w="med" len="med"/>
                    </a:lnT>
                    <a:lnB w="6350" cap="flat" cmpd="sng" algn="ctr">
                      <a:solidFill>
                        <a:srgbClr val="D05F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Microservices Architecture with Streaming Platform:</a:t>
                      </a:r>
                      <a:r>
                        <a:rPr lang="en-US" sz="1000" b="0" i="0" u="none" strike="noStrike">
                          <a:solidFill>
                            <a:srgbClr val="1F1F1F"/>
                          </a:solidFill>
                          <a:effectLst/>
                          <a:latin typeface="Arial"/>
                        </a:rPr>
                        <a:t> The system is broken down into smaller, independent services that handle specific tasks (e.g., data ingestion, processing, reporting). This allows for easier development, deployment, and updates. A dedicated streaming platform, like Apache Kafka, acts as a central hub for data flow. Data sources publish data to the platform, and processing services subscribe to relevant data streams. This decoupled architecture promotes flexibility and independent scaling of services.</a:t>
                      </a:r>
                      <a:endParaRPr lang="en-US" sz="1000" b="1" i="0" u="none" strike="noStrike">
                        <a:solidFill>
                          <a:srgbClr val="1F1F1F"/>
                        </a:solidFill>
                        <a:effectLst/>
                        <a:latin typeface="Arial"/>
                      </a:endParaRPr>
                    </a:p>
                  </a:txBody>
                  <a:tcPr marL="46918" marR="3910" marT="3910" marB="0" anchor="ctr">
                    <a:lnL w="6350" cap="flat" cmpd="sng" algn="ctr">
                      <a:solidFill>
                        <a:srgbClr val="D05F8E"/>
                      </a:solidFill>
                      <a:prstDash val="solid"/>
                      <a:round/>
                      <a:headEnd type="none" w="med" len="med"/>
                      <a:tailEnd type="none" w="med" len="med"/>
                    </a:lnL>
                    <a:lnR w="6350" cap="flat" cmpd="sng" algn="ctr">
                      <a:solidFill>
                        <a:srgbClr val="D05F8E"/>
                      </a:solidFill>
                      <a:prstDash val="solid"/>
                      <a:round/>
                      <a:headEnd type="none" w="med" len="med"/>
                      <a:tailEnd type="none" w="med" len="med"/>
                    </a:lnR>
                    <a:lnT w="6350" cap="flat" cmpd="sng" algn="ctr">
                      <a:solidFill>
                        <a:srgbClr val="F06C8E"/>
                      </a:solidFill>
                      <a:prstDash val="solid"/>
                      <a:round/>
                      <a:headEnd type="none" w="med" len="med"/>
                      <a:tailEnd type="none" w="med" len="med"/>
                    </a:lnT>
                    <a:lnB w="6350" cap="flat" cmpd="sng" algn="ctr">
                      <a:solidFill>
                        <a:srgbClr val="D05F8E"/>
                      </a:solidFill>
                      <a:prstDash val="solid"/>
                      <a:round/>
                      <a:headEnd type="none" w="med" len="med"/>
                      <a:tailEnd type="none" w="med" len="med"/>
                    </a:lnB>
                    <a:solidFill>
                      <a:srgbClr val="FFFFFF"/>
                    </a:solidFill>
                  </a:tcPr>
                </a:tc>
                <a:extLst>
                  <a:ext uri="{0D108BD9-81ED-4DB2-BD59-A6C34878D82A}">
                    <a16:rowId xmlns:a16="http://schemas.microsoft.com/office/drawing/2014/main" val="4159241502"/>
                  </a:ext>
                </a:extLst>
              </a:tr>
              <a:tr h="1419603">
                <a:tc>
                  <a:txBody>
                    <a:bodyPr/>
                    <a:lstStyle/>
                    <a:p>
                      <a:pPr algn="l" fontAlgn="ctr"/>
                      <a:r>
                        <a:rPr lang="en-US" sz="1100" b="1" i="0" u="none" strike="noStrike">
                          <a:solidFill>
                            <a:srgbClr val="1F1F1F"/>
                          </a:solidFill>
                          <a:effectLst/>
                          <a:latin typeface="Arial"/>
                        </a:rPr>
                        <a:t>Integration</a:t>
                      </a:r>
                    </a:p>
                  </a:txBody>
                  <a:tcPr marL="46918" marR="3910" marT="3910" marB="0" anchor="ctr">
                    <a:lnL w="6350" cap="flat" cmpd="sng" algn="ctr">
                      <a:solidFill>
                        <a:srgbClr val="006C8E"/>
                      </a:solidFill>
                      <a:prstDash val="solid"/>
                      <a:round/>
                      <a:headEnd type="none" w="med" len="med"/>
                      <a:tailEnd type="none" w="med" len="med"/>
                    </a:lnL>
                    <a:lnR w="6350" cap="flat" cmpd="sng" algn="ctr">
                      <a:solidFill>
                        <a:srgbClr val="006C8E"/>
                      </a:solidFill>
                      <a:prstDash val="solid"/>
                      <a:round/>
                      <a:headEnd type="none" w="med" len="med"/>
                      <a:tailEnd type="none" w="med" len="med"/>
                    </a:lnR>
                    <a:lnT w="6350" cap="flat" cmpd="sng" algn="ctr">
                      <a:solidFill>
                        <a:srgbClr val="705B8E"/>
                      </a:solidFill>
                      <a:prstDash val="solid"/>
                      <a:round/>
                      <a:headEnd type="none" w="med" len="med"/>
                      <a:tailEnd type="none" w="med" len="med"/>
                    </a:lnT>
                    <a:lnB w="6350" cap="flat" cmpd="sng" algn="ctr">
                      <a:solidFill>
                        <a:srgbClr val="006C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Proprietary Protocols or Custom Integrations:</a:t>
                      </a:r>
                      <a:r>
                        <a:rPr lang="en-US" sz="1000" b="0" i="0" u="none" strike="noStrike">
                          <a:solidFill>
                            <a:srgbClr val="1F1F1F"/>
                          </a:solidFill>
                          <a:effectLst/>
                          <a:latin typeface="Arial"/>
                        </a:rPr>
                        <a:t> Data exchange between network elements and the processing system might rely on proprietary protocols specific to the network vendor. Alternatively, custom integrations might be developed to connect different elements. This approach can be complex to manage and maintain, especially when integrating new network equipment.</a:t>
                      </a:r>
                      <a:endParaRPr lang="en-US" sz="1000" b="1" i="0" u="none" strike="noStrike">
                        <a:solidFill>
                          <a:srgbClr val="1F1F1F"/>
                        </a:solidFill>
                        <a:effectLst/>
                        <a:latin typeface="Arial"/>
                      </a:endParaRPr>
                    </a:p>
                  </a:txBody>
                  <a:tcPr marL="46918" marR="3910" marT="3910" marB="0" anchor="ctr">
                    <a:lnL w="6350" cap="flat" cmpd="sng" algn="ctr">
                      <a:solidFill>
                        <a:srgbClr val="006C8E"/>
                      </a:solidFill>
                      <a:prstDash val="solid"/>
                      <a:round/>
                      <a:headEnd type="none" w="med" len="med"/>
                      <a:tailEnd type="none" w="med" len="med"/>
                    </a:lnL>
                    <a:lnR w="6350" cap="flat" cmpd="sng" algn="ctr">
                      <a:solidFill>
                        <a:srgbClr val="006C8E"/>
                      </a:solidFill>
                      <a:prstDash val="solid"/>
                      <a:round/>
                      <a:headEnd type="none" w="med" len="med"/>
                      <a:tailEnd type="none" w="med" len="med"/>
                    </a:lnR>
                    <a:lnT w="6350" cap="flat" cmpd="sng" algn="ctr">
                      <a:solidFill>
                        <a:srgbClr val="D05F8E"/>
                      </a:solidFill>
                      <a:prstDash val="solid"/>
                      <a:round/>
                      <a:headEnd type="none" w="med" len="med"/>
                      <a:tailEnd type="none" w="med" len="med"/>
                    </a:lnT>
                    <a:lnB w="6350" cap="flat" cmpd="sng" algn="ctr">
                      <a:solidFill>
                        <a:srgbClr val="006C8E"/>
                      </a:solidFill>
                      <a:prstDash val="solid"/>
                      <a:round/>
                      <a:headEnd type="none" w="med" len="med"/>
                      <a:tailEnd type="none" w="med" len="med"/>
                    </a:lnB>
                    <a:solidFill>
                      <a:srgbClr val="FFFFFF"/>
                    </a:solidFill>
                  </a:tcPr>
                </a:tc>
                <a:tc>
                  <a:txBody>
                    <a:bodyPr/>
                    <a:lstStyle/>
                    <a:p>
                      <a:pPr lvl="0" algn="l">
                        <a:buNone/>
                      </a:pPr>
                      <a:r>
                        <a:rPr lang="en-US" sz="1000" b="1" i="0" u="none" strike="noStrike" cap="none" spc="0" baseline="0" noProof="0">
                          <a:ln>
                            <a:noFill/>
                          </a:ln>
                          <a:solidFill>
                            <a:srgbClr val="1F1F1F"/>
                          </a:solidFill>
                          <a:effectLst/>
                          <a:uFillTx/>
                          <a:latin typeface="Arial"/>
                          <a:ea typeface="+mn-ea"/>
                          <a:cs typeface="+mn-cs"/>
                        </a:rPr>
                        <a:t>Open-Source</a:t>
                      </a:r>
                      <a:r>
                        <a:rPr kumimoji="1" lang="en-US" sz="1000" b="1" i="0" u="none" strike="noStrike" cap="none" spc="0" baseline="0" noProof="0">
                          <a:ln>
                            <a:noFill/>
                          </a:ln>
                          <a:solidFill>
                            <a:srgbClr val="1F1F1F"/>
                          </a:solidFill>
                          <a:effectLst/>
                          <a:uFillTx/>
                          <a:latin typeface="Arial"/>
                          <a:ea typeface="+mn-ea"/>
                          <a:cs typeface="+mn-cs"/>
                          <a:sym typeface="Rakuten Global B"/>
                        </a:rPr>
                        <a:t> or </a:t>
                      </a:r>
                      <a:r>
                        <a:rPr lang="en-US" sz="1000" b="1" i="0" u="none" strike="noStrike" cap="none" spc="0" baseline="0" noProof="0">
                          <a:ln>
                            <a:noFill/>
                          </a:ln>
                          <a:solidFill>
                            <a:srgbClr val="1F1F1F"/>
                          </a:solidFill>
                          <a:effectLst/>
                          <a:uFillTx/>
                          <a:latin typeface="Arial"/>
                          <a:ea typeface="+mn-ea"/>
                          <a:cs typeface="+mn-cs"/>
                        </a:rPr>
                        <a:t>well-known </a:t>
                      </a:r>
                      <a:r>
                        <a:rPr lang="en-US" sz="1000" b="1" i="0" u="none" strike="noStrike" cap="none" spc="0" baseline="0">
                          <a:ln>
                            <a:noFill/>
                          </a:ln>
                          <a:solidFill>
                            <a:srgbClr val="1F1F1F"/>
                          </a:solidFill>
                          <a:effectLst/>
                          <a:uFillTx/>
                          <a:latin typeface="Arial"/>
                          <a:ea typeface="+mn-ea"/>
                          <a:cs typeface="+mn-cs"/>
                        </a:rPr>
                        <a:t>APIs</a:t>
                      </a:r>
                      <a:r>
                        <a:rPr lang="en-US" sz="1000" b="1" i="0" u="none" strike="noStrike">
                          <a:solidFill>
                            <a:srgbClr val="1F1F1F"/>
                          </a:solidFill>
                          <a:effectLst/>
                          <a:latin typeface="Arial"/>
                        </a:rPr>
                        <a:t> and Event-Driven Architecture:</a:t>
                      </a:r>
                      <a:r>
                        <a:rPr lang="en-US" sz="1000" b="0" i="0" u="none" strike="noStrike">
                          <a:solidFill>
                            <a:srgbClr val="1F1F1F"/>
                          </a:solidFill>
                          <a:effectLst/>
                          <a:latin typeface="Arial"/>
                        </a:rPr>
                        <a:t> APIs (Application Programming Interfaces) act as standardized communication channels between network elements and the streaming platform. This approach simplifies integration and ensures compatibility with a wider range of equipment. Event-driven architecture allows for loosely coupled communication – network elements publish events (data updates) to the platform, and processing services subscribe to receive relevant events when they occur. This improves scalability and simplifies adding new data sources.</a:t>
                      </a:r>
                      <a:endParaRPr lang="en-US" sz="1000" b="1" i="0" u="none" strike="noStrike">
                        <a:solidFill>
                          <a:srgbClr val="1F1F1F"/>
                        </a:solidFill>
                        <a:effectLst/>
                        <a:latin typeface="Arial"/>
                      </a:endParaRPr>
                    </a:p>
                  </a:txBody>
                  <a:tcPr marL="46918" marR="3910" marT="3910" marB="0" anchor="ctr">
                    <a:lnL w="6350" cap="flat" cmpd="sng" algn="ctr">
                      <a:solidFill>
                        <a:srgbClr val="006C8E"/>
                      </a:solidFill>
                      <a:prstDash val="solid"/>
                      <a:round/>
                      <a:headEnd type="none" w="med" len="med"/>
                      <a:tailEnd type="none" w="med" len="med"/>
                    </a:lnL>
                    <a:lnR w="6350" cap="flat" cmpd="sng" algn="ctr">
                      <a:solidFill>
                        <a:srgbClr val="A0678E"/>
                      </a:solidFill>
                      <a:prstDash val="solid"/>
                      <a:round/>
                      <a:headEnd type="none" w="med" len="med"/>
                      <a:tailEnd type="none" w="med" len="med"/>
                    </a:lnR>
                    <a:lnT w="6350" cap="flat" cmpd="sng" algn="ctr">
                      <a:solidFill>
                        <a:srgbClr val="D05F8E"/>
                      </a:solidFill>
                      <a:prstDash val="solid"/>
                      <a:round/>
                      <a:headEnd type="none" w="med" len="med"/>
                      <a:tailEnd type="none" w="med" len="med"/>
                    </a:lnT>
                    <a:lnB w="6350" cap="flat" cmpd="sng" algn="ctr">
                      <a:solidFill>
                        <a:srgbClr val="A0678E"/>
                      </a:solidFill>
                      <a:prstDash val="solid"/>
                      <a:round/>
                      <a:headEnd type="none" w="med" len="med"/>
                      <a:tailEnd type="none" w="med" len="med"/>
                    </a:lnB>
                    <a:solidFill>
                      <a:srgbClr val="FFFFFF"/>
                    </a:solidFill>
                  </a:tcPr>
                </a:tc>
                <a:extLst>
                  <a:ext uri="{0D108BD9-81ED-4DB2-BD59-A6C34878D82A}">
                    <a16:rowId xmlns:a16="http://schemas.microsoft.com/office/drawing/2014/main" val="1598455079"/>
                  </a:ext>
                </a:extLst>
              </a:tr>
              <a:tr h="888954">
                <a:tc>
                  <a:txBody>
                    <a:bodyPr/>
                    <a:lstStyle/>
                    <a:p>
                      <a:pPr algn="l" fontAlgn="ctr"/>
                      <a:r>
                        <a:rPr lang="en-US" sz="1100" b="1" i="0" u="none" strike="noStrike">
                          <a:solidFill>
                            <a:srgbClr val="1F1F1F"/>
                          </a:solidFill>
                          <a:effectLst/>
                          <a:latin typeface="Arial"/>
                        </a:rPr>
                        <a:t>Scalability</a:t>
                      </a:r>
                    </a:p>
                  </a:txBody>
                  <a:tcPr marL="46918" marR="3910" marT="3910" marB="0" anchor="ctr">
                    <a:lnL w="6350" cap="flat" cmpd="sng" algn="ctr">
                      <a:solidFill>
                        <a:srgbClr val="E0688E"/>
                      </a:solidFill>
                      <a:prstDash val="solid"/>
                      <a:round/>
                      <a:headEnd type="none" w="med" len="med"/>
                      <a:tailEnd type="none" w="med" len="med"/>
                    </a:lnL>
                    <a:lnR w="6350" cap="flat" cmpd="sng" algn="ctr">
                      <a:solidFill>
                        <a:srgbClr val="E0688E"/>
                      </a:solidFill>
                      <a:prstDash val="solid"/>
                      <a:round/>
                      <a:headEnd type="none" w="med" len="med"/>
                      <a:tailEnd type="none" w="med" len="med"/>
                    </a:lnR>
                    <a:lnT w="6350" cap="flat" cmpd="sng" algn="ctr">
                      <a:solidFill>
                        <a:srgbClr val="006C8E"/>
                      </a:solidFill>
                      <a:prstDash val="solid"/>
                      <a:round/>
                      <a:headEnd type="none" w="med" len="med"/>
                      <a:tailEnd type="none" w="med" len="med"/>
                    </a:lnT>
                    <a:lnB w="6350" cap="flat" cmpd="sng" algn="ctr">
                      <a:solidFill>
                        <a:srgbClr val="E068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Manual Scaling:</a:t>
                      </a:r>
                      <a:r>
                        <a:rPr lang="en-US" sz="1000" b="0" i="0" u="none" strike="noStrike">
                          <a:solidFill>
                            <a:srgbClr val="1F1F1F"/>
                          </a:solidFill>
                          <a:effectLst/>
                          <a:latin typeface="Arial"/>
                        </a:rPr>
                        <a:t> Adding or removing dedicated servers to handle fluctuations in data volume is a manual process that requires planning and downtime. This can lead to inefficiencies, as underutilized servers during low traffic periods increase costs, while insufficient resources during peak times can lead to performance issues.</a:t>
                      </a:r>
                      <a:endParaRPr lang="en-US" sz="1000" b="1" i="0" u="none" strike="noStrike">
                        <a:solidFill>
                          <a:srgbClr val="1F1F1F"/>
                        </a:solidFill>
                        <a:effectLst/>
                        <a:latin typeface="Arial"/>
                      </a:endParaRPr>
                    </a:p>
                  </a:txBody>
                  <a:tcPr marL="46918" marR="3910" marT="3910" marB="0" anchor="ctr">
                    <a:lnL w="6350" cap="flat" cmpd="sng" algn="ctr">
                      <a:solidFill>
                        <a:srgbClr val="E0688E"/>
                      </a:solidFill>
                      <a:prstDash val="solid"/>
                      <a:round/>
                      <a:headEnd type="none" w="med" len="med"/>
                      <a:tailEnd type="none" w="med" len="med"/>
                    </a:lnL>
                    <a:lnR w="6350" cap="flat" cmpd="sng" algn="ctr">
                      <a:solidFill>
                        <a:srgbClr val="D05A8E"/>
                      </a:solidFill>
                      <a:prstDash val="solid"/>
                      <a:round/>
                      <a:headEnd type="none" w="med" len="med"/>
                      <a:tailEnd type="none" w="med" len="med"/>
                    </a:lnR>
                    <a:lnT w="6350" cap="flat" cmpd="sng" algn="ctr">
                      <a:solidFill>
                        <a:srgbClr val="006C8E"/>
                      </a:solidFill>
                      <a:prstDash val="solid"/>
                      <a:round/>
                      <a:headEnd type="none" w="med" len="med"/>
                      <a:tailEnd type="none" w="med" len="med"/>
                    </a:lnT>
                    <a:lnB w="6350" cap="flat" cmpd="sng" algn="ctr">
                      <a:solidFill>
                        <a:srgbClr val="D05A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Automatic Scaling:</a:t>
                      </a:r>
                      <a:r>
                        <a:rPr lang="en-US" sz="1000" b="0" i="0" u="none" strike="noStrike">
                          <a:solidFill>
                            <a:srgbClr val="1F1F1F"/>
                          </a:solidFill>
                          <a:effectLst/>
                          <a:latin typeface="Arial"/>
                        </a:rPr>
                        <a:t> Cloud platforms offer automatic scaling based on real-time data flow. Additional virtual servers are automatically provisioned when needed and de-provisioned when traffic subsides. This ensures optimal resource utilization and avoids performance bottlenecks during peak loads.</a:t>
                      </a:r>
                      <a:endParaRPr lang="en-US" sz="1000" b="1" i="0" u="none" strike="noStrike">
                        <a:solidFill>
                          <a:srgbClr val="1F1F1F"/>
                        </a:solidFill>
                        <a:effectLst/>
                        <a:latin typeface="Arial"/>
                      </a:endParaRPr>
                    </a:p>
                  </a:txBody>
                  <a:tcPr marL="46918" marR="3910" marT="3910" marB="0" anchor="ctr">
                    <a:lnL w="6350" cap="flat" cmpd="sng" algn="ctr">
                      <a:solidFill>
                        <a:srgbClr val="D05A8E"/>
                      </a:solidFill>
                      <a:prstDash val="solid"/>
                      <a:round/>
                      <a:headEnd type="none" w="med" len="med"/>
                      <a:tailEnd type="none" w="med" len="med"/>
                    </a:lnL>
                    <a:lnR w="6350" cap="flat" cmpd="sng" algn="ctr">
                      <a:solidFill>
                        <a:srgbClr val="A06C8E"/>
                      </a:solidFill>
                      <a:prstDash val="solid"/>
                      <a:round/>
                      <a:headEnd type="none" w="med" len="med"/>
                      <a:tailEnd type="none" w="med" len="med"/>
                    </a:lnR>
                    <a:lnT w="6350" cap="flat" cmpd="sng" algn="ctr">
                      <a:solidFill>
                        <a:srgbClr val="A0678E"/>
                      </a:solidFill>
                      <a:prstDash val="solid"/>
                      <a:round/>
                      <a:headEnd type="none" w="med" len="med"/>
                      <a:tailEnd type="none" w="med" len="med"/>
                    </a:lnT>
                    <a:lnB w="6350" cap="flat" cmpd="sng" algn="ctr">
                      <a:solidFill>
                        <a:srgbClr val="A06C8E"/>
                      </a:solidFill>
                      <a:prstDash val="solid"/>
                      <a:round/>
                      <a:headEnd type="none" w="med" len="med"/>
                      <a:tailEnd type="none" w="med" len="med"/>
                    </a:lnB>
                    <a:solidFill>
                      <a:srgbClr val="FFFFFF"/>
                    </a:solidFill>
                  </a:tcPr>
                </a:tc>
                <a:extLst>
                  <a:ext uri="{0D108BD9-81ED-4DB2-BD59-A6C34878D82A}">
                    <a16:rowId xmlns:a16="http://schemas.microsoft.com/office/drawing/2014/main" val="2097147542"/>
                  </a:ext>
                </a:extLst>
              </a:tr>
              <a:tr h="898511">
                <a:tc>
                  <a:txBody>
                    <a:bodyPr/>
                    <a:lstStyle/>
                    <a:p>
                      <a:pPr algn="l" fontAlgn="ctr"/>
                      <a:r>
                        <a:rPr lang="en-US" sz="1100" b="1" i="0" u="none" strike="noStrike">
                          <a:solidFill>
                            <a:srgbClr val="1F1F1F"/>
                          </a:solidFill>
                          <a:effectLst/>
                          <a:latin typeface="Arial"/>
                        </a:rPr>
                        <a:t>Real-time Processing</a:t>
                      </a:r>
                    </a:p>
                  </a:txBody>
                  <a:tcPr marL="46918" marR="3910" marT="3910" marB="0" anchor="ctr">
                    <a:lnL w="6350" cap="flat" cmpd="sng" algn="ctr">
                      <a:solidFill>
                        <a:srgbClr val="D05A8E"/>
                      </a:solidFill>
                      <a:prstDash val="solid"/>
                      <a:round/>
                      <a:headEnd type="none" w="med" len="med"/>
                      <a:tailEnd type="none" w="med" len="med"/>
                    </a:lnL>
                    <a:lnR w="6350" cap="flat" cmpd="sng" algn="ctr">
                      <a:solidFill>
                        <a:srgbClr val="D05A8E"/>
                      </a:solidFill>
                      <a:prstDash val="solid"/>
                      <a:round/>
                      <a:headEnd type="none" w="med" len="med"/>
                      <a:tailEnd type="none" w="med" len="med"/>
                    </a:lnR>
                    <a:lnT w="6350" cap="flat" cmpd="sng" algn="ctr">
                      <a:solidFill>
                        <a:srgbClr val="E0688E"/>
                      </a:solidFill>
                      <a:prstDash val="solid"/>
                      <a:round/>
                      <a:headEnd type="none" w="med" len="med"/>
                      <a:tailEnd type="none" w="med" len="med"/>
                    </a:lnT>
                    <a:lnB w="6350" cap="flat" cmpd="sng" algn="ctr">
                      <a:solidFill>
                        <a:srgbClr val="D05A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Limited Capabilities:</a:t>
                      </a:r>
                      <a:r>
                        <a:rPr lang="en-US" sz="1000" b="0" i="0" u="none" strike="noStrike">
                          <a:solidFill>
                            <a:srgbClr val="1F1F1F"/>
                          </a:solidFill>
                          <a:effectLst/>
                          <a:latin typeface="Arial"/>
                        </a:rPr>
                        <a:t> Traditional systems might have limited real-time processing capabilities due to the architecture and the overhead of data processing within a monolithic application or point-to-point integrations. Delays in data processing can lead to outdated insights and slower response times to network issues.</a:t>
                      </a:r>
                      <a:endParaRPr lang="en-US" sz="1000" b="1" i="0" u="none" strike="noStrike">
                        <a:solidFill>
                          <a:srgbClr val="1F1F1F"/>
                        </a:solidFill>
                        <a:effectLst/>
                        <a:latin typeface="Arial"/>
                      </a:endParaRPr>
                    </a:p>
                  </a:txBody>
                  <a:tcPr marL="46918" marR="3910" marT="3910" marB="0" anchor="ctr">
                    <a:lnL w="6350" cap="flat" cmpd="sng" algn="ctr">
                      <a:solidFill>
                        <a:srgbClr val="D05A8E"/>
                      </a:solidFill>
                      <a:prstDash val="solid"/>
                      <a:round/>
                      <a:headEnd type="none" w="med" len="med"/>
                      <a:tailEnd type="none" w="med" len="med"/>
                    </a:lnL>
                    <a:lnR w="6350" cap="flat" cmpd="sng" algn="ctr">
                      <a:solidFill>
                        <a:srgbClr val="B07F8E"/>
                      </a:solidFill>
                      <a:prstDash val="solid"/>
                      <a:round/>
                      <a:headEnd type="none" w="med" len="med"/>
                      <a:tailEnd type="none" w="med" len="med"/>
                    </a:lnR>
                    <a:lnT w="6350" cap="flat" cmpd="sng" algn="ctr">
                      <a:solidFill>
                        <a:srgbClr val="D05A8E"/>
                      </a:solidFill>
                      <a:prstDash val="solid"/>
                      <a:round/>
                      <a:headEnd type="none" w="med" len="med"/>
                      <a:tailEnd type="none" w="med" len="med"/>
                    </a:lnT>
                    <a:lnB w="6350" cap="flat" cmpd="sng" algn="ctr">
                      <a:solidFill>
                        <a:srgbClr val="B07F8E"/>
                      </a:solidFill>
                      <a:prstDash val="solid"/>
                      <a:round/>
                      <a:headEnd type="none" w="med" len="med"/>
                      <a:tailEnd type="none" w="med" len="med"/>
                    </a:lnB>
                    <a:solidFill>
                      <a:srgbClr val="FFFFFF"/>
                    </a:solidFill>
                  </a:tcPr>
                </a:tc>
                <a:tc>
                  <a:txBody>
                    <a:bodyPr/>
                    <a:lstStyle/>
                    <a:p>
                      <a:pPr algn="l" fontAlgn="ctr"/>
                      <a:r>
                        <a:rPr lang="en-US" sz="1000" b="1" i="0" u="none" strike="noStrike">
                          <a:solidFill>
                            <a:srgbClr val="1F1F1F"/>
                          </a:solidFill>
                          <a:effectLst/>
                          <a:latin typeface="Arial"/>
                        </a:rPr>
                        <a:t>Enabled through Streaming Platform:</a:t>
                      </a:r>
                      <a:r>
                        <a:rPr lang="en-US" sz="1000" b="0" i="0" u="none" strike="noStrike">
                          <a:solidFill>
                            <a:srgbClr val="1F1F1F"/>
                          </a:solidFill>
                          <a:effectLst/>
                          <a:latin typeface="Arial"/>
                        </a:rPr>
                        <a:t> Streaming platforms like Kafka are specifically designed for handling large volumes of data in real-time. Data is processed as it arrives, enabling faster analysis and quicker identification of network performance problems. This allows for proactive troubleshooting and minimizes potential disruptions.</a:t>
                      </a:r>
                      <a:endParaRPr lang="en-US" sz="1000" b="1" i="0" u="none" strike="noStrike">
                        <a:solidFill>
                          <a:srgbClr val="1F1F1F"/>
                        </a:solidFill>
                        <a:effectLst/>
                        <a:latin typeface="Arial"/>
                      </a:endParaRPr>
                    </a:p>
                  </a:txBody>
                  <a:tcPr marL="46918" marR="3910" marT="3910" marB="0" anchor="ctr">
                    <a:lnL w="6350" cap="flat" cmpd="sng" algn="ctr">
                      <a:solidFill>
                        <a:srgbClr val="B07F8E"/>
                      </a:solidFill>
                      <a:prstDash val="solid"/>
                      <a:round/>
                      <a:headEnd type="none" w="med" len="med"/>
                      <a:tailEnd type="none" w="med" len="med"/>
                    </a:lnL>
                    <a:lnR w="6350" cap="flat" cmpd="sng" algn="ctr">
                      <a:solidFill>
                        <a:srgbClr val="B07F8E"/>
                      </a:solidFill>
                      <a:prstDash val="solid"/>
                      <a:round/>
                      <a:headEnd type="none" w="med" len="med"/>
                      <a:tailEnd type="none" w="med" len="med"/>
                    </a:lnR>
                    <a:lnT w="6350" cap="flat" cmpd="sng" algn="ctr">
                      <a:solidFill>
                        <a:srgbClr val="A06C8E"/>
                      </a:solidFill>
                      <a:prstDash val="solid"/>
                      <a:round/>
                      <a:headEnd type="none" w="med" len="med"/>
                      <a:tailEnd type="none" w="med" len="med"/>
                    </a:lnT>
                    <a:lnB w="6350" cap="flat" cmpd="sng" algn="ctr">
                      <a:solidFill>
                        <a:srgbClr val="B07F8E"/>
                      </a:solidFill>
                      <a:prstDash val="solid"/>
                      <a:round/>
                      <a:headEnd type="none" w="med" len="med"/>
                      <a:tailEnd type="none" w="med" len="med"/>
                    </a:lnB>
                    <a:solidFill>
                      <a:srgbClr val="FFFFFF"/>
                    </a:solidFill>
                  </a:tcPr>
                </a:tc>
                <a:extLst>
                  <a:ext uri="{0D108BD9-81ED-4DB2-BD59-A6C34878D82A}">
                    <a16:rowId xmlns:a16="http://schemas.microsoft.com/office/drawing/2014/main" val="4055011051"/>
                  </a:ext>
                </a:extLst>
              </a:tr>
            </a:tbl>
          </a:graphicData>
        </a:graphic>
      </p:graphicFrame>
    </p:spTree>
    <p:extLst>
      <p:ext uri="{BB962C8B-B14F-4D97-AF65-F5344CB8AC3E}">
        <p14:creationId xmlns:p14="http://schemas.microsoft.com/office/powerpoint/2010/main" val="68651027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15A0B-BC43-6FA9-1CA1-545C1B715BF9}"/>
              </a:ext>
            </a:extLst>
          </p:cNvPr>
          <p:cNvSpPr>
            <a:spLocks noGrp="1"/>
          </p:cNvSpPr>
          <p:nvPr>
            <p:ph type="title"/>
          </p:nvPr>
        </p:nvSpPr>
        <p:spPr/>
        <p:txBody>
          <a:bodyPr>
            <a:normAutofit/>
          </a:bodyPr>
          <a:lstStyle/>
          <a:p>
            <a:r>
              <a:rPr lang="en-US" sz="2000"/>
              <a:t>Kafka for 3GPP</a:t>
            </a:r>
          </a:p>
        </p:txBody>
      </p:sp>
      <p:pic>
        <p:nvPicPr>
          <p:cNvPr id="5" name="Content Placeholder 4">
            <a:extLst>
              <a:ext uri="{FF2B5EF4-FFF2-40B4-BE49-F238E27FC236}">
                <a16:creationId xmlns:a16="http://schemas.microsoft.com/office/drawing/2014/main" id="{5962F409-A6C0-AE95-A6D7-6467F57F0464}"/>
              </a:ext>
            </a:extLst>
          </p:cNvPr>
          <p:cNvPicPr>
            <a:picLocks noGrp="1" noChangeAspect="1"/>
          </p:cNvPicPr>
          <p:nvPr>
            <p:ph sz="quarter" idx="10"/>
          </p:nvPr>
        </p:nvPicPr>
        <p:blipFill>
          <a:blip r:embed="rId2"/>
          <a:stretch>
            <a:fillRect/>
          </a:stretch>
        </p:blipFill>
        <p:spPr>
          <a:xfrm>
            <a:off x="9085237" y="697172"/>
            <a:ext cx="3039872" cy="2813936"/>
          </a:xfrm>
        </p:spPr>
      </p:pic>
      <p:sp>
        <p:nvSpPr>
          <p:cNvPr id="8" name="Content Placeholder 2">
            <a:extLst>
              <a:ext uri="{FF2B5EF4-FFF2-40B4-BE49-F238E27FC236}">
                <a16:creationId xmlns:a16="http://schemas.microsoft.com/office/drawing/2014/main" id="{737BB760-C3DD-1EEF-04BB-5C3FFCCC0561}"/>
              </a:ext>
            </a:extLst>
          </p:cNvPr>
          <p:cNvSpPr txBox="1">
            <a:spLocks/>
          </p:cNvSpPr>
          <p:nvPr/>
        </p:nvSpPr>
        <p:spPr>
          <a:xfrm>
            <a:off x="296338" y="851439"/>
            <a:ext cx="5005779" cy="379155"/>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r>
              <a:rPr lang="en-US" sz="1600" b="1" kern="0"/>
              <a:t>Current 3GPP streaming architecture</a:t>
            </a:r>
          </a:p>
          <a:p>
            <a:pPr marL="285750" indent="-285750">
              <a:buFont typeface="Arial" panose="020B0604020202020204" pitchFamily="34" charset="0"/>
              <a:buChar char="•"/>
            </a:pPr>
            <a:r>
              <a:rPr lang="en-US" sz="1200" kern="0"/>
              <a:t>3GPP has defined solution set for streaming data based on WebSocket.</a:t>
            </a:r>
          </a:p>
          <a:p>
            <a:pPr marL="342900" indent="-342900">
              <a:spcBef>
                <a:spcPts val="600"/>
              </a:spcBef>
              <a:buFont typeface="Arial" panose="020B0604020202020204" pitchFamily="34" charset="0"/>
              <a:buChar char="•"/>
            </a:pPr>
            <a:r>
              <a:rPr kumimoji="1" lang="en-GB" sz="1200"/>
              <a:t>Point-to-point connection based rather than publishing/subscription for cloud native</a:t>
            </a:r>
          </a:p>
          <a:p>
            <a:pPr marL="342900" indent="-342900">
              <a:spcBef>
                <a:spcPts val="600"/>
              </a:spcBef>
              <a:buFont typeface="Arial" panose="020B0604020202020204" pitchFamily="34" charset="0"/>
              <a:buChar char="•"/>
            </a:pPr>
            <a:r>
              <a:rPr kumimoji="1" lang="en-GB" sz="1200"/>
              <a:t>Single thread connection, no parallel streaming,  not scalable.</a:t>
            </a:r>
          </a:p>
          <a:p>
            <a:pPr marL="342900" indent="-342900">
              <a:spcBef>
                <a:spcPts val="600"/>
              </a:spcBef>
              <a:buFont typeface="Arial" panose="020B0604020202020204" pitchFamily="34" charset="0"/>
              <a:buChar char="•"/>
            </a:pPr>
            <a:r>
              <a:rPr kumimoji="1" lang="en-GB" sz="1200"/>
              <a:t>No resiliency and failure protection.</a:t>
            </a:r>
          </a:p>
          <a:p>
            <a:pPr marL="342900" indent="-342900">
              <a:spcBef>
                <a:spcPts val="600"/>
              </a:spcBef>
              <a:buFont typeface="Arial" panose="020B0604020202020204" pitchFamily="34" charset="0"/>
              <a:buChar char="•"/>
            </a:pPr>
            <a:r>
              <a:rPr kumimoji="1" lang="en-GB" sz="1200"/>
              <a:t>Application side handles all complexity of the connection management.</a:t>
            </a:r>
          </a:p>
          <a:p>
            <a:pPr marL="285750" indent="-285750">
              <a:buFont typeface="Arial" panose="020B0604020202020204" pitchFamily="34" charset="0"/>
              <a:buChar char="•"/>
            </a:pPr>
            <a:endParaRPr lang="en-US" sz="1600" kern="0"/>
          </a:p>
          <a:p>
            <a:endParaRPr lang="en-US" sz="1600" kern="0"/>
          </a:p>
          <a:p>
            <a:pPr marL="285750" indent="-285750">
              <a:buFont typeface="Arial" panose="020B0604020202020204" pitchFamily="34" charset="0"/>
              <a:buChar char="•"/>
            </a:pPr>
            <a:endParaRPr lang="en-US" sz="1600" kern="0"/>
          </a:p>
        </p:txBody>
      </p:sp>
      <p:sp>
        <p:nvSpPr>
          <p:cNvPr id="9" name="Content Placeholder 2">
            <a:extLst>
              <a:ext uri="{FF2B5EF4-FFF2-40B4-BE49-F238E27FC236}">
                <a16:creationId xmlns:a16="http://schemas.microsoft.com/office/drawing/2014/main" id="{99CAF7F7-98CF-9CE1-DAD9-E9B92A375024}"/>
              </a:ext>
            </a:extLst>
          </p:cNvPr>
          <p:cNvSpPr txBox="1">
            <a:spLocks/>
          </p:cNvSpPr>
          <p:nvPr/>
        </p:nvSpPr>
        <p:spPr>
          <a:xfrm>
            <a:off x="218358" y="3375071"/>
            <a:ext cx="4987413" cy="3059832"/>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r>
              <a:rPr lang="en-US" sz="1600" b="1" kern="0"/>
              <a:t>Proposals</a:t>
            </a:r>
          </a:p>
          <a:p>
            <a:pPr marL="285750" indent="-285750">
              <a:buFont typeface="Arial" panose="020B0604020202020204" pitchFamily="34" charset="0"/>
              <a:buChar char="•"/>
            </a:pPr>
            <a:r>
              <a:rPr lang="en-US" sz="1200" kern="0"/>
              <a:t>Kafka based solution set for streaming data reporting service in addition to WebSocket based for PM, FM, trace and analytic data streaming.  </a:t>
            </a:r>
          </a:p>
          <a:p>
            <a:pPr marL="285750" indent="-285750">
              <a:buFont typeface="Arial" panose="020B0604020202020204" pitchFamily="34" charset="0"/>
              <a:buChar char="•"/>
            </a:pPr>
            <a:r>
              <a:rPr lang="en-US" sz="1200" kern="0"/>
              <a:t>Keep data interchange as generic “Serialization format “ so we can define any format such as ASN.1, XML, JSON etc.</a:t>
            </a:r>
          </a:p>
          <a:p>
            <a:pPr marL="285750" indent="-285750">
              <a:spcBef>
                <a:spcPts val="600"/>
              </a:spcBef>
              <a:buFont typeface="Arial" panose="020B0604020202020204" pitchFamily="34" charset="0"/>
              <a:buChar char="•"/>
            </a:pPr>
            <a:r>
              <a:rPr kumimoji="1" lang="en-GB" sz="1200"/>
              <a:t>The streaming is publish-and-subscribe based instead of point-to-point connection based.</a:t>
            </a:r>
          </a:p>
          <a:p>
            <a:pPr marL="285750" indent="-285750">
              <a:spcBef>
                <a:spcPts val="600"/>
              </a:spcBef>
              <a:buFont typeface="Arial" panose="020B0604020202020204" pitchFamily="34" charset="0"/>
              <a:buChar char="•"/>
            </a:pPr>
            <a:r>
              <a:rPr kumimoji="1" lang="en-GB" sz="1200"/>
              <a:t>Connection and data distribution/routing complexity is handled by the data bus (hided from applications)</a:t>
            </a:r>
          </a:p>
          <a:p>
            <a:pPr marL="285750" indent="-285750">
              <a:spcBef>
                <a:spcPts val="600"/>
              </a:spcBef>
              <a:buFont typeface="Arial" panose="020B0604020202020204" pitchFamily="34" charset="0"/>
              <a:buChar char="•"/>
            </a:pPr>
            <a:r>
              <a:rPr kumimoji="1" lang="en-GB" sz="1200"/>
              <a:t>Parallel and distributed writing and reading</a:t>
            </a:r>
          </a:p>
          <a:p>
            <a:pPr marL="285750" indent="-285750">
              <a:spcBef>
                <a:spcPts val="600"/>
              </a:spcBef>
              <a:buFont typeface="Arial" panose="020B0604020202020204" pitchFamily="34" charset="0"/>
              <a:buChar char="•"/>
            </a:pPr>
            <a:r>
              <a:rPr kumimoji="1" lang="en-GB" sz="1200"/>
              <a:t>Dynamic scaling of producers and consumers.</a:t>
            </a:r>
          </a:p>
          <a:p>
            <a:pPr marL="342900" indent="-342900">
              <a:buFont typeface="+mj-lt"/>
              <a:buAutoNum type="arabicPeriod"/>
            </a:pPr>
            <a:endParaRPr lang="en-US" sz="1600" kern="0"/>
          </a:p>
          <a:p>
            <a:pPr marL="342900" indent="-342900">
              <a:buFont typeface="+mj-lt"/>
              <a:buAutoNum type="arabicPeriod"/>
            </a:pPr>
            <a:endParaRPr lang="en-US" sz="1600" kern="0"/>
          </a:p>
          <a:p>
            <a:pPr marL="342900" indent="-342900">
              <a:buFont typeface="+mj-lt"/>
              <a:buAutoNum type="arabicPeriod"/>
            </a:pPr>
            <a:endParaRPr lang="en-US" sz="1600" kern="0"/>
          </a:p>
          <a:p>
            <a:pPr marL="342900" indent="-342900">
              <a:buFont typeface="+mj-lt"/>
              <a:buAutoNum type="arabicPeriod"/>
            </a:pPr>
            <a:endParaRPr lang="en-US" sz="1600" kern="0"/>
          </a:p>
          <a:p>
            <a:pPr marL="342900" indent="-342900">
              <a:buFont typeface="+mj-lt"/>
              <a:buAutoNum type="arabicPeriod"/>
            </a:pPr>
            <a:endParaRPr lang="en-US" sz="1600" kern="0"/>
          </a:p>
        </p:txBody>
      </p:sp>
      <p:pic>
        <p:nvPicPr>
          <p:cNvPr id="12" name="Picture 11">
            <a:extLst>
              <a:ext uri="{FF2B5EF4-FFF2-40B4-BE49-F238E27FC236}">
                <a16:creationId xmlns:a16="http://schemas.microsoft.com/office/drawing/2014/main" id="{998157B5-8982-16CA-4739-C3E756021FDA}"/>
              </a:ext>
            </a:extLst>
          </p:cNvPr>
          <p:cNvPicPr>
            <a:picLocks noChangeAspect="1"/>
          </p:cNvPicPr>
          <p:nvPr/>
        </p:nvPicPr>
        <p:blipFill>
          <a:blip r:embed="rId3"/>
          <a:stretch>
            <a:fillRect/>
          </a:stretch>
        </p:blipFill>
        <p:spPr>
          <a:xfrm>
            <a:off x="5572262" y="798890"/>
            <a:ext cx="3583158" cy="2484980"/>
          </a:xfrm>
          <a:prstGeom prst="rect">
            <a:avLst/>
          </a:prstGeom>
          <a:ln>
            <a:solidFill>
              <a:schemeClr val="bg2">
                <a:lumMod val="50000"/>
              </a:schemeClr>
            </a:solidFill>
          </a:ln>
        </p:spPr>
      </p:pic>
      <p:sp>
        <p:nvSpPr>
          <p:cNvPr id="23" name="Arrow: Down 22">
            <a:extLst>
              <a:ext uri="{FF2B5EF4-FFF2-40B4-BE49-F238E27FC236}">
                <a16:creationId xmlns:a16="http://schemas.microsoft.com/office/drawing/2014/main" id="{404D7B31-B28B-1D80-CD78-A25FC3A592A6}"/>
              </a:ext>
            </a:extLst>
          </p:cNvPr>
          <p:cNvSpPr/>
          <p:nvPr/>
        </p:nvSpPr>
        <p:spPr>
          <a:xfrm>
            <a:off x="7183983" y="3283871"/>
            <a:ext cx="425131" cy="379004"/>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D6FF8718-8634-69D6-969E-10DCE2F2793A}"/>
                  </a:ext>
                </a:extLst>
              </p14:cNvPr>
              <p14:cNvContentPartPr/>
              <p14:nvPr/>
            </p14:nvContentPartPr>
            <p14:xfrm>
              <a:off x="11619832" y="4749703"/>
              <a:ext cx="1800" cy="3600"/>
            </p14:xfrm>
          </p:contentPart>
        </mc:Choice>
        <mc:Fallback xmlns="">
          <p:pic>
            <p:nvPicPr>
              <p:cNvPr id="22" name="Ink 21">
                <a:extLst>
                  <a:ext uri="{FF2B5EF4-FFF2-40B4-BE49-F238E27FC236}">
                    <a16:creationId xmlns:a16="http://schemas.microsoft.com/office/drawing/2014/main" id="{D6FF8718-8634-69D6-969E-10DCE2F2793A}"/>
                  </a:ext>
                </a:extLst>
              </p:cNvPr>
              <p:cNvPicPr/>
              <p:nvPr/>
            </p:nvPicPr>
            <p:blipFill>
              <a:blip r:embed="rId6"/>
              <a:stretch>
                <a:fillRect/>
              </a:stretch>
            </p:blipFill>
            <p:spPr>
              <a:xfrm>
                <a:off x="11574832" y="4713703"/>
                <a:ext cx="91350" cy="75240"/>
              </a:xfrm>
              <a:prstGeom prst="rect">
                <a:avLst/>
              </a:prstGeom>
            </p:spPr>
          </p:pic>
        </mc:Fallback>
      </mc:AlternateContent>
      <p:grpSp>
        <p:nvGrpSpPr>
          <p:cNvPr id="36" name="Group 35">
            <a:extLst>
              <a:ext uri="{FF2B5EF4-FFF2-40B4-BE49-F238E27FC236}">
                <a16:creationId xmlns:a16="http://schemas.microsoft.com/office/drawing/2014/main" id="{6C907D9C-78F9-A3D6-0E9C-4F529A3066BD}"/>
              </a:ext>
            </a:extLst>
          </p:cNvPr>
          <p:cNvGrpSpPr/>
          <p:nvPr/>
        </p:nvGrpSpPr>
        <p:grpSpPr>
          <a:xfrm>
            <a:off x="5508937" y="3758758"/>
            <a:ext cx="4200353" cy="2676145"/>
            <a:chOff x="5508937" y="3704548"/>
            <a:chExt cx="4200353" cy="2676145"/>
          </a:xfrm>
        </p:grpSpPr>
        <p:pic>
          <p:nvPicPr>
            <p:cNvPr id="34" name="Picture 33">
              <a:extLst>
                <a:ext uri="{FF2B5EF4-FFF2-40B4-BE49-F238E27FC236}">
                  <a16:creationId xmlns:a16="http://schemas.microsoft.com/office/drawing/2014/main" id="{303F3ADD-C71E-3EB0-F153-FC910EC0B5A3}"/>
                </a:ext>
              </a:extLst>
            </p:cNvPr>
            <p:cNvPicPr>
              <a:picLocks noChangeAspect="1"/>
            </p:cNvPicPr>
            <p:nvPr/>
          </p:nvPicPr>
          <p:blipFill>
            <a:blip r:embed="rId7"/>
            <a:stretch>
              <a:fillRect/>
            </a:stretch>
          </p:blipFill>
          <p:spPr>
            <a:xfrm>
              <a:off x="5508937" y="3704548"/>
              <a:ext cx="4200353" cy="2676145"/>
            </a:xfrm>
            <a:prstGeom prst="rect">
              <a:avLst/>
            </a:prstGeom>
          </p:spPr>
        </p:pic>
        <p:sp>
          <p:nvSpPr>
            <p:cNvPr id="28" name="TextBox 27">
              <a:extLst>
                <a:ext uri="{FF2B5EF4-FFF2-40B4-BE49-F238E27FC236}">
                  <a16:creationId xmlns:a16="http://schemas.microsoft.com/office/drawing/2014/main" id="{E173C2AB-1E46-DD64-BE26-C0DE4164EC2A}"/>
                </a:ext>
              </a:extLst>
            </p:cNvPr>
            <p:cNvSpPr txBox="1"/>
            <p:nvPr/>
          </p:nvSpPr>
          <p:spPr>
            <a:xfrm>
              <a:off x="7897962" y="3829718"/>
              <a:ext cx="1059906" cy="215444"/>
            </a:xfrm>
            <a:prstGeom prst="rect">
              <a:avLst/>
            </a:prstGeom>
            <a:noFill/>
          </p:spPr>
          <p:txBody>
            <a:bodyPr wrap="none" rtlCol="0">
              <a:spAutoFit/>
            </a:bodyPr>
            <a:lstStyle/>
            <a:p>
              <a:r>
                <a:rPr kumimoji="1" lang="en-US" sz="800">
                  <a:latin typeface="Calibri" panose="020F0502020204030204" pitchFamily="34" charset="0"/>
                  <a:cs typeface="Calibri" panose="020F0502020204030204" pitchFamily="34" charset="0"/>
                </a:rPr>
                <a:t>Serialization Formats</a:t>
              </a:r>
            </a:p>
          </p:txBody>
        </p:sp>
      </p:grpSp>
    </p:spTree>
    <p:extLst>
      <p:ext uri="{BB962C8B-B14F-4D97-AF65-F5344CB8AC3E}">
        <p14:creationId xmlns:p14="http://schemas.microsoft.com/office/powerpoint/2010/main" val="25495012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06767-93E6-05E6-0E1F-A541A3D08D1A}"/>
              </a:ext>
            </a:extLst>
          </p:cNvPr>
          <p:cNvSpPr>
            <a:spLocks noGrp="1"/>
          </p:cNvSpPr>
          <p:nvPr>
            <p:ph type="title"/>
          </p:nvPr>
        </p:nvSpPr>
        <p:spPr>
          <a:xfrm>
            <a:off x="334964" y="76830"/>
            <a:ext cx="11520000" cy="539667"/>
          </a:xfrm>
        </p:spPr>
        <p:txBody>
          <a:bodyPr/>
          <a:lstStyle/>
          <a:p>
            <a:r>
              <a:rPr lang="en-US"/>
              <a:t>Related WID /SID in SA5</a:t>
            </a:r>
          </a:p>
        </p:txBody>
      </p:sp>
      <p:graphicFrame>
        <p:nvGraphicFramePr>
          <p:cNvPr id="4" name="Content Placeholder 3">
            <a:extLst>
              <a:ext uri="{FF2B5EF4-FFF2-40B4-BE49-F238E27FC236}">
                <a16:creationId xmlns:a16="http://schemas.microsoft.com/office/drawing/2014/main" id="{022B8F2F-96C9-C9E5-8D25-E42BB47E169A}"/>
              </a:ext>
            </a:extLst>
          </p:cNvPr>
          <p:cNvGraphicFramePr>
            <a:graphicFrameLocks noGrp="1"/>
          </p:cNvGraphicFramePr>
          <p:nvPr>
            <p:ph sz="quarter" idx="10"/>
            <p:extLst>
              <p:ext uri="{D42A27DB-BD31-4B8C-83A1-F6EECF244321}">
                <p14:modId xmlns:p14="http://schemas.microsoft.com/office/powerpoint/2010/main" val="1947747353"/>
              </p:ext>
            </p:extLst>
          </p:nvPr>
        </p:nvGraphicFramePr>
        <p:xfrm>
          <a:off x="334964" y="616497"/>
          <a:ext cx="11455134" cy="5690965"/>
        </p:xfrm>
        <a:graphic>
          <a:graphicData uri="http://schemas.openxmlformats.org/drawingml/2006/table">
            <a:tbl>
              <a:tblPr/>
              <a:tblGrid>
                <a:gridCol w="329053">
                  <a:extLst>
                    <a:ext uri="{9D8B030D-6E8A-4147-A177-3AD203B41FA5}">
                      <a16:colId xmlns:a16="http://schemas.microsoft.com/office/drawing/2014/main" val="4223629583"/>
                    </a:ext>
                  </a:extLst>
                </a:gridCol>
                <a:gridCol w="654985">
                  <a:extLst>
                    <a:ext uri="{9D8B030D-6E8A-4147-A177-3AD203B41FA5}">
                      <a16:colId xmlns:a16="http://schemas.microsoft.com/office/drawing/2014/main" val="3878184920"/>
                    </a:ext>
                  </a:extLst>
                </a:gridCol>
                <a:gridCol w="3471483">
                  <a:extLst>
                    <a:ext uri="{9D8B030D-6E8A-4147-A177-3AD203B41FA5}">
                      <a16:colId xmlns:a16="http://schemas.microsoft.com/office/drawing/2014/main" val="3719370572"/>
                    </a:ext>
                  </a:extLst>
                </a:gridCol>
                <a:gridCol w="1221897">
                  <a:extLst>
                    <a:ext uri="{9D8B030D-6E8A-4147-A177-3AD203B41FA5}">
                      <a16:colId xmlns:a16="http://schemas.microsoft.com/office/drawing/2014/main" val="2573478346"/>
                    </a:ext>
                  </a:extLst>
                </a:gridCol>
                <a:gridCol w="267037">
                  <a:extLst>
                    <a:ext uri="{9D8B030D-6E8A-4147-A177-3AD203B41FA5}">
                      <a16:colId xmlns:a16="http://schemas.microsoft.com/office/drawing/2014/main" val="3158464041"/>
                    </a:ext>
                  </a:extLst>
                </a:gridCol>
                <a:gridCol w="461246">
                  <a:extLst>
                    <a:ext uri="{9D8B030D-6E8A-4147-A177-3AD203B41FA5}">
                      <a16:colId xmlns:a16="http://schemas.microsoft.com/office/drawing/2014/main" val="2434207731"/>
                    </a:ext>
                  </a:extLst>
                </a:gridCol>
                <a:gridCol w="550259">
                  <a:extLst>
                    <a:ext uri="{9D8B030D-6E8A-4147-A177-3AD203B41FA5}">
                      <a16:colId xmlns:a16="http://schemas.microsoft.com/office/drawing/2014/main" val="1507057677"/>
                    </a:ext>
                  </a:extLst>
                </a:gridCol>
                <a:gridCol w="461246">
                  <a:extLst>
                    <a:ext uri="{9D8B030D-6E8A-4147-A177-3AD203B41FA5}">
                      <a16:colId xmlns:a16="http://schemas.microsoft.com/office/drawing/2014/main" val="3043635533"/>
                    </a:ext>
                  </a:extLst>
                </a:gridCol>
                <a:gridCol w="517890">
                  <a:extLst>
                    <a:ext uri="{9D8B030D-6E8A-4147-A177-3AD203B41FA5}">
                      <a16:colId xmlns:a16="http://schemas.microsoft.com/office/drawing/2014/main" val="1264010241"/>
                    </a:ext>
                  </a:extLst>
                </a:gridCol>
                <a:gridCol w="574535">
                  <a:extLst>
                    <a:ext uri="{9D8B030D-6E8A-4147-A177-3AD203B41FA5}">
                      <a16:colId xmlns:a16="http://schemas.microsoft.com/office/drawing/2014/main" val="2183687152"/>
                    </a:ext>
                  </a:extLst>
                </a:gridCol>
                <a:gridCol w="744467">
                  <a:extLst>
                    <a:ext uri="{9D8B030D-6E8A-4147-A177-3AD203B41FA5}">
                      <a16:colId xmlns:a16="http://schemas.microsoft.com/office/drawing/2014/main" val="2496547723"/>
                    </a:ext>
                  </a:extLst>
                </a:gridCol>
                <a:gridCol w="436970">
                  <a:extLst>
                    <a:ext uri="{9D8B030D-6E8A-4147-A177-3AD203B41FA5}">
                      <a16:colId xmlns:a16="http://schemas.microsoft.com/office/drawing/2014/main" val="119755359"/>
                    </a:ext>
                  </a:extLst>
                </a:gridCol>
                <a:gridCol w="1116701">
                  <a:extLst>
                    <a:ext uri="{9D8B030D-6E8A-4147-A177-3AD203B41FA5}">
                      <a16:colId xmlns:a16="http://schemas.microsoft.com/office/drawing/2014/main" val="1307661350"/>
                    </a:ext>
                  </a:extLst>
                </a:gridCol>
                <a:gridCol w="647365">
                  <a:extLst>
                    <a:ext uri="{9D8B030D-6E8A-4147-A177-3AD203B41FA5}">
                      <a16:colId xmlns:a16="http://schemas.microsoft.com/office/drawing/2014/main" val="1326074986"/>
                    </a:ext>
                  </a:extLst>
                </a:gridCol>
              </a:tblGrid>
              <a:tr h="221400">
                <a:tc>
                  <a:txBody>
                    <a:bodyPr/>
                    <a:lstStyle/>
                    <a:p>
                      <a:pPr algn="l" fontAlgn="b"/>
                      <a:r>
                        <a:rPr lang="en-US" sz="800" b="1" i="0" u="none" strike="noStrike">
                          <a:solidFill>
                            <a:srgbClr val="363636"/>
                          </a:solidFill>
                          <a:effectLst/>
                          <a:latin typeface="Arial" panose="020B0604020202020204" pitchFamily="34" charset="0"/>
                        </a:rPr>
                        <a:t>ID</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err="1">
                          <a:solidFill>
                            <a:srgbClr val="363636"/>
                          </a:solidFill>
                          <a:effectLst/>
                          <a:latin typeface="Arial" panose="020B0604020202020204" pitchFamily="34" charset="0"/>
                        </a:rPr>
                        <a:t>Unique_ID</a:t>
                      </a:r>
                      <a:endParaRPr lang="en-US" sz="800" b="1" i="0" u="none" strike="noStrike">
                        <a:solidFill>
                          <a:srgbClr val="363636"/>
                        </a:solidFill>
                        <a:effectLst/>
                        <a:latin typeface="Arial" panose="020B060402020202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Name</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Acronym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OutlineLevel</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Release</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ResourceNames</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Start</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Finish</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%Complete</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800" b="1" i="0" u="none" strike="noStrike">
                          <a:solidFill>
                            <a:srgbClr val="363636"/>
                          </a:solidFill>
                          <a:effectLst/>
                          <a:latin typeface="Arial" panose="020B0604020202020204" pitchFamily="34" charset="0"/>
                        </a:rPr>
                        <a:t>Hyperlink</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600" b="1" i="0" u="none" strike="noStrike">
                          <a:solidFill>
                            <a:srgbClr val="363636"/>
                          </a:solidFill>
                          <a:effectLst/>
                          <a:latin typeface="Arial" panose="020B0604020202020204" pitchFamily="34" charset="0"/>
                        </a:rPr>
                        <a:t>Status Report</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600" b="1" i="0" u="none" strike="noStrike">
                          <a:solidFill>
                            <a:srgbClr val="363636"/>
                          </a:solidFill>
                          <a:effectLst/>
                          <a:latin typeface="Arial" panose="020B0604020202020204" pitchFamily="34" charset="0"/>
                        </a:rPr>
                        <a:t>WI rapporteur name</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tc>
                  <a:txBody>
                    <a:bodyPr/>
                    <a:lstStyle/>
                    <a:p>
                      <a:pPr algn="l" fontAlgn="b"/>
                      <a:r>
                        <a:rPr lang="en-US" sz="600" b="1" i="0" u="none" strike="noStrike">
                          <a:solidFill>
                            <a:srgbClr val="363636"/>
                          </a:solidFill>
                          <a:effectLst/>
                          <a:latin typeface="Arial" panose="020B0604020202020204" pitchFamily="34" charset="0"/>
                        </a:rPr>
                        <a:t>WI rapporteur e-mail</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57912085"/>
                  </a:ext>
                </a:extLst>
              </a:tr>
              <a:tr h="224506">
                <a:tc>
                  <a:txBody>
                    <a:bodyPr/>
                    <a:lstStyle/>
                    <a:p>
                      <a:pPr algn="r" fontAlgn="b"/>
                      <a:r>
                        <a:rPr lang="en-US" sz="800" b="0" i="0" u="none" strike="noStrike">
                          <a:solidFill>
                            <a:srgbClr val="000000"/>
                          </a:solidFill>
                          <a:effectLst/>
                          <a:latin typeface="Arial" panose="020B0604020202020204" pitchFamily="34" charset="0"/>
                        </a:rPr>
                        <a:t>15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1020021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   Study on energy efficiency and energy saving aspects of 5G networks and services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FS_Energy_OAM_Ph3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12/8/2023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9/9/2024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2"/>
                        </a:rPr>
                        <a:t>SP-231723</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Jean-Michel Cornily (Huawei)</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jean.michel.cornily@huawei.com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594026186"/>
                  </a:ext>
                </a:extLst>
              </a:tr>
              <a:tr h="151121">
                <a:tc>
                  <a:txBody>
                    <a:bodyPr/>
                    <a:lstStyle/>
                    <a:p>
                      <a:pPr algn="r" fontAlgn="b"/>
                      <a:r>
                        <a:rPr lang="en-US" sz="800" b="0" i="0" u="none" strike="noStrike">
                          <a:solidFill>
                            <a:srgbClr val="000000"/>
                          </a:solidFill>
                          <a:effectLst/>
                          <a:latin typeface="Arial" panose="020B0604020202020204" pitchFamily="34" charset="0"/>
                        </a:rPr>
                        <a:t>30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1020007</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AI/ML management - phase 2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FS_AIML_MGT_Ph2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3"/>
                        </a:rPr>
                        <a:t>SP-231780</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err="1">
                          <a:solidFill>
                            <a:srgbClr val="000000"/>
                          </a:solidFill>
                          <a:effectLst/>
                          <a:latin typeface="Arial" panose="020B0604020202020204" pitchFamily="34" charset="0"/>
                        </a:rPr>
                        <a:t>Yizhi</a:t>
                      </a:r>
                      <a:r>
                        <a:rPr lang="en-US" sz="600" b="0" i="0" u="none" strike="noStrike">
                          <a:solidFill>
                            <a:srgbClr val="000000"/>
                          </a:solidFill>
                          <a:effectLst/>
                          <a:latin typeface="Arial" panose="020B0604020202020204" pitchFamily="34" charset="0"/>
                        </a:rPr>
                        <a:t> Yao (Intel)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yizhi.yao@intel.com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54990889"/>
                  </a:ext>
                </a:extLst>
              </a:tr>
              <a:tr h="224506">
                <a:tc>
                  <a:txBody>
                    <a:bodyPr/>
                    <a:lstStyle/>
                    <a:p>
                      <a:pPr algn="r" fontAlgn="b"/>
                      <a:r>
                        <a:rPr lang="en-US" sz="800" b="0" i="0" u="none" strike="noStrike">
                          <a:solidFill>
                            <a:srgbClr val="000000"/>
                          </a:solidFill>
                          <a:effectLst/>
                          <a:latin typeface="Arial" panose="020B0604020202020204" pitchFamily="34" charset="0"/>
                        </a:rPr>
                        <a:t>187</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Data Analytics (MDA) Phase 3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FS_eMDAS_Ph3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4"/>
                        </a:rPr>
                        <a:t>SP-231726</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Brendan T Hassett (Huawei)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brendan.t.hassett@huawei.com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761767729"/>
                  </a:ext>
                </a:extLst>
              </a:tr>
              <a:tr h="151121">
                <a:tc>
                  <a:txBody>
                    <a:bodyPr/>
                    <a:lstStyle/>
                    <a:p>
                      <a:pPr algn="r" fontAlgn="b"/>
                      <a:r>
                        <a:rPr lang="en-US" sz="800" b="0" i="0" u="none" strike="noStrike">
                          <a:solidFill>
                            <a:srgbClr val="000000"/>
                          </a:solidFill>
                          <a:effectLst/>
                          <a:latin typeface="Arial" panose="020B0604020202020204" pitchFamily="34" charset="0"/>
                        </a:rPr>
                        <a:t>188</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1020008</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intent driven management services for mobile network phase 3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FS_IDMS_MN_Ph3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5"/>
                        </a:rPr>
                        <a:t>SP-231737</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Ruiyue Xu (Huawei)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xuruiyue@huawei.com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2470881"/>
                  </a:ext>
                </a:extLst>
              </a:tr>
              <a:tr h="224506">
                <a:tc>
                  <a:txBody>
                    <a:bodyPr/>
                    <a:lstStyle/>
                    <a:p>
                      <a:pPr algn="r" fontAlgn="b"/>
                      <a:r>
                        <a:rPr lang="en-US" sz="800" b="0" i="0" u="none" strike="noStrike">
                          <a:solidFill>
                            <a:srgbClr val="000000"/>
                          </a:solidFill>
                          <a:effectLst/>
                          <a:latin typeface="Arial" panose="020B0604020202020204" pitchFamily="34" charset="0"/>
                        </a:rPr>
                        <a:t>189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1020009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closed control loop management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FS_CCLM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6"/>
                        </a:rPr>
                        <a:t>SP-231735</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Deepanshu Gautam (Samsung)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deepanshu.g@samsung.com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040812043"/>
                  </a:ext>
                </a:extLst>
              </a:tr>
              <a:tr h="224506">
                <a:tc>
                  <a:txBody>
                    <a:bodyPr/>
                    <a:lstStyle/>
                    <a:p>
                      <a:pPr algn="r" fontAlgn="b"/>
                      <a:r>
                        <a:rPr lang="en-US" sz="800" b="0" i="0" u="none" strike="noStrike">
                          <a:solidFill>
                            <a:srgbClr val="000000"/>
                          </a:solidFill>
                          <a:effectLst/>
                          <a:latin typeface="Arial" panose="020B0604020202020204" pitchFamily="34" charset="0"/>
                        </a:rPr>
                        <a:t>190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1020018</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aspects of Network Digital Twin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FS_NDT</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7"/>
                        </a:rPr>
                        <a:t>SP-231428</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Yushuang Hu (China Mobile)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huyushuang@chinamobile.com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55631005"/>
                  </a:ext>
                </a:extLst>
              </a:tr>
              <a:tr h="224506">
                <a:tc>
                  <a:txBody>
                    <a:bodyPr/>
                    <a:lstStyle/>
                    <a:p>
                      <a:pPr algn="r" fontAlgn="b"/>
                      <a:r>
                        <a:rPr lang="en-US" sz="800" b="0" i="0" u="none" strike="noStrike">
                          <a:solidFill>
                            <a:srgbClr val="000000"/>
                          </a:solidFill>
                          <a:effectLst/>
                          <a:latin typeface="Arial" panose="020B0604020202020204" pitchFamily="34" charset="0"/>
                        </a:rPr>
                        <a:t>191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900" b="1" i="0" u="none" strike="noStrike">
                          <a:solidFill>
                            <a:srgbClr val="FF0000"/>
                          </a:solidFill>
                          <a:effectLst/>
                          <a:latin typeface="Arial" panose="020B0604020202020204" pitchFamily="34" charset="0"/>
                        </a:rPr>
                        <a:t>Study on Cloud Aspects of Management and Orchestration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FS_Cloud_OAM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8"/>
                        </a:rPr>
                        <a:t>SP-231781</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Bahar Sadeghi (Microsoft)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bahar.sadeghi@microsoft.com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247357546"/>
                  </a:ext>
                </a:extLst>
              </a:tr>
              <a:tr h="224506">
                <a:tc>
                  <a:txBody>
                    <a:bodyPr/>
                    <a:lstStyle/>
                    <a:p>
                      <a:pPr algn="r" fontAlgn="b"/>
                      <a:r>
                        <a:rPr lang="en-US" sz="800" b="0" i="0" u="none" strike="noStrike">
                          <a:solidFill>
                            <a:srgbClr val="000000"/>
                          </a:solidFill>
                          <a:effectLst/>
                          <a:latin typeface="Arial" panose="020B0604020202020204" pitchFamily="34" charset="0"/>
                        </a:rPr>
                        <a:t>192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1020016</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Enablers for Security Monitoring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FS_SECM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9"/>
                        </a:rPr>
                        <a:t>SP-231736</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Clifton Fernandes (Nokia)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clifton.fernandes@nokia.com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892920374"/>
                  </a:ext>
                </a:extLst>
              </a:tr>
              <a:tr h="221400">
                <a:tc>
                  <a:txBody>
                    <a:bodyPr/>
                    <a:lstStyle/>
                    <a:p>
                      <a:pPr algn="r" fontAlgn="b"/>
                      <a:r>
                        <a:rPr lang="en-US" sz="800" b="0" i="0" u="none" strike="noStrike">
                          <a:solidFill>
                            <a:srgbClr val="000000"/>
                          </a:solidFill>
                          <a:effectLst/>
                          <a:latin typeface="Arial" panose="020B0604020202020204" pitchFamily="34" charset="0"/>
                        </a:rPr>
                        <a:t>193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1020011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1" u="none" strike="noStrike">
                          <a:solidFill>
                            <a:srgbClr val="000000"/>
                          </a:solidFill>
                          <a:effectLst/>
                          <a:latin typeface="Arial" panose="020B0604020202020204" pitchFamily="34" charset="0"/>
                        </a:rPr>
                        <a:t>Study on Service Based Management Architecture enhancement phase 3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FS_SBMA_Ph3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1000" b="0" i="0" u="sng" strike="noStrike">
                          <a:solidFill>
                            <a:srgbClr val="0563C1"/>
                          </a:solidFill>
                          <a:effectLst/>
                          <a:latin typeface="Calibri" panose="020F0502020204030204" pitchFamily="34" charset="0"/>
                          <a:hlinkClick r:id="rId10"/>
                        </a:rPr>
                        <a:t>SP-231725</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Kai Zhang (Huawei)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kai.zhangkai@huawei.com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extLst>
                  <a:ext uri="{0D108BD9-81ED-4DB2-BD59-A6C34878D82A}">
                    <a16:rowId xmlns:a16="http://schemas.microsoft.com/office/drawing/2014/main" val="3101767090"/>
                  </a:ext>
                </a:extLst>
              </a:tr>
              <a:tr h="224506">
                <a:tc>
                  <a:txBody>
                    <a:bodyPr/>
                    <a:lstStyle/>
                    <a:p>
                      <a:pPr algn="r" fontAlgn="b"/>
                      <a:r>
                        <a:rPr lang="en-US" sz="800" b="0" i="0" u="none" strike="noStrike">
                          <a:solidFill>
                            <a:srgbClr val="000000"/>
                          </a:solidFill>
                          <a:effectLst/>
                          <a:latin typeface="Arial" panose="020B0604020202020204" pitchFamily="34" charset="0"/>
                        </a:rPr>
                        <a:t>194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1020033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of planned configurations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FS_PlanM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1/4/2024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9/9/2024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1"/>
                        </a:rPr>
                        <a:t>SP-231721</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Olaf Pollakowski (Nokia)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olaf.pollakowski@nokia.com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600722595"/>
                  </a:ext>
                </a:extLst>
              </a:tr>
              <a:tr h="297891">
                <a:tc>
                  <a:txBody>
                    <a:bodyPr/>
                    <a:lstStyle/>
                    <a:p>
                      <a:pPr algn="r" fontAlgn="b"/>
                      <a:r>
                        <a:rPr lang="en-US" sz="800" b="0" i="0" u="none" strike="noStrike">
                          <a:solidFill>
                            <a:srgbClr val="000000"/>
                          </a:solidFill>
                          <a:effectLst/>
                          <a:latin typeface="Arial" panose="020B0604020202020204" pitchFamily="34" charset="0"/>
                        </a:rPr>
                        <a:t>195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1020025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1000" b="0" i="0" u="none" strike="noStrike">
                          <a:solidFill>
                            <a:srgbClr val="0000FF"/>
                          </a:solidFill>
                          <a:effectLst/>
                          <a:latin typeface="Arial" panose="020B0604020202020204" pitchFamily="34" charset="0"/>
                        </a:rPr>
                        <a:t>Data management phase 2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MADCOL_Ph2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6/5/2025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1000" b="0" i="0" u="sng" strike="noStrike">
                          <a:solidFill>
                            <a:srgbClr val="0563C1"/>
                          </a:solidFill>
                          <a:effectLst/>
                          <a:latin typeface="Calibri" panose="020F0502020204030204" pitchFamily="34" charset="0"/>
                          <a:hlinkClick r:id="rId12"/>
                        </a:rPr>
                        <a:t>SP-231746</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Sivaramakrishnan Swaminathan (Nokia)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sivaramakrishnan.swaminathan@nokia.com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extLst>
                  <a:ext uri="{0D108BD9-81ED-4DB2-BD59-A6C34878D82A}">
                    <a16:rowId xmlns:a16="http://schemas.microsoft.com/office/drawing/2014/main" val="3682960205"/>
                  </a:ext>
                </a:extLst>
              </a:tr>
              <a:tr h="224506">
                <a:tc>
                  <a:txBody>
                    <a:bodyPr/>
                    <a:lstStyle/>
                    <a:p>
                      <a:pPr algn="r" fontAlgn="b"/>
                      <a:r>
                        <a:rPr lang="en-US" sz="800" b="0" i="0" u="none" strike="noStrike">
                          <a:solidFill>
                            <a:srgbClr val="000000"/>
                          </a:solidFill>
                          <a:effectLst/>
                          <a:latin typeface="Arial" panose="020B0604020202020204" pitchFamily="34" charset="0"/>
                        </a:rPr>
                        <a:t>196</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1020012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1" u="none" strike="noStrike">
                          <a:solidFill>
                            <a:srgbClr val="000000"/>
                          </a:solidFill>
                          <a:effectLst/>
                          <a:latin typeface="Arial" panose="020B0604020202020204" pitchFamily="34" charset="0"/>
                        </a:rPr>
                        <a:t>Study on data management regarding subscriptions and reporting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FS_Data_SREP</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1000" b="0" i="0" u="sng" strike="noStrike">
                          <a:solidFill>
                            <a:srgbClr val="0563C1"/>
                          </a:solidFill>
                          <a:effectLst/>
                          <a:latin typeface="Calibri" panose="020F0502020204030204" pitchFamily="34" charset="0"/>
                          <a:hlinkClick r:id="rId13"/>
                        </a:rPr>
                        <a:t>SP-231732</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Robert Petersen (Ericsson)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tc>
                  <a:txBody>
                    <a:bodyPr/>
                    <a:lstStyle/>
                    <a:p>
                      <a:pPr algn="l" fontAlgn="b"/>
                      <a:r>
                        <a:rPr lang="en-US" sz="600" b="0" i="0" u="none" strike="noStrike">
                          <a:solidFill>
                            <a:srgbClr val="000000"/>
                          </a:solidFill>
                          <a:effectLst/>
                          <a:latin typeface="Arial" panose="020B0604020202020204" pitchFamily="34" charset="0"/>
                        </a:rPr>
                        <a:t>robert.petersen@ericsson.com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E2EFDA"/>
                    </a:solidFill>
                  </a:tcPr>
                </a:tc>
                <a:extLst>
                  <a:ext uri="{0D108BD9-81ED-4DB2-BD59-A6C34878D82A}">
                    <a16:rowId xmlns:a16="http://schemas.microsoft.com/office/drawing/2014/main" val="1439828829"/>
                  </a:ext>
                </a:extLst>
              </a:tr>
              <a:tr h="371275">
                <a:tc>
                  <a:txBody>
                    <a:bodyPr/>
                    <a:lstStyle/>
                    <a:p>
                      <a:pPr algn="r" fontAlgn="b"/>
                      <a:r>
                        <a:rPr lang="en-US" sz="800" b="0" i="0" u="none" strike="noStrike">
                          <a:solidFill>
                            <a:srgbClr val="000000"/>
                          </a:solidFill>
                          <a:effectLst/>
                          <a:latin typeface="Arial" panose="020B0604020202020204" pitchFamily="34" charset="0"/>
                        </a:rPr>
                        <a:t>197</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1020026</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none" strike="noStrike">
                          <a:solidFill>
                            <a:srgbClr val="0000FF"/>
                          </a:solidFill>
                          <a:effectLst/>
                          <a:latin typeface="Arial" panose="020B0604020202020204" pitchFamily="34" charset="0"/>
                        </a:rPr>
                        <a:t>5G performance measurements and KPIs phase 4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PM_KPI_5G_Ph4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6/5/2025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4"/>
                        </a:rPr>
                        <a:t>SP-231747</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it-IT" sz="600" b="0" i="0" u="none" strike="noStrike">
                          <a:solidFill>
                            <a:srgbClr val="000000"/>
                          </a:solidFill>
                          <a:effectLst/>
                          <a:latin typeface="Arial" panose="020B0604020202020204" pitchFamily="34" charset="0"/>
                        </a:rPr>
                        <a:t>Primary Rapporteur: XiuMin Chen (China Telecom)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chenxiumin@chinatelecom.cn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570045062"/>
                  </a:ext>
                </a:extLst>
              </a:tr>
              <a:tr h="221400">
                <a:tc>
                  <a:txBody>
                    <a:bodyPr/>
                    <a:lstStyle/>
                    <a:p>
                      <a:pPr algn="r" fontAlgn="b"/>
                      <a:r>
                        <a:rPr lang="en-US" sz="800" b="0" i="0" u="none" strike="noStrike">
                          <a:solidFill>
                            <a:srgbClr val="000000"/>
                          </a:solidFill>
                          <a:effectLst/>
                          <a:latin typeface="Arial" panose="020B0604020202020204" pitchFamily="34" charset="0"/>
                        </a:rPr>
                        <a:t>198</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1020027</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none" strike="noStrike">
                          <a:solidFill>
                            <a:srgbClr val="0000FF"/>
                          </a:solidFill>
                          <a:effectLst/>
                          <a:latin typeface="Arial" panose="020B0604020202020204" pitchFamily="34" charset="0"/>
                        </a:rPr>
                        <a:t>5G Advanced NRM features phase 3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AdNRM_Ph3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6/5/2025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5"/>
                        </a:rPr>
                        <a:t>SP-231745</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Sean Sun (Nokia)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sean.sun@nokia-sbell.com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71847055"/>
                  </a:ext>
                </a:extLst>
              </a:tr>
              <a:tr h="151121">
                <a:tc>
                  <a:txBody>
                    <a:bodyPr/>
                    <a:lstStyle/>
                    <a:p>
                      <a:pPr algn="r" fontAlgn="b"/>
                      <a:r>
                        <a:rPr lang="en-US" sz="800" b="0" i="0" u="none" strike="noStrike">
                          <a:solidFill>
                            <a:srgbClr val="000000"/>
                          </a:solidFill>
                          <a:effectLst/>
                          <a:latin typeface="Arial" panose="020B0604020202020204" pitchFamily="34" charset="0"/>
                        </a:rPr>
                        <a:t>199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1020028</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none" strike="noStrike">
                          <a:solidFill>
                            <a:srgbClr val="0000FF"/>
                          </a:solidFill>
                          <a:effectLst/>
                          <a:latin typeface="Arial" panose="020B0604020202020204" pitchFamily="34" charset="0"/>
                        </a:rPr>
                        <a:t>Subscriber and Equipment Trace and QoE collection management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TraceQoE_OAM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6/5/2025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6"/>
                        </a:rPr>
                        <a:t>SP-231748</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Zu Qiang (Ericsson)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zu.qiang@ericsson.com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59342843"/>
                  </a:ext>
                </a:extLst>
              </a:tr>
              <a:tr h="224506">
                <a:tc>
                  <a:txBody>
                    <a:bodyPr/>
                    <a:lstStyle/>
                    <a:p>
                      <a:pPr algn="r" fontAlgn="b"/>
                      <a:r>
                        <a:rPr lang="en-US" sz="800" b="0" i="0" u="none" strike="noStrike">
                          <a:solidFill>
                            <a:srgbClr val="000000"/>
                          </a:solidFill>
                          <a:effectLst/>
                          <a:latin typeface="Arial" panose="020B0604020202020204" pitchFamily="34" charset="0"/>
                        </a:rPr>
                        <a:t>200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Aspects of NTN Phase 2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FS_NTN_OAM_Ph2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7"/>
                        </a:rPr>
                        <a:t>SP-231733</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MingRui Sun (China Unicom)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sunmr19@chinaunicom.cn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32258869"/>
                  </a:ext>
                </a:extLst>
              </a:tr>
              <a:tr h="224506">
                <a:tc>
                  <a:txBody>
                    <a:bodyPr/>
                    <a:lstStyle/>
                    <a:p>
                      <a:pPr algn="r" fontAlgn="b"/>
                      <a:r>
                        <a:rPr lang="en-US" sz="800" b="0" i="0" u="none" strike="noStrike">
                          <a:solidFill>
                            <a:srgbClr val="000000"/>
                          </a:solidFill>
                          <a:effectLst/>
                          <a:latin typeface="Arial" panose="020B0604020202020204" pitchFamily="34" charset="0"/>
                        </a:rPr>
                        <a:t>201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of IAB nodes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nn-NO" sz="800" b="0" i="0" u="none" strike="noStrike">
                          <a:solidFill>
                            <a:srgbClr val="000000"/>
                          </a:solidFill>
                          <a:effectLst/>
                          <a:latin typeface="Arial" panose="020B0604020202020204" pitchFamily="34" charset="0"/>
                        </a:rPr>
                        <a:t>FS_NR_mobile_IAB_OAM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8"/>
                        </a:rPr>
                        <a:t>SP-231729</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JunFeng Wang (Ericsson)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junfeng.a.wang@ericsson.com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583414893"/>
                  </a:ext>
                </a:extLst>
              </a:tr>
              <a:tr h="224506">
                <a:tc>
                  <a:txBody>
                    <a:bodyPr/>
                    <a:lstStyle/>
                    <a:p>
                      <a:pPr algn="r" fontAlgn="b"/>
                      <a:r>
                        <a:rPr lang="en-US" sz="800" b="0" i="0" u="none" strike="noStrike">
                          <a:solidFill>
                            <a:srgbClr val="000000"/>
                          </a:solidFill>
                          <a:effectLst/>
                          <a:latin typeface="Arial" panose="020B0604020202020204" pitchFamily="34" charset="0"/>
                        </a:rPr>
                        <a:t>202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1020017</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aspects of RedCap feature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FS_NR_RedCap_OAM</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19"/>
                        </a:rPr>
                        <a:t>SP-231734</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Zhen Xing (China Unicom)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xingz12@chinaunicom.cn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604822446"/>
                  </a:ext>
                </a:extLst>
              </a:tr>
              <a:tr h="371275">
                <a:tc>
                  <a:txBody>
                    <a:bodyPr/>
                    <a:lstStyle/>
                    <a:p>
                      <a:pPr algn="r" fontAlgn="b"/>
                      <a:r>
                        <a:rPr lang="en-US" sz="800" b="0" i="0" u="none" strike="noStrike">
                          <a:solidFill>
                            <a:srgbClr val="000000"/>
                          </a:solidFill>
                          <a:effectLst/>
                          <a:latin typeface="Arial" panose="020B0604020202020204" pitchFamily="34" charset="0"/>
                        </a:rPr>
                        <a:t>203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1020020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Enhancement of Management Aspects related to NWDAF Phase 2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FS_NWDAF_OAM_Ph2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20"/>
                        </a:rPr>
                        <a:t>SP-231724</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it-IT" sz="600" b="0" i="0" u="none" strike="noStrike">
                          <a:solidFill>
                            <a:srgbClr val="000000"/>
                          </a:solidFill>
                          <a:effectLst/>
                          <a:latin typeface="Arial" panose="020B0604020202020204" pitchFamily="34" charset="0"/>
                        </a:rPr>
                        <a:t>Primary Rapporteur: Song Zhao (China Telecom)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zhaosong1@chinatelecom.cn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007880102"/>
                  </a:ext>
                </a:extLst>
              </a:tr>
              <a:tr h="293770">
                <a:tc>
                  <a:txBody>
                    <a:bodyPr/>
                    <a:lstStyle/>
                    <a:p>
                      <a:pPr algn="r" fontAlgn="b"/>
                      <a:r>
                        <a:rPr lang="en-US" sz="800" b="0" i="0" u="none" strike="noStrike">
                          <a:solidFill>
                            <a:srgbClr val="000000"/>
                          </a:solidFill>
                          <a:effectLst/>
                          <a:latin typeface="Arial" panose="020B0604020202020204" pitchFamily="34" charset="0"/>
                        </a:rPr>
                        <a:t>204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1020015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Management of Network Sharing Phase3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FS_NetShare_OAM_Ph3</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0%</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21"/>
                        </a:rPr>
                        <a:t>SP-231731</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ZhaoNing Wang (China Unicom)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wangzn18@chinaunicom.cn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85880979"/>
                  </a:ext>
                </a:extLst>
              </a:tr>
              <a:tr h="366139">
                <a:tc>
                  <a:txBody>
                    <a:bodyPr/>
                    <a:lstStyle/>
                    <a:p>
                      <a:pPr algn="r" fontAlgn="b"/>
                      <a:r>
                        <a:rPr lang="en-US" sz="800" b="0" i="0" u="none" strike="noStrike">
                          <a:solidFill>
                            <a:srgbClr val="000000"/>
                          </a:solidFill>
                          <a:effectLst/>
                          <a:latin typeface="Arial" panose="020B0604020202020204" pitchFamily="34" charset="0"/>
                        </a:rPr>
                        <a:t>205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1020022</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1" u="none" strike="noStrike">
                          <a:solidFill>
                            <a:srgbClr val="000000"/>
                          </a:solidFill>
                          <a:effectLst/>
                          <a:latin typeface="Arial" panose="020B0604020202020204" pitchFamily="34" charset="0"/>
                        </a:rPr>
                        <a:t>Study on Enhanced OAM for management exposure to external consumers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FS_MExpo</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Rel-19</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Arial" panose="020B0604020202020204" pitchFamily="34" charset="0"/>
                        </a:rPr>
                        <a:t>S5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1/3/2024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9/6/2024</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Arial" panose="020B0604020202020204" pitchFamily="34" charset="0"/>
                        </a:rPr>
                        <a:t>5%</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1000" b="0" i="0" u="sng" strike="noStrike">
                          <a:solidFill>
                            <a:srgbClr val="0563C1"/>
                          </a:solidFill>
                          <a:effectLst/>
                          <a:latin typeface="Calibri" panose="020F0502020204030204" pitchFamily="34" charset="0"/>
                          <a:hlinkClick r:id="rId22"/>
                        </a:rPr>
                        <a:t>SP-231728</a:t>
                      </a:r>
                      <a:endParaRPr lang="en-US" sz="1000" b="0" i="0" u="sng" strike="noStrike">
                        <a:solidFill>
                          <a:srgbClr val="0563C1"/>
                        </a:solidFill>
                        <a:effectLst/>
                        <a:latin typeface="Calibri" panose="020F0502020204030204" pitchFamily="34" charset="0"/>
                      </a:endParaRP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Primary Rapporteur: Scott Probasco (Nokia)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Arial" panose="020B0604020202020204" pitchFamily="34" charset="0"/>
                        </a:rPr>
                        <a:t>scott.probasco@nokia.com </a:t>
                      </a:r>
                    </a:p>
                  </a:txBody>
                  <a:tcPr marL="4519" marR="4519" marT="4519"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397905541"/>
                  </a:ext>
                </a:extLst>
              </a:tr>
            </a:tbl>
          </a:graphicData>
        </a:graphic>
      </p:graphicFrame>
    </p:spTree>
    <p:extLst>
      <p:ext uri="{BB962C8B-B14F-4D97-AF65-F5344CB8AC3E}">
        <p14:creationId xmlns:p14="http://schemas.microsoft.com/office/powerpoint/2010/main" val="76093134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DA6EC-6004-FC88-9216-59667A6BC72C}"/>
              </a:ext>
            </a:extLst>
          </p:cNvPr>
          <p:cNvSpPr>
            <a:spLocks noGrp="1"/>
          </p:cNvSpPr>
          <p:nvPr>
            <p:ph type="title"/>
          </p:nvPr>
        </p:nvSpPr>
        <p:spPr>
          <a:xfrm>
            <a:off x="410731" y="286543"/>
            <a:ext cx="6866948" cy="539667"/>
          </a:xfrm>
        </p:spPr>
        <p:txBody>
          <a:bodyPr>
            <a:noAutofit/>
          </a:bodyPr>
          <a:lstStyle/>
          <a:p>
            <a:r>
              <a:rPr lang="en-GB" sz="1800" b="1">
                <a:effectLst/>
                <a:latin typeface="Arial" panose="020B0604020202020204" pitchFamily="34" charset="0"/>
                <a:ea typeface="Batang" panose="02030600000101010101" pitchFamily="18" charset="-127"/>
              </a:rPr>
              <a:t>Data management - Phase 2 </a:t>
            </a:r>
            <a:br>
              <a:rPr lang="en-GB" sz="1800" b="1">
                <a:effectLst/>
                <a:latin typeface="Arial" panose="020B0604020202020204" pitchFamily="34" charset="0"/>
                <a:ea typeface="Batang" panose="02030600000101010101" pitchFamily="18" charset="-127"/>
              </a:rPr>
            </a:br>
            <a:r>
              <a:rPr lang="en-GB" sz="1800" b="1">
                <a:effectLst/>
                <a:latin typeface="Arial" panose="020B0604020202020204" pitchFamily="34" charset="0"/>
                <a:ea typeface="Batang" panose="02030600000101010101" pitchFamily="18" charset="-127"/>
              </a:rPr>
              <a:t>SA5 WID</a:t>
            </a:r>
            <a:endParaRPr lang="en-US" sz="2000"/>
          </a:p>
        </p:txBody>
      </p:sp>
      <p:sp>
        <p:nvSpPr>
          <p:cNvPr id="6" name="Content Placeholder 2">
            <a:extLst>
              <a:ext uri="{FF2B5EF4-FFF2-40B4-BE49-F238E27FC236}">
                <a16:creationId xmlns:a16="http://schemas.microsoft.com/office/drawing/2014/main" id="{EBA7FC4C-D209-C0E5-4D52-952118098035}"/>
              </a:ext>
            </a:extLst>
          </p:cNvPr>
          <p:cNvSpPr txBox="1">
            <a:spLocks/>
          </p:cNvSpPr>
          <p:nvPr/>
        </p:nvSpPr>
        <p:spPr>
          <a:xfrm>
            <a:off x="410731" y="1460613"/>
            <a:ext cx="5761036" cy="2775567"/>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pPr marL="285750" indent="-285750">
              <a:buFont typeface="Arial" panose="020B0604020202020204" pitchFamily="34" charset="0"/>
              <a:buChar char="•"/>
            </a:pPr>
            <a:r>
              <a:rPr lang="en-US" sz="1600" b="1" kern="0">
                <a:latin typeface="+mj-lt"/>
              </a:rPr>
              <a:t>TR 28.842 </a:t>
            </a:r>
            <a:r>
              <a:rPr lang="en-US" sz="1600" kern="0">
                <a:latin typeface="+mj-lt"/>
              </a:rPr>
              <a:t>highlighted Key issue of “</a:t>
            </a:r>
            <a:r>
              <a:rPr lang="en-GB" sz="1600" kern="0">
                <a:latin typeface="+mj-lt"/>
              </a:rPr>
              <a:t>Define capabilities for Management Data Reporting “ in 4.6</a:t>
            </a:r>
          </a:p>
          <a:p>
            <a:pPr marL="285750" indent="-285750">
              <a:buFont typeface="Arial" panose="020B0604020202020204" pitchFamily="34" charset="0"/>
              <a:buChar char="•"/>
            </a:pPr>
            <a:r>
              <a:rPr lang="en-GB" sz="1600" kern="0">
                <a:latin typeface="+mj-lt"/>
              </a:rPr>
              <a:t>An </a:t>
            </a:r>
            <a:r>
              <a:rPr lang="en-GB" sz="1600" kern="0" err="1">
                <a:latin typeface="+mj-lt"/>
              </a:rPr>
              <a:t>MnS</a:t>
            </a:r>
            <a:r>
              <a:rPr lang="en-GB" sz="1600" kern="0">
                <a:latin typeface="+mj-lt"/>
              </a:rPr>
              <a:t> Consumer can query the attributes of this IOC to determine which methods and options are available for management data reporting</a:t>
            </a:r>
            <a:endParaRPr lang="en-US" sz="1600" kern="0">
              <a:latin typeface="+mj-lt"/>
            </a:endParaRPr>
          </a:p>
          <a:p>
            <a:pPr marL="285750" indent="-285750">
              <a:buFont typeface="Arial" panose="020B0604020202020204" pitchFamily="34" charset="0"/>
              <a:buChar char="•"/>
            </a:pPr>
            <a:r>
              <a:rPr lang="en-GB" sz="1600" kern="0">
                <a:latin typeface="+mj-lt"/>
              </a:rPr>
              <a:t>Efforts on defining “</a:t>
            </a:r>
            <a:r>
              <a:rPr lang="en-GB" sz="1600" kern="0" err="1">
                <a:latin typeface="+mj-lt"/>
              </a:rPr>
              <a:t>SupportedDataReporting</a:t>
            </a:r>
            <a:r>
              <a:rPr lang="en-GB" sz="1600" kern="0">
                <a:latin typeface="+mj-lt"/>
              </a:rPr>
              <a:t> &lt;&lt;IOC&gt;&gt; to allow producer supporting capabilities .</a:t>
            </a:r>
          </a:p>
          <a:p>
            <a:pPr marL="285750" indent="-285750">
              <a:buFont typeface="Arial" panose="020B0604020202020204" pitchFamily="34" charset="0"/>
              <a:buChar char="•"/>
            </a:pPr>
            <a:r>
              <a:rPr lang="en-GB" sz="1600" kern="0">
                <a:latin typeface="+mj-lt"/>
              </a:rPr>
              <a:t>An </a:t>
            </a:r>
            <a:r>
              <a:rPr lang="en-GB" sz="1600" kern="0" err="1">
                <a:latin typeface="+mj-lt"/>
              </a:rPr>
              <a:t>MnS</a:t>
            </a:r>
            <a:r>
              <a:rPr lang="en-GB" sz="1600" kern="0">
                <a:latin typeface="+mj-lt"/>
              </a:rPr>
              <a:t> Consumer can query the attributes of this IOC to determine which methods and options are available for management data reporting</a:t>
            </a:r>
          </a:p>
          <a:p>
            <a:pPr marL="285750" indent="-285750">
              <a:buFont typeface="Arial" panose="020B0604020202020204" pitchFamily="34" charset="0"/>
              <a:buChar char="•"/>
            </a:pPr>
            <a:endParaRPr lang="en-GB" sz="1600" kern="0">
              <a:latin typeface="+mj-lt"/>
            </a:endParaRPr>
          </a:p>
          <a:p>
            <a:pPr marL="285750" indent="-285750">
              <a:buFont typeface="Arial" panose="020B0604020202020204" pitchFamily="34" charset="0"/>
              <a:buChar char="•"/>
            </a:pPr>
            <a:endParaRPr lang="en-GB" sz="1600" kern="0">
              <a:latin typeface="+mj-lt"/>
            </a:endParaRPr>
          </a:p>
          <a:p>
            <a:pPr marL="285750" indent="-285750">
              <a:buFont typeface="Arial" panose="020B0604020202020204" pitchFamily="34" charset="0"/>
              <a:buChar char="•"/>
            </a:pPr>
            <a:endParaRPr lang="en-US" sz="1600" kern="0">
              <a:latin typeface="+mj-lt"/>
            </a:endParaRPr>
          </a:p>
          <a:p>
            <a:pPr marL="285750" indent="-285750">
              <a:buFont typeface="Arial" panose="020B0604020202020204" pitchFamily="34" charset="0"/>
              <a:buChar char="•"/>
            </a:pPr>
            <a:endParaRPr lang="en-GB" sz="1600" kern="0">
              <a:latin typeface="+mj-lt"/>
            </a:endParaRPr>
          </a:p>
          <a:p>
            <a:pPr marL="555764" lvl="1" indent="-285750">
              <a:buFont typeface="Arial" panose="020B0604020202020204" pitchFamily="34" charset="0"/>
              <a:buChar char="•"/>
            </a:pPr>
            <a:endParaRPr lang="en-US" sz="1450" kern="0">
              <a:latin typeface="+mj-lt"/>
            </a:endParaRPr>
          </a:p>
          <a:p>
            <a:pPr marL="285750" indent="-285750">
              <a:buFont typeface="Arial" panose="020B0604020202020204" pitchFamily="34" charset="0"/>
              <a:buChar char="•"/>
            </a:pPr>
            <a:endParaRPr lang="en-US" sz="1600" kern="0">
              <a:latin typeface="+mj-lt"/>
            </a:endParaRPr>
          </a:p>
          <a:p>
            <a:pPr marL="285750" indent="-285750">
              <a:buFont typeface="Arial" panose="020B0604020202020204" pitchFamily="34" charset="0"/>
              <a:buChar char="•"/>
            </a:pPr>
            <a:endParaRPr lang="en-US" sz="1600" kern="0">
              <a:latin typeface="+mj-lt"/>
            </a:endParaRPr>
          </a:p>
          <a:p>
            <a:endParaRPr lang="en-US" sz="1600" kern="0">
              <a:latin typeface="+mj-lt"/>
            </a:endParaRPr>
          </a:p>
          <a:p>
            <a:pPr marL="285750" indent="-285750">
              <a:buFont typeface="Arial" panose="020B0604020202020204" pitchFamily="34" charset="0"/>
              <a:buChar char="•"/>
            </a:pPr>
            <a:endParaRPr lang="en-US" sz="1600" kern="0">
              <a:latin typeface="+mj-lt"/>
            </a:endParaRPr>
          </a:p>
        </p:txBody>
      </p:sp>
      <p:pic>
        <p:nvPicPr>
          <p:cNvPr id="13" name="Picture 12">
            <a:extLst>
              <a:ext uri="{FF2B5EF4-FFF2-40B4-BE49-F238E27FC236}">
                <a16:creationId xmlns:a16="http://schemas.microsoft.com/office/drawing/2014/main" id="{3CAA8472-A76E-6CB5-06B4-189ABE0E1895}"/>
              </a:ext>
            </a:extLst>
          </p:cNvPr>
          <p:cNvPicPr>
            <a:picLocks noChangeAspect="1"/>
          </p:cNvPicPr>
          <p:nvPr/>
        </p:nvPicPr>
        <p:blipFill>
          <a:blip r:embed="rId2"/>
          <a:stretch>
            <a:fillRect/>
          </a:stretch>
        </p:blipFill>
        <p:spPr>
          <a:xfrm>
            <a:off x="7149087" y="3008363"/>
            <a:ext cx="4768776" cy="3849637"/>
          </a:xfrm>
          <a:prstGeom prst="rect">
            <a:avLst/>
          </a:prstGeom>
        </p:spPr>
      </p:pic>
      <p:pic>
        <p:nvPicPr>
          <p:cNvPr id="23" name="Picture 22">
            <a:extLst>
              <a:ext uri="{FF2B5EF4-FFF2-40B4-BE49-F238E27FC236}">
                <a16:creationId xmlns:a16="http://schemas.microsoft.com/office/drawing/2014/main" id="{9A1B053D-1288-D5B7-F210-DC24E5E5F591}"/>
              </a:ext>
            </a:extLst>
          </p:cNvPr>
          <p:cNvPicPr>
            <a:picLocks noChangeAspect="1"/>
          </p:cNvPicPr>
          <p:nvPr/>
        </p:nvPicPr>
        <p:blipFill>
          <a:blip r:embed="rId3"/>
          <a:stretch>
            <a:fillRect/>
          </a:stretch>
        </p:blipFill>
        <p:spPr>
          <a:xfrm>
            <a:off x="7500234" y="286543"/>
            <a:ext cx="4192889" cy="2414985"/>
          </a:xfrm>
          <a:prstGeom prst="rect">
            <a:avLst/>
          </a:prstGeom>
        </p:spPr>
      </p:pic>
      <p:sp>
        <p:nvSpPr>
          <p:cNvPr id="24" name="Arrow: U-Turn 23">
            <a:extLst>
              <a:ext uri="{FF2B5EF4-FFF2-40B4-BE49-F238E27FC236}">
                <a16:creationId xmlns:a16="http://schemas.microsoft.com/office/drawing/2014/main" id="{AE645FB6-529C-A2A3-12F3-F036A82BB199}"/>
              </a:ext>
            </a:extLst>
          </p:cNvPr>
          <p:cNvSpPr/>
          <p:nvPr/>
        </p:nvSpPr>
        <p:spPr>
          <a:xfrm rot="5400000" flipV="1">
            <a:off x="6436989" y="2245312"/>
            <a:ext cx="1424196" cy="1206171"/>
          </a:xfrm>
          <a:prstGeom prst="uturnArrow">
            <a:avLst>
              <a:gd name="adj1" fmla="val 17194"/>
              <a:gd name="adj2" fmla="val 25000"/>
              <a:gd name="adj3" fmla="val 22313"/>
              <a:gd name="adj4" fmla="val 25048"/>
              <a:gd name="adj5" fmla="val 5621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solidFill>
                <a:schemeClr val="tx1"/>
              </a:solidFill>
            </a:endParaRPr>
          </a:p>
        </p:txBody>
      </p:sp>
      <p:sp>
        <p:nvSpPr>
          <p:cNvPr id="26" name="TextBox 25">
            <a:extLst>
              <a:ext uri="{FF2B5EF4-FFF2-40B4-BE49-F238E27FC236}">
                <a16:creationId xmlns:a16="http://schemas.microsoft.com/office/drawing/2014/main" id="{873BB9A0-1526-E254-A338-82BD9B82BDB6}"/>
              </a:ext>
            </a:extLst>
          </p:cNvPr>
          <p:cNvSpPr txBox="1"/>
          <p:nvPr/>
        </p:nvSpPr>
        <p:spPr>
          <a:xfrm>
            <a:off x="8825434" y="2848396"/>
            <a:ext cx="1794428" cy="276999"/>
          </a:xfrm>
          <a:prstGeom prst="rect">
            <a:avLst/>
          </a:prstGeom>
          <a:noFill/>
        </p:spPr>
        <p:txBody>
          <a:bodyPr wrap="square">
            <a:spAutoFit/>
          </a:bodyPr>
          <a:lstStyle/>
          <a:p>
            <a:r>
              <a:rPr lang="en-GB" sz="1200" b="1" kern="0" err="1"/>
              <a:t>SupportedDataReporting</a:t>
            </a:r>
            <a:endParaRPr lang="en-US" sz="1200" b="1"/>
          </a:p>
        </p:txBody>
      </p:sp>
      <p:sp>
        <p:nvSpPr>
          <p:cNvPr id="27" name="Content Placeholder 2">
            <a:extLst>
              <a:ext uri="{FF2B5EF4-FFF2-40B4-BE49-F238E27FC236}">
                <a16:creationId xmlns:a16="http://schemas.microsoft.com/office/drawing/2014/main" id="{587F4570-2901-D765-E217-99B167874E65}"/>
              </a:ext>
            </a:extLst>
          </p:cNvPr>
          <p:cNvSpPr txBox="1">
            <a:spLocks/>
          </p:cNvSpPr>
          <p:nvPr/>
        </p:nvSpPr>
        <p:spPr>
          <a:xfrm>
            <a:off x="570976" y="4774649"/>
            <a:ext cx="5440545" cy="1046400"/>
          </a:xfrm>
          <a:prstGeom prst="rect">
            <a:avLst/>
          </a:prstGeom>
          <a:solidFill>
            <a:schemeClr val="accent4">
              <a:lumMod val="20000"/>
              <a:lumOff val="80000"/>
            </a:schemeClr>
          </a:solidFill>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pPr marL="285750" indent="-285750">
              <a:buFont typeface="Arial" panose="020B0604020202020204" pitchFamily="34" charset="0"/>
              <a:buChar char="•"/>
            </a:pPr>
            <a:r>
              <a:rPr lang="en-US" sz="1600" kern="0">
                <a:latin typeface="+mj-lt"/>
                <a:ea typeface="DengXian" panose="02010600030101010101" pitchFamily="2" charset="-122"/>
              </a:rPr>
              <a:t>This WID will work on discovering capabilities for Management Data Reporting , to avoid signaling load and consistency at both consumer and producer ends.  </a:t>
            </a:r>
            <a:endParaRPr lang="en-US" sz="1200" kern="0">
              <a:latin typeface="+mj-lt"/>
            </a:endParaRPr>
          </a:p>
        </p:txBody>
      </p:sp>
    </p:spTree>
    <p:extLst>
      <p:ext uri="{BB962C8B-B14F-4D97-AF65-F5344CB8AC3E}">
        <p14:creationId xmlns:p14="http://schemas.microsoft.com/office/powerpoint/2010/main" val="7091263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E292-D4ED-C6CF-E139-7EAF8C4E8441}"/>
              </a:ext>
            </a:extLst>
          </p:cNvPr>
          <p:cNvSpPr>
            <a:spLocks noGrp="1"/>
          </p:cNvSpPr>
          <p:nvPr>
            <p:ph sz="quarter" idx="10"/>
          </p:nvPr>
        </p:nvSpPr>
        <p:spPr>
          <a:xfrm>
            <a:off x="334965" y="1028859"/>
            <a:ext cx="11536051" cy="3551233"/>
          </a:xfrm>
        </p:spPr>
        <p:txBody>
          <a:bodyPr/>
          <a:lstStyle/>
          <a:p>
            <a:r>
              <a:rPr lang="en-GB" sz="1600">
                <a:effectLst/>
                <a:latin typeface="+mj-lt"/>
                <a:ea typeface="DengXian" panose="02010600030101010101" pitchFamily="2" charset="-122"/>
              </a:rPr>
              <a:t>What is to be studied is whether there can be an entity outside the traffic node that can combine the two requests into on towards the traffic node, in order to minimize the administration and reporting in the traffic node. The new entity should be able to change trace jobs without ending and starting a new job (i.e. keep the same Trace Reference when new measurements are added or removed).</a:t>
            </a:r>
          </a:p>
          <a:p>
            <a:endParaRPr lang="en-GB" sz="1600">
              <a:latin typeface="+mj-lt"/>
              <a:ea typeface="DengXian" panose="02010600030101010101" pitchFamily="2" charset="-122"/>
            </a:endParaRPr>
          </a:p>
          <a:p>
            <a:pPr marL="720090" marR="0" indent="-720090" fontAlgn="base" hangingPunct="0">
              <a:spcBef>
                <a:spcPts val="1200"/>
              </a:spcBef>
              <a:spcAft>
                <a:spcPts val="900"/>
              </a:spcAft>
            </a:pPr>
            <a:r>
              <a:rPr lang="en-GB" sz="1600" b="1" kern="0">
                <a:effectLst/>
                <a:latin typeface="+mj-lt"/>
                <a:cs typeface="Times New Roman" panose="02020603050405020304" pitchFamily="18" charset="0"/>
              </a:rPr>
              <a:t>Objective</a:t>
            </a:r>
            <a:endParaRPr lang="en-US" sz="1600" b="1" kern="0">
              <a:effectLst/>
              <a:latin typeface="+mj-lt"/>
              <a:cs typeface="Times New Roman" panose="02020603050405020304" pitchFamily="18" charset="0"/>
            </a:endParaRPr>
          </a:p>
          <a:p>
            <a:pPr marL="0" marR="0">
              <a:spcBef>
                <a:spcPts val="0"/>
              </a:spcBef>
              <a:spcAft>
                <a:spcPts val="0"/>
              </a:spcAft>
            </a:pPr>
            <a:r>
              <a:rPr lang="en-US" sz="1600">
                <a:effectLst/>
                <a:latin typeface="+mj-lt"/>
                <a:ea typeface="DengXian" panose="02010600030101010101" pitchFamily="2" charset="-122"/>
              </a:rPr>
              <a:t>To study:</a:t>
            </a:r>
          </a:p>
          <a:p>
            <a:pPr marL="342900" marR="0" lvl="0" indent="-342900">
              <a:buFont typeface="Symbol" panose="05050102010706020507" pitchFamily="18" charset="2"/>
              <a:buChar char=""/>
            </a:pPr>
            <a:r>
              <a:rPr lang="en-US" sz="1600">
                <a:effectLst/>
                <a:latin typeface="+mj-lt"/>
                <a:ea typeface="DengXian" panose="02010600030101010101" pitchFamily="2" charset="-122"/>
              </a:rPr>
              <a:t>WT-1 Study how the load on the NFs and/or 3GPP mgmt. system can be decreased </a:t>
            </a:r>
            <a:r>
              <a:rPr lang="en-IN" sz="1600">
                <a:effectLst/>
                <a:latin typeface="+mj-lt"/>
                <a:ea typeface="DengXian" panose="02010600030101010101" pitchFamily="2" charset="-122"/>
              </a:rPr>
              <a:t>by extracting some of the required functionality to be deployed outside the NFs implementing management capabilities defined in SA5</a:t>
            </a:r>
            <a:r>
              <a:rPr lang="en-US" sz="1600">
                <a:effectLst/>
                <a:latin typeface="+mj-lt"/>
                <a:ea typeface="DengXian" panose="02010600030101010101" pitchFamily="2" charset="-122"/>
              </a:rPr>
              <a:t>.</a:t>
            </a:r>
          </a:p>
          <a:p>
            <a:pPr marL="342900" marR="0" lvl="0" indent="-342900">
              <a:buFont typeface="Symbol" panose="05050102010706020507" pitchFamily="18" charset="2"/>
              <a:buChar char=""/>
            </a:pPr>
            <a:r>
              <a:rPr lang="en-US" sz="1600">
                <a:effectLst/>
                <a:latin typeface="+mj-lt"/>
                <a:ea typeface="DengXian" panose="02010600030101010101" pitchFamily="2" charset="-122"/>
              </a:rPr>
              <a:t>WT-2 Study how to solve to get unique job identifiers for performance measurement, Trace/MDT and </a:t>
            </a:r>
            <a:r>
              <a:rPr lang="en-US" sz="1600" err="1">
                <a:effectLst/>
                <a:latin typeface="+mj-lt"/>
                <a:ea typeface="DengXian" panose="02010600030101010101" pitchFamily="2" charset="-122"/>
              </a:rPr>
              <a:t>QoE</a:t>
            </a:r>
            <a:r>
              <a:rPr lang="en-US" sz="1600">
                <a:effectLst/>
                <a:latin typeface="+mj-lt"/>
                <a:ea typeface="DengXian" panose="02010600030101010101" pitchFamily="2" charset="-122"/>
              </a:rPr>
              <a:t> subscriptions/requests within a PLMN from different consumers.</a:t>
            </a:r>
            <a:br>
              <a:rPr lang="en-US" sz="1600">
                <a:effectLst/>
                <a:latin typeface="+mj-lt"/>
                <a:ea typeface="DengXian" panose="02010600030101010101" pitchFamily="2" charset="-122"/>
              </a:rPr>
            </a:br>
            <a:r>
              <a:rPr lang="en-US" sz="1600">
                <a:effectLst/>
                <a:latin typeface="+mj-lt"/>
                <a:ea typeface="DengXian" panose="02010600030101010101" pitchFamily="2" charset="-122"/>
              </a:rPr>
              <a:t>Propose potential requirements, use cases and solutions for this issue.</a:t>
            </a:r>
          </a:p>
          <a:p>
            <a:endParaRPr lang="en-US" sz="1600">
              <a:effectLst/>
              <a:latin typeface="+mj-lt"/>
              <a:ea typeface="DengXian" panose="02010600030101010101" pitchFamily="2" charset="-122"/>
            </a:endParaRPr>
          </a:p>
          <a:p>
            <a:endParaRPr lang="en-US" sz="1200">
              <a:latin typeface="+mj-lt"/>
            </a:endParaRPr>
          </a:p>
        </p:txBody>
      </p:sp>
      <p:sp>
        <p:nvSpPr>
          <p:cNvPr id="4" name="Title 1">
            <a:extLst>
              <a:ext uri="{FF2B5EF4-FFF2-40B4-BE49-F238E27FC236}">
                <a16:creationId xmlns:a16="http://schemas.microsoft.com/office/drawing/2014/main" id="{C17D8D5E-B140-A25C-AFAF-758255F2A533}"/>
              </a:ext>
            </a:extLst>
          </p:cNvPr>
          <p:cNvSpPr txBox="1">
            <a:spLocks/>
          </p:cNvSpPr>
          <p:nvPr/>
        </p:nvSpPr>
        <p:spPr>
          <a:xfrm>
            <a:off x="410731" y="286543"/>
            <a:ext cx="9461552"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Autofit/>
          </a:bodyPr>
          <a:lst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a:lstStyle>
          <a:p>
            <a:r>
              <a:rPr lang="en-US" sz="2000" kern="0">
                <a:latin typeface="Arial" panose="020B0604020202020204" pitchFamily="34" charset="0"/>
                <a:ea typeface="Batang" panose="02030600000101010101" pitchFamily="18" charset="-127"/>
              </a:rPr>
              <a:t>SID: Study on data management regarding subscriptions and reporting</a:t>
            </a:r>
            <a:br>
              <a:rPr lang="en-GB" sz="2000" kern="0">
                <a:latin typeface="Arial" panose="020B0604020202020204" pitchFamily="34" charset="0"/>
                <a:ea typeface="Batang" panose="02030600000101010101" pitchFamily="18" charset="-127"/>
              </a:rPr>
            </a:br>
            <a:r>
              <a:rPr lang="en-GB" sz="2000" b="0" kern="0">
                <a:latin typeface="Arial" panose="020B0604020202020204" pitchFamily="34" charset="0"/>
                <a:ea typeface="Batang" panose="02030600000101010101" pitchFamily="18" charset="-127"/>
              </a:rPr>
              <a:t>Rel19 SA5 WID</a:t>
            </a:r>
            <a:endParaRPr lang="en-US" sz="2400" b="0" kern="0"/>
          </a:p>
        </p:txBody>
      </p:sp>
      <p:sp>
        <p:nvSpPr>
          <p:cNvPr id="5" name="Content Placeholder 2">
            <a:extLst>
              <a:ext uri="{FF2B5EF4-FFF2-40B4-BE49-F238E27FC236}">
                <a16:creationId xmlns:a16="http://schemas.microsoft.com/office/drawing/2014/main" id="{5A0721F0-3661-236B-D060-3FD08AC1E2F2}"/>
              </a:ext>
            </a:extLst>
          </p:cNvPr>
          <p:cNvSpPr txBox="1">
            <a:spLocks/>
          </p:cNvSpPr>
          <p:nvPr/>
        </p:nvSpPr>
        <p:spPr>
          <a:xfrm>
            <a:off x="320984" y="4782741"/>
            <a:ext cx="11307271" cy="1046400"/>
          </a:xfrm>
          <a:prstGeom prst="rect">
            <a:avLst/>
          </a:prstGeom>
          <a:solidFill>
            <a:schemeClr val="accent4">
              <a:lumMod val="20000"/>
              <a:lumOff val="80000"/>
            </a:schemeClr>
          </a:solidFill>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pPr marL="285750" indent="-285750">
              <a:buFont typeface="Arial" panose="020B0604020202020204" pitchFamily="34" charset="0"/>
              <a:buChar char="•"/>
            </a:pPr>
            <a:r>
              <a:rPr lang="en-US" sz="1600" kern="0">
                <a:latin typeface="+mj-lt"/>
                <a:ea typeface="DengXian" panose="02010600030101010101" pitchFamily="2" charset="-122"/>
              </a:rPr>
              <a:t>This SID talks about defining entity outside which identifies common request and minimize efforts on NF for reporting multiple times.</a:t>
            </a:r>
          </a:p>
          <a:p>
            <a:pPr marL="285750" indent="-285750">
              <a:buFont typeface="Arial" panose="020B0604020202020204" pitchFamily="34" charset="0"/>
              <a:buChar char="•"/>
            </a:pPr>
            <a:r>
              <a:rPr lang="en-US" sz="1600" kern="0">
                <a:latin typeface="+mj-lt"/>
                <a:ea typeface="DengXian" panose="02010600030101010101" pitchFamily="2" charset="-122"/>
              </a:rPr>
              <a:t>Which could be like Kafka solution ,where multiple consumers and producers are exchanging common data </a:t>
            </a:r>
            <a:endParaRPr lang="en-US" sz="1200" kern="0">
              <a:latin typeface="+mj-lt"/>
            </a:endParaRPr>
          </a:p>
        </p:txBody>
      </p:sp>
    </p:spTree>
    <p:extLst>
      <p:ext uri="{BB962C8B-B14F-4D97-AF65-F5344CB8AC3E}">
        <p14:creationId xmlns:p14="http://schemas.microsoft.com/office/powerpoint/2010/main" val="142263815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E292-D4ED-C6CF-E139-7EAF8C4E8441}"/>
              </a:ext>
            </a:extLst>
          </p:cNvPr>
          <p:cNvSpPr>
            <a:spLocks noGrp="1"/>
          </p:cNvSpPr>
          <p:nvPr>
            <p:ph sz="quarter" idx="10"/>
          </p:nvPr>
        </p:nvSpPr>
        <p:spPr>
          <a:xfrm>
            <a:off x="334965" y="1028859"/>
            <a:ext cx="11536051" cy="3551233"/>
          </a:xfrm>
        </p:spPr>
        <p:txBody>
          <a:bodyPr/>
          <a:lstStyle/>
          <a:p>
            <a:r>
              <a:rPr lang="en-GB" sz="1600">
                <a:effectLst/>
                <a:latin typeface="+mj-lt"/>
                <a:ea typeface="DengXian" panose="02010600030101010101" pitchFamily="2" charset="-122"/>
              </a:rPr>
              <a:t>What is to be studied is whether there can be an entity outside the traffic node that can combine the two requests into on towards the traffic node, in order to minimize the administration and reporting in the traffic node. The new entity should be able to change trace jobs without ending and starting a new job (i.e. keep the same Trace Reference when new measurements are added or removed).</a:t>
            </a:r>
          </a:p>
          <a:p>
            <a:endParaRPr lang="en-GB" sz="1600">
              <a:latin typeface="+mj-lt"/>
              <a:ea typeface="DengXian" panose="02010600030101010101" pitchFamily="2" charset="-122"/>
            </a:endParaRPr>
          </a:p>
          <a:p>
            <a:pPr marL="720090" marR="0" indent="-720090" fontAlgn="base" hangingPunct="0">
              <a:spcBef>
                <a:spcPts val="1200"/>
              </a:spcBef>
              <a:spcAft>
                <a:spcPts val="900"/>
              </a:spcAft>
            </a:pPr>
            <a:r>
              <a:rPr lang="en-GB" sz="1600" b="1" kern="0">
                <a:effectLst/>
                <a:latin typeface="+mj-lt"/>
                <a:cs typeface="Times New Roman" panose="02020603050405020304" pitchFamily="18" charset="0"/>
              </a:rPr>
              <a:t>Objective</a:t>
            </a:r>
            <a:endParaRPr lang="en-US" sz="1600" b="1" kern="0">
              <a:effectLst/>
              <a:latin typeface="+mj-lt"/>
              <a:cs typeface="Times New Roman" panose="02020603050405020304" pitchFamily="18" charset="0"/>
            </a:endParaRPr>
          </a:p>
          <a:p>
            <a:pPr marL="0" marR="0">
              <a:spcBef>
                <a:spcPts val="0"/>
              </a:spcBef>
              <a:spcAft>
                <a:spcPts val="0"/>
              </a:spcAft>
            </a:pPr>
            <a:r>
              <a:rPr lang="en-US" sz="1600">
                <a:effectLst/>
                <a:latin typeface="+mj-lt"/>
                <a:ea typeface="DengXian" panose="02010600030101010101" pitchFamily="2" charset="-122"/>
              </a:rPr>
              <a:t>To study:</a:t>
            </a:r>
          </a:p>
          <a:p>
            <a:pPr marL="457200"/>
            <a:r>
              <a:rPr lang="en-GB" sz="1400" b="1">
                <a:effectLst/>
                <a:latin typeface="Times New Roman" panose="02020603050405020304" pitchFamily="18" charset="0"/>
                <a:ea typeface="DengXian" panose="02010600030101010101" pitchFamily="2" charset="-122"/>
              </a:rPr>
              <a:t>WT-1</a:t>
            </a:r>
            <a:r>
              <a:rPr lang="en-GB" sz="1400">
                <a:effectLst/>
                <a:latin typeface="Times New Roman" panose="02020603050405020304" pitchFamily="18" charset="0"/>
                <a:ea typeface="DengXian" panose="02010600030101010101" pitchFamily="2" charset="-122"/>
              </a:rPr>
              <a:t>: </a:t>
            </a:r>
            <a:r>
              <a:rPr lang="en-GB" sz="1400" err="1">
                <a:effectLst/>
                <a:latin typeface="Times New Roman" panose="02020603050405020304" pitchFamily="18" charset="0"/>
                <a:ea typeface="DengXian" panose="02010600030101010101" pitchFamily="2" charset="-122"/>
              </a:rPr>
              <a:t>Analysethe</a:t>
            </a:r>
            <a:r>
              <a:rPr lang="en-GB" sz="1400">
                <a:effectLst/>
                <a:latin typeface="Times New Roman" panose="02020603050405020304" pitchFamily="18" charset="0"/>
                <a:ea typeface="DengXian" panose="02010600030101010101" pitchFamily="2" charset="-122"/>
              </a:rPr>
              <a:t> use cases which utilize the VNF generic OAM functions (specified in ETSI) and their potential impacts when applied to the 3GPP management system and study whether and how to incorporate the VNF generic OAM functions into the 3GPP management system, i.e., the requirements and the potential solutions.</a:t>
            </a:r>
          </a:p>
          <a:p>
            <a:pPr marL="457200"/>
            <a:r>
              <a:rPr lang="en-GB" sz="1400" b="1">
                <a:effectLst/>
                <a:latin typeface="Times New Roman" panose="02020603050405020304" pitchFamily="18" charset="0"/>
                <a:ea typeface="DengXian" panose="02010600030101010101" pitchFamily="2" charset="-122"/>
              </a:rPr>
              <a:t>WT-2</a:t>
            </a:r>
            <a:r>
              <a:rPr lang="en-GB" sz="1400">
                <a:effectLst/>
                <a:latin typeface="Times New Roman" panose="02020603050405020304" pitchFamily="18" charset="0"/>
                <a:ea typeface="DengXian" panose="02010600030101010101" pitchFamily="2" charset="-122"/>
              </a:rPr>
              <a:t>:  Study the use cases that utilize the newly developed industry solutions for management of cloud native network functions which leverage industry standards not limited to ETSI NFV MANO; study the potential impact of supporting such use cases on the 3GPP management system, i.e., the potential requirements and solutions.</a:t>
            </a:r>
          </a:p>
          <a:p>
            <a:pPr marL="457200"/>
            <a:r>
              <a:rPr lang="en-GB" sz="1400" b="1">
                <a:effectLst/>
                <a:latin typeface="Times New Roman" panose="02020603050405020304" pitchFamily="18" charset="0"/>
                <a:ea typeface="DengXian" panose="02010600030101010101" pitchFamily="2" charset="-122"/>
              </a:rPr>
              <a:t>WT-3</a:t>
            </a:r>
            <a:r>
              <a:rPr lang="en-GB" sz="1400">
                <a:effectLst/>
                <a:latin typeface="Times New Roman" panose="02020603050405020304" pitchFamily="18" charset="0"/>
                <a:ea typeface="DengXian" panose="02010600030101010101" pitchFamily="2" charset="-122"/>
              </a:rPr>
              <a:t>: Study the use cases, potential requirements and possible solutions for 3GPP management system to support different cloud deployment scenarios, such as public-cloud, private-cloud, hybrid-cloud and multi-cloud deployment scenarios. </a:t>
            </a:r>
          </a:p>
          <a:p>
            <a:endParaRPr lang="en-US" sz="1600">
              <a:effectLst/>
              <a:latin typeface="+mj-lt"/>
              <a:ea typeface="DengXian" panose="02010600030101010101" pitchFamily="2" charset="-122"/>
            </a:endParaRPr>
          </a:p>
          <a:p>
            <a:endParaRPr lang="en-US" sz="1200">
              <a:latin typeface="+mj-lt"/>
            </a:endParaRPr>
          </a:p>
        </p:txBody>
      </p:sp>
      <p:sp>
        <p:nvSpPr>
          <p:cNvPr id="4" name="Title 1">
            <a:extLst>
              <a:ext uri="{FF2B5EF4-FFF2-40B4-BE49-F238E27FC236}">
                <a16:creationId xmlns:a16="http://schemas.microsoft.com/office/drawing/2014/main" id="{C17D8D5E-B140-A25C-AFAF-758255F2A533}"/>
              </a:ext>
            </a:extLst>
          </p:cNvPr>
          <p:cNvSpPr txBox="1">
            <a:spLocks/>
          </p:cNvSpPr>
          <p:nvPr/>
        </p:nvSpPr>
        <p:spPr>
          <a:xfrm>
            <a:off x="410731" y="286543"/>
            <a:ext cx="9461552"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Autofit/>
          </a:bodyPr>
          <a:lst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a:lstStyle>
          <a:p>
            <a:r>
              <a:rPr lang="en-US" sz="2000" kern="0">
                <a:latin typeface="Arial" panose="020B0604020202020204" pitchFamily="34" charset="0"/>
                <a:ea typeface="Batang" panose="02030600000101010101" pitchFamily="18" charset="-127"/>
              </a:rPr>
              <a:t>SID: Study on </a:t>
            </a:r>
            <a:r>
              <a:rPr lang="en-US" sz="2000">
                <a:latin typeface="Arial" panose="020B0604020202020204" pitchFamily="34" charset="0"/>
                <a:ea typeface="Batang" panose="02030600000101010101" pitchFamily="18" charset="-127"/>
              </a:rPr>
              <a:t>cloud aspect of orchestration and management</a:t>
            </a:r>
            <a:br>
              <a:rPr lang="en-GB" sz="2000" kern="0">
                <a:latin typeface="Arial" panose="020B0604020202020204" pitchFamily="34" charset="0"/>
                <a:ea typeface="Batang" panose="02030600000101010101" pitchFamily="18" charset="-127"/>
              </a:rPr>
            </a:br>
            <a:r>
              <a:rPr lang="en-GB" sz="2000" b="0" kern="0">
                <a:latin typeface="Arial" panose="020B0604020202020204" pitchFamily="34" charset="0"/>
                <a:ea typeface="Batang" panose="02030600000101010101" pitchFamily="18" charset="-127"/>
              </a:rPr>
              <a:t>Rel19 SA5 WID</a:t>
            </a:r>
            <a:endParaRPr lang="en-US" sz="2400" b="0" kern="0"/>
          </a:p>
        </p:txBody>
      </p:sp>
      <p:sp>
        <p:nvSpPr>
          <p:cNvPr id="5" name="Content Placeholder 2">
            <a:extLst>
              <a:ext uri="{FF2B5EF4-FFF2-40B4-BE49-F238E27FC236}">
                <a16:creationId xmlns:a16="http://schemas.microsoft.com/office/drawing/2014/main" id="{5A0721F0-3661-236B-D060-3FD08AC1E2F2}"/>
              </a:ext>
            </a:extLst>
          </p:cNvPr>
          <p:cNvSpPr txBox="1">
            <a:spLocks/>
          </p:cNvSpPr>
          <p:nvPr/>
        </p:nvSpPr>
        <p:spPr>
          <a:xfrm>
            <a:off x="410731" y="5305941"/>
            <a:ext cx="11307271" cy="1046400"/>
          </a:xfrm>
          <a:prstGeom prst="rect">
            <a:avLst/>
          </a:prstGeom>
          <a:solidFill>
            <a:schemeClr val="accent4">
              <a:lumMod val="20000"/>
              <a:lumOff val="80000"/>
            </a:schemeClr>
          </a:solidFill>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pPr marL="285750" indent="-285750">
              <a:buFont typeface="Arial" panose="020B0604020202020204" pitchFamily="34" charset="0"/>
              <a:buChar char="•"/>
            </a:pPr>
            <a:r>
              <a:rPr lang="en-US" sz="1600" kern="0">
                <a:latin typeface="+mj-lt"/>
                <a:ea typeface="DengXian" panose="02010600030101010101" pitchFamily="2" charset="-122"/>
              </a:rPr>
              <a:t>This SID talks about the overall management solution for cloud native NF including the data streaming. </a:t>
            </a:r>
          </a:p>
          <a:p>
            <a:pPr marL="285750" indent="-285750">
              <a:buFont typeface="Arial" panose="020B0604020202020204" pitchFamily="34" charset="0"/>
              <a:buChar char="•"/>
            </a:pPr>
            <a:r>
              <a:rPr lang="en-US" sz="1600" kern="0">
                <a:latin typeface="+mj-lt"/>
                <a:ea typeface="DengXian" panose="02010600030101010101" pitchFamily="2" charset="-122"/>
              </a:rPr>
              <a:t>Thi</a:t>
            </a:r>
            <a:r>
              <a:rPr lang="en-US" sz="1600">
                <a:latin typeface="+mj-lt"/>
                <a:ea typeface="DengXian" panose="02010600030101010101" pitchFamily="2" charset="-122"/>
              </a:rPr>
              <a:t>s could be the main host of the work for studying fundamental architectures enhancement and impacts for cloud native streaming collaborated with other SI work.</a:t>
            </a:r>
            <a:endParaRPr lang="en-US" sz="1200" kern="0">
              <a:latin typeface="+mj-lt"/>
            </a:endParaRPr>
          </a:p>
        </p:txBody>
      </p:sp>
    </p:spTree>
    <p:extLst>
      <p:ext uri="{BB962C8B-B14F-4D97-AF65-F5344CB8AC3E}">
        <p14:creationId xmlns:p14="http://schemas.microsoft.com/office/powerpoint/2010/main" val="2731672857"/>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Rakuten">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akuten" id="{2708EEE7-9CDE-4C2E-8EB3-FA8B3AE07409}" vid="{F25BEFD1-24A0-4A46-ABA3-E129E6A66E4A}"/>
    </a:ext>
  </a:extLst>
</a:theme>
</file>

<file path=ppt/theme/theme2.xml><?xml version="1.0" encoding="utf-8"?>
<a:theme xmlns:a="http://schemas.openxmlformats.org/drawingml/2006/main" name="Rakuten Tem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akuten Template" id="{16A6D6B8-04CD-4C02-814C-7E42A725D2E9}" vid="{713863AA-DD83-4D20-8F57-702CCE1DB43A}"/>
    </a:ext>
  </a:extLst>
</a:theme>
</file>

<file path=ppt/theme/theme3.xml><?xml version="1.0" encoding="utf-8"?>
<a:theme xmlns:a="http://schemas.openxmlformats.org/drawingml/2006/main" name="RMI_Kuchitsusan_ten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MI_Kuchitsusan_tenplate" id="{C4A8EA13-CBA1-4C38-A3A2-4460E6A439BE}" vid="{14A58657-B396-4D34-A414-DF70BDE92AB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Rakuten</Template>
  <TotalTime>0</TotalTime>
  <Words>2435</Words>
  <Application>Microsoft Office PowerPoint</Application>
  <PresentationFormat>Widescreen</PresentationFormat>
  <Paragraphs>464</Paragraphs>
  <Slides>10</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10</vt:i4>
      </vt:variant>
    </vt:vector>
  </HeadingPairs>
  <TitlesOfParts>
    <vt:vector size="21" baseType="lpstr">
      <vt:lpstr>Helvetica Neue Medium</vt:lpstr>
      <vt:lpstr>Lucida Grande</vt:lpstr>
      <vt:lpstr>Microsoft YaHei</vt:lpstr>
      <vt:lpstr>Arial</vt:lpstr>
      <vt:lpstr>Calibri</vt:lpstr>
      <vt:lpstr>Rakuten Sans</vt:lpstr>
      <vt:lpstr>Symbol</vt:lpstr>
      <vt:lpstr>Times New Roman</vt:lpstr>
      <vt:lpstr>Rakuten</vt:lpstr>
      <vt:lpstr>Rakuten Template</vt:lpstr>
      <vt:lpstr>RMI_Kuchitsusan_tenplate</vt:lpstr>
      <vt:lpstr>Cloud Native Data Streaming</vt:lpstr>
      <vt:lpstr>Background</vt:lpstr>
      <vt:lpstr>Cloud-Native Streaming Requirement</vt:lpstr>
      <vt:lpstr>PowerPoint Presentation</vt:lpstr>
      <vt:lpstr>Kafka for 3GPP</vt:lpstr>
      <vt:lpstr>Related WID /SID in SA5</vt:lpstr>
      <vt:lpstr>Data management - Phase 2  SA5 WID</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Lingasamy, V | RSI</dc:creator>
  <cp:lastModifiedBy>Sun, Kexuan</cp:lastModifiedBy>
  <cp:revision>2</cp:revision>
  <dcterms:created xsi:type="dcterms:W3CDTF">2022-12-19T09:21:55Z</dcterms:created>
  <dcterms:modified xsi:type="dcterms:W3CDTF">2024-04-12T11:19:54Z</dcterms:modified>
</cp:coreProperties>
</file>