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1" r:id="rId6"/>
    <p:sldId id="1312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2B2B2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16" d="100"/>
          <a:sy n="116" d="100"/>
        </p:scale>
        <p:origin x="111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4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#154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Changsha, China, 15 - 19 April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S5-241107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S5-241107: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154, Changsha, China, 15 - 19 Apr 2024 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Chair, 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52378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Sevilla,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SA3 LI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Changsha </a:t>
                      </a:r>
                      <a:r>
                        <a:rPr lang="en-US" altLang="zh-CN" sz="1400" dirty="0">
                          <a:latin typeface="+mn-lt"/>
                        </a:rPr>
                        <a:t>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>
                          <a:latin typeface="+mn-lt"/>
                        </a:rPr>
                        <a:t>Jeju</a:t>
                      </a:r>
                      <a:r>
                        <a:rPr lang="en-US" altLang="zh-CN" sz="1400" dirty="0">
                          <a:latin typeface="+mn-lt"/>
                        </a:rPr>
                        <a:t>, KR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Shanghai 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India , IN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(TBC)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323C98B-B5F1-4CEC-9869-2E772328F176}"/>
              </a:ext>
            </a:extLst>
          </p:cNvPr>
          <p:cNvSpPr/>
          <p:nvPr/>
        </p:nvSpPr>
        <p:spPr>
          <a:xfrm>
            <a:off x="530352" y="5701597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099051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FAA57BB-47EF-4D7E-935F-27ED17DAF74C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Collection of WG opinions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F4609-F1FC-4A32-B4CE-B37FAF9CB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4000" dirty="0"/>
              <a:t>In MHPG#12, requested to get feedback from WGs on 2025 calendar </a:t>
            </a:r>
          </a:p>
          <a:p>
            <a:pPr lvl="1"/>
            <a:r>
              <a:rPr lang="en-US" altLang="en-US" sz="3500" dirty="0"/>
              <a:t>WGs decision on converting any of 2025 F2F meetings to E meeting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7693</TotalTime>
  <Words>415</Words>
  <Application>Microsoft Office PowerPoint</Application>
  <PresentationFormat>Widescreen</PresentationFormat>
  <Paragraphs>97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宋体</vt:lpstr>
      <vt:lpstr>Arial</vt:lpstr>
      <vt:lpstr>Calibri</vt:lpstr>
      <vt:lpstr>Times New Roman</vt:lpstr>
      <vt:lpstr>Office Theme</vt:lpstr>
      <vt:lpstr>    SA5 meeting calendar    </vt:lpstr>
      <vt:lpstr>3GPP SA &amp; SA5 meeting calendar (2024)</vt:lpstr>
      <vt:lpstr>3GPP SA &amp; SA5 meeting calendar (2025)</vt:lpstr>
      <vt:lpstr>Collection of WG opinions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739</cp:revision>
  <dcterms:created xsi:type="dcterms:W3CDTF">2019-03-13T01:38:36Z</dcterms:created>
  <dcterms:modified xsi:type="dcterms:W3CDTF">2024-04-07T08:33:55Z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(3)uhpo3saZRVlaBj5X+UICYs6pKRFAYybIrCch00YCvE3s9ZUB2ST1vwyHI8Mhg3UySm7hM1Mp
bGO/OlVAgCQhYmpNq85vYafIf0ke+J1pXXJyGFdGYN9acn9XNEolL0QszIARieijsgcmR5lQ
i7Nc8RzNe2Vmv3AuNhOOTUgq1/o3zm82EHD+5a8pjoxK7gPiHLsLur3bD6UhJTSZWXLmEQ8b
0kWxKy8Br54dJ5HIg1</vt:lpwstr>
  </property>
  <property fmtid="{D5CDD505-2E9C-101B-9397-08002B2CF9AE}" pid="4" name="_2015_ms_pID_7253431">
    <vt:lpwstr>KsdjSjhnkkSSualDiLEf17/xm27DOX75F5Gt/veuQpnmY6EIQG0XMZ
GPvgtXgyNYadAvjKOldxHjJl5Myiy591cBXVQZjUK8pIy3U/BUEcqZ4/M0/scjD9iECwxhhn
7gUhoVUDBlClzUC18B+XHsHFD/KCaGo4xWrkBnJDBccPP+Va/t6zTypLtAnDvruihhe73cDh
nESMfFEawvpgTFhiR4ejBm9ZcUqUD6HQZItx</vt:lpwstr>
  </property>
  <property fmtid="{D5CDD505-2E9C-101B-9397-08002B2CF9AE}" pid="5" name="_2015_ms_pID_7253432">
    <vt:lpwstr>Xw==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