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5CD87-BB8C-474A-8546-299EF64CB334}" v="4" dt="2024-11-21T19:22:49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Stockhammer" userId="2aa20ba2-ba43-46c1-9e8b-e40494025eed" providerId="ADAL" clId="{3585CD87-BB8C-474A-8546-299EF64CB334}"/>
    <pc:docChg chg="undo custSel addSld modSld">
      <pc:chgData name="Thomas Stockhammer" userId="2aa20ba2-ba43-46c1-9e8b-e40494025eed" providerId="ADAL" clId="{3585CD87-BB8C-474A-8546-299EF64CB334}" dt="2024-11-21T19:22:49.314" v="49"/>
      <pc:docMkLst>
        <pc:docMk/>
      </pc:docMkLst>
      <pc:sldChg chg="addSp delSp modSp new mod setBg modClrScheme modAnim chgLayout">
        <pc:chgData name="Thomas Stockhammer" userId="2aa20ba2-ba43-46c1-9e8b-e40494025eed" providerId="ADAL" clId="{3585CD87-BB8C-474A-8546-299EF64CB334}" dt="2024-11-21T19:22:49.314" v="49"/>
        <pc:sldMkLst>
          <pc:docMk/>
          <pc:sldMk cId="2914182364" sldId="258"/>
        </pc:sldMkLst>
        <pc:spChg chg="del">
          <ac:chgData name="Thomas Stockhammer" userId="2aa20ba2-ba43-46c1-9e8b-e40494025eed" providerId="ADAL" clId="{3585CD87-BB8C-474A-8546-299EF64CB334}" dt="2024-11-21T19:12:39.579" v="1" actId="700"/>
          <ac:spMkLst>
            <pc:docMk/>
            <pc:sldMk cId="2914182364" sldId="258"/>
            <ac:spMk id="2" creationId="{659CF4E0-35D6-4B87-BDCF-2250B8B0B6E9}"/>
          </ac:spMkLst>
        </pc:spChg>
        <pc:spChg chg="del">
          <ac:chgData name="Thomas Stockhammer" userId="2aa20ba2-ba43-46c1-9e8b-e40494025eed" providerId="ADAL" clId="{3585CD87-BB8C-474A-8546-299EF64CB334}" dt="2024-11-21T19:12:39.579" v="1" actId="700"/>
          <ac:spMkLst>
            <pc:docMk/>
            <pc:sldMk cId="2914182364" sldId="258"/>
            <ac:spMk id="3" creationId="{7D4822F1-D73A-73CC-7374-097649172D4E}"/>
          </ac:spMkLst>
        </pc:spChg>
        <pc:spChg chg="del">
          <ac:chgData name="Thomas Stockhammer" userId="2aa20ba2-ba43-46c1-9e8b-e40494025eed" providerId="ADAL" clId="{3585CD87-BB8C-474A-8546-299EF64CB334}" dt="2024-11-21T19:12:39.579" v="1" actId="700"/>
          <ac:spMkLst>
            <pc:docMk/>
            <pc:sldMk cId="2914182364" sldId="258"/>
            <ac:spMk id="4" creationId="{A14DFB96-7340-302B-7FD0-4B8ED8857F3D}"/>
          </ac:spMkLst>
        </pc:spChg>
        <pc:spChg chg="add del">
          <ac:chgData name="Thomas Stockhammer" userId="2aa20ba2-ba43-46c1-9e8b-e40494025eed" providerId="ADAL" clId="{3585CD87-BB8C-474A-8546-299EF64CB334}" dt="2024-11-21T19:13:26.120" v="14" actId="26606"/>
          <ac:spMkLst>
            <pc:docMk/>
            <pc:sldMk cId="2914182364" sldId="258"/>
            <ac:spMk id="8" creationId="{8950AD4C-6AF3-49F8-94E1-DBCAFB39478B}"/>
          </ac:spMkLst>
        </pc:spChg>
        <pc:spChg chg="add del">
          <ac:chgData name="Thomas Stockhammer" userId="2aa20ba2-ba43-46c1-9e8b-e40494025eed" providerId="ADAL" clId="{3585CD87-BB8C-474A-8546-299EF64CB334}" dt="2024-11-21T19:13:26.120" v="14" actId="26606"/>
          <ac:spMkLst>
            <pc:docMk/>
            <pc:sldMk cId="2914182364" sldId="258"/>
            <ac:spMk id="9" creationId="{8DBEAE55-3EA1-41D7-A212-5F7D8986C1F2}"/>
          </ac:spMkLst>
        </pc:spChg>
        <pc:spChg chg="add del">
          <ac:chgData name="Thomas Stockhammer" userId="2aa20ba2-ba43-46c1-9e8b-e40494025eed" providerId="ADAL" clId="{3585CD87-BB8C-474A-8546-299EF64CB334}" dt="2024-11-21T19:13:26.120" v="14" actId="26606"/>
          <ac:spMkLst>
            <pc:docMk/>
            <pc:sldMk cId="2914182364" sldId="258"/>
            <ac:spMk id="10" creationId="{CFC5F0E7-644F-4101-BE72-12825CF537E7}"/>
          </ac:spMkLst>
        </pc:spChg>
        <pc:spChg chg="add del">
          <ac:chgData name="Thomas Stockhammer" userId="2aa20ba2-ba43-46c1-9e8b-e40494025eed" providerId="ADAL" clId="{3585CD87-BB8C-474A-8546-299EF64CB334}" dt="2024-11-21T19:12:55.177" v="4" actId="26606"/>
          <ac:spMkLst>
            <pc:docMk/>
            <pc:sldMk cId="2914182364" sldId="258"/>
            <ac:spMk id="11" creationId="{AB8C311F-7253-4AED-9701-7FC0708C41C7}"/>
          </ac:spMkLst>
        </pc:spChg>
        <pc:spChg chg="add del">
          <ac:chgData name="Thomas Stockhammer" userId="2aa20ba2-ba43-46c1-9e8b-e40494025eed" providerId="ADAL" clId="{3585CD87-BB8C-474A-8546-299EF64CB334}" dt="2024-11-21T19:13:26.120" v="14" actId="26606"/>
          <ac:spMkLst>
            <pc:docMk/>
            <pc:sldMk cId="2914182364" sldId="258"/>
            <ac:spMk id="12" creationId="{B1F9B6B4-B0C4-45C6-A086-901C960D03E7}"/>
          </ac:spMkLst>
        </pc:spChg>
        <pc:spChg chg="add del">
          <ac:chgData name="Thomas Stockhammer" userId="2aa20ba2-ba43-46c1-9e8b-e40494025eed" providerId="ADAL" clId="{3585CD87-BB8C-474A-8546-299EF64CB334}" dt="2024-11-21T19:12:55.177" v="4" actId="26606"/>
          <ac:spMkLst>
            <pc:docMk/>
            <pc:sldMk cId="2914182364" sldId="258"/>
            <ac:spMk id="13" creationId="{E2384209-CB15-4CDF-9D31-C44FD9A3F20D}"/>
          </ac:spMkLst>
        </pc:spChg>
        <pc:spChg chg="add del">
          <ac:chgData name="Thomas Stockhammer" userId="2aa20ba2-ba43-46c1-9e8b-e40494025eed" providerId="ADAL" clId="{3585CD87-BB8C-474A-8546-299EF64CB334}" dt="2024-11-21T19:12:55.177" v="4" actId="26606"/>
          <ac:spMkLst>
            <pc:docMk/>
            <pc:sldMk cId="2914182364" sldId="258"/>
            <ac:spMk id="15" creationId="{2633B3B5-CC90-43F0-8714-D31D1F3F0209}"/>
          </ac:spMkLst>
        </pc:spChg>
        <pc:spChg chg="add del">
          <ac:chgData name="Thomas Stockhammer" userId="2aa20ba2-ba43-46c1-9e8b-e40494025eed" providerId="ADAL" clId="{3585CD87-BB8C-474A-8546-299EF64CB334}" dt="2024-11-21T19:12:55.177" v="4" actId="26606"/>
          <ac:spMkLst>
            <pc:docMk/>
            <pc:sldMk cId="2914182364" sldId="258"/>
            <ac:spMk id="17" creationId="{A8D57A06-A426-446D-B02C-A2DC6B62E45E}"/>
          </ac:spMkLst>
        </pc:spChg>
        <pc:spChg chg="add del">
          <ac:chgData name="Thomas Stockhammer" userId="2aa20ba2-ba43-46c1-9e8b-e40494025eed" providerId="ADAL" clId="{3585CD87-BB8C-474A-8546-299EF64CB334}" dt="2024-11-21T19:12:56.890" v="6" actId="26606"/>
          <ac:spMkLst>
            <pc:docMk/>
            <pc:sldMk cId="2914182364" sldId="258"/>
            <ac:spMk id="19" creationId="{42A4FC2C-047E-45A5-965D-8E1E3BF09BC6}"/>
          </ac:spMkLst>
        </pc:spChg>
        <pc:spChg chg="add del">
          <ac:chgData name="Thomas Stockhammer" userId="2aa20ba2-ba43-46c1-9e8b-e40494025eed" providerId="ADAL" clId="{3585CD87-BB8C-474A-8546-299EF64CB334}" dt="2024-11-21T19:13:27.603" v="16" actId="26606"/>
          <ac:spMkLst>
            <pc:docMk/>
            <pc:sldMk cId="2914182364" sldId="258"/>
            <ac:spMk id="20" creationId="{38CB19FB-7C96-4FEC-9331-E826E4E36CE4}"/>
          </ac:spMkLst>
        </pc:spChg>
        <pc:spChg chg="add del">
          <ac:chgData name="Thomas Stockhammer" userId="2aa20ba2-ba43-46c1-9e8b-e40494025eed" providerId="ADAL" clId="{3585CD87-BB8C-474A-8546-299EF64CB334}" dt="2024-11-21T19:12:59.316" v="8" actId="26606"/>
          <ac:spMkLst>
            <pc:docMk/>
            <pc:sldMk cId="2914182364" sldId="258"/>
            <ac:spMk id="21" creationId="{42A4FC2C-047E-45A5-965D-8E1E3BF09BC6}"/>
          </ac:spMkLst>
        </pc:spChg>
        <pc:spChg chg="add del">
          <ac:chgData name="Thomas Stockhammer" userId="2aa20ba2-ba43-46c1-9e8b-e40494025eed" providerId="ADAL" clId="{3585CD87-BB8C-474A-8546-299EF64CB334}" dt="2024-11-21T19:13:20.543" v="10" actId="26606"/>
          <ac:spMkLst>
            <pc:docMk/>
            <pc:sldMk cId="2914182364" sldId="258"/>
            <ac:spMk id="23" creationId="{8950AD4C-6AF3-49F8-94E1-DBCAFB39478B}"/>
          </ac:spMkLst>
        </pc:spChg>
        <pc:spChg chg="add del">
          <ac:chgData name="Thomas Stockhammer" userId="2aa20ba2-ba43-46c1-9e8b-e40494025eed" providerId="ADAL" clId="{3585CD87-BB8C-474A-8546-299EF64CB334}" dt="2024-11-21T19:13:20.543" v="10" actId="26606"/>
          <ac:spMkLst>
            <pc:docMk/>
            <pc:sldMk cId="2914182364" sldId="258"/>
            <ac:spMk id="24" creationId="{8DBEAE55-3EA1-41D7-A212-5F7D8986C1F2}"/>
          </ac:spMkLst>
        </pc:spChg>
        <pc:spChg chg="add del">
          <ac:chgData name="Thomas Stockhammer" userId="2aa20ba2-ba43-46c1-9e8b-e40494025eed" providerId="ADAL" clId="{3585CD87-BB8C-474A-8546-299EF64CB334}" dt="2024-11-21T19:13:20.543" v="10" actId="26606"/>
          <ac:spMkLst>
            <pc:docMk/>
            <pc:sldMk cId="2914182364" sldId="258"/>
            <ac:spMk id="25" creationId="{CFC5F0E7-644F-4101-BE72-12825CF537E7}"/>
          </ac:spMkLst>
        </pc:spChg>
        <pc:spChg chg="add del">
          <ac:chgData name="Thomas Stockhammer" userId="2aa20ba2-ba43-46c1-9e8b-e40494025eed" providerId="ADAL" clId="{3585CD87-BB8C-474A-8546-299EF64CB334}" dt="2024-11-21T19:13:20.543" v="10" actId="26606"/>
          <ac:spMkLst>
            <pc:docMk/>
            <pc:sldMk cId="2914182364" sldId="258"/>
            <ac:spMk id="26" creationId="{B1F9B6B4-B0C4-45C6-A086-901C960D03E7}"/>
          </ac:spMkLst>
        </pc:spChg>
        <pc:spChg chg="add">
          <ac:chgData name="Thomas Stockhammer" userId="2aa20ba2-ba43-46c1-9e8b-e40494025eed" providerId="ADAL" clId="{3585CD87-BB8C-474A-8546-299EF64CB334}" dt="2024-11-21T19:13:27.608" v="17" actId="26606"/>
          <ac:spMkLst>
            <pc:docMk/>
            <pc:sldMk cId="2914182364" sldId="258"/>
            <ac:spMk id="30" creationId="{8950AD4C-6AF3-49F8-94E1-DBCAFB39478B}"/>
          </ac:spMkLst>
        </pc:spChg>
        <pc:spChg chg="add">
          <ac:chgData name="Thomas Stockhammer" userId="2aa20ba2-ba43-46c1-9e8b-e40494025eed" providerId="ADAL" clId="{3585CD87-BB8C-474A-8546-299EF64CB334}" dt="2024-11-21T19:13:27.608" v="17" actId="26606"/>
          <ac:spMkLst>
            <pc:docMk/>
            <pc:sldMk cId="2914182364" sldId="258"/>
            <ac:spMk id="31" creationId="{D967F3CD-B7D5-4CD4-B546-13C8A8F612BA}"/>
          </ac:spMkLst>
        </pc:spChg>
        <pc:spChg chg="add">
          <ac:chgData name="Thomas Stockhammer" userId="2aa20ba2-ba43-46c1-9e8b-e40494025eed" providerId="ADAL" clId="{3585CD87-BB8C-474A-8546-299EF64CB334}" dt="2024-11-21T19:13:27.608" v="17" actId="26606"/>
          <ac:spMkLst>
            <pc:docMk/>
            <pc:sldMk cId="2914182364" sldId="258"/>
            <ac:spMk id="32" creationId="{F9528C64-B611-4A0E-AED3-355EAA4E2DE3}"/>
          </ac:spMkLst>
        </pc:spChg>
        <pc:spChg chg="add">
          <ac:chgData name="Thomas Stockhammer" userId="2aa20ba2-ba43-46c1-9e8b-e40494025eed" providerId="ADAL" clId="{3585CD87-BB8C-474A-8546-299EF64CB334}" dt="2024-11-21T19:13:27.608" v="17" actId="26606"/>
          <ac:spMkLst>
            <pc:docMk/>
            <pc:sldMk cId="2914182364" sldId="258"/>
            <ac:spMk id="33" creationId="{9479A80B-8CA9-4EA1-9408-D2A7B0466B88}"/>
          </ac:spMkLst>
        </pc:spChg>
        <pc:grpChg chg="add del">
          <ac:chgData name="Thomas Stockhammer" userId="2aa20ba2-ba43-46c1-9e8b-e40494025eed" providerId="ADAL" clId="{3585CD87-BB8C-474A-8546-299EF64CB334}" dt="2024-11-21T19:13:27.603" v="16" actId="26606"/>
          <ac:grpSpMkLst>
            <pc:docMk/>
            <pc:sldMk cId="2914182364" sldId="258"/>
            <ac:grpSpMk id="22" creationId="{DF071BB7-867E-46A9-A7C2-3FCB28CB8FBD}"/>
          </ac:grpSpMkLst>
        </pc:grpChg>
        <pc:picChg chg="add mod">
          <ac:chgData name="Thomas Stockhammer" userId="2aa20ba2-ba43-46c1-9e8b-e40494025eed" providerId="ADAL" clId="{3585CD87-BB8C-474A-8546-299EF64CB334}" dt="2024-11-21T19:13:27.608" v="17" actId="26606"/>
          <ac:picMkLst>
            <pc:docMk/>
            <pc:sldMk cId="2914182364" sldId="258"/>
            <ac:picMk id="6" creationId="{EAF964E4-6B6E-1A12-5434-54BF134E6F8F}"/>
          </ac:picMkLst>
        </pc:picChg>
        <pc:picChg chg="add del mod">
          <ac:chgData name="Thomas Stockhammer" userId="2aa20ba2-ba43-46c1-9e8b-e40494025eed" providerId="ADAL" clId="{3585CD87-BB8C-474A-8546-299EF64CB334}" dt="2024-11-21T19:19:45.148" v="26" actId="478"/>
          <ac:picMkLst>
            <pc:docMk/>
            <pc:sldMk cId="2914182364" sldId="258"/>
            <ac:picMk id="29" creationId="{64953718-AB1E-671B-FE73-3BD88552338E}"/>
          </ac:picMkLst>
        </pc:picChg>
        <pc:picChg chg="add mod">
          <ac:chgData name="Thomas Stockhammer" userId="2aa20ba2-ba43-46c1-9e8b-e40494025eed" providerId="ADAL" clId="{3585CD87-BB8C-474A-8546-299EF64CB334}" dt="2024-11-21T19:22:07.997" v="48" actId="1076"/>
          <ac:picMkLst>
            <pc:docMk/>
            <pc:sldMk cId="2914182364" sldId="258"/>
            <ac:picMk id="35" creationId="{09814EF8-0D73-C158-41B1-5664243051B4}"/>
          </ac:picMkLst>
        </pc:picChg>
        <pc:picChg chg="add mod">
          <ac:chgData name="Thomas Stockhammer" userId="2aa20ba2-ba43-46c1-9e8b-e40494025eed" providerId="ADAL" clId="{3585CD87-BB8C-474A-8546-299EF64CB334}" dt="2024-11-21T19:22:03.761" v="46" actId="1076"/>
          <ac:picMkLst>
            <pc:docMk/>
            <pc:sldMk cId="2914182364" sldId="258"/>
            <ac:picMk id="37" creationId="{15754B57-BBDE-E90F-7E4D-4F19CEBCC59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45EF-29F2-D88D-0EB7-B1CEDEFB5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73DEB-3518-C975-5553-A460DF829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B80C4-AA93-8EFC-9459-F939EBA4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5CD3-8B1F-0B13-4B5C-CC07A05B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25E75-679B-6CBF-3B13-4C1D95D5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D1D2-1F70-1583-30BA-881118E7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7C91D-2B86-978A-2E14-1AA93EBA4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771A-3960-70FC-4ECA-9D4CBD0D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9A59D-4A0D-1A5A-9968-AAB25040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6B2B4-1D04-0396-D0D0-88CF29F4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F65D9-11A7-FFD9-EB03-DF38F7A7F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C81D-5490-E297-1909-52706CA3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88D2C-D877-BCB6-31BD-9785165A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AD736-1715-EC38-A618-41F63BD0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DC078-30BE-6B54-2D28-06B12E82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0785-91AA-34E0-8065-05A24DE3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EC0C9-C401-3C2A-74DE-2E969745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F07F8-CCFB-20BC-7764-CDCB30EF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862C-84DD-AE6A-0025-2D8A2B0A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18159-FE65-54E2-E3D7-801354A8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6270-3A28-2A84-2686-F143695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918C8-3C45-CD86-3E23-327C8F4FB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2DB4-27C1-733E-C2FD-9CFC1B5C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E25CC-94BA-F5C8-B213-BACD2D05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5912-DF2F-916F-11A7-0D5A719E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0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136-D829-BEB5-6605-CE578B2E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D8EA4-CC53-01CF-3045-6842EFC1A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F4412-6F21-3755-EF00-D008EA5CA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1E8C5-E0AA-F5D6-2250-0CAF471E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3CD4E-6AA0-30A5-621A-82E05CE5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9F613-0041-C5AB-6001-34379609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236E-DB50-7305-6985-89CB0715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E893-1BEC-BC13-9BA2-38DC7025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CC5F4-BFFE-9D20-A470-827418E0B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49E4D-BE07-0226-1937-3F5E09391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AE266-7D95-CEB8-C45E-BBEE1248F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62B5A-BF58-FC87-8F8C-62A64B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A4A8F-E345-0626-7D1E-7D84B8FD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D2B94-EFA3-BE5E-70E0-80735F30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5D3E-E6FA-DEE1-9F21-4E415C7B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12FAF-509A-DFAC-FF69-57C449DF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B9530-C003-9D80-4C5E-3FA2AD2A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F5CF2-83DA-2480-268B-4D2196E9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8903D-CEBC-7CA5-1A94-2DD04892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EA6D8-6402-DACC-3D99-3DCD6B7F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3D794-C2E4-BB67-39DD-B6A38814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7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D764-EC6A-5688-EB66-FA8321FF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3E20E-BB7B-A8B9-DD29-99F85329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2E334-0E7A-3D02-45F9-F441EFD3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2ED64-B40A-2313-F551-8BBCAAA3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EB35-1995-F567-7986-A949C3B3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796C9-6B7A-2F63-D5D6-2CF8CB88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4F7C-345C-27C7-C67D-C3E554B3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E8CBB-5807-D466-64A8-1C0D8ED34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4ADEB-F6CB-D334-3770-1BBBBC71B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08792-4D60-D37A-1BDB-D9FFB6E6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B26DE-AB18-C879-C711-C3AA5098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70CD2-C64F-9BCF-CB1D-4FA937AD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0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EA15A-CBE9-2906-BE7F-A0458E1A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57649-D9A3-B972-97B1-34D49B841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967D8-64CD-9B3A-5F08-F66B4C896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9936-9BBA-C9E2-D66A-91DE8F41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4E22-0F06-A6F3-27CB-3C09EB0D8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wimming pool with palm trees in the background&#10;&#10;Description automatically generated">
            <a:extLst>
              <a:ext uri="{FF2B5EF4-FFF2-40B4-BE49-F238E27FC236}">
                <a16:creationId xmlns:a16="http://schemas.microsoft.com/office/drawing/2014/main" id="{1B250F9C-F09E-6139-1D72-974BCFF9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b="140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493C7-8C8F-4DDB-5DC3-14EAFC469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Informational SA4 Social Gathering at Hilton Pool Bar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7CD17-3C31-9607-4049-D9D6DB568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Thursday, November 21 2024 at 1900</a:t>
            </a:r>
          </a:p>
        </p:txBody>
      </p:sp>
    </p:spTree>
    <p:extLst>
      <p:ext uri="{BB962C8B-B14F-4D97-AF65-F5344CB8AC3E}">
        <p14:creationId xmlns:p14="http://schemas.microsoft.com/office/powerpoint/2010/main" val="229746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ool with palm trees and umbrellas&#10;&#10;Description automatically generated">
            <a:extLst>
              <a:ext uri="{FF2B5EF4-FFF2-40B4-BE49-F238E27FC236}">
                <a16:creationId xmlns:a16="http://schemas.microsoft.com/office/drawing/2014/main" id="{5B77D8C7-E17C-84EC-E828-E56F67DC55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r="5760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60E5D32-5516-6A0A-2C08-40D924E7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Details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7973AC-5617-0E43-EB50-E70635796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After checking different options, decided to make it simple. A good advice in general</a:t>
            </a:r>
          </a:p>
          <a:p>
            <a:r>
              <a:rPr lang="en-US" sz="1700" dirty="0">
                <a:solidFill>
                  <a:srgbClr val="FFFFFF"/>
                </a:solidFill>
              </a:rPr>
              <a:t>Plan: 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can just go there and have drinks for 1 hour, then people can head off for dinner. 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Everyone is invited 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Everything will be self-paid at </a:t>
            </a:r>
            <a:r>
              <a:rPr lang="en-US" sz="1700">
                <a:solidFill>
                  <a:srgbClr val="FFFFFF"/>
                </a:solidFill>
              </a:rPr>
              <a:t>the Poolbar </a:t>
            </a:r>
            <a:r>
              <a:rPr lang="en-US" sz="1700" dirty="0">
                <a:solidFill>
                  <a:srgbClr val="FFFFFF"/>
                </a:solidFill>
              </a:rPr>
              <a:t>– serve beer and drinks, also in baskets of 5 pay 4 beer. Snacks as well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There is a playground next door to do some games, but as it is at the pool, you may also bring your swimming clothes and jump into the water</a:t>
            </a:r>
          </a:p>
        </p:txBody>
      </p:sp>
      <p:pic>
        <p:nvPicPr>
          <p:cNvPr id="2050" name="Picture 2" descr="Shades | Hilton Orlando Buena Vista Palace">
            <a:extLst>
              <a:ext uri="{FF2B5EF4-FFF2-40B4-BE49-F238E27FC236}">
                <a16:creationId xmlns:a16="http://schemas.microsoft.com/office/drawing/2014/main" id="{4B38D52C-A17A-7692-6C26-ECFCAE4E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11277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964E4-6B6E-1A12-5434-54BF134E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78" r="1" b="1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9814EF8-0D73-C158-41B1-566424305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087" y="4488110"/>
            <a:ext cx="1803148" cy="1803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5754B57-BBDE-E90F-7E4D-4F19CEBCC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578" y="0"/>
            <a:ext cx="1719743" cy="1719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41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8f6f869-1ed0-46b3-a227-1d3e52347e28}" enabled="1" method="Standard" siteId="{98e9ba89-e1a1-4e38-9007-8bdabc25de1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112</Words>
  <Application>Microsoft Office PowerPoint</Application>
  <PresentationFormat>Widescreen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Meiryo</vt:lpstr>
      <vt:lpstr>Aptos</vt:lpstr>
      <vt:lpstr>Aptos Display</vt:lpstr>
      <vt:lpstr>Arial</vt:lpstr>
      <vt:lpstr>Office Theme</vt:lpstr>
      <vt:lpstr>Informational SA4 Social Gathering at Hilton Pool Bar</vt:lpstr>
      <vt:lpstr>Details</vt:lpstr>
      <vt:lpstr>PowerPoint Presentation</vt:lpstr>
    </vt:vector>
  </TitlesOfParts>
  <Company>Qualcomm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Stockhammer (24/11/20)</dc:creator>
  <cp:lastModifiedBy>Thomas Stockhammer (24/11/20)</cp:lastModifiedBy>
  <cp:revision>2</cp:revision>
  <dcterms:created xsi:type="dcterms:W3CDTF">2024-11-21T18:55:16Z</dcterms:created>
  <dcterms:modified xsi:type="dcterms:W3CDTF">2024-11-21T19:22:56Z</dcterms:modified>
</cp:coreProperties>
</file>