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Lst>
  <p:notesMasterIdLst>
    <p:notesMasterId r:id="rId6"/>
  </p:notesMasterIdLst>
  <p:sldIdLst>
    <p:sldId id="1635" r:id="rId4"/>
    <p:sldId id="1652" r:id="rId5"/>
    <p:sldId id="1636" r:id="rId7"/>
    <p:sldId id="1646" r:id="rId8"/>
    <p:sldId id="1662" r:id="rId9"/>
    <p:sldId id="1626" r:id="rId10"/>
    <p:sldId id="1639" r:id="rId11"/>
    <p:sldId id="1648" r:id="rId12"/>
    <p:sldId id="1637" r:id="rId13"/>
    <p:sldId id="1647" r:id="rId14"/>
    <p:sldId id="1661" r:id="rId15"/>
    <p:sldId id="1650" r:id="rId16"/>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7" userDrawn="1">
          <p15:clr>
            <a:srgbClr val="A4A3A4"/>
          </p15:clr>
        </p15:guide>
        <p15:guide id="2" pos="380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王思源" initials="M.C" lastIdx="1" clrIdx="0"/>
  <p:cmAuthor id="1" name="liuchaoyjy" initials="liuchao" lastIdx="5" clrIdx="0"/>
  <p:cmAuthor id="2" name="左敏" initials="左" lastIdx="2" clrIdx="0"/>
  <p:cmAuthor id="3" name="作者" initials="作" lastIdx="0" clrIdx="1"/>
  <p:cmAuthor id="1411827" name="黄晓平" initials="黄" lastIdx="0" clrIdx="0"/>
  <p:cmAuthor id="4" name="周丹媛" initials="周" lastIdx="2" clrIdx="3"/>
  <p:cmAuthor id="5" name="yangfeng@hq.cmcc" initials="y" lastIdx="1" clrIdx="4"/>
  <p:cmAuthor id="6" name="CMCC" initials="C" lastIdx="3" clrIdx="4"/>
  <p:cmAuthor id="7" name="Nancy Chang" initials="N" lastIdx="2" clrIdx="5"/>
  <p:cmAuthor id="8" name="lk" initials="l" lastIdx="4" clrIdx="6"/>
  <p:cmAuthor id="9" name="00006891" initials="0" lastIdx="15" clrIdx="8"/>
  <p:cmAuthor id="10" name="熊先奎10009191" initials="熊" lastIdx="1" clrIdx="9"/>
  <p:cmAuthor id="11" name="10107538" initials="1" lastIdx="1" clrIdx="9"/>
  <p:cmAuthor id="12" name="10118178" initials="1" lastIdx="11" clrIdx="10"/>
  <p:cmAuthor id="13" name="zhouwd" initials="z" lastIdx="1" clrIdx="11"/>
  <p:cmAuthor id="14" name="马云飞10014438" initials="马" lastIdx="4" clrIdx="0"/>
  <p:cmAuthor id="15" name="John" initials="J" lastIdx="36" clrIdx="13"/>
  <p:cmAuthor id="16" name="10025093" initials="1" lastIdx="51" clrIdx="14"/>
  <p:cmAuthor id="17" name="10078380" initials="1" lastIdx="1" clrIdx="15"/>
  <p:cmAuthor id="18" name="00035181" initials="0" lastIdx="1" clrIdx="16"/>
  <p:cmAuthor id="287643681" name="殷格非" initials="殷" lastIdx="2" clrIdx="0"/>
  <p:cmAuthor id="19" name="张燕" initials="张" lastIdx="1" clrIdx="17"/>
  <p:cmAuthor id="287643682" name="z r" initials="zr" lastIdx="5" clrIdx="12"/>
  <p:cmAuthor id="20" name="Saku Uchikawa" initials="S" lastIdx="11" clrIdx="0"/>
  <p:cmAuthor id="287643683" name="lc xue" initials="lx" lastIdx="1" clrIdx="22"/>
  <p:cmAuthor id="21" name="00065088" initials="0" lastIdx="2" clrIdx="19"/>
  <p:cmAuthor id="22" name="10066351" initials="1" lastIdx="2" clrIdx="0"/>
  <p:cmAuthor id="23" name="蔡建楠" initials="蔡" lastIdx="15" clrIdx="17"/>
  <p:cmAuthor id="24" name="10009110" initials="1" lastIdx="23" clrIdx="22"/>
  <p:cmAuthor id="25" name="李蕾00009994" initials="李" lastIdx="6" clrIdx="17"/>
  <p:cmAuthor id="26" name="wyz" initials="w" lastIdx="1" clrIdx="24"/>
  <p:cmAuthor id="27" name="10270945" initials="1" lastIdx="2" clrIdx="25"/>
  <p:cmAuthor id="28" name="zrf" initials="z" lastIdx="3" clrIdx="26"/>
  <p:cmAuthor id="29" name="Hou Yingfeng" initials="H" lastIdx="10" clrIdx="23"/>
  <p:cmAuthor id="30" name="赵诚荣10027092" initials="赵" lastIdx="2" clrIdx="25"/>
  <p:cmAuthor id="31" name="10056791" initials="1" lastIdx="1" clrIdx="29"/>
  <p:cmAuthor id="32" name="Author" initials="A" lastIdx="0" clrIdx="30"/>
  <p:cmAuthor id="33" name="李楠10047711" initials="李" lastIdx="2" clrIdx="31"/>
  <p:cmAuthor id="691587970" name="小延魔法师" initials="小" lastIdx="1126286" clrIdx="0"/>
  <p:cmAuthor id="34" name="10045953" initials="1" lastIdx="1" clrIdx="32"/>
  <p:cmAuthor id="35" name="Administrator" initials="A" lastIdx="1" clrIdx="35"/>
  <p:cmAuthor id="36" name="Microsoft 帐户" initials="M" lastIdx="6" clrIdx="36"/>
  <p:cmAuthor id="37" name="安 宝来" initials="安" lastIdx="2" clrIdx="19"/>
  <p:cmAuthor id="38" name="feng xingbo" initials="fx" lastIdx="1" clrIdx="24"/>
  <p:cmAuthor id="39" name="fei Ren" initials="fR" lastIdx="1" clrIdx="25"/>
  <p:cmAuthor id="40" name="未知用户34" initials="未" lastIdx="1" clrIdx="37"/>
  <p:cmAuthor id="41" name="未知用户35" initials="未" lastIdx="1" clrIdx="38"/>
  <p:cmAuthor id="42" name="hm" initials="h" lastIdx="10" clrIdx="41"/>
  <p:cmAuthor id="43" name="ZJK" initials="Z" lastIdx="5" clrIdx="42"/>
  <p:cmAuthor id="47" name="clj" initials="c" lastIdx="1" clrIdx="46"/>
  <p:cmAuthor id="48" name="尹瑶瑶" initials="YYY" lastIdx="1" clrIdx="47"/>
  <p:cmAuthor id="51" name="未知用户20" initials="未" lastIdx="1" clrIdx="23"/>
  <p:cmAuthor id="52" name="rev2" initials="r" lastIdx="1" clrIdx="36"/>
  <p:cmAuthor id="53" name="施旻" initials="施" lastIdx="1" clrIdx="52"/>
  <p:cmAuthor id="54" name="zhangyuexin@hq.cmcc" initials="zhangyuexin@hq.cmcc" lastIdx="1" clrIdx="53"/>
  <p:cmAuthor id="55" name="黎丹" initials="黎" lastIdx="2" clrIdx="0"/>
  <p:cmAuthor id="56" name="Chengli" initials="C" lastIdx="6" clrIdx="0"/>
  <p:cmAuthor id="2000" name="李婧宜_YBferYVR" initials="authorId_1217247658" lastIdx="0" clrIdx="0"/>
  <p:cmAuthor id="59" name="cmcc" initials="c" lastIdx="1" clrIdx="58"/>
  <p:cmAuthor id="60" name="xujiayi12" initials="xjy" lastIdx="5" clrIdx="59"/>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4472C4"/>
    <a:srgbClr val="0070C0"/>
    <a:srgbClr val="0B85CF"/>
    <a:srgbClr val="0EE2DB"/>
    <a:srgbClr val="E46C0A"/>
    <a:srgbClr val="EDF6F9"/>
    <a:srgbClr val="0270C0"/>
    <a:srgbClr val="F2F2F2"/>
    <a:srgbClr val="338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354" autoAdjust="0"/>
    <p:restoredTop sz="84967" autoAdjust="0"/>
  </p:normalViewPr>
  <p:slideViewPr>
    <p:cSldViewPr snapToGrid="0" showGuides="1">
      <p:cViewPr>
        <p:scale>
          <a:sx n="66" d="100"/>
          <a:sy n="66" d="100"/>
        </p:scale>
        <p:origin x="-348" y="-104"/>
      </p:cViewPr>
      <p:guideLst>
        <p:guide orient="horz" pos="2227"/>
        <p:guide pos="3806"/>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gs" Target="tags/tag21.xml"/><Relationship Id="rId20" Type="http://schemas.openxmlformats.org/officeDocument/2006/relationships/commentAuthors" Target="commentAuthors.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lvl="0" algn="ctr" defTabSz="777240">
              <a:lnSpc>
                <a:spcPct val="120000"/>
              </a:lnSpc>
              <a:spcBef>
                <a:spcPct val="20000"/>
              </a:spcBef>
              <a:buClrTx/>
              <a:buSzTx/>
              <a:buFontTx/>
              <a:defRPr/>
            </a:pP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7.png"/><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tags" Target="../tags/tag2.xml"/><Relationship Id="rId6" Type="http://schemas.openxmlformats.org/officeDocument/2006/relationships/image" Target="../media/image8.jpeg"/><Relationship Id="rId5" Type="http://schemas.openxmlformats.org/officeDocument/2006/relationships/tags" Target="../tags/tag1.xml"/><Relationship Id="rId4" Type="http://schemas.openxmlformats.org/officeDocument/2006/relationships/oleObject" Target="../embeddings/oleObject2.bin"/><Relationship Id="rId3" Type="http://schemas.openxmlformats.org/officeDocument/2006/relationships/image" Target="../media/image14.emf"/><Relationship Id="rId2" Type="http://schemas.openxmlformats.org/officeDocument/2006/relationships/oleObject" Target="../embeddings/oleObject1.bin"/><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tags" Target="../tags/tag4.xml"/><Relationship Id="rId6" Type="http://schemas.openxmlformats.org/officeDocument/2006/relationships/image" Target="../media/image8.jpeg"/><Relationship Id="rId5" Type="http://schemas.openxmlformats.org/officeDocument/2006/relationships/tags" Target="../tags/tag3.xml"/><Relationship Id="rId4" Type="http://schemas.openxmlformats.org/officeDocument/2006/relationships/oleObject" Target="../embeddings/oleObject4.bin"/><Relationship Id="rId3" Type="http://schemas.openxmlformats.org/officeDocument/2006/relationships/image" Target="../media/image14.emf"/><Relationship Id="rId2" Type="http://schemas.openxmlformats.org/officeDocument/2006/relationships/oleObject" Target="../embeddings/oleObject3.bin"/><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7.png"/><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0" y="213"/>
            <a:ext cx="12192000" cy="6858000"/>
          </a:xfrm>
          <a:prstGeom prst="rect">
            <a:avLst/>
          </a:prstGeom>
        </p:spPr>
      </p:pic>
      <p:sp>
        <p:nvSpPr>
          <p:cNvPr id="24" name="Title Placeholder 1"/>
          <p:cNvSpPr>
            <a:spLocks noGrp="1"/>
          </p:cNvSpPr>
          <p:nvPr>
            <p:ph type="title" hasCustomPrompt="1"/>
          </p:nvPr>
        </p:nvSpPr>
        <p:spPr>
          <a:xfrm>
            <a:off x="838200" y="2589215"/>
            <a:ext cx="10515600" cy="839787"/>
          </a:xfrm>
          <a:prstGeom prst="rect">
            <a:avLst/>
          </a:prstGeom>
        </p:spPr>
        <p:txBody>
          <a:bodyPr vert="horz" lIns="91438" tIns="45719" rIns="91438" bIns="45719" rtlCol="0" anchor="ctr">
            <a:normAutofit/>
          </a:bodyPr>
          <a:lstStyle>
            <a:lvl1pPr algn="ctr">
              <a:defRPr sz="31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25" name="Text Placeholder 2"/>
          <p:cNvSpPr>
            <a:spLocks noGrp="1"/>
          </p:cNvSpPr>
          <p:nvPr>
            <p:ph type="body" idx="1" hasCustomPrompt="1"/>
          </p:nvPr>
        </p:nvSpPr>
        <p:spPr>
          <a:xfrm>
            <a:off x="3517109" y="4886328"/>
            <a:ext cx="5157787" cy="466725"/>
          </a:xfrm>
          <a:prstGeom prst="rect">
            <a:avLst/>
          </a:prstGeom>
        </p:spPr>
        <p:txBody>
          <a:bodyPr lIns="91438" tIns="45719" rIns="91438" bIns="45719" anchor="ctr">
            <a:normAutofit/>
          </a:bodyPr>
          <a:lstStyle>
            <a:lvl1pPr marL="0" indent="0" algn="ctr">
              <a:buNone/>
              <a:defRPr sz="1300" b="0">
                <a:latin typeface="方正黑体简体" panose="02000000000000000000" pitchFamily="2" charset="-122"/>
                <a:ea typeface="方正黑体简体" panose="02000000000000000000" pitchFamily="2" charset="-122"/>
              </a:defRPr>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单击此处编辑日期</a:t>
            </a:r>
            <a:endParaRPr lang="zh-CN" altLang="en-US" dirty="0"/>
          </a:p>
        </p:txBody>
      </p:sp>
      <p:grpSp>
        <p:nvGrpSpPr>
          <p:cNvPr id="10" name="组合 9"/>
          <p:cNvGrpSpPr/>
          <p:nvPr userDrawn="1"/>
        </p:nvGrpSpPr>
        <p:grpSpPr>
          <a:xfrm>
            <a:off x="7607017" y="128912"/>
            <a:ext cx="4302713" cy="1067979"/>
            <a:chOff x="322377" y="128913"/>
            <a:chExt cx="3227035" cy="1067978"/>
          </a:xfrm>
        </p:grpSpPr>
        <p:pic>
          <p:nvPicPr>
            <p:cNvPr id="6" name="图片 5"/>
            <p:cNvPicPr>
              <a:picLocks noChangeAspect="1"/>
            </p:cNvPicPr>
            <p:nvPr userDrawn="1"/>
          </p:nvPicPr>
          <p:blipFill rotWithShape="1">
            <a:blip r:embed="rId4" cstate="print">
              <a:extLst>
                <a:ext uri="{28A0092B-C50C-407E-A947-70E740481C1C}">
                  <a14:useLocalDpi xmlns:a14="http://schemas.microsoft.com/office/drawing/2010/main" val="0"/>
                </a:ext>
              </a:extLst>
            </a:blip>
            <a:srcRect t="22265" b="22265"/>
            <a:stretch>
              <a:fillRect/>
            </a:stretch>
          </p:blipFill>
          <p:spPr>
            <a:xfrm>
              <a:off x="322377" y="278431"/>
              <a:ext cx="2207678" cy="918460"/>
            </a:xfrm>
            <a:prstGeom prst="rect">
              <a:avLst/>
            </a:prstGeom>
          </p:spPr>
        </p:pic>
        <p:pic>
          <p:nvPicPr>
            <p:cNvPr id="8" name="图片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264108" y="128913"/>
              <a:ext cx="1285304" cy="963978"/>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20" y="6608387"/>
            <a:ext cx="527381" cy="275590"/>
          </a:xfrm>
          <a:prstGeom prst="rect">
            <a:avLst/>
          </a:prstGeom>
          <a:noFill/>
        </p:spPr>
        <p:txBody>
          <a:bodyPr wrap="square" lIns="91440" tIns="45720" rIns="91440" bIns="45720" rtlCol="0">
            <a:spAutoFit/>
          </a:bodyPr>
          <a:lstStyle/>
          <a:p>
            <a:pPr algn="r"/>
            <a:fld id="{24173ED6-4A69-4FA8-8A09-51FC87ACF5D8}" type="slidenum">
              <a:rPr lang="zh-CN" altLang="en-US" sz="1200" b="1">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48605" name="标题 1"/>
          <p:cNvSpPr>
            <a:spLocks noGrp="1"/>
          </p:cNvSpPr>
          <p:nvPr>
            <p:ph type="title"/>
          </p:nvPr>
        </p:nvSpPr>
        <p:spPr>
          <a:xfrm>
            <a:off x="397762"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pic>
        <p:nvPicPr>
          <p:cNvPr id="2097156" name="picture 16"/>
          <p:cNvPicPr>
            <a:picLocks noChangeAspect="1"/>
          </p:cNvPicPr>
          <p:nvPr/>
        </p:nvPicPr>
        <p:blipFill>
          <a:blip r:embed="rId2" cstate="print"/>
          <a:stretch>
            <a:fillRect/>
          </a:stretch>
        </p:blipFill>
        <p:spPr>
          <a:xfrm>
            <a:off x="0" y="792000"/>
            <a:ext cx="9144000" cy="15874"/>
          </a:xfrm>
          <a:prstGeom prst="rect">
            <a:avLst/>
          </a:prstGeom>
        </p:spPr>
      </p:pic>
      <p:pic>
        <p:nvPicPr>
          <p:cNvPr id="2097157" name="picture 31"/>
          <p:cNvPicPr>
            <a:picLocks noChangeAspect="1"/>
          </p:cNvPicPr>
          <p:nvPr userDrawn="1"/>
        </p:nvPicPr>
        <p:blipFill>
          <a:blip r:embed="rId3" cstate="print"/>
          <a:stretch>
            <a:fillRect/>
          </a:stretch>
        </p:blipFill>
        <p:spPr>
          <a:xfrm rot="21600000">
            <a:off x="10472276" y="199212"/>
            <a:ext cx="1415795" cy="437388"/>
          </a:xfrm>
          <a:prstGeom prst="rect">
            <a:avLst/>
          </a:prstGeom>
        </p:spPr>
      </p:pic>
      <p:sp>
        <p:nvSpPr>
          <p:cNvPr id="1048606" name="rect"/>
          <p:cNvSpPr/>
          <p:nvPr userDrawn="1"/>
        </p:nvSpPr>
        <p:spPr>
          <a:xfrm>
            <a:off x="0" y="156967"/>
            <a:ext cx="222504" cy="563879"/>
          </a:xfrm>
          <a:prstGeom prst="rect">
            <a:avLst/>
          </a:prstGeom>
          <a:solidFill>
            <a:srgbClr val="0F60D7">
              <a:alpha val="100000"/>
            </a:srgbClr>
          </a:solidFill>
          <a:ln cap="flat">
            <a:miter lim="0"/>
          </a:ln>
        </p:spPr>
        <p:txBody>
          <a:bodyPr rtlCol="0"/>
          <a:lstStyle/>
          <a:p>
            <a:pPr algn="ctr"/>
            <a:endParaRPr lang="zh-CN" altLang="en-US"/>
          </a:p>
        </p:txBody>
      </p:sp>
      <p:sp>
        <p:nvSpPr>
          <p:cNvPr id="1048607" name="rect"/>
          <p:cNvSpPr/>
          <p:nvPr userDrawn="1"/>
        </p:nvSpPr>
        <p:spPr>
          <a:xfrm>
            <a:off x="295846" y="157729"/>
            <a:ext cx="28575" cy="563626"/>
          </a:xfrm>
          <a:prstGeom prst="rect">
            <a:avLst/>
          </a:prstGeom>
          <a:solidFill>
            <a:srgbClr val="0F60D7">
              <a:alpha val="100000"/>
            </a:srgbClr>
          </a:solidFill>
          <a:ln cap="flat">
            <a:miter lim="0"/>
          </a:ln>
        </p:spPr>
        <p:txBody>
          <a:bodyPr rtlCol="0"/>
          <a:lstStyle/>
          <a:p>
            <a:pPr algn="ctr"/>
            <a:endParaRPr lang="zh-CN" altLang="en-US"/>
          </a:p>
        </p:txBody>
      </p:sp>
      <p:sp>
        <p:nvSpPr>
          <p:cNvPr id="1048608" name="副标题 2"/>
          <p:cNvSpPr>
            <a:spLocks noGrp="1"/>
          </p:cNvSpPr>
          <p:nvPr>
            <p:ph type="subTitle" idx="1" hasCustomPrompt="1"/>
          </p:nvPr>
        </p:nvSpPr>
        <p:spPr>
          <a:xfrm>
            <a:off x="308229" y="951404"/>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1048609" name="文本框 2"/>
          <p:cNvSpPr txBox="1"/>
          <p:nvPr userDrawn="1"/>
        </p:nvSpPr>
        <p:spPr>
          <a:xfrm>
            <a:off x="10477500" y="6543675"/>
            <a:ext cx="1705846" cy="276999"/>
          </a:xfrm>
          <a:prstGeom prst="rect">
            <a:avLst/>
          </a:prstGeom>
          <a:noFill/>
        </p:spPr>
        <p:txBody>
          <a:bodyPr wrap="square" rtlCol="0">
            <a:spAutoFit/>
          </a:bodyPr>
          <a:lstStyle/>
          <a:p>
            <a:pPr algn="r"/>
            <a:fld id="{937A7587-B1F7-43EE-9480-2C52ABB5508E}" type="slidenum">
              <a:rPr lang="zh-CN" altLang="en-US" sz="1200" smtClean="0">
                <a:latin typeface="微软雅黑" panose="020B0503020204020204" pitchFamily="34" charset="-122"/>
                <a:ea typeface="微软雅黑" panose="020B0503020204020204" pitchFamily="34" charset="-122"/>
              </a:rPr>
            </a:fld>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pic>
        <p:nvPicPr>
          <p:cNvPr id="7" name="picture 31"/>
          <p:cNvPicPr>
            <a:picLocks noChangeAspect="1"/>
          </p:cNvPicPr>
          <p:nvPr userDrawn="1"/>
        </p:nvPicPr>
        <p:blipFill>
          <a:blip r:embed="rId3" cstate="print"/>
          <a:stretch>
            <a:fillRect/>
          </a:stretch>
        </p:blipFill>
        <p:spPr>
          <a:xfrm rot="21600000">
            <a:off x="10352531" y="373379"/>
            <a:ext cx="1415795" cy="437388"/>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bg1"/>
        </a:solidFill>
        <a:effectLst/>
      </p:bgPr>
    </p:bg>
    <p:spTree>
      <p:nvGrpSpPr>
        <p:cNvPr id="1" name=""/>
        <p:cNvGrpSpPr/>
        <p:nvPr/>
      </p:nvGrpSpPr>
      <p:grpSpPr>
        <a:xfrm>
          <a:off x="0" y="0"/>
          <a:ext cx="0" cy="0"/>
          <a:chOff x="0" y="0"/>
          <a:chExt cx="0" cy="0"/>
        </a:xfrm>
      </p:grpSpPr>
      <p:sp>
        <p:nvSpPr>
          <p:cNvPr id="1052550"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105255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5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endParaRPr lang="en-US" altLang="zh-CN" dirty="0"/>
          </a:p>
        </p:txBody>
      </p:sp>
      <p:pic>
        <p:nvPicPr>
          <p:cNvPr id="2097609" name="object 6"/>
          <p:cNvPicPr/>
          <p:nvPr userDrawn="1"/>
        </p:nvPicPr>
        <p:blipFill>
          <a:blip r:embed="rId2" cstate="print"/>
          <a:stretch>
            <a:fillRect/>
          </a:stretch>
        </p:blipFill>
        <p:spPr>
          <a:xfrm>
            <a:off x="10081612" y="260263"/>
            <a:ext cx="1415731" cy="436461"/>
          </a:xfrm>
          <a:prstGeom prst="rect">
            <a:avLst/>
          </a:prstGeom>
        </p:spPr>
      </p:pic>
      <p:sp>
        <p:nvSpPr>
          <p:cNvPr id="3" name="矩形 2"/>
          <p:cNvSpPr/>
          <p:nvPr userDrawn="1"/>
        </p:nvSpPr>
        <p:spPr>
          <a:xfrm>
            <a:off x="-428455" y="762000"/>
            <a:ext cx="180000" cy="18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userDrawn="1"/>
        </p:nvSpPr>
        <p:spPr>
          <a:xfrm>
            <a:off x="-428455" y="980100"/>
            <a:ext cx="180000" cy="179705"/>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428455" y="1197905"/>
            <a:ext cx="180000" cy="179705"/>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userDrawn="1"/>
        </p:nvSpPr>
        <p:spPr>
          <a:xfrm>
            <a:off x="-428455" y="1415710"/>
            <a:ext cx="180000" cy="17970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文本框 6"/>
          <p:cNvSpPr txBox="1"/>
          <p:nvPr userDrawn="1"/>
        </p:nvSpPr>
        <p:spPr>
          <a:xfrm>
            <a:off x="-504825" y="1938315"/>
            <a:ext cx="237490" cy="299085"/>
          </a:xfrm>
          <a:prstGeom prst="rect">
            <a:avLst/>
          </a:prstGeom>
          <a:noFill/>
        </p:spPr>
        <p:txBody>
          <a:bodyPr wrap="square" rtlCol="0">
            <a:spAutoFit/>
          </a:bodyPr>
          <a:lstStyle/>
          <a:p>
            <a:r>
              <a:rPr lang="en-US" altLang="zh-CN" sz="1350">
                <a:solidFill>
                  <a:srgbClr val="C00000"/>
                </a:solidFill>
                <a:latin typeface="微软雅黑" panose="020B0503020204020204" pitchFamily="34" charset="-122"/>
                <a:ea typeface="微软雅黑" panose="020B0503020204020204" pitchFamily="34" charset="-122"/>
              </a:rPr>
              <a:t>A</a:t>
            </a:r>
            <a:endParaRPr lang="en-US" altLang="zh-CN" sz="1350">
              <a:solidFill>
                <a:srgbClr val="C00000"/>
              </a:solidFill>
              <a:latin typeface="微软雅黑" panose="020B0503020204020204" pitchFamily="34" charset="-122"/>
              <a:ea typeface="微软雅黑" panose="020B0503020204020204" pitchFamily="34" charset="-122"/>
            </a:endParaRPr>
          </a:p>
        </p:txBody>
      </p:sp>
      <p:sp>
        <p:nvSpPr>
          <p:cNvPr id="8" name="文本框 7"/>
          <p:cNvSpPr txBox="1"/>
          <p:nvPr userDrawn="1"/>
        </p:nvSpPr>
        <p:spPr>
          <a:xfrm>
            <a:off x="-504825" y="2199935"/>
            <a:ext cx="237490" cy="299085"/>
          </a:xfrm>
          <a:prstGeom prst="rect">
            <a:avLst/>
          </a:prstGeom>
          <a:noFill/>
        </p:spPr>
        <p:txBody>
          <a:bodyPr wrap="square" rtlCol="0">
            <a:spAutoFit/>
          </a:bodyPr>
          <a:lstStyle/>
          <a:p>
            <a:r>
              <a:rPr lang="en-US" altLang="zh-CN" sz="1350">
                <a:solidFill>
                  <a:srgbClr val="FFFF00"/>
                </a:solidFill>
                <a:latin typeface="微软雅黑" panose="020B0503020204020204" pitchFamily="34" charset="-122"/>
                <a:ea typeface="微软雅黑" panose="020B0503020204020204" pitchFamily="34" charset="-122"/>
              </a:rPr>
              <a:t>A</a:t>
            </a:r>
            <a:endParaRPr lang="en-US" altLang="zh-CN" sz="1350">
              <a:solidFill>
                <a:srgbClr val="FFFF00"/>
              </a:solidFill>
              <a:latin typeface="微软雅黑" panose="020B0503020204020204" pitchFamily="34" charset="-122"/>
              <a:ea typeface="微软雅黑" panose="020B0503020204020204" pitchFamily="34" charset="-122"/>
            </a:endParaRPr>
          </a:p>
        </p:txBody>
      </p:sp>
      <p:sp>
        <p:nvSpPr>
          <p:cNvPr id="9" name="文本框 8"/>
          <p:cNvSpPr txBox="1"/>
          <p:nvPr userDrawn="1"/>
        </p:nvSpPr>
        <p:spPr>
          <a:xfrm>
            <a:off x="-504825" y="2461555"/>
            <a:ext cx="237490" cy="299085"/>
          </a:xfrm>
          <a:prstGeom prst="rect">
            <a:avLst/>
          </a:prstGeom>
          <a:noFill/>
        </p:spPr>
        <p:txBody>
          <a:bodyPr wrap="square" rtlCol="0">
            <a:spAutoFit/>
          </a:bodyPr>
          <a:lstStyle/>
          <a:p>
            <a:r>
              <a:rPr lang="en-US" altLang="zh-CN" sz="1350">
                <a:solidFill>
                  <a:srgbClr val="0070C0"/>
                </a:solidFill>
                <a:latin typeface="微软雅黑" panose="020B0503020204020204" pitchFamily="34" charset="-122"/>
                <a:ea typeface="微软雅黑" panose="020B0503020204020204" pitchFamily="34" charset="-122"/>
              </a:rPr>
              <a:t>A</a:t>
            </a:r>
            <a:endParaRPr lang="en-US" altLang="zh-CN" sz="1350">
              <a:solidFill>
                <a:srgbClr val="0070C0"/>
              </a:solidFill>
              <a:latin typeface="微软雅黑" panose="020B0503020204020204" pitchFamily="34" charset="-122"/>
              <a:ea typeface="微软雅黑" panose="020B0503020204020204" pitchFamily="34" charset="-122"/>
            </a:endParaRPr>
          </a:p>
        </p:txBody>
      </p:sp>
      <p:sp>
        <p:nvSpPr>
          <p:cNvPr id="10" name="文本框 9"/>
          <p:cNvSpPr txBox="1"/>
          <p:nvPr userDrawn="1"/>
        </p:nvSpPr>
        <p:spPr>
          <a:xfrm>
            <a:off x="-504825" y="1676695"/>
            <a:ext cx="237490" cy="299085"/>
          </a:xfrm>
          <a:prstGeom prst="rect">
            <a:avLst/>
          </a:prstGeom>
          <a:noFill/>
        </p:spPr>
        <p:txBody>
          <a:bodyPr wrap="square" rtlCol="0">
            <a:spAutoFit/>
          </a:bodyPr>
          <a:lstStyle/>
          <a:p>
            <a:r>
              <a:rPr lang="en-US" altLang="zh-CN" sz="1350">
                <a:solidFill>
                  <a:schemeClr val="tx1"/>
                </a:solidFill>
                <a:latin typeface="微软雅黑" panose="020B0503020204020204" pitchFamily="34" charset="-122"/>
                <a:ea typeface="微软雅黑" panose="020B0503020204020204" pitchFamily="34" charset="-122"/>
              </a:rPr>
              <a:t>A</a:t>
            </a:r>
            <a:endParaRPr lang="en-US" altLang="zh-CN" sz="135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1"/>
            <a:ext cx="2743200" cy="366184"/>
          </a:xfrm>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1"/>
            <a:ext cx="4114800" cy="366184"/>
          </a:xfrm>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1"/>
            <a:ext cx="2743200" cy="366184"/>
          </a:xfrm>
        </p:spPr>
        <p:txBody>
          <a:bodyPr/>
          <a:lstStyle/>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标题_内容">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526096" y="296516"/>
            <a:ext cx="9703754" cy="611184"/>
          </a:xfrm>
          <a:prstGeom prst="rect">
            <a:avLst/>
          </a:prstGeom>
        </p:spPr>
        <p:txBody>
          <a:bodyPr vert="horz" lIns="91440" tIns="45720" rIns="91440" bIns="45720" rtlCol="0" anchor="ctr">
            <a:normAutofit/>
          </a:bodyPr>
          <a:lstStyle>
            <a:lvl1pPr algn="l">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endParaRPr lang="zh-CN" altLang="en-US" dirty="0"/>
          </a:p>
        </p:txBody>
      </p:sp>
      <p:pic>
        <p:nvPicPr>
          <p:cNvPr id="2" name="图片 1"/>
          <p:cNvPicPr>
            <a:picLocks noChangeAspect="1"/>
          </p:cNvPicPr>
          <p:nvPr userDrawn="1"/>
        </p:nvPicPr>
        <p:blipFill>
          <a:blip r:embed="rId2" cstate="print"/>
          <a:stretch>
            <a:fillRect/>
          </a:stretch>
        </p:blipFill>
        <p:spPr>
          <a:xfrm>
            <a:off x="10073221" y="-79719"/>
            <a:ext cx="1852076" cy="1389056"/>
          </a:xfrm>
          <a:prstGeom prst="rect">
            <a:avLst/>
          </a:prstGeom>
        </p:spPr>
      </p:pic>
      <p:sp>
        <p:nvSpPr>
          <p:cNvPr id="4" name="TextBox 3"/>
          <p:cNvSpPr txBox="1"/>
          <p:nvPr userDrawn="1"/>
        </p:nvSpPr>
        <p:spPr>
          <a:xfrm>
            <a:off x="11604943" y="6499146"/>
            <a:ext cx="447675" cy="246221"/>
          </a:xfrm>
          <a:prstGeom prst="rect">
            <a:avLst/>
          </a:prstGeom>
          <a:noFill/>
        </p:spPr>
        <p:txBody>
          <a:bodyPr wrap="none" rtlCol="0" anchor="ctr" anchorCtr="0">
            <a:noAutofit/>
          </a:bodyPr>
          <a:lstStyle/>
          <a:p>
            <a:pPr algn="ctr">
              <a:lnSpc>
                <a:spcPct val="100000"/>
              </a:lnSpc>
              <a:buClrTx/>
              <a:buSzTx/>
              <a:buFontTx/>
            </a:pPr>
            <a:fld id="{FDA8CB47-5F18-3A4B-AD3A-422A03DFB5D1}" type="slidenum">
              <a:rPr kumimoji="1" lang="zh-CN" altLang="en-US" sz="1200" b="1" smtClean="0">
                <a:solidFill>
                  <a:schemeClr val="accent2"/>
                </a:solidFill>
                <a:latin typeface="微软雅黑" panose="020B0503020204020204" pitchFamily="34" charset="-122"/>
                <a:ea typeface="微软雅黑" panose="020B0503020204020204" pitchFamily="34" charset="-122"/>
                <a:sym typeface="+mn-ea"/>
              </a:rPr>
            </a:fld>
            <a:endParaRPr kumimoji="1" lang="zh-CN" altLang="en-US" sz="1200" b="1" dirty="0">
              <a:solidFill>
                <a:schemeClr val="accent2"/>
              </a:solidFill>
              <a:latin typeface="微软雅黑" panose="020B0503020204020204" pitchFamily="34" charset="-122"/>
              <a:ea typeface="微软雅黑" panose="020B0503020204020204" pitchFamily="34" charset="-122"/>
              <a:sym typeface="+mn-ea"/>
            </a:endParaRPr>
          </a:p>
        </p:txBody>
      </p:sp>
      <p:cxnSp>
        <p:nvCxnSpPr>
          <p:cNvPr id="6" name="Straight Connector 5"/>
          <p:cNvCxnSpPr/>
          <p:nvPr userDrawn="1"/>
        </p:nvCxnSpPr>
        <p:spPr>
          <a:xfrm>
            <a:off x="0" y="920401"/>
            <a:ext cx="12191999"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1048587" name="Title Placeholder 1"/>
          <p:cNvSpPr>
            <a:spLocks noGrp="1"/>
          </p:cNvSpPr>
          <p:nvPr>
            <p:ph type="title"/>
          </p:nvPr>
        </p:nvSpPr>
        <p:spPr bwMode="auto">
          <a:xfrm>
            <a:off x="141188" y="122879"/>
            <a:ext cx="10384575" cy="723900"/>
          </a:xfrm>
          <a:prstGeom prst="rect">
            <a:avLst/>
          </a:prstGeom>
          <a:noFill/>
          <a:ln w="9525">
            <a:noFill/>
            <a:miter lim="800000"/>
          </a:ln>
        </p:spPr>
        <p:txBody>
          <a:bodyPr vert="horz" wrap="square" lIns="0" tIns="0" rIns="0" bIns="0" numCol="1" anchor="t" anchorCtr="0" compatLnSpc="1"/>
          <a:lstStyle/>
          <a:p>
            <a:pPr lvl="0"/>
            <a:r>
              <a:rPr lang="en-US" dirty="0"/>
              <a:t>Click to edit Master title style</a:t>
            </a:r>
            <a:endParaRPr lang="en-US" dirty="0"/>
          </a:p>
        </p:txBody>
      </p:sp>
      <p:sp>
        <p:nvSpPr>
          <p:cNvPr id="1048588" name="Text Placeholder 2"/>
          <p:cNvSpPr>
            <a:spLocks noGrp="1"/>
          </p:cNvSpPr>
          <p:nvPr>
            <p:ph idx="1"/>
          </p:nvPr>
        </p:nvSpPr>
        <p:spPr bwMode="auto">
          <a:xfrm>
            <a:off x="141188" y="958961"/>
            <a:ext cx="11715535" cy="1120147"/>
          </a:xfrm>
          <a:prstGeom prst="rect">
            <a:avLst/>
          </a:prstGeom>
          <a:noFill/>
          <a:ln w="9525">
            <a:noFill/>
            <a:miter lim="800000"/>
          </a:ln>
        </p:spPr>
        <p:txBody>
          <a:bodyPr vert="horz" wrap="square" lIns="0" tIns="0" rIns="0" bIns="0" numCol="1" anchor="t" anchorCtr="0" compatLnSpc="1"/>
          <a:lstStyle>
            <a:lvl1pPr>
              <a:defRPr>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marL="230505" marR="0" lvl="0" indent="-230505" algn="l" defTabSz="457200" rtl="0" eaLnBrk="1" fontAlgn="base" latinLnBrk="0" hangingPunct="1">
              <a:lnSpc>
                <a:spcPct val="100000"/>
              </a:lnSpc>
              <a:spcBef>
                <a:spcPct val="0"/>
              </a:spcBef>
              <a:spcAft>
                <a:spcPts val="600"/>
              </a:spcAft>
              <a:buClrTx/>
              <a:buSzTx/>
              <a:buFont typeface="Arial" panose="020B0604020202020204" pitchFamily="34" charset="0"/>
              <a:buChar char="•"/>
            </a:pPr>
            <a:r>
              <a:rPr kumimoji="0" lang="en-US" altLang="zh-CN" sz="16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Click to edit Master text styles</a:t>
            </a:r>
            <a:endParaRPr kumimoji="0" lang="en-US" altLang="zh-CN" sz="16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a:p>
            <a:pPr marL="459105" marR="0" lvl="1" indent="-228600" algn="l" defTabSz="457200" rtl="0" eaLnBrk="1" fontAlgn="base" latinLnBrk="0" hangingPunct="1">
              <a:lnSpc>
                <a:spcPct val="100000"/>
              </a:lnSpc>
              <a:spcBef>
                <a:spcPct val="0"/>
              </a:spcBef>
              <a:spcAft>
                <a:spcPts val="600"/>
              </a:spcAft>
              <a:buClrTx/>
              <a:buSzTx/>
              <a:buFont typeface="Lucida Grande"/>
              <a:buChar char="-"/>
            </a:pPr>
            <a:r>
              <a:rPr kumimoji="0" lang="en-US" altLang="zh-CN" sz="14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Second level</a:t>
            </a:r>
            <a:endParaRPr kumimoji="0" lang="en-US" altLang="zh-CN" sz="14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a:p>
            <a:pPr marL="684530" marR="0" lvl="2" indent="-225425" algn="l" defTabSz="457200" rtl="0" eaLnBrk="1" fontAlgn="base" latinLnBrk="0" hangingPunct="1">
              <a:lnSpc>
                <a:spcPct val="100000"/>
              </a:lnSpc>
              <a:spcBef>
                <a:spcPct val="0"/>
              </a:spcBef>
              <a:spcAft>
                <a:spcPts val="600"/>
              </a:spcAft>
              <a:buClrTx/>
              <a:buSzTx/>
              <a:buFont typeface="Arial" panose="020B0604020202020204" pitchFamily="34" charset="0"/>
              <a:buChar char="•"/>
            </a:pPr>
            <a:r>
              <a:rPr kumimoji="0" lang="en-US" altLang="zh-CN" sz="12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Third level</a:t>
            </a:r>
            <a:endParaRPr kumimoji="0" lang="en-US" altLang="zh-CN" sz="12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a:p>
            <a:pPr marL="912495" marR="0" lvl="3" indent="-228600" algn="l" defTabSz="457200" rtl="0" eaLnBrk="1" fontAlgn="base" latinLnBrk="0" hangingPunct="1">
              <a:lnSpc>
                <a:spcPct val="100000"/>
              </a:lnSpc>
              <a:spcBef>
                <a:spcPct val="0"/>
              </a:spcBef>
              <a:spcAft>
                <a:spcPts val="600"/>
              </a:spcAft>
              <a:buClrTx/>
              <a:buSzTx/>
              <a:buFont typeface="Lucida Grande"/>
              <a:buChar char="-"/>
            </a:pPr>
            <a:r>
              <a:rPr kumimoji="0" lang="en-US" altLang="zh-CN" sz="11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Fourth level</a:t>
            </a:r>
            <a:endParaRPr kumimoji="0" lang="en-US" altLang="zh-CN" sz="11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a:p>
            <a:pPr marL="1142365" marR="0" lvl="4" indent="-230505" algn="l" defTabSz="457200" rtl="0" eaLnBrk="1" fontAlgn="base" latinLnBrk="0" hangingPunct="1">
              <a:lnSpc>
                <a:spcPct val="100000"/>
              </a:lnSpc>
              <a:spcBef>
                <a:spcPct val="0"/>
              </a:spcBef>
              <a:spcAft>
                <a:spcPts val="600"/>
              </a:spcAft>
              <a:buClrTx/>
              <a:buSzTx/>
              <a:buFont typeface="Arial" panose="020B0604020202020204" pitchFamily="34" charset="0"/>
              <a:buChar char="•"/>
            </a:pPr>
            <a:r>
              <a:rPr kumimoji="0" lang="en-US" altLang="zh-CN" sz="11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Fifth level</a:t>
            </a:r>
            <a:endParaRPr kumimoji="0" lang="en-US" altLang="zh-CN" sz="11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Nokia White 1">
    <p:spTree>
      <p:nvGrpSpPr>
        <p:cNvPr id="1" name=""/>
        <p:cNvGrpSpPr/>
        <p:nvPr/>
      </p:nvGrpSpPr>
      <p:grpSpPr>
        <a:xfrm>
          <a:off x="0" y="0"/>
          <a:ext cx="0" cy="0"/>
          <a:chOff x="0" y="0"/>
          <a:chExt cx="0" cy="0"/>
        </a:xfrm>
      </p:grpSpPr>
      <p:sp>
        <p:nvSpPr>
          <p:cNvPr id="1049333" name="Title Placeholder 1"/>
          <p:cNvSpPr>
            <a:spLocks noGrp="1"/>
          </p:cNvSpPr>
          <p:nvPr>
            <p:ph type="title"/>
          </p:nvPr>
        </p:nvSpPr>
        <p:spPr bwMode="auto">
          <a:xfrm>
            <a:off x="141188" y="122879"/>
            <a:ext cx="10384575" cy="723900"/>
          </a:xfrm>
          <a:prstGeom prst="rect">
            <a:avLst/>
          </a:prstGeom>
          <a:noFill/>
          <a:ln w="9525">
            <a:noFill/>
            <a:miter lim="800000"/>
          </a:ln>
        </p:spPr>
        <p:txBody>
          <a:bodyPr vert="horz" wrap="square" lIns="0" tIns="0" rIns="0" bIns="0" numCol="1" anchor="t" anchorCtr="0" compatLnSpc="1"/>
          <a:lstStyle/>
          <a:p>
            <a:pPr lvl="0"/>
            <a:r>
              <a:rPr lang="en-US" dirty="0"/>
              <a:t>Click to edit Master title style</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Nokia White 1">
    <p:spTree>
      <p:nvGrpSpPr>
        <p:cNvPr id="1" name=""/>
        <p:cNvGrpSpPr/>
        <p:nvPr/>
      </p:nvGrpSpPr>
      <p:grpSpPr>
        <a:xfrm>
          <a:off x="0" y="0"/>
          <a:ext cx="0" cy="0"/>
          <a:chOff x="0" y="0"/>
          <a:chExt cx="0" cy="0"/>
        </a:xfrm>
      </p:grpSpPr>
      <p:sp>
        <p:nvSpPr>
          <p:cNvPr id="1049331" name="Content Placeholder 2"/>
          <p:cNvSpPr>
            <a:spLocks noGrp="1"/>
          </p:cNvSpPr>
          <p:nvPr>
            <p:ph idx="1"/>
          </p:nvPr>
        </p:nvSpPr>
        <p:spPr>
          <a:xfrm>
            <a:off x="141185" y="958960"/>
            <a:ext cx="3360000" cy="4722327"/>
          </a:xfrm>
        </p:spPr>
        <p:txBody>
          <a:bodyPr/>
          <a:lstStyle>
            <a:lvl1pPr marL="307340" marR="0" indent="-307340" algn="l" defTabSz="457200" rtl="0" eaLnBrk="1" fontAlgn="base" latinLnBrk="0" hangingPunct="1">
              <a:lnSpc>
                <a:spcPct val="100000"/>
              </a:lnSpc>
              <a:spcBef>
                <a:spcPct val="0"/>
              </a:spcBef>
              <a:spcAft>
                <a:spcPts val="600"/>
              </a:spcAft>
              <a:buClrTx/>
              <a:buSzTx/>
              <a:buFont typeface="Arial" panose="020B0604020202020204" pitchFamily="34" charset="0"/>
              <a:buChar char="•"/>
              <a:defRPr baseline="0">
                <a:solidFill>
                  <a:schemeClr val="bg2">
                    <a:lumMod val="50000"/>
                  </a:schemeClr>
                </a:solidFill>
              </a:defRPr>
            </a:lvl1pPr>
            <a:lvl2pPr marL="612140" marR="0" indent="-304800" algn="l" defTabSz="457200" rtl="0" eaLnBrk="1" fontAlgn="base" latinLnBrk="0" hangingPunct="1">
              <a:lnSpc>
                <a:spcPct val="100000"/>
              </a:lnSpc>
              <a:spcBef>
                <a:spcPct val="0"/>
              </a:spcBef>
              <a:spcAft>
                <a:spcPts val="600"/>
              </a:spcAft>
              <a:buClrTx/>
              <a:buSzTx/>
              <a:buFont typeface="Lucida Grande"/>
              <a:buChar char="-"/>
              <a:defRPr>
                <a:solidFill>
                  <a:schemeClr val="bg2">
                    <a:lumMod val="50000"/>
                  </a:schemeClr>
                </a:solidFill>
              </a:defRPr>
            </a:lvl2pPr>
            <a:lvl3pPr marL="912495" marR="0" indent="-300355" algn="l" defTabSz="457200" rtl="0" eaLnBrk="1" fontAlgn="base" latinLnBrk="0" hangingPunct="1">
              <a:lnSpc>
                <a:spcPct val="100000"/>
              </a:lnSpc>
              <a:spcBef>
                <a:spcPct val="0"/>
              </a:spcBef>
              <a:spcAft>
                <a:spcPts val="600"/>
              </a:spcAft>
              <a:buClrTx/>
              <a:buSzTx/>
              <a:buFont typeface="Arial" panose="020B0604020202020204" pitchFamily="34" charset="0"/>
              <a:buChar char="•"/>
              <a:defRPr>
                <a:solidFill>
                  <a:schemeClr val="bg2">
                    <a:lumMod val="50000"/>
                  </a:schemeClr>
                </a:solidFill>
              </a:defRPr>
            </a:lvl3pPr>
            <a:lvl4pPr marL="1216660" marR="0" indent="-304800" algn="l" defTabSz="457200" rtl="0" eaLnBrk="1" fontAlgn="base" latinLnBrk="0" hangingPunct="1">
              <a:lnSpc>
                <a:spcPct val="100000"/>
              </a:lnSpc>
              <a:spcBef>
                <a:spcPct val="0"/>
              </a:spcBef>
              <a:spcAft>
                <a:spcPts val="600"/>
              </a:spcAft>
              <a:buClrTx/>
              <a:buSzTx/>
              <a:buFont typeface="Lucida Grande"/>
              <a:buChar char="-"/>
              <a:defRPr>
                <a:solidFill>
                  <a:schemeClr val="bg2">
                    <a:lumMod val="50000"/>
                  </a:schemeClr>
                </a:solidFill>
              </a:defRPr>
            </a:lvl4pPr>
            <a:lvl5pPr marL="1523365" marR="0" indent="-307340" algn="l" defTabSz="457200" rtl="0" eaLnBrk="1" fontAlgn="base" latinLnBrk="0" hangingPunct="1">
              <a:lnSpc>
                <a:spcPct val="100000"/>
              </a:lnSpc>
              <a:spcBef>
                <a:spcPct val="0"/>
              </a:spcBef>
              <a:spcAft>
                <a:spcPts val="600"/>
              </a:spcAft>
              <a:buClrTx/>
              <a:buSzTx/>
              <a:buFont typeface="Arial" panose="020B0604020202020204" pitchFamily="34" charset="0"/>
              <a:buChar char="•"/>
              <a:defRPr>
                <a:solidFill>
                  <a:schemeClr val="bg2">
                    <a:lumMod val="50000"/>
                  </a:schemeClr>
                </a:solidFill>
              </a:defRPr>
            </a:lvl5pPr>
          </a:lstStyle>
          <a:p>
            <a:pPr marL="230505" marR="0" lvl="0" indent="-230505" algn="l" defTabSz="457200" rtl="0" eaLnBrk="1" fontAlgn="base" latinLnBrk="0" hangingPunct="1">
              <a:lnSpc>
                <a:spcPct val="100000"/>
              </a:lnSpc>
              <a:spcBef>
                <a:spcPct val="0"/>
              </a:spcBef>
              <a:spcAft>
                <a:spcPts val="600"/>
              </a:spcAft>
              <a:buClrTx/>
              <a:buSzTx/>
              <a:buFont typeface="Arial" panose="020B0604020202020204" pitchFamily="34" charset="0"/>
              <a:buChar char="•"/>
            </a:pPr>
            <a:r>
              <a:rPr kumimoji="0" lang="en-US" altLang="zh-CN" sz="16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Click to edit Master text styles</a:t>
            </a:r>
            <a:endParaRPr kumimoji="0" lang="en-US" altLang="zh-CN" sz="16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a:p>
            <a:pPr marL="459105" marR="0" lvl="1" indent="-228600" algn="l" defTabSz="457200" rtl="0" eaLnBrk="1" fontAlgn="base" latinLnBrk="0" hangingPunct="1">
              <a:lnSpc>
                <a:spcPct val="100000"/>
              </a:lnSpc>
              <a:spcBef>
                <a:spcPct val="0"/>
              </a:spcBef>
              <a:spcAft>
                <a:spcPts val="600"/>
              </a:spcAft>
              <a:buClrTx/>
              <a:buSzTx/>
              <a:buFont typeface="Lucida Grande"/>
              <a:buChar char="-"/>
            </a:pPr>
            <a:r>
              <a:rPr kumimoji="0" lang="en-US" altLang="zh-CN" sz="14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Second level</a:t>
            </a:r>
            <a:endParaRPr kumimoji="0" lang="en-US" altLang="zh-CN" sz="14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a:p>
            <a:pPr marL="684530" marR="0" lvl="2" indent="-225425" algn="l" defTabSz="457200" rtl="0" eaLnBrk="1" fontAlgn="base" latinLnBrk="0" hangingPunct="1">
              <a:lnSpc>
                <a:spcPct val="100000"/>
              </a:lnSpc>
              <a:spcBef>
                <a:spcPct val="0"/>
              </a:spcBef>
              <a:spcAft>
                <a:spcPts val="600"/>
              </a:spcAft>
              <a:buClrTx/>
              <a:buSzTx/>
              <a:buFont typeface="Arial" panose="020B0604020202020204" pitchFamily="34" charset="0"/>
              <a:buChar char="•"/>
            </a:pPr>
            <a:r>
              <a:rPr kumimoji="0" lang="en-US" altLang="zh-CN" sz="12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Third level</a:t>
            </a:r>
            <a:endParaRPr kumimoji="0" lang="en-US" altLang="zh-CN" sz="12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a:p>
            <a:pPr marL="912495" marR="0" lvl="3" indent="-228600" algn="l" defTabSz="457200" rtl="0" eaLnBrk="1" fontAlgn="base" latinLnBrk="0" hangingPunct="1">
              <a:lnSpc>
                <a:spcPct val="100000"/>
              </a:lnSpc>
              <a:spcBef>
                <a:spcPct val="0"/>
              </a:spcBef>
              <a:spcAft>
                <a:spcPts val="600"/>
              </a:spcAft>
              <a:buClrTx/>
              <a:buSzTx/>
              <a:buFont typeface="Lucida Grande"/>
              <a:buChar char="-"/>
            </a:pPr>
            <a:r>
              <a:rPr kumimoji="0" lang="en-US" altLang="zh-CN" sz="11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Fourth level</a:t>
            </a:r>
            <a:endParaRPr kumimoji="0" lang="en-US" altLang="zh-CN" sz="11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a:p>
            <a:pPr marL="1142365" marR="0" lvl="4" indent="-230505" algn="l" defTabSz="457200" rtl="0" eaLnBrk="1" fontAlgn="base" latinLnBrk="0" hangingPunct="1">
              <a:lnSpc>
                <a:spcPct val="100000"/>
              </a:lnSpc>
              <a:spcBef>
                <a:spcPct val="0"/>
              </a:spcBef>
              <a:spcAft>
                <a:spcPts val="600"/>
              </a:spcAft>
              <a:buClrTx/>
              <a:buSzTx/>
              <a:buFont typeface="Arial" panose="020B0604020202020204" pitchFamily="34" charset="0"/>
              <a:buChar char="•"/>
            </a:pPr>
            <a:r>
              <a:rPr kumimoji="0" lang="en-US" altLang="zh-CN" sz="11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Fifth level</a:t>
            </a:r>
            <a:endParaRPr kumimoji="0" lang="en-US" altLang="zh-CN" sz="11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p:txBody>
      </p:sp>
      <p:sp>
        <p:nvSpPr>
          <p:cNvPr id="1049332" name="Title Placeholder 1"/>
          <p:cNvSpPr>
            <a:spLocks noGrp="1"/>
          </p:cNvSpPr>
          <p:nvPr>
            <p:ph type="title"/>
          </p:nvPr>
        </p:nvSpPr>
        <p:spPr bwMode="auto">
          <a:xfrm>
            <a:off x="141188" y="122879"/>
            <a:ext cx="10384575" cy="723900"/>
          </a:xfrm>
          <a:prstGeom prst="rect">
            <a:avLst/>
          </a:prstGeom>
          <a:noFill/>
          <a:ln w="9525">
            <a:noFill/>
            <a:miter lim="800000"/>
          </a:ln>
        </p:spPr>
        <p:txBody>
          <a:bodyPr vert="horz" wrap="square" lIns="0" tIns="0" rIns="0" bIns="0" numCol="1" anchor="t" anchorCtr="0" compatLnSpc="1"/>
          <a:lstStyle/>
          <a:p>
            <a:pPr lvl="0"/>
            <a:r>
              <a:rPr lang="en-US" dirty="0"/>
              <a:t>Click to edit Master title style</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 uri="{28A0092B-C50C-407E-A947-70E740481C1C}">
                <a14:useLocalDpi xmlns:a14="http://schemas.microsoft.com/office/drawing/2010/main" val="0"/>
              </a:ext>
            </a:extLst>
          </a:blip>
          <a:srcRect t="70939" r="52406"/>
          <a:stretch>
            <a:fillRect/>
          </a:stretch>
        </p:blipFill>
        <p:spPr>
          <a:xfrm>
            <a:off x="0" y="4865008"/>
            <a:ext cx="5307645" cy="1992992"/>
          </a:xfrm>
          <a:prstGeom prst="rect">
            <a:avLst/>
          </a:prstGeom>
        </p:spPr>
      </p:pic>
      <p:sp>
        <p:nvSpPr>
          <p:cNvPr id="10" name="Title Placeholder 1"/>
          <p:cNvSpPr>
            <a:spLocks noGrp="1"/>
          </p:cNvSpPr>
          <p:nvPr>
            <p:ph type="title" hasCustomPrompt="1"/>
          </p:nvPr>
        </p:nvSpPr>
        <p:spPr>
          <a:xfrm>
            <a:off x="0" y="0"/>
            <a:ext cx="10005747" cy="581550"/>
          </a:xfrm>
          <a:prstGeom prst="rect">
            <a:avLst/>
          </a:prstGeom>
        </p:spPr>
        <p:txBody>
          <a:bodyPr vert="horz" lIns="91440" tIns="45720" rIns="91440" bIns="45720" rtlCol="0" anchor="ctr">
            <a:normAutofit/>
          </a:bodyPr>
          <a:lstStyle>
            <a:lvl1pPr algn="l">
              <a:defRPr sz="2400" b="1">
                <a:solidFill>
                  <a:srgbClr val="0B85CF"/>
                </a:solidFill>
                <a:latin typeface="黑体" panose="02010609060101010101" pitchFamily="49" charset="-122"/>
                <a:ea typeface="黑体" panose="02010609060101010101" pitchFamily="49" charset="-122"/>
              </a:defRPr>
            </a:lvl1pPr>
          </a:lstStyle>
          <a:p>
            <a:r>
              <a:rPr lang="zh-CN" altLang="en-US" dirty="0"/>
              <a:t>单击此处编辑标题</a:t>
            </a:r>
            <a:endParaRPr lang="en-US" dirty="0"/>
          </a:p>
        </p:txBody>
      </p:sp>
      <p:pic>
        <p:nvPicPr>
          <p:cNvPr id="15" name="图片 14"/>
          <p:cNvPicPr>
            <a:picLocks noChangeAspect="1"/>
          </p:cNvPicPr>
          <p:nvPr userDrawn="1"/>
        </p:nvPicPr>
        <p:blipFill rotWithShape="1">
          <a:blip r:embed="rId4" cstate="print">
            <a:extLst>
              <a:ext uri="{28A0092B-C50C-407E-A947-70E740481C1C}">
                <a14:useLocalDpi xmlns:a14="http://schemas.microsoft.com/office/drawing/2010/main" val="0"/>
              </a:ext>
            </a:extLst>
          </a:blip>
          <a:srcRect t="25516" b="34462"/>
          <a:stretch>
            <a:fillRect/>
          </a:stretch>
        </p:blipFill>
        <p:spPr>
          <a:xfrm>
            <a:off x="10546538" y="184"/>
            <a:ext cx="1645462" cy="492172"/>
          </a:xfrm>
          <a:prstGeom prst="rect">
            <a:avLst/>
          </a:prstGeom>
        </p:spPr>
      </p:pic>
      <p:sp>
        <p:nvSpPr>
          <p:cNvPr id="8" name="矩形 7"/>
          <p:cNvSpPr/>
          <p:nvPr userDrawn="1"/>
        </p:nvSpPr>
        <p:spPr>
          <a:xfrm flipV="1">
            <a:off x="0" y="572550"/>
            <a:ext cx="12192000" cy="18000"/>
          </a:xfrm>
          <a:prstGeom prst="rect">
            <a:avLst/>
          </a:prstGeom>
          <a:gradFill>
            <a:gsLst>
              <a:gs pos="0">
                <a:srgbClr val="0056A7"/>
              </a:gs>
              <a:gs pos="14000">
                <a:schemeClr val="accent1">
                  <a:shade val="67500"/>
                  <a:satMod val="115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0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23_标题和内容">
    <p:spTree>
      <p:nvGrpSpPr>
        <p:cNvPr id="1" name=""/>
        <p:cNvGrpSpPr/>
        <p:nvPr/>
      </p:nvGrpSpPr>
      <p:grpSpPr>
        <a:xfrm>
          <a:off x="0" y="0"/>
          <a:ext cx="0" cy="0"/>
          <a:chOff x="0" y="0"/>
          <a:chExt cx="0" cy="0"/>
        </a:xfrm>
      </p:grpSpPr>
      <p:graphicFrame>
        <p:nvGraphicFramePr>
          <p:cNvPr id="2" name="Object 16"/>
          <p:cNvGraphicFramePr>
            <a:graphicFrameLocks noChangeAspect="1"/>
          </p:cNvGraphicFramePr>
          <p:nvPr/>
        </p:nvGraphicFramePr>
        <p:xfrm>
          <a:off x="1" y="12"/>
          <a:ext cx="211667" cy="158751"/>
        </p:xfrm>
        <a:graphic>
          <a:graphicData uri="http://schemas.openxmlformats.org/presentationml/2006/ole">
            <mc:AlternateContent xmlns:mc="http://schemas.openxmlformats.org/markup-compatibility/2006">
              <mc:Choice xmlns:v="urn:schemas-microsoft-com:vml" Requires="v">
                <p:oleObj spid="_x0000_s1025" name="think-cell Slide" r:id="rId2" imgW="12700" imgH="12700" progId="">
                  <p:embed/>
                </p:oleObj>
              </mc:Choice>
              <mc:Fallback>
                <p:oleObj name="think-cell Slide" r:id="rId2" imgW="12700" imgH="12700" progId="">
                  <p:embed/>
                  <p:pic>
                    <p:nvPicPr>
                      <p:cNvPr id="0" name="图片 1024" descr="image13"/>
                      <p:cNvPicPr>
                        <a:picLocks noChangeAspect="1"/>
                      </p:cNvPicPr>
                      <p:nvPr/>
                    </p:nvPicPr>
                    <p:blipFill>
                      <a:blip r:embed="rId3"/>
                      <a:stretch>
                        <a:fillRect/>
                      </a:stretch>
                    </p:blipFill>
                    <p:spPr>
                      <a:xfrm>
                        <a:off x="1" y="12"/>
                        <a:ext cx="211667" cy="158751"/>
                      </a:xfrm>
                      <a:prstGeom prst="rect">
                        <a:avLst/>
                      </a:prstGeom>
                      <a:noFill/>
                      <a:ln w="9525">
                        <a:noFill/>
                      </a:ln>
                    </p:spPr>
                  </p:pic>
                </p:oleObj>
              </mc:Fallback>
            </mc:AlternateContent>
          </a:graphicData>
        </a:graphic>
      </p:graphicFrame>
      <p:graphicFrame>
        <p:nvGraphicFramePr>
          <p:cNvPr id="3" name="Object 3"/>
          <p:cNvGraphicFramePr>
            <a:graphicFrameLocks noChangeAspect="1"/>
          </p:cNvGraphicFramePr>
          <p:nvPr/>
        </p:nvGraphicFramePr>
        <p:xfrm>
          <a:off x="1" y="12"/>
          <a:ext cx="211667" cy="158751"/>
        </p:xfrm>
        <a:graphic>
          <a:graphicData uri="http://schemas.openxmlformats.org/presentationml/2006/ole">
            <mc:AlternateContent xmlns:mc="http://schemas.openxmlformats.org/markup-compatibility/2006">
              <mc:Choice xmlns:v="urn:schemas-microsoft-com:vml" Requires="v">
                <p:oleObj spid="_x0000_s1078" name="think-cell Slide" r:id="rId4" imgW="12700" imgH="12700" progId="">
                  <p:embed/>
                </p:oleObj>
              </mc:Choice>
              <mc:Fallback>
                <p:oleObj name="think-cell Slide" r:id="rId4" imgW="12700" imgH="12700" progId="">
                  <p:embed/>
                  <p:pic>
                    <p:nvPicPr>
                      <p:cNvPr id="0" name="图片 1025" descr="image13"/>
                      <p:cNvPicPr>
                        <a:picLocks noChangeAspect="1"/>
                      </p:cNvPicPr>
                      <p:nvPr/>
                    </p:nvPicPr>
                    <p:blipFill>
                      <a:blip r:embed="rId3"/>
                      <a:stretch>
                        <a:fillRect/>
                      </a:stretch>
                    </p:blipFill>
                    <p:spPr>
                      <a:xfrm>
                        <a:off x="1" y="12"/>
                        <a:ext cx="211667" cy="158751"/>
                      </a:xfrm>
                      <a:prstGeom prst="rect">
                        <a:avLst/>
                      </a:prstGeom>
                      <a:noFill/>
                      <a:ln w="9525">
                        <a:noFill/>
                      </a:ln>
                    </p:spPr>
                  </p:pic>
                </p:oleObj>
              </mc:Fallback>
            </mc:AlternateContent>
          </a:graphicData>
        </a:graphic>
      </p:graphicFrame>
      <p:pic>
        <p:nvPicPr>
          <p:cNvPr id="4" name="图片 8" descr="ppt模板-02.jpg"/>
          <p:cNvPicPr>
            <a:picLocks noChangeAspect="1"/>
          </p:cNvPicPr>
          <p:nvPr userDrawn="1">
            <p:custDataLst>
              <p:tags r:id="rId5"/>
            </p:custDataLst>
          </p:nvPr>
        </p:nvPicPr>
        <p:blipFill>
          <a:blip r:embed="rId6" cstate="print"/>
          <a:srcRect/>
          <a:stretch>
            <a:fillRect/>
          </a:stretch>
        </p:blipFill>
        <p:spPr bwMode="auto">
          <a:xfrm>
            <a:off x="0" y="0"/>
            <a:ext cx="12192000" cy="6858000"/>
          </a:xfrm>
          <a:prstGeom prst="rect">
            <a:avLst/>
          </a:prstGeom>
          <a:noFill/>
          <a:ln w="9525">
            <a:noFill/>
            <a:miter lim="800000"/>
            <a:headEnd/>
            <a:tailEnd/>
          </a:ln>
        </p:spPr>
      </p:pic>
      <p:sp>
        <p:nvSpPr>
          <p:cNvPr id="5" name="TextBox 4"/>
          <p:cNvSpPr txBox="1"/>
          <p:nvPr userDrawn="1">
            <p:custDataLst>
              <p:tags r:id="rId7"/>
            </p:custDataLst>
          </p:nvPr>
        </p:nvSpPr>
        <p:spPr>
          <a:xfrm>
            <a:off x="11664977" y="6608765"/>
            <a:ext cx="527049" cy="275590"/>
          </a:xfrm>
          <a:prstGeom prst="rect">
            <a:avLst/>
          </a:prstGeom>
          <a:noFill/>
        </p:spPr>
        <p:txBody>
          <a:bodyPr>
            <a:spAutoFit/>
          </a:bodyPr>
          <a:lstStyle/>
          <a:p>
            <a:pPr algn="r" defTabSz="457200" eaLnBrk="1" fontAlgn="auto" hangingPunct="1">
              <a:spcBef>
                <a:spcPts val="0"/>
              </a:spcBef>
              <a:spcAft>
                <a:spcPts val="0"/>
              </a:spcAft>
              <a:defRPr/>
            </a:pPr>
            <a:fld id="{580486C2-CC0D-4445-B4F7-3D84C3C2B4FC}" type="slidenum">
              <a:rPr lang="zh-CN" altLang="en-US" sz="1200" b="1">
                <a:solidFill>
                  <a:srgbClr val="5BD078"/>
                </a:solidFill>
                <a:latin typeface="微软雅黑" panose="020B0503020204020204" pitchFamily="34" charset="-122"/>
                <a:ea typeface="微软雅黑" panose="020B0503020204020204" pitchFamily="34" charset="-122"/>
              </a:rPr>
            </a:fld>
            <a:endParaRPr lang="zh-CN" altLang="en-US" sz="1200" b="1" dirty="0">
              <a:solidFill>
                <a:srgbClr val="5BD078"/>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43" y="0"/>
            <a:ext cx="12187116" cy="6858000"/>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pic>
        <p:nvPicPr>
          <p:cNvPr id="4"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3049"/>
            <a:ext cx="12192000" cy="6851903"/>
          </a:xfrm>
          <a:prstGeom prst="rect">
            <a:avLst/>
          </a:prstGeom>
          <a:noFill/>
          <a:ln w="9525">
            <a:noFill/>
            <a:miter lim="800000"/>
            <a:headEnd/>
            <a:tailEnd/>
          </a:ln>
        </p:spPr>
      </p:pic>
      <p:sp>
        <p:nvSpPr>
          <p:cNvPr id="3" name="TextBox 2"/>
          <p:cNvSpPr txBox="1">
            <a:spLocks noChangeArrowheads="1"/>
          </p:cNvSpPr>
          <p:nvPr userDrawn="1"/>
        </p:nvSpPr>
        <p:spPr bwMode="auto">
          <a:xfrm>
            <a:off x="11664956" y="6608771"/>
            <a:ext cx="527049" cy="275590"/>
          </a:xfrm>
          <a:prstGeom prst="rect">
            <a:avLst/>
          </a:prstGeom>
          <a:noFill/>
          <a:ln>
            <a:noFill/>
          </a:ln>
        </p:spPr>
        <p:txBody>
          <a:bodyPr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defTabSz="342900" eaLnBrk="1" fontAlgn="auto" hangingPunct="1">
              <a:spcBef>
                <a:spcPts val="0"/>
              </a:spcBef>
              <a:spcAft>
                <a:spcPts val="0"/>
              </a:spcAft>
              <a:defRPr/>
            </a:pPr>
            <a:fld id="{78870B4E-D501-41D7-AE76-E89E3BA283A1}" type="slidenum">
              <a:rPr lang="zh-CN" altLang="en-US" sz="1200" b="1" smtClean="0">
                <a:solidFill>
                  <a:srgbClr val="9BBB59"/>
                </a:solidFill>
                <a:latin typeface="微软雅黑" panose="020B0503020204020204" pitchFamily="34" charset="-122"/>
                <a:ea typeface="微软雅黑" panose="020B0503020204020204" pitchFamily="34" charset="-122"/>
                <a:cs typeface="+mn-cs"/>
              </a:rPr>
            </a:fld>
            <a:endParaRPr lang="zh-CN" altLang="en-US" sz="1200" b="1">
              <a:solidFill>
                <a:srgbClr val="9BBB59"/>
              </a:solidFill>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3049"/>
            <a:ext cx="12192000" cy="6851903"/>
          </a:xfrm>
          <a:prstGeom prst="rect">
            <a:avLst/>
          </a:prstGeom>
          <a:noFill/>
          <a:ln w="9525">
            <a:noFill/>
            <a:miter lim="800000"/>
            <a:headEnd/>
            <a:tailEnd/>
          </a:ln>
        </p:spPr>
      </p:pic>
      <p:sp>
        <p:nvSpPr>
          <p:cNvPr id="3" name="TextBox 2"/>
          <p:cNvSpPr txBox="1">
            <a:spLocks noChangeArrowheads="1"/>
          </p:cNvSpPr>
          <p:nvPr userDrawn="1"/>
        </p:nvSpPr>
        <p:spPr bwMode="auto">
          <a:xfrm>
            <a:off x="11664953" y="6608767"/>
            <a:ext cx="527049" cy="275590"/>
          </a:xfrm>
          <a:prstGeom prst="rect">
            <a:avLst/>
          </a:prstGeom>
          <a:noFill/>
          <a:ln>
            <a:noFill/>
          </a:ln>
        </p:spPr>
        <p:txBody>
          <a:bodyPr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defTabSz="342900" eaLnBrk="1" fontAlgn="auto" hangingPunct="1">
              <a:spcBef>
                <a:spcPts val="0"/>
              </a:spcBef>
              <a:spcAft>
                <a:spcPts val="0"/>
              </a:spcAft>
              <a:defRPr/>
            </a:pPr>
            <a:fld id="{78870B4E-D501-41D7-AE76-E89E3BA283A1}" type="slidenum">
              <a:rPr lang="zh-CN" altLang="en-US" sz="1200" b="1" smtClean="0">
                <a:solidFill>
                  <a:srgbClr val="9BBB59"/>
                </a:solidFill>
                <a:latin typeface="微软雅黑" panose="020B0503020204020204" pitchFamily="34" charset="-122"/>
                <a:ea typeface="微软雅黑" panose="020B0503020204020204" pitchFamily="34" charset="-122"/>
                <a:cs typeface="+mn-cs"/>
              </a:rPr>
            </a:fld>
            <a:endParaRPr lang="zh-CN" altLang="en-US" sz="1200" b="1" dirty="0">
              <a:solidFill>
                <a:srgbClr val="9BBB59"/>
              </a:solidFill>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0_标题和内容">
    <p:spTree>
      <p:nvGrpSpPr>
        <p:cNvPr id="1" name=""/>
        <p:cNvGrpSpPr/>
        <p:nvPr/>
      </p:nvGrpSpPr>
      <p:grpSpPr>
        <a:xfrm>
          <a:off x="0" y="0"/>
          <a:ext cx="0" cy="0"/>
          <a:chOff x="0" y="0"/>
          <a:chExt cx="0" cy="0"/>
        </a:xfrm>
      </p:grpSpPr>
      <p:graphicFrame>
        <p:nvGraphicFramePr>
          <p:cNvPr id="2" name="Object 16"/>
          <p:cNvGraphicFramePr>
            <a:graphicFrameLocks noChangeAspect="1"/>
          </p:cNvGraphicFramePr>
          <p:nvPr/>
        </p:nvGraphicFramePr>
        <p:xfrm>
          <a:off x="1" y="15"/>
          <a:ext cx="211667" cy="158751"/>
        </p:xfrm>
        <a:graphic>
          <a:graphicData uri="http://schemas.openxmlformats.org/presentationml/2006/ole">
            <mc:AlternateContent xmlns:mc="http://schemas.openxmlformats.org/markup-compatibility/2006">
              <mc:Choice xmlns:v="urn:schemas-microsoft-com:vml" Requires="v">
                <p:oleObj spid="_x0000_s2049" name="think-cell Slide" r:id="rId2" imgW="12700" imgH="12700" progId="">
                  <p:embed/>
                </p:oleObj>
              </mc:Choice>
              <mc:Fallback>
                <p:oleObj name="think-cell Slide" r:id="rId2" imgW="12700" imgH="12700" progId="">
                  <p:embed/>
                  <p:pic>
                    <p:nvPicPr>
                      <p:cNvPr id="0" name="图片 2048" descr="image13"/>
                      <p:cNvPicPr>
                        <a:picLocks noChangeAspect="1"/>
                      </p:cNvPicPr>
                      <p:nvPr/>
                    </p:nvPicPr>
                    <p:blipFill>
                      <a:blip r:embed="rId3"/>
                      <a:stretch>
                        <a:fillRect/>
                      </a:stretch>
                    </p:blipFill>
                    <p:spPr>
                      <a:xfrm>
                        <a:off x="1" y="15"/>
                        <a:ext cx="211667" cy="158751"/>
                      </a:xfrm>
                      <a:prstGeom prst="rect">
                        <a:avLst/>
                      </a:prstGeom>
                      <a:noFill/>
                      <a:ln w="9525">
                        <a:noFill/>
                      </a:ln>
                    </p:spPr>
                  </p:pic>
                </p:oleObj>
              </mc:Fallback>
            </mc:AlternateContent>
          </a:graphicData>
        </a:graphic>
      </p:graphicFrame>
      <p:graphicFrame>
        <p:nvGraphicFramePr>
          <p:cNvPr id="3" name="Object 3"/>
          <p:cNvGraphicFramePr>
            <a:graphicFrameLocks noChangeAspect="1"/>
          </p:cNvGraphicFramePr>
          <p:nvPr/>
        </p:nvGraphicFramePr>
        <p:xfrm>
          <a:off x="1" y="15"/>
          <a:ext cx="211667" cy="158751"/>
        </p:xfrm>
        <a:graphic>
          <a:graphicData uri="http://schemas.openxmlformats.org/presentationml/2006/ole">
            <mc:AlternateContent xmlns:mc="http://schemas.openxmlformats.org/markup-compatibility/2006">
              <mc:Choice xmlns:v="urn:schemas-microsoft-com:vml" Requires="v">
                <p:oleObj spid="_x0000_s2050" name="think-cell Slide" r:id="rId4" imgW="12700" imgH="12700" progId="">
                  <p:embed/>
                </p:oleObj>
              </mc:Choice>
              <mc:Fallback>
                <p:oleObj name="think-cell Slide" r:id="rId4" imgW="12700" imgH="12700" progId="">
                  <p:embed/>
                  <p:pic>
                    <p:nvPicPr>
                      <p:cNvPr id="0" name="图片 2049" descr="image13"/>
                      <p:cNvPicPr>
                        <a:picLocks noChangeAspect="1"/>
                      </p:cNvPicPr>
                      <p:nvPr/>
                    </p:nvPicPr>
                    <p:blipFill>
                      <a:blip r:embed="rId3"/>
                      <a:stretch>
                        <a:fillRect/>
                      </a:stretch>
                    </p:blipFill>
                    <p:spPr>
                      <a:xfrm>
                        <a:off x="1" y="15"/>
                        <a:ext cx="211667" cy="158751"/>
                      </a:xfrm>
                      <a:prstGeom prst="rect">
                        <a:avLst/>
                      </a:prstGeom>
                      <a:noFill/>
                      <a:ln w="9525">
                        <a:noFill/>
                      </a:ln>
                    </p:spPr>
                  </p:pic>
                </p:oleObj>
              </mc:Fallback>
            </mc:AlternateContent>
          </a:graphicData>
        </a:graphic>
      </p:graphicFrame>
      <p:pic>
        <p:nvPicPr>
          <p:cNvPr id="4" name="图片 8" descr="ppt模板-02.jpg"/>
          <p:cNvPicPr>
            <a:picLocks noChangeAspect="1"/>
          </p:cNvPicPr>
          <p:nvPr userDrawn="1">
            <p:custDataLst>
              <p:tags r:id="rId5"/>
            </p:custDataLst>
          </p:nvPr>
        </p:nvPicPr>
        <p:blipFill>
          <a:blip r:embed="rId6" cstate="print"/>
          <a:srcRect/>
          <a:stretch>
            <a:fillRect/>
          </a:stretch>
        </p:blipFill>
        <p:spPr bwMode="auto">
          <a:xfrm>
            <a:off x="0" y="0"/>
            <a:ext cx="12192000" cy="6858000"/>
          </a:xfrm>
          <a:prstGeom prst="rect">
            <a:avLst/>
          </a:prstGeom>
          <a:noFill/>
          <a:ln w="9525">
            <a:noFill/>
            <a:miter lim="800000"/>
            <a:headEnd/>
            <a:tailEnd/>
          </a:ln>
        </p:spPr>
      </p:pic>
      <p:sp>
        <p:nvSpPr>
          <p:cNvPr id="5" name="TextBox 4"/>
          <p:cNvSpPr txBox="1"/>
          <p:nvPr userDrawn="1">
            <p:custDataLst>
              <p:tags r:id="rId7"/>
            </p:custDataLst>
          </p:nvPr>
        </p:nvSpPr>
        <p:spPr>
          <a:xfrm>
            <a:off x="11664991" y="6608765"/>
            <a:ext cx="527049" cy="275590"/>
          </a:xfrm>
          <a:prstGeom prst="rect">
            <a:avLst/>
          </a:prstGeom>
          <a:noFill/>
        </p:spPr>
        <p:txBody>
          <a:bodyPr>
            <a:spAutoFit/>
          </a:bodyPr>
          <a:lstStyle/>
          <a:p>
            <a:pPr algn="r" defTabSz="457200" eaLnBrk="1" fontAlgn="auto" hangingPunct="1">
              <a:spcBef>
                <a:spcPts val="0"/>
              </a:spcBef>
              <a:spcAft>
                <a:spcPts val="0"/>
              </a:spcAft>
              <a:defRPr/>
            </a:pPr>
            <a:fld id="{580486C2-CC0D-4445-B4F7-3D84C3C2B4FC}" type="slidenum">
              <a:rPr lang="zh-CN" altLang="en-US" sz="1200" b="1">
                <a:solidFill>
                  <a:srgbClr val="5BD078"/>
                </a:solidFill>
                <a:latin typeface="微软雅黑" panose="020B0503020204020204" pitchFamily="34" charset="-122"/>
                <a:ea typeface="微软雅黑" panose="020B0503020204020204" pitchFamily="34" charset="-122"/>
              </a:rPr>
            </a:fld>
            <a:endParaRPr lang="zh-CN" altLang="en-US" sz="1200" b="1" dirty="0">
              <a:solidFill>
                <a:srgbClr val="5BD078"/>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7661" y="0"/>
            <a:ext cx="12199663" cy="6858000"/>
          </a:xfrm>
          <a:prstGeom prst="rect">
            <a:avLst/>
          </a:prstGeom>
          <a:noFill/>
          <a:ln w="9525">
            <a:noFill/>
            <a:miter lim="800000"/>
            <a:headEnd/>
            <a:tailEnd/>
          </a:ln>
        </p:spPr>
      </p:pic>
      <p:sp>
        <p:nvSpPr>
          <p:cNvPr id="8" name="TextBox 7"/>
          <p:cNvSpPr txBox="1"/>
          <p:nvPr userDrawn="1"/>
        </p:nvSpPr>
        <p:spPr>
          <a:xfrm>
            <a:off x="11664620" y="6608388"/>
            <a:ext cx="527381" cy="275590"/>
          </a:xfrm>
          <a:prstGeom prst="rect">
            <a:avLst/>
          </a:prstGeom>
          <a:noFill/>
        </p:spPr>
        <p:txBody>
          <a:bodyPr wrap="square" lIns="91440" tIns="45720" rIns="91440" bIns="45720" rtlCol="0">
            <a:spAutoFit/>
          </a:bodyPr>
          <a:lstStyle/>
          <a:p>
            <a:pPr algn="r"/>
            <a:fld id="{24173ED6-4A69-4FA8-8A09-51FC87ACF5D8}" type="slidenum">
              <a:rPr lang="zh-CN" altLang="en-US" sz="1200" b="1">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a:xfrm>
            <a:off x="239349" y="116632"/>
            <a:ext cx="10972800" cy="504056"/>
          </a:xfrm>
          <a:prstGeom prst="rect">
            <a:avLst/>
          </a:prstGeom>
        </p:spPr>
        <p:txBody>
          <a:bodyPr/>
          <a:lstStyle>
            <a:lvl1pPr algn="l">
              <a:defRPr sz="28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10" name="内容占位符 9"/>
          <p:cNvSpPr>
            <a:spLocks noGrp="1"/>
          </p:cNvSpPr>
          <p:nvPr>
            <p:ph sz="quarter" idx="10"/>
          </p:nvPr>
        </p:nvSpPr>
        <p:spPr>
          <a:xfrm>
            <a:off x="334435" y="981077"/>
            <a:ext cx="11523133" cy="5400675"/>
          </a:xfrm>
          <a:prstGeom prst="rect">
            <a:avLst/>
          </a:prstGeo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1"/>
            <a:ext cx="12192000" cy="6858000"/>
          </a:xfrm>
          <a:prstGeom prst="rect">
            <a:avLst/>
          </a:prstGeom>
        </p:spPr>
      </p:pic>
      <p:sp>
        <p:nvSpPr>
          <p:cNvPr id="8" name="TextBox 7"/>
          <p:cNvSpPr txBox="1"/>
          <p:nvPr userDrawn="1"/>
        </p:nvSpPr>
        <p:spPr>
          <a:xfrm>
            <a:off x="11141612" y="6412751"/>
            <a:ext cx="973773" cy="339725"/>
          </a:xfrm>
          <a:prstGeom prst="rect">
            <a:avLst/>
          </a:prstGeom>
          <a:noFill/>
        </p:spPr>
        <p:txBody>
          <a:bodyPr wrap="square" lIns="115214" tIns="57606" rIns="115214" bIns="57606" rtlCol="0">
            <a:spAutoFit/>
          </a:bodyPr>
          <a:lstStyle/>
          <a:p>
            <a:pPr algn="r"/>
            <a:fld id="{24173ED6-4A69-4FA8-8A09-51FC87ACF5D8}" type="slidenum">
              <a:rPr lang="zh-CN" altLang="en-US" sz="1465" b="1" smtClean="0">
                <a:solidFill>
                  <a:srgbClr val="9BBB59"/>
                </a:solidFill>
                <a:latin typeface="微软雅黑" panose="020B0503020204020204" pitchFamily="34" charset="-122"/>
                <a:ea typeface="微软雅黑" panose="020B0503020204020204" pitchFamily="34" charset="-122"/>
              </a:rPr>
            </a:fld>
            <a:endParaRPr lang="zh-CN" altLang="en-US" sz="1465" b="1" dirty="0">
              <a:solidFill>
                <a:srgbClr val="9BBB59"/>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335360" y="1"/>
            <a:ext cx="10972800" cy="620688"/>
          </a:xfrm>
          <a:prstGeom prst="rect">
            <a:avLst/>
          </a:prstGeom>
        </p:spPr>
        <p:txBody>
          <a:bodyPr anchor="ctr"/>
          <a:lstStyle>
            <a:lvl1pPr algn="l">
              <a:defRPr sz="3065"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20" y="6608387"/>
            <a:ext cx="527381" cy="275590"/>
          </a:xfrm>
          <a:prstGeom prst="rect">
            <a:avLst/>
          </a:prstGeom>
          <a:noFill/>
        </p:spPr>
        <p:txBody>
          <a:bodyPr wrap="square" lIns="91440" tIns="45720" rIns="91440" bIns="45720" rtlCol="0">
            <a:spAutoFit/>
          </a:bodyPr>
          <a:lstStyle/>
          <a:p>
            <a:pPr algn="r"/>
            <a:fld id="{24173ED6-4A69-4FA8-8A09-51FC87ACF5D8}" type="slidenum">
              <a:rPr lang="zh-CN" altLang="en-US" sz="1200" b="1">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 uri="{28A0092B-C50C-407E-A947-70E740481C1C}">
                <a14:useLocalDpi xmlns:a14="http://schemas.microsoft.com/office/drawing/2010/main" val="0"/>
              </a:ext>
            </a:extLst>
          </a:blip>
          <a:srcRect t="70939" r="52406"/>
          <a:stretch>
            <a:fillRect/>
          </a:stretch>
        </p:blipFill>
        <p:spPr>
          <a:xfrm>
            <a:off x="0" y="4865008"/>
            <a:ext cx="5307645" cy="1992992"/>
          </a:xfrm>
          <a:prstGeom prst="rect">
            <a:avLst/>
          </a:prstGeom>
        </p:spPr>
      </p:pic>
      <p:sp>
        <p:nvSpPr>
          <p:cNvPr id="10" name="Title Placeholder 1"/>
          <p:cNvSpPr>
            <a:spLocks noGrp="1"/>
          </p:cNvSpPr>
          <p:nvPr>
            <p:ph type="title" hasCustomPrompt="1"/>
          </p:nvPr>
        </p:nvSpPr>
        <p:spPr>
          <a:xfrm>
            <a:off x="0" y="0"/>
            <a:ext cx="10005747" cy="581550"/>
          </a:xfrm>
          <a:prstGeom prst="rect">
            <a:avLst/>
          </a:prstGeom>
        </p:spPr>
        <p:txBody>
          <a:bodyPr vert="horz" lIns="91440" tIns="45720" rIns="91440" bIns="45720" rtlCol="0" anchor="ctr">
            <a:normAutofit/>
          </a:bodyPr>
          <a:lstStyle>
            <a:lvl1pPr algn="l">
              <a:defRPr sz="2400" b="1">
                <a:solidFill>
                  <a:srgbClr val="0B85CF"/>
                </a:solidFill>
                <a:latin typeface="黑体" panose="02010609060101010101" pitchFamily="49" charset="-122"/>
                <a:ea typeface="黑体" panose="02010609060101010101" pitchFamily="49" charset="-122"/>
              </a:defRPr>
            </a:lvl1pPr>
          </a:lstStyle>
          <a:p>
            <a:r>
              <a:rPr lang="zh-CN" altLang="en-US" dirty="0"/>
              <a:t>单击此处编辑标题</a:t>
            </a:r>
            <a:endParaRPr lang="en-US" dirty="0"/>
          </a:p>
        </p:txBody>
      </p:sp>
      <p:pic>
        <p:nvPicPr>
          <p:cNvPr id="15" name="图片 14"/>
          <p:cNvPicPr>
            <a:picLocks noChangeAspect="1"/>
          </p:cNvPicPr>
          <p:nvPr userDrawn="1"/>
        </p:nvPicPr>
        <p:blipFill rotWithShape="1">
          <a:blip r:embed="rId4" cstate="print">
            <a:extLst>
              <a:ext uri="{28A0092B-C50C-407E-A947-70E740481C1C}">
                <a14:useLocalDpi xmlns:a14="http://schemas.microsoft.com/office/drawing/2010/main" val="0"/>
              </a:ext>
            </a:extLst>
          </a:blip>
          <a:srcRect t="25516" b="34462"/>
          <a:stretch>
            <a:fillRect/>
          </a:stretch>
        </p:blipFill>
        <p:spPr>
          <a:xfrm>
            <a:off x="10546538" y="184"/>
            <a:ext cx="1645462" cy="492172"/>
          </a:xfrm>
          <a:prstGeom prst="rect">
            <a:avLst/>
          </a:prstGeom>
        </p:spPr>
      </p:pic>
      <p:sp>
        <p:nvSpPr>
          <p:cNvPr id="8" name="矩形 7"/>
          <p:cNvSpPr/>
          <p:nvPr userDrawn="1"/>
        </p:nvSpPr>
        <p:spPr>
          <a:xfrm flipV="1">
            <a:off x="0" y="572550"/>
            <a:ext cx="12192000" cy="18000"/>
          </a:xfrm>
          <a:prstGeom prst="rect">
            <a:avLst/>
          </a:prstGeom>
          <a:gradFill>
            <a:gsLst>
              <a:gs pos="0">
                <a:srgbClr val="0056A7"/>
              </a:gs>
              <a:gs pos="14000">
                <a:schemeClr val="accent1">
                  <a:shade val="67500"/>
                  <a:satMod val="115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0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showMasterSp="0">
  <p:cSld name="Blank">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4145280" y="6377941"/>
            <a:ext cx="3901440" cy="276999"/>
          </a:xfrm>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a:xfrm>
            <a:off x="609600" y="6377941"/>
            <a:ext cx="2804160" cy="276999"/>
          </a:xfrm>
        </p:spPr>
        <p:txBody>
          <a:bodyPr lIns="0" tIns="0" rIns="0" bIns="0"/>
          <a:lstStyle>
            <a:lvl1pPr algn="l">
              <a:defRPr>
                <a:solidFill>
                  <a:schemeClr val="tx1">
                    <a:tint val="75000"/>
                  </a:schemeClr>
                </a:solidFill>
              </a:defRPr>
            </a:lvl1pPr>
          </a:lstStyle>
          <a:p>
            <a:fld id="{E3F0F6E4-ACD9-4012-A4CB-86185CFE725A}" type="datetime1">
              <a:rPr lang="en-US" altLang="zh-CN" smtClean="0"/>
            </a:fld>
            <a:endParaRPr lang="en-US"/>
          </a:p>
        </p:txBody>
      </p:sp>
      <p:sp>
        <p:nvSpPr>
          <p:cNvPr id="5" name="TextBox 7"/>
          <p:cNvSpPr txBox="1"/>
          <p:nvPr userDrawn="1"/>
        </p:nvSpPr>
        <p:spPr>
          <a:xfrm>
            <a:off x="11658951" y="6488668"/>
            <a:ext cx="527381" cy="297180"/>
          </a:xfrm>
          <a:prstGeom prst="rect">
            <a:avLst/>
          </a:prstGeom>
          <a:noFill/>
        </p:spPr>
        <p:txBody>
          <a:bodyPr wrap="square" rtlCol="0">
            <a:spAutoFit/>
          </a:bodyPr>
          <a:lstStyle/>
          <a:p>
            <a:pPr algn="r"/>
            <a:fld id="{24173ED6-4A69-4FA8-8A09-51FC87ACF5D8}" type="slidenum">
              <a:rPr lang="zh-CN" altLang="en-US" sz="1335" b="1" smtClean="0">
                <a:solidFill>
                  <a:prstClr val="white">
                    <a:lumMod val="50000"/>
                  </a:prstClr>
                </a:solidFill>
                <a:latin typeface="微软雅黑" panose="020B0503020204020204" pitchFamily="34" charset="-122"/>
                <a:ea typeface="微软雅黑" panose="020B0503020204020204" pitchFamily="34" charset="-122"/>
              </a:rPr>
            </a:fld>
            <a:endParaRPr lang="zh-CN" altLang="en-US" sz="1335" b="1" dirty="0">
              <a:solidFill>
                <a:prstClr val="white">
                  <a:lumMod val="50000"/>
                </a:prst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9518651" cy="754063"/>
          </a:xfrm>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a:xfrm>
            <a:off x="609600" y="6356351"/>
            <a:ext cx="2844800" cy="365125"/>
          </a:xfrm>
        </p:spPr>
        <p:txBody>
          <a:bodyPr/>
          <a:lstStyle>
            <a:lvl1pPr>
              <a:defRPr/>
            </a:lvl1pPr>
          </a:lstStyle>
          <a:p>
            <a:pPr>
              <a:defRPr/>
            </a:pPr>
            <a:endParaRPr lang="zh-CN" altLang="en-US"/>
          </a:p>
        </p:txBody>
      </p:sp>
      <p:sp>
        <p:nvSpPr>
          <p:cNvPr id="4" name="页脚占位符 4"/>
          <p:cNvSpPr>
            <a:spLocks noGrp="1"/>
          </p:cNvSpPr>
          <p:nvPr>
            <p:ph type="ftr" sz="quarter" idx="11"/>
          </p:nvPr>
        </p:nvSpPr>
        <p:spPr>
          <a:xfrm>
            <a:off x="4165600" y="6356351"/>
            <a:ext cx="3860800" cy="365125"/>
          </a:xfrm>
        </p:spPr>
        <p:txBody>
          <a:bodyPr/>
          <a:lstStyle>
            <a:lvl1pPr>
              <a:defRPr/>
            </a:lvl1pPr>
          </a:lstStyle>
          <a:p>
            <a:pPr>
              <a:defRPr/>
            </a:pPr>
            <a:endParaRPr lang="zh-CN" altLang="en-US"/>
          </a:p>
        </p:txBody>
      </p:sp>
      <p:sp>
        <p:nvSpPr>
          <p:cNvPr id="5" name="幻灯片编号占位符 5"/>
          <p:cNvSpPr>
            <a:spLocks noGrp="1"/>
          </p:cNvSpPr>
          <p:nvPr>
            <p:ph type="sldNum" sz="quarter" idx="12"/>
          </p:nvPr>
        </p:nvSpPr>
        <p:spPr>
          <a:xfrm>
            <a:off x="8737600" y="6356351"/>
            <a:ext cx="2844800" cy="365125"/>
          </a:xfrm>
        </p:spPr>
        <p:txBody>
          <a:bodyPr/>
          <a:lstStyle>
            <a:lvl1pPr>
              <a:defRPr/>
            </a:lvl1pPr>
          </a:lstStyle>
          <a:p>
            <a:fld id="{A3AA6E43-1DF0-4569-8E19-BF84B510416A}"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9_标题和内容">
    <p:spTree>
      <p:nvGrpSpPr>
        <p:cNvPr id="1" name=""/>
        <p:cNvGrpSpPr/>
        <p:nvPr/>
      </p:nvGrpSpPr>
      <p:grpSpPr>
        <a:xfrm>
          <a:off x="0" y="0"/>
          <a:ext cx="0" cy="0"/>
          <a:chOff x="0" y="0"/>
          <a:chExt cx="0" cy="0"/>
        </a:xfrm>
      </p:grpSpPr>
      <p:pic>
        <p:nvPicPr>
          <p:cNvPr id="4" name="图片 2" descr="ppt模板-02.jpg"/>
          <p:cNvPicPr>
            <a:picLocks noChangeAspect="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5" name="TextBox 4"/>
          <p:cNvSpPr txBox="1"/>
          <p:nvPr/>
        </p:nvSpPr>
        <p:spPr>
          <a:xfrm>
            <a:off x="11664954" y="6608766"/>
            <a:ext cx="527049" cy="276999"/>
          </a:xfrm>
          <a:prstGeom prst="rect">
            <a:avLst/>
          </a:prstGeom>
          <a:noFill/>
        </p:spPr>
        <p:txBody>
          <a:bodyPr>
            <a:spAutoFit/>
          </a:bodyPr>
          <a:lstStyle/>
          <a:p>
            <a:pPr algn="r">
              <a:buFont typeface="Arial" panose="020B0604020202020204" pitchFamily="34" charset="0"/>
              <a:buNone/>
              <a:defRPr/>
            </a:pPr>
            <a:fld id="{7D619B42-E18F-43F3-BA41-C7BC968681AB}" type="slidenum">
              <a:rPr lang="zh-CN" altLang="en-US" sz="1200" b="1">
                <a:solidFill>
                  <a:srgbClr val="A5A5A5"/>
                </a:solidFill>
                <a:latin typeface="微软雅黑" panose="020B0503020204020204" pitchFamily="34" charset="-122"/>
                <a:ea typeface="微软雅黑" panose="020B0503020204020204" pitchFamily="34" charset="-122"/>
              </a:rPr>
            </a:fld>
            <a:endParaRPr lang="zh-CN" altLang="en-US" sz="1200" b="1" dirty="0">
              <a:solidFill>
                <a:srgbClr val="A5A5A5"/>
              </a:solidFill>
              <a:latin typeface="微软雅黑" panose="020B0503020204020204" pitchFamily="34" charset="-122"/>
              <a:ea typeface="微软雅黑" panose="020B0503020204020204" pitchFamily="34" charset="-122"/>
            </a:endParaRPr>
          </a:p>
        </p:txBody>
      </p:sp>
      <p:pic>
        <p:nvPicPr>
          <p:cNvPr id="7" name="图片 4" descr="ppt模板-02.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8" name="TextBox 7"/>
          <p:cNvSpPr txBox="1"/>
          <p:nvPr userDrawn="1"/>
        </p:nvSpPr>
        <p:spPr>
          <a:xfrm>
            <a:off x="11664954" y="6608766"/>
            <a:ext cx="527049" cy="276999"/>
          </a:xfrm>
          <a:prstGeom prst="rect">
            <a:avLst/>
          </a:prstGeom>
          <a:noFill/>
        </p:spPr>
        <p:txBody>
          <a:bodyPr>
            <a:spAutoFit/>
          </a:bodyPr>
          <a:lstStyle/>
          <a:p>
            <a:pPr algn="r">
              <a:buFont typeface="Arial" panose="020B0604020202020204" pitchFamily="34" charset="0"/>
              <a:buNone/>
              <a:defRPr/>
            </a:pPr>
            <a:fld id="{A49E1EF7-4DDB-415B-9ED9-2D9A3FAF4318}" type="slidenum">
              <a:rPr lang="zh-CN" altLang="en-US" sz="1200" b="1">
                <a:solidFill>
                  <a:srgbClr val="A5A5A5"/>
                </a:solidFill>
                <a:latin typeface="微软雅黑" panose="020B0503020204020204" pitchFamily="34" charset="-122"/>
                <a:ea typeface="微软雅黑" panose="020B0503020204020204" pitchFamily="34" charset="-122"/>
              </a:rPr>
            </a:fld>
            <a:endParaRPr lang="zh-CN" altLang="en-US" sz="1200" b="1" dirty="0">
              <a:solidFill>
                <a:srgbClr val="A5A5A5"/>
              </a:solidFill>
              <a:latin typeface="微软雅黑" panose="020B0503020204020204" pitchFamily="34" charset="-122"/>
              <a:ea typeface="微软雅黑" panose="020B0503020204020204" pitchFamily="34" charset="-122"/>
            </a:endParaRPr>
          </a:p>
        </p:txBody>
      </p:sp>
      <p:sp>
        <p:nvSpPr>
          <p:cNvPr id="6" name="标题 1"/>
          <p:cNvSpPr>
            <a:spLocks noGrp="1"/>
          </p:cNvSpPr>
          <p:nvPr>
            <p:ph type="title"/>
          </p:nvPr>
        </p:nvSpPr>
        <p:spPr>
          <a:xfrm>
            <a:off x="239350" y="116632"/>
            <a:ext cx="10523933" cy="494928"/>
          </a:xfrm>
          <a:prstGeom prst="rect">
            <a:avLst/>
          </a:prstGeom>
        </p:spPr>
        <p:txBody>
          <a:bodyPr>
            <a:noAutofit/>
          </a:bodyPr>
          <a:lstStyle>
            <a:lvl1pPr algn="l">
              <a:defRPr sz="2800" b="1">
                <a:solidFill>
                  <a:schemeClr val="tx1"/>
                </a:solidFill>
                <a:latin typeface="华文中宋" panose="02010600040101010101" pitchFamily="2" charset="-122"/>
                <a:ea typeface="华文中宋" panose="02010600040101010101" pitchFamily="2" charset="-122"/>
              </a:defRPr>
            </a:lvl1pPr>
          </a:lstStyle>
          <a:p>
            <a:r>
              <a:rPr lang="zh-CN" altLang="en-US" dirty="0"/>
              <a:t>单击此处编辑母版标题样式</a:t>
            </a:r>
            <a:endParaRPr lang="zh-CN" altLang="en-US" dirty="0"/>
          </a:p>
        </p:txBody>
      </p:sp>
      <p:sp>
        <p:nvSpPr>
          <p:cNvPr id="9" name="内容占位符 2"/>
          <p:cNvSpPr>
            <a:spLocks noGrp="1"/>
          </p:cNvSpPr>
          <p:nvPr>
            <p:ph idx="1"/>
          </p:nvPr>
        </p:nvSpPr>
        <p:spPr>
          <a:xfrm>
            <a:off x="609600" y="908720"/>
            <a:ext cx="10972800" cy="5400600"/>
          </a:xfrm>
          <a:prstGeom prst="rect">
            <a:avLst/>
          </a:prstGeom>
        </p:spPr>
        <p:txBody>
          <a:bodyPr/>
          <a:lstStyle>
            <a:lvl1pPr>
              <a:lnSpc>
                <a:spcPct val="150000"/>
              </a:lnSpc>
              <a:defRPr sz="2400">
                <a:latin typeface="华文中宋" panose="02010600040101010101" pitchFamily="2" charset="-122"/>
                <a:ea typeface="华文中宋" panose="02010600040101010101" pitchFamily="2" charset="-122"/>
              </a:defRPr>
            </a:lvl1pPr>
            <a:lvl2pPr>
              <a:lnSpc>
                <a:spcPct val="150000"/>
              </a:lnSpc>
              <a:defRPr sz="2000">
                <a:latin typeface="华文中宋" panose="02010600040101010101" pitchFamily="2" charset="-122"/>
                <a:ea typeface="华文中宋" panose="02010600040101010101" pitchFamily="2" charset="-122"/>
              </a:defRPr>
            </a:lvl2pPr>
            <a:lvl3pPr>
              <a:lnSpc>
                <a:spcPct val="150000"/>
              </a:lnSpc>
              <a:defRPr sz="1700">
                <a:latin typeface="华文中宋" panose="02010600040101010101" pitchFamily="2" charset="-122"/>
                <a:ea typeface="华文中宋" panose="02010600040101010101" pitchFamily="2"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3049"/>
            <a:ext cx="12192000" cy="6851903"/>
          </a:xfrm>
          <a:prstGeom prst="rect">
            <a:avLst/>
          </a:prstGeom>
          <a:noFill/>
          <a:ln w="9525">
            <a:noFill/>
            <a:miter lim="800000"/>
            <a:headEnd/>
            <a:tailEnd/>
          </a:ln>
        </p:spPr>
      </p:pic>
      <p:sp>
        <p:nvSpPr>
          <p:cNvPr id="3" name="TextBox 2"/>
          <p:cNvSpPr txBox="1">
            <a:spLocks noChangeArrowheads="1"/>
          </p:cNvSpPr>
          <p:nvPr userDrawn="1"/>
        </p:nvSpPr>
        <p:spPr bwMode="auto">
          <a:xfrm>
            <a:off x="11664953" y="6608767"/>
            <a:ext cx="527049" cy="275590"/>
          </a:xfrm>
          <a:prstGeom prst="rect">
            <a:avLst/>
          </a:prstGeom>
          <a:noFill/>
          <a:ln>
            <a:noFill/>
          </a:ln>
        </p:spPr>
        <p:txBody>
          <a:bodyPr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defTabSz="342900" eaLnBrk="1" fontAlgn="auto" hangingPunct="1">
              <a:spcBef>
                <a:spcPts val="0"/>
              </a:spcBef>
              <a:spcAft>
                <a:spcPts val="0"/>
              </a:spcAft>
              <a:defRPr/>
            </a:pPr>
            <a:fld id="{78870B4E-D501-41D7-AE76-E89E3BA283A1}" type="slidenum">
              <a:rPr lang="zh-CN" altLang="en-US" sz="1200" b="1" smtClean="0">
                <a:solidFill>
                  <a:srgbClr val="9BBB59"/>
                </a:solidFill>
                <a:latin typeface="微软雅黑" panose="020B0503020204020204" pitchFamily="34" charset="-122"/>
                <a:ea typeface="微软雅黑" panose="020B0503020204020204" pitchFamily="34" charset="-122"/>
                <a:cs typeface="+mn-cs"/>
              </a:rPr>
            </a:fld>
            <a:endParaRPr lang="zh-CN" altLang="en-US" sz="1200" b="1" dirty="0">
              <a:solidFill>
                <a:srgbClr val="9BBB59"/>
              </a:solidFill>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7661" y="0"/>
            <a:ext cx="12199663" cy="6858000"/>
          </a:xfrm>
          <a:prstGeom prst="rect">
            <a:avLst/>
          </a:prstGeom>
          <a:noFill/>
          <a:ln w="9525">
            <a:noFill/>
            <a:miter lim="800000"/>
            <a:headEnd/>
            <a:tailEnd/>
          </a:ln>
        </p:spPr>
      </p:pic>
      <p:sp>
        <p:nvSpPr>
          <p:cNvPr id="8" name="TextBox 7"/>
          <p:cNvSpPr txBox="1"/>
          <p:nvPr userDrawn="1"/>
        </p:nvSpPr>
        <p:spPr>
          <a:xfrm>
            <a:off x="11664620" y="6608388"/>
            <a:ext cx="527381" cy="275590"/>
          </a:xfrm>
          <a:prstGeom prst="rect">
            <a:avLst/>
          </a:prstGeom>
          <a:noFill/>
        </p:spPr>
        <p:txBody>
          <a:bodyPr wrap="square" lIns="91440" tIns="45720" rIns="91440" bIns="45720" rtlCol="0">
            <a:spAutoFit/>
          </a:bodyPr>
          <a:lstStyle/>
          <a:p>
            <a:pPr algn="r"/>
            <a:fld id="{24173ED6-4A69-4FA8-8A09-51FC87ACF5D8}" type="slidenum">
              <a:rPr lang="zh-CN" altLang="en-US" sz="1200" b="1">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a:xfrm>
            <a:off x="239349" y="116632"/>
            <a:ext cx="10972800" cy="504056"/>
          </a:xfrm>
          <a:prstGeom prst="rect">
            <a:avLst/>
          </a:prstGeom>
        </p:spPr>
        <p:txBody>
          <a:bodyPr/>
          <a:lstStyle>
            <a:lvl1pPr algn="l">
              <a:defRPr sz="28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10" name="内容占位符 9"/>
          <p:cNvSpPr>
            <a:spLocks noGrp="1"/>
          </p:cNvSpPr>
          <p:nvPr>
            <p:ph sz="quarter" idx="10"/>
          </p:nvPr>
        </p:nvSpPr>
        <p:spPr>
          <a:xfrm>
            <a:off x="334435" y="981077"/>
            <a:ext cx="11523133" cy="5400675"/>
          </a:xfrm>
          <a:prstGeom prst="rect">
            <a:avLst/>
          </a:prstGeo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1"/>
            <a:ext cx="12192000" cy="6858000"/>
          </a:xfrm>
          <a:prstGeom prst="rect">
            <a:avLst/>
          </a:prstGeom>
        </p:spPr>
      </p:pic>
      <p:sp>
        <p:nvSpPr>
          <p:cNvPr id="8" name="TextBox 7"/>
          <p:cNvSpPr txBox="1"/>
          <p:nvPr userDrawn="1"/>
        </p:nvSpPr>
        <p:spPr>
          <a:xfrm>
            <a:off x="11141612" y="6412751"/>
            <a:ext cx="973773" cy="339725"/>
          </a:xfrm>
          <a:prstGeom prst="rect">
            <a:avLst/>
          </a:prstGeom>
          <a:noFill/>
        </p:spPr>
        <p:txBody>
          <a:bodyPr wrap="square" lIns="115214" tIns="57606" rIns="115214" bIns="57606" rtlCol="0">
            <a:spAutoFit/>
          </a:bodyPr>
          <a:lstStyle/>
          <a:p>
            <a:pPr algn="r"/>
            <a:fld id="{24173ED6-4A69-4FA8-8A09-51FC87ACF5D8}" type="slidenum">
              <a:rPr lang="zh-CN" altLang="en-US" sz="1465" b="1" smtClean="0">
                <a:solidFill>
                  <a:srgbClr val="9BBB59"/>
                </a:solidFill>
                <a:latin typeface="微软雅黑" panose="020B0503020204020204" pitchFamily="34" charset="-122"/>
                <a:ea typeface="微软雅黑" panose="020B0503020204020204" pitchFamily="34" charset="-122"/>
              </a:rPr>
            </a:fld>
            <a:endParaRPr lang="zh-CN" altLang="en-US" sz="1465" b="1" dirty="0">
              <a:solidFill>
                <a:srgbClr val="9BBB59"/>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335360" y="1"/>
            <a:ext cx="10972800" cy="620688"/>
          </a:xfrm>
          <a:prstGeom prst="rect">
            <a:avLst/>
          </a:prstGeom>
        </p:spPr>
        <p:txBody>
          <a:bodyPr anchor="ctr"/>
          <a:lstStyle>
            <a:lvl1pPr algn="l">
              <a:defRPr sz="3065"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5" Type="http://schemas.openxmlformats.org/officeDocument/2006/relationships/theme" Target="../theme/theme2.xml"/><Relationship Id="rId14" Type="http://schemas.openxmlformats.org/officeDocument/2006/relationships/image" Target="../media/image17.png"/><Relationship Id="rId13" Type="http://schemas.openxmlformats.org/officeDocument/2006/relationships/image" Target="../media/image16.png"/><Relationship Id="rId12" Type="http://schemas.openxmlformats.org/officeDocument/2006/relationships/slideLayout" Target="../slideLayouts/slideLayout27.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9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7400" algn="l" defTabSz="685800" rtl="0" eaLnBrk="1" latinLnBrk="0" hangingPunct="1">
        <a:defRPr sz="1300" kern="1200">
          <a:solidFill>
            <a:schemeClr val="tx1"/>
          </a:solidFill>
          <a:latin typeface="+mn-lt"/>
          <a:ea typeface="+mn-ea"/>
          <a:cs typeface="+mn-cs"/>
        </a:defRPr>
      </a:lvl7pPr>
      <a:lvl8pPr marL="2400300" algn="l" defTabSz="685800" rtl="0" eaLnBrk="1" latinLnBrk="0" hangingPunct="1">
        <a:defRPr sz="1300" kern="1200">
          <a:solidFill>
            <a:schemeClr val="tx1"/>
          </a:solidFill>
          <a:latin typeface="+mn-lt"/>
          <a:ea typeface="+mn-ea"/>
          <a:cs typeface="+mn-cs"/>
        </a:defRPr>
      </a:lvl8pPr>
      <a:lvl9pPr marL="2743200" algn="l" defTabSz="685800"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97154" name="Picture 4"/>
          <p:cNvPicPr>
            <a:picLocks noChangeAspect="1"/>
          </p:cNvPicPr>
          <p:nvPr/>
        </p:nvPicPr>
        <p:blipFill>
          <a:blip r:embed="rId13" cstate="print"/>
          <a:stretch>
            <a:fillRect/>
          </a:stretch>
        </p:blipFill>
        <p:spPr>
          <a:xfrm>
            <a:off x="0" y="9552"/>
            <a:ext cx="12192000" cy="6838919"/>
          </a:xfrm>
          <a:prstGeom prst="rect">
            <a:avLst/>
          </a:prstGeom>
        </p:spPr>
      </p:pic>
      <p:pic>
        <p:nvPicPr>
          <p:cNvPr id="2097155" name="Picture 5"/>
          <p:cNvPicPr>
            <a:picLocks noChangeAspect="1"/>
          </p:cNvPicPr>
          <p:nvPr/>
        </p:nvPicPr>
        <p:blipFill>
          <a:blip r:embed="rId14" cstate="print"/>
          <a:stretch>
            <a:fillRect/>
          </a:stretch>
        </p:blipFill>
        <p:spPr>
          <a:xfrm>
            <a:off x="0" y="18595"/>
            <a:ext cx="12192000" cy="878329"/>
          </a:xfrm>
          <a:prstGeom prst="rect">
            <a:avLst/>
          </a:prstGeom>
        </p:spPr>
      </p:pic>
      <p:sp>
        <p:nvSpPr>
          <p:cNvPr id="1048583" name="Title Placeholder 1"/>
          <p:cNvSpPr>
            <a:spLocks noGrp="1"/>
          </p:cNvSpPr>
          <p:nvPr>
            <p:ph type="title"/>
          </p:nvPr>
        </p:nvSpPr>
        <p:spPr bwMode="auto">
          <a:xfrm>
            <a:off x="141188" y="122879"/>
            <a:ext cx="10384575" cy="723900"/>
          </a:xfrm>
          <a:prstGeom prst="rect">
            <a:avLst/>
          </a:prstGeom>
          <a:noFill/>
          <a:ln w="9525">
            <a:noFill/>
            <a:miter lim="800000"/>
          </a:ln>
        </p:spPr>
        <p:txBody>
          <a:bodyPr vert="horz" wrap="square" lIns="0" tIns="0" rIns="0" bIns="0" numCol="1" anchor="t" anchorCtr="0" compatLnSpc="1"/>
          <a:lstStyle/>
          <a:p>
            <a:pPr lvl="0"/>
            <a:r>
              <a:rPr lang="en-US" dirty="0"/>
              <a:t>Click to edit Master title style</a:t>
            </a:r>
            <a:endParaRPr lang="en-US" dirty="0"/>
          </a:p>
        </p:txBody>
      </p:sp>
      <p:sp>
        <p:nvSpPr>
          <p:cNvPr id="1048584" name="Text Placeholder 2"/>
          <p:cNvSpPr>
            <a:spLocks noGrp="1"/>
          </p:cNvSpPr>
          <p:nvPr>
            <p:ph type="body" idx="1"/>
          </p:nvPr>
        </p:nvSpPr>
        <p:spPr bwMode="auto">
          <a:xfrm>
            <a:off x="141185" y="958961"/>
            <a:ext cx="10972800" cy="1120147"/>
          </a:xfrm>
          <a:prstGeom prst="rect">
            <a:avLst/>
          </a:prstGeom>
          <a:noFill/>
          <a:ln w="9525">
            <a:noFill/>
            <a:miter lim="800000"/>
          </a:ln>
        </p:spPr>
        <p:txBody>
          <a:bodyPr vert="horz" wrap="square" lIns="0" tIns="0" rIns="0" bIns="0" numCol="1" anchor="t" anchorCtr="0" compatLnSpc="1"/>
          <a:lstStyle/>
          <a:p>
            <a:pPr marL="230505" marR="0" lvl="0" indent="-230505" algn="l" defTabSz="457200" rtl="0" eaLnBrk="1" fontAlgn="base" latinLnBrk="0" hangingPunct="1">
              <a:lnSpc>
                <a:spcPct val="100000"/>
              </a:lnSpc>
              <a:spcBef>
                <a:spcPct val="0"/>
              </a:spcBef>
              <a:spcAft>
                <a:spcPts val="600"/>
              </a:spcAft>
              <a:buClrTx/>
              <a:buSzTx/>
              <a:buFont typeface="Arial" panose="020B0604020202020204" pitchFamily="34" charset="0"/>
              <a:buChar char="•"/>
            </a:pPr>
            <a:r>
              <a:rPr kumimoji="0" lang="en-US" altLang="zh-CN" sz="16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Click to edit Master text styles</a:t>
            </a:r>
            <a:endParaRPr kumimoji="0" lang="en-US" altLang="zh-CN" sz="16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a:p>
            <a:pPr marL="459105" marR="0" lvl="1" indent="-228600" algn="l" defTabSz="457200" rtl="0" eaLnBrk="1" fontAlgn="base" latinLnBrk="0" hangingPunct="1">
              <a:lnSpc>
                <a:spcPct val="100000"/>
              </a:lnSpc>
              <a:spcBef>
                <a:spcPct val="0"/>
              </a:spcBef>
              <a:spcAft>
                <a:spcPts val="600"/>
              </a:spcAft>
              <a:buClrTx/>
              <a:buSzTx/>
              <a:buFont typeface="Lucida Grande"/>
              <a:buChar char="-"/>
            </a:pPr>
            <a:r>
              <a:rPr kumimoji="0" lang="en-US" altLang="zh-CN" sz="14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Second level</a:t>
            </a:r>
            <a:endParaRPr kumimoji="0" lang="en-US" altLang="zh-CN" sz="14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a:p>
            <a:pPr marL="684530" marR="0" lvl="2" indent="-225425" algn="l" defTabSz="457200" rtl="0" eaLnBrk="1" fontAlgn="base" latinLnBrk="0" hangingPunct="1">
              <a:lnSpc>
                <a:spcPct val="100000"/>
              </a:lnSpc>
              <a:spcBef>
                <a:spcPct val="0"/>
              </a:spcBef>
              <a:spcAft>
                <a:spcPts val="600"/>
              </a:spcAft>
              <a:buClrTx/>
              <a:buSzTx/>
              <a:buFont typeface="Arial" panose="020B0604020202020204" pitchFamily="34" charset="0"/>
              <a:buChar char="•"/>
            </a:pPr>
            <a:r>
              <a:rPr kumimoji="0" lang="en-US" altLang="zh-CN" sz="12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Third level</a:t>
            </a:r>
            <a:endParaRPr kumimoji="0" lang="en-US" altLang="zh-CN" sz="12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a:p>
            <a:pPr marL="912495" marR="0" lvl="3" indent="-228600" algn="l" defTabSz="457200" rtl="0" eaLnBrk="1" fontAlgn="base" latinLnBrk="0" hangingPunct="1">
              <a:lnSpc>
                <a:spcPct val="100000"/>
              </a:lnSpc>
              <a:spcBef>
                <a:spcPct val="0"/>
              </a:spcBef>
              <a:spcAft>
                <a:spcPts val="600"/>
              </a:spcAft>
              <a:buClrTx/>
              <a:buSzTx/>
              <a:buFont typeface="Lucida Grande"/>
              <a:buChar char="-"/>
            </a:pPr>
            <a:r>
              <a:rPr kumimoji="0" lang="en-US" altLang="zh-CN" sz="11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Fourth level</a:t>
            </a:r>
            <a:endParaRPr kumimoji="0" lang="en-US" altLang="zh-CN" sz="11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a:p>
            <a:pPr marL="1142365" marR="0" lvl="4" indent="-230505" algn="l" defTabSz="457200" rtl="0" eaLnBrk="1" fontAlgn="base" latinLnBrk="0" hangingPunct="1">
              <a:lnSpc>
                <a:spcPct val="100000"/>
              </a:lnSpc>
              <a:spcBef>
                <a:spcPct val="0"/>
              </a:spcBef>
              <a:spcAft>
                <a:spcPts val="600"/>
              </a:spcAft>
              <a:buClrTx/>
              <a:buSzTx/>
              <a:buFont typeface="Arial" panose="020B0604020202020204" pitchFamily="34" charset="0"/>
              <a:buChar char="•"/>
            </a:pPr>
            <a:r>
              <a:rPr kumimoji="0" lang="en-US" altLang="zh-CN" sz="11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rPr>
              <a:t>Fifth level</a:t>
            </a:r>
            <a:endParaRPr kumimoji="0" lang="en-US" altLang="zh-CN" sz="1100" b="0" i="0" u="none" strike="noStrike" kern="1200" cap="none" spc="0" normalizeH="0" baseline="0" noProof="0" dirty="0">
              <a:ln>
                <a:noFill/>
              </a:ln>
              <a:solidFill>
                <a:srgbClr val="68717A">
                  <a:lumMod val="50000"/>
                </a:srgbClr>
              </a:solidFill>
              <a:effectLst/>
              <a:uLnTx/>
              <a:uFillTx/>
              <a:latin typeface="微软雅黑" panose="020B0503020204020204" pitchFamily="34" charset="-122"/>
              <a:ea typeface="微软雅黑" panose="020B0503020204020204" pitchFamily="34" charset="-122"/>
            </a:endParaRPr>
          </a:p>
        </p:txBody>
      </p:sp>
      <p:sp>
        <p:nvSpPr>
          <p:cNvPr id="1048585" name="Slide Number Placeholder 5"/>
          <p:cNvSpPr txBox="1"/>
          <p:nvPr/>
        </p:nvSpPr>
        <p:spPr>
          <a:xfrm>
            <a:off x="11694485" y="6466047"/>
            <a:ext cx="323131" cy="23937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182688-34E5-4CE3-92E4-C88AA8BD9750}" type="slidenum">
              <a:rPr lang="en-GB" sz="1465" smtClean="0">
                <a:solidFill>
                  <a:srgbClr val="68717A"/>
                </a:solidFill>
                <a:cs typeface="Arial" panose="020B0604020202020204" pitchFamily="34" charset="0"/>
              </a:rPr>
            </a:fld>
            <a:endParaRPr lang="en-GB" sz="1865" dirty="0">
              <a:solidFill>
                <a:srgbClr val="68717A"/>
              </a:solidFill>
              <a:cs typeface="Arial" panose="020B0604020202020204" pitchFamily="34" charset="0"/>
            </a:endParaRPr>
          </a:p>
        </p:txBody>
      </p:sp>
      <p:sp>
        <p:nvSpPr>
          <p:cNvPr id="1048586" name="TextBox 27"/>
          <p:cNvSpPr txBox="1"/>
          <p:nvPr/>
        </p:nvSpPr>
        <p:spPr>
          <a:xfrm>
            <a:off x="2004495" y="6333076"/>
            <a:ext cx="8104716" cy="448945"/>
          </a:xfrm>
          <a:prstGeom prst="rect">
            <a:avLst/>
          </a:prstGeom>
          <a:noFill/>
        </p:spPr>
        <p:txBody>
          <a:bodyPr lIns="121866" tIns="60933" rIns="121866" bIns="60933">
            <a:spAutoFit/>
          </a:bodyPr>
          <a:lstStyle/>
          <a:p>
            <a:endParaRPr lang="en-GB" sz="1065" dirty="0">
              <a:solidFill>
                <a:srgbClr val="68717A"/>
              </a:solidFill>
              <a:latin typeface="微软雅黑" panose="020B0503020204020204" pitchFamily="34" charset="-122"/>
              <a:ea typeface="微软雅黑" panose="020B0503020204020204" pitchFamily="34" charset="-122"/>
              <a:cs typeface="Arial" panose="020B0604020202020204" pitchFamily="34" charset="0"/>
            </a:endParaRPr>
          </a:p>
          <a:p>
            <a:endParaRPr lang="en-GB" sz="1065" dirty="0">
              <a:solidFill>
                <a:srgbClr val="68717A"/>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hf sldNum="0" hdr="0" ftr="0" dt="0"/>
  <p:txStyles>
    <p:titleStyle>
      <a:lvl1pPr algn="l" defTabSz="609600" rtl="0" eaLnBrk="1" fontAlgn="base" hangingPunct="1">
        <a:spcBef>
          <a:spcPct val="0"/>
        </a:spcBef>
        <a:spcAft>
          <a:spcPct val="0"/>
        </a:spcAft>
        <a:defRPr sz="2400" b="1" kern="12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vl2pPr algn="l" defTabSz="457200" rtl="0" eaLnBrk="1" fontAlgn="base" hangingPunct="1">
        <a:spcBef>
          <a:spcPct val="0"/>
        </a:spcBef>
        <a:spcAft>
          <a:spcPct val="0"/>
        </a:spcAft>
        <a:defRPr sz="4400" b="1">
          <a:solidFill>
            <a:schemeClr val="tx1"/>
          </a:solidFill>
          <a:latin typeface="Arial" panose="020B0604020202020204" pitchFamily="34" charset="0"/>
          <a:ea typeface="ヒラギノ角ゴ Pro W3"/>
          <a:cs typeface="Arial" panose="020B0604020202020204" pitchFamily="34" charset="0"/>
        </a:defRPr>
      </a:lvl2pPr>
      <a:lvl3pPr algn="l" defTabSz="457200" rtl="0" eaLnBrk="1" fontAlgn="base" hangingPunct="1">
        <a:spcBef>
          <a:spcPct val="0"/>
        </a:spcBef>
        <a:spcAft>
          <a:spcPct val="0"/>
        </a:spcAft>
        <a:defRPr sz="4400" b="1">
          <a:solidFill>
            <a:schemeClr val="tx1"/>
          </a:solidFill>
          <a:latin typeface="Arial" panose="020B0604020202020204" pitchFamily="34" charset="0"/>
          <a:ea typeface="ヒラギノ角ゴ Pro W3"/>
          <a:cs typeface="Arial" panose="020B0604020202020204" pitchFamily="34" charset="0"/>
        </a:defRPr>
      </a:lvl3pPr>
      <a:lvl4pPr algn="l" defTabSz="457200" rtl="0" eaLnBrk="1" fontAlgn="base" hangingPunct="1">
        <a:spcBef>
          <a:spcPct val="0"/>
        </a:spcBef>
        <a:spcAft>
          <a:spcPct val="0"/>
        </a:spcAft>
        <a:defRPr sz="4400" b="1">
          <a:solidFill>
            <a:schemeClr val="tx1"/>
          </a:solidFill>
          <a:latin typeface="Arial" panose="020B0604020202020204" pitchFamily="34" charset="0"/>
          <a:ea typeface="ヒラギノ角ゴ Pro W3"/>
          <a:cs typeface="Arial" panose="020B0604020202020204" pitchFamily="34" charset="0"/>
        </a:defRPr>
      </a:lvl4pPr>
      <a:lvl5pPr algn="l" defTabSz="457200" rtl="0" eaLnBrk="1" fontAlgn="base" hangingPunct="1">
        <a:spcBef>
          <a:spcPct val="0"/>
        </a:spcBef>
        <a:spcAft>
          <a:spcPct val="0"/>
        </a:spcAft>
        <a:defRPr sz="4400" b="1">
          <a:solidFill>
            <a:schemeClr val="tx1"/>
          </a:solidFill>
          <a:latin typeface="Arial" panose="020B0604020202020204" pitchFamily="34" charset="0"/>
          <a:ea typeface="ヒラギノ角ゴ Pro W3"/>
          <a:cs typeface="Arial" panose="020B0604020202020204" pitchFamily="34" charset="0"/>
        </a:defRPr>
      </a:lvl5pPr>
      <a:lvl6pPr marL="4572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a:defRPr>
      </a:lvl6pPr>
      <a:lvl7pPr marL="913765"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a:defRPr>
      </a:lvl7pPr>
      <a:lvl8pPr marL="1370965"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a:defRPr>
      </a:lvl8pPr>
      <a:lvl9pPr marL="1828165"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a:defRPr>
      </a:lvl9pPr>
    </p:titleStyle>
    <p:bodyStyle>
      <a:lvl1pPr marL="307340" marR="0" indent="-307340" algn="l" defTabSz="609600" rtl="0" eaLnBrk="1" fontAlgn="base" latinLnBrk="0" hangingPunct="1">
        <a:lnSpc>
          <a:spcPct val="100000"/>
        </a:lnSpc>
        <a:spcBef>
          <a:spcPct val="0"/>
        </a:spcBef>
        <a:spcAft>
          <a:spcPts val="600"/>
        </a:spcAft>
        <a:buClrTx/>
        <a:buSzTx/>
        <a:buFont typeface="Arial" panose="020B0604020202020204" pitchFamily="34" charset="0"/>
        <a:buChar char="•"/>
        <a:defRPr sz="2135" kern="12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defRPr>
      </a:lvl1pPr>
      <a:lvl2pPr marL="612140" marR="0" indent="-304800" algn="l" defTabSz="609600" rtl="0" eaLnBrk="1" fontAlgn="base" latinLnBrk="0" hangingPunct="1">
        <a:lnSpc>
          <a:spcPct val="100000"/>
        </a:lnSpc>
        <a:spcBef>
          <a:spcPct val="0"/>
        </a:spcBef>
        <a:spcAft>
          <a:spcPts val="600"/>
        </a:spcAft>
        <a:buClrTx/>
        <a:buSzTx/>
        <a:buFont typeface="Lucida Grande"/>
        <a:buChar char="-"/>
        <a:defRPr sz="1865" kern="12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defRPr>
      </a:lvl2pPr>
      <a:lvl3pPr marL="912495" marR="0" indent="-300355" algn="l" defTabSz="609600" rtl="0" eaLnBrk="1" fontAlgn="base" latinLnBrk="0" hangingPunct="1">
        <a:lnSpc>
          <a:spcPct val="100000"/>
        </a:lnSpc>
        <a:spcBef>
          <a:spcPct val="0"/>
        </a:spcBef>
        <a:spcAft>
          <a:spcPts val="600"/>
        </a:spcAft>
        <a:buClrTx/>
        <a:buSzTx/>
        <a:buFont typeface="Arial" panose="020B0604020202020204" pitchFamily="34" charset="0"/>
        <a:buChar char="•"/>
        <a:defRPr sz="1600" kern="12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defRPr>
      </a:lvl3pPr>
      <a:lvl4pPr marL="1216660" marR="0" indent="-304800" algn="l" defTabSz="609600" rtl="0" eaLnBrk="1" fontAlgn="base" latinLnBrk="0" hangingPunct="1">
        <a:lnSpc>
          <a:spcPct val="100000"/>
        </a:lnSpc>
        <a:spcBef>
          <a:spcPct val="0"/>
        </a:spcBef>
        <a:spcAft>
          <a:spcPts val="600"/>
        </a:spcAft>
        <a:buClrTx/>
        <a:buSzTx/>
        <a:buFont typeface="Lucida Grande"/>
        <a:buChar char="-"/>
        <a:defRPr sz="1465" kern="12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defRPr>
      </a:lvl4pPr>
      <a:lvl5pPr marL="1523365" marR="0" indent="-307340" algn="l" defTabSz="609600" rtl="0" eaLnBrk="1" fontAlgn="base" latinLnBrk="0" hangingPunct="1">
        <a:lnSpc>
          <a:spcPct val="100000"/>
        </a:lnSpc>
        <a:spcBef>
          <a:spcPct val="0"/>
        </a:spcBef>
        <a:spcAft>
          <a:spcPts val="600"/>
        </a:spcAft>
        <a:buClrTx/>
        <a:buSzTx/>
        <a:buFont typeface="Arial" panose="020B0604020202020204" pitchFamily="34" charset="0"/>
        <a:buChar char="•"/>
        <a:defRPr sz="1465" kern="12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defRPr>
      </a:lvl5pPr>
      <a:lvl6pPr marL="3352165" indent="-304800" algn="l" defTabSz="6096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59860" indent="-304800" algn="l" defTabSz="6096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69460" indent="-304800" algn="l" defTabSz="6096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79060" indent="-304800" algn="l" defTabSz="6096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8565" algn="l" defTabSz="609600" rtl="0" eaLnBrk="1" latinLnBrk="0" hangingPunct="1">
        <a:defRPr sz="2400" kern="1200">
          <a:solidFill>
            <a:schemeClr val="tx1"/>
          </a:solidFill>
          <a:latin typeface="+mn-lt"/>
          <a:ea typeface="+mn-ea"/>
          <a:cs typeface="+mn-cs"/>
        </a:defRPr>
      </a:lvl3pPr>
      <a:lvl4pPr marL="1828165" algn="l" defTabSz="609600" rtl="0" eaLnBrk="1" latinLnBrk="0" hangingPunct="1">
        <a:defRPr sz="2400" kern="1200">
          <a:solidFill>
            <a:schemeClr val="tx1"/>
          </a:solidFill>
          <a:latin typeface="+mn-lt"/>
          <a:ea typeface="+mn-ea"/>
          <a:cs typeface="+mn-cs"/>
        </a:defRPr>
      </a:lvl4pPr>
      <a:lvl5pPr marL="2437765" algn="l" defTabSz="609600" rtl="0" eaLnBrk="1" latinLnBrk="0" hangingPunct="1">
        <a:defRPr sz="2400" kern="1200">
          <a:solidFill>
            <a:schemeClr val="tx1"/>
          </a:solidFill>
          <a:latin typeface="+mn-lt"/>
          <a:ea typeface="+mn-ea"/>
          <a:cs typeface="+mn-cs"/>
        </a:defRPr>
      </a:lvl5pPr>
      <a:lvl6pPr marL="3047365" algn="l" defTabSz="609600" rtl="0" eaLnBrk="1" latinLnBrk="0" hangingPunct="1">
        <a:defRPr sz="2400" kern="1200">
          <a:solidFill>
            <a:schemeClr val="tx1"/>
          </a:solidFill>
          <a:latin typeface="+mn-lt"/>
          <a:ea typeface="+mn-ea"/>
          <a:cs typeface="+mn-cs"/>
        </a:defRPr>
      </a:lvl6pPr>
      <a:lvl7pPr marL="3655060" algn="l" defTabSz="609600" rtl="0" eaLnBrk="1" latinLnBrk="0" hangingPunct="1">
        <a:defRPr sz="2400" kern="1200">
          <a:solidFill>
            <a:schemeClr val="tx1"/>
          </a:solidFill>
          <a:latin typeface="+mn-lt"/>
          <a:ea typeface="+mn-ea"/>
          <a:cs typeface="+mn-cs"/>
        </a:defRPr>
      </a:lvl7pPr>
      <a:lvl8pPr marL="4264660" algn="l" defTabSz="609600" rtl="0" eaLnBrk="1" latinLnBrk="0" hangingPunct="1">
        <a:defRPr sz="2400" kern="1200">
          <a:solidFill>
            <a:schemeClr val="tx1"/>
          </a:solidFill>
          <a:latin typeface="+mn-lt"/>
          <a:ea typeface="+mn-ea"/>
          <a:cs typeface="+mn-cs"/>
        </a:defRPr>
      </a:lvl8pPr>
      <a:lvl9pPr marL="4874260" algn="l" defTabSz="6096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hyperlink" Target="https://www.itu.int/en/ITU-T/studygroups/2013-2016/16/Pages/video/jct3v.aspx" TargetMode="External"/><Relationship Id="rId3" Type="http://schemas.openxmlformats.org/officeDocument/2006/relationships/hyperlink" Target="https://www.leiainc.com/lume-pad-2" TargetMode="External"/><Relationship Id="rId2" Type="http://schemas.openxmlformats.org/officeDocument/2006/relationships/hyperlink" Target="https://blog.google/technology/research/project-starline/" TargetMode="External"/><Relationship Id="rId1" Type="http://schemas.openxmlformats.org/officeDocument/2006/relationships/hyperlink" Target="https://www.tridimensional.info/2023/01/all-the-stereoscopic-3d-devices-presented-at-ces-2023/#:~:text=All%20the%20Stereoscopic%203D%20devices%20presented%20at%20CES,Display%20...%207%20Others%20...%208%20Conclusion%20"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image" Target="../media/image19.png"/><Relationship Id="rId4" Type="http://schemas.openxmlformats.org/officeDocument/2006/relationships/tags" Target="../tags/tag7.xml"/><Relationship Id="rId3" Type="http://schemas.openxmlformats.org/officeDocument/2006/relationships/image" Target="../media/image18.png"/><Relationship Id="rId2" Type="http://schemas.openxmlformats.org/officeDocument/2006/relationships/tags" Target="../tags/tag6.xml"/><Relationship Id="rId12" Type="http://schemas.openxmlformats.org/officeDocument/2006/relationships/notesSlide" Target="../notesSlides/notesSlide1.xml"/><Relationship Id="rId11" Type="http://schemas.openxmlformats.org/officeDocument/2006/relationships/slideLayout" Target="../slideLayouts/slideLayout2.xml"/><Relationship Id="rId10" Type="http://schemas.openxmlformats.org/officeDocument/2006/relationships/tags" Target="../tags/tag11.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tags" Target="../tags/tag19.xml"/><Relationship Id="rId7" Type="http://schemas.openxmlformats.org/officeDocument/2006/relationships/image" Target="../media/image23.png"/><Relationship Id="rId6" Type="http://schemas.openxmlformats.org/officeDocument/2006/relationships/tags" Target="../tags/tag18.xml"/><Relationship Id="rId5" Type="http://schemas.openxmlformats.org/officeDocument/2006/relationships/image" Target="../media/image22.png"/><Relationship Id="rId4" Type="http://schemas.openxmlformats.org/officeDocument/2006/relationships/tags" Target="../tags/tag17.xml"/><Relationship Id="rId3" Type="http://schemas.openxmlformats.org/officeDocument/2006/relationships/image" Target="../media/image21.png"/><Relationship Id="rId2" Type="http://schemas.openxmlformats.org/officeDocument/2006/relationships/tags" Target="../tags/tag16.xml"/><Relationship Id="rId13" Type="http://schemas.openxmlformats.org/officeDocument/2006/relationships/notesSlide" Target="../notesSlides/notesSlide4.xml"/><Relationship Id="rId12" Type="http://schemas.openxmlformats.org/officeDocument/2006/relationships/slideLayout" Target="../slideLayouts/slideLayout2.xml"/><Relationship Id="rId11" Type="http://schemas.openxmlformats.org/officeDocument/2006/relationships/image" Target="../media/image26.png"/><Relationship Id="rId10" Type="http://schemas.openxmlformats.org/officeDocument/2006/relationships/image" Target="../media/image25.jpeg"/><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64335" y="2426335"/>
            <a:ext cx="8863330" cy="2006600"/>
            <a:chOff x="2621" y="3691"/>
            <a:chExt cx="13958" cy="3160"/>
          </a:xfrm>
        </p:grpSpPr>
        <p:sp>
          <p:nvSpPr>
            <p:cNvPr id="5" name="文本框 4"/>
            <p:cNvSpPr txBox="1"/>
            <p:nvPr/>
          </p:nvSpPr>
          <p:spPr>
            <a:xfrm>
              <a:off x="2621" y="3691"/>
              <a:ext cx="13958" cy="1913"/>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noAutofit/>
            </a:bodyPr>
            <a:p>
              <a:pPr algn="ctr" eaLnBrk="0" hangingPunct="0">
                <a:lnSpc>
                  <a:spcPct val="150000"/>
                </a:lnSpc>
                <a:spcBef>
                  <a:spcPct val="20000"/>
                </a:spcBef>
              </a:pPr>
              <a:r>
                <a:rPr lang="en-US" sz="2400" b="1">
                  <a:solidFill>
                    <a:srgbClr val="0B85CF"/>
                  </a:solidFill>
                  <a:latin typeface="微软雅黑" panose="020B0503020204020204" pitchFamily="34" charset="-122"/>
                  <a:ea typeface="微软雅黑" panose="020B0503020204020204" pitchFamily="34" charset="-122"/>
                  <a:cs typeface="+mj-cs"/>
                  <a:sym typeface="Calibri" panose="020F0502020204030204" charset="0"/>
                </a:rPr>
                <a:t>Study</a:t>
              </a:r>
              <a:r>
                <a:rPr sz="2400" b="1">
                  <a:solidFill>
                    <a:srgbClr val="0B85CF"/>
                  </a:solidFill>
                  <a:latin typeface="微软雅黑" panose="020B0503020204020204" pitchFamily="34" charset="-122"/>
                  <a:ea typeface="微软雅黑" panose="020B0503020204020204" pitchFamily="34" charset="-122"/>
                  <a:cs typeface="+mj-cs"/>
                  <a:sym typeface="Calibri" panose="020F0502020204030204" charset="0"/>
                </a:rPr>
                <a:t> on </a:t>
              </a:r>
              <a:r>
                <a:rPr lang="en-US" sz="2400" b="1">
                  <a:solidFill>
                    <a:srgbClr val="0B85CF"/>
                  </a:solidFill>
                  <a:latin typeface="微软雅黑" panose="020B0503020204020204" pitchFamily="34" charset="-122"/>
                  <a:ea typeface="微软雅黑" panose="020B0503020204020204" pitchFamily="34" charset="-122"/>
                  <a:cs typeface="+mj-cs"/>
                  <a:sym typeface="Calibri" panose="020F0502020204030204" charset="0"/>
                </a:rPr>
                <a:t>Glasses-free </a:t>
              </a:r>
              <a:r>
                <a:rPr sz="2400" b="1">
                  <a:solidFill>
                    <a:srgbClr val="0B85CF"/>
                  </a:solidFill>
                  <a:latin typeface="微软雅黑" panose="020B0503020204020204" pitchFamily="34" charset="-122"/>
                  <a:ea typeface="微软雅黑" panose="020B0503020204020204" pitchFamily="34" charset="-122"/>
                  <a:cs typeface="+mj-cs"/>
                  <a:sym typeface="Calibri" panose="020F0502020204030204" charset="0"/>
                </a:rPr>
                <a:t>3D Real-Time Communication</a:t>
              </a:r>
              <a:r>
                <a:rPr lang="en-US" sz="2400" b="1">
                  <a:solidFill>
                    <a:srgbClr val="0B85CF"/>
                  </a:solidFill>
                  <a:latin typeface="微软雅黑" panose="020B0503020204020204" pitchFamily="34" charset="-122"/>
                  <a:ea typeface="微软雅黑" panose="020B0503020204020204" pitchFamily="34" charset="-122"/>
                  <a:cs typeface="+mj-cs"/>
                  <a:sym typeface="Calibri" panose="020F0502020204030204" charset="0"/>
                </a:rPr>
                <a:t> (FS_G3D) </a:t>
              </a:r>
              <a:r>
                <a:rPr sz="2400" b="1">
                  <a:solidFill>
                    <a:srgbClr val="0B85CF"/>
                  </a:solidFill>
                  <a:latin typeface="微软雅黑" panose="020B0503020204020204" pitchFamily="34" charset="-122"/>
                  <a:ea typeface="微软雅黑" panose="020B0503020204020204" pitchFamily="34" charset="-122"/>
                  <a:cs typeface="+mj-cs"/>
                  <a:sym typeface="Calibri" panose="020F0502020204030204" charset="0"/>
                </a:rPr>
                <a:t>for Release 19</a:t>
              </a:r>
              <a:endParaRPr sz="2400" b="1">
                <a:solidFill>
                  <a:srgbClr val="0B85CF"/>
                </a:solidFill>
                <a:latin typeface="微软雅黑" panose="020B0503020204020204" pitchFamily="34" charset="-122"/>
                <a:ea typeface="微软雅黑" panose="020B0503020204020204" pitchFamily="34" charset="-122"/>
                <a:cs typeface="+mj-cs"/>
                <a:sym typeface="Calibri" panose="020F0502020204030204" charset="0"/>
              </a:endParaRPr>
            </a:p>
            <a:p>
              <a:pPr algn="ctr" eaLnBrk="0" hangingPunct="0">
                <a:lnSpc>
                  <a:spcPct val="150000"/>
                </a:lnSpc>
                <a:spcBef>
                  <a:spcPct val="20000"/>
                </a:spcBef>
              </a:pPr>
              <a:endParaRPr sz="2400" b="1">
                <a:solidFill>
                  <a:srgbClr val="0B85CF"/>
                </a:solidFill>
                <a:latin typeface="微软雅黑" panose="020B0503020204020204" pitchFamily="34" charset="-122"/>
                <a:ea typeface="微软雅黑" panose="020B0503020204020204" pitchFamily="34" charset="-122"/>
                <a:cs typeface="+mj-cs"/>
                <a:sym typeface="Calibri" panose="020F0502020204030204" charset="0"/>
              </a:endParaRPr>
            </a:p>
            <a:p>
              <a:pPr algn="ctr" eaLnBrk="0" hangingPunct="0">
                <a:lnSpc>
                  <a:spcPct val="150000"/>
                </a:lnSpc>
                <a:spcBef>
                  <a:spcPct val="20000"/>
                </a:spcBef>
              </a:pPr>
              <a:endParaRPr sz="2400" b="1">
                <a:solidFill>
                  <a:srgbClr val="0B85CF"/>
                </a:solidFill>
                <a:latin typeface="微软雅黑" panose="020B0503020204020204" pitchFamily="34" charset="-122"/>
                <a:ea typeface="微软雅黑" panose="020B0503020204020204" pitchFamily="34" charset="-122"/>
                <a:cs typeface="+mj-cs"/>
                <a:sym typeface="Calibri" panose="020F0502020204030204" charset="0"/>
              </a:endParaRPr>
            </a:p>
            <a:p>
              <a:pPr algn="ctr" eaLnBrk="0" hangingPunct="0">
                <a:lnSpc>
                  <a:spcPct val="150000"/>
                </a:lnSpc>
                <a:spcBef>
                  <a:spcPct val="20000"/>
                </a:spcBef>
              </a:pPr>
              <a:endParaRPr sz="2400" b="1">
                <a:solidFill>
                  <a:srgbClr val="0B85CF"/>
                </a:solidFill>
                <a:latin typeface="微软雅黑" panose="020B0503020204020204" pitchFamily="34" charset="-122"/>
                <a:ea typeface="微软雅黑" panose="020B0503020204020204" pitchFamily="34" charset="-122"/>
                <a:cs typeface="+mj-cs"/>
                <a:sym typeface="Calibri" panose="020F0502020204030204" charset="0"/>
              </a:endParaRPr>
            </a:p>
            <a:p>
              <a:pPr algn="ctr" eaLnBrk="0" hangingPunct="0">
                <a:lnSpc>
                  <a:spcPct val="150000"/>
                </a:lnSpc>
                <a:spcBef>
                  <a:spcPct val="20000"/>
                </a:spcBef>
              </a:pPr>
              <a:endParaRPr sz="2400" b="1">
                <a:solidFill>
                  <a:srgbClr val="0B85CF"/>
                </a:solidFill>
                <a:latin typeface="微软雅黑" panose="020B0503020204020204" pitchFamily="34" charset="-122"/>
                <a:ea typeface="微软雅黑" panose="020B0503020204020204" pitchFamily="34" charset="-122"/>
                <a:cs typeface="+mj-cs"/>
                <a:sym typeface="Calibri" panose="020F0502020204030204" charset="0"/>
              </a:endParaRPr>
            </a:p>
          </p:txBody>
        </p:sp>
        <p:sp>
          <p:nvSpPr>
            <p:cNvPr id="6" name="标题 1"/>
            <p:cNvSpPr txBox="1"/>
            <p:nvPr/>
          </p:nvSpPr>
          <p:spPr bwMode="auto">
            <a:xfrm>
              <a:off x="5973" y="5604"/>
              <a:ext cx="6935" cy="1247"/>
            </a:xfrm>
            <a:prstGeom prst="rect">
              <a:avLst/>
            </a:prstGeom>
            <a:noFill/>
            <a:ln w="9525">
              <a:noFill/>
              <a:miter lim="800000"/>
            </a:ln>
            <a:effectLst/>
          </p:spPr>
          <p:txBody>
            <a:bodyPr vert="horz" wrap="square" lIns="68552" tIns="34276" rIns="68552" bIns="34276" numCol="1" anchor="t" anchorCtr="0" compatLnSpc="1"/>
            <a:p>
              <a:pPr marL="0" lvl="1" algn="ctr">
                <a:lnSpc>
                  <a:spcPct val="120000"/>
                </a:lnSpc>
                <a:defRPr/>
              </a:pPr>
              <a:r>
                <a:rPr kumimoji="1" lang="en-US" altLang="zh-CN" sz="1600" b="1" spc="100"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China Mobile</a:t>
              </a:r>
              <a:r>
                <a:rPr kumimoji="1" lang="zh-CN" altLang="en-US" sz="1600" b="1" spc="100"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a:t>
              </a:r>
              <a:r>
                <a:rPr kumimoji="1" lang="en-US" altLang="zh-CN" sz="1600" b="1" spc="100"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Huawei</a:t>
              </a:r>
              <a:r>
                <a:rPr kumimoji="1" lang="zh-CN" altLang="en-US" sz="1600" b="1" spc="100"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a:t>
              </a:r>
              <a:r>
                <a:rPr kumimoji="1" lang="en-US" altLang="zh-CN" sz="1600" b="1" spc="100"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ZTE</a:t>
              </a:r>
              <a:r>
                <a:rPr kumimoji="1" lang="zh-CN" altLang="en-US" sz="1600" b="1" spc="100"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，Lenovo</a:t>
              </a:r>
              <a:endParaRPr kumimoji="1" lang="zh-CN" altLang="en-US" sz="1600" b="1" spc="100"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endParaRPr>
            </a:p>
          </p:txBody>
        </p:sp>
      </p:grpSp>
      <p:sp>
        <p:nvSpPr>
          <p:cNvPr id="2" name="标题 1"/>
          <p:cNvSpPr txBox="1"/>
          <p:nvPr/>
        </p:nvSpPr>
        <p:spPr bwMode="auto">
          <a:xfrm>
            <a:off x="233045" y="255905"/>
            <a:ext cx="4013200" cy="1035685"/>
          </a:xfrm>
          <a:prstGeom prst="rect">
            <a:avLst/>
          </a:prstGeom>
          <a:noFill/>
          <a:ln w="9525">
            <a:noFill/>
            <a:miter lim="800000"/>
          </a:ln>
          <a:effectLst/>
        </p:spPr>
        <p:txBody>
          <a:bodyPr vert="horz" wrap="square" lIns="68552" tIns="34276" rIns="68552" bIns="34276" numCol="1" anchor="t" anchorCtr="0" compatLnSpc="1"/>
          <a:p>
            <a:pPr marL="0" lvl="1" algn="l">
              <a:lnSpc>
                <a:spcPct val="120000"/>
              </a:lnSpc>
              <a:defRPr/>
            </a:pPr>
            <a:r>
              <a:rPr kumimoji="1" lang="en-US" altLang="zh-CN" sz="1400" b="1" spc="100"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3GPP SA WG4 Meeting #126</a:t>
            </a:r>
            <a:endParaRPr kumimoji="1" lang="en-US" altLang="zh-CN" sz="1400" b="1" spc="100"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endParaRPr>
          </a:p>
          <a:p>
            <a:pPr marL="0" lvl="1" algn="l">
              <a:lnSpc>
                <a:spcPct val="120000"/>
              </a:lnSpc>
              <a:defRPr/>
            </a:pPr>
            <a:r>
              <a:rPr kumimoji="1" lang="en-US" altLang="zh-CN" sz="1400" b="1" spc="100" dirty="0">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Chicago</a:t>
            </a:r>
            <a:r>
              <a:rPr kumimoji="1" lang="en-US" altLang="zh-CN" sz="1400" b="1" spc="100" dirty="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US, 13</a:t>
            </a:r>
            <a:r>
              <a:rPr kumimoji="1" lang="en-US" altLang="zh-CN" sz="1400" b="1" spc="100" dirty="0" smtClea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–17 </a:t>
            </a:r>
            <a:r>
              <a:rPr kumimoji="1" lang="en-US" altLang="zh-CN" sz="1400" b="1" spc="100" dirty="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Nov, </a:t>
            </a:r>
            <a:r>
              <a:rPr kumimoji="1" lang="en-US" altLang="zh-CN" sz="1400" b="1" spc="100" dirty="0" smtClea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2023</a:t>
            </a:r>
            <a:endParaRPr kumimoji="1" lang="en-US" altLang="zh-CN" sz="1400" b="1" spc="100" dirty="0" smtClea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0" lvl="1" algn="l">
              <a:lnSpc>
                <a:spcPct val="120000"/>
              </a:lnSpc>
              <a:defRPr/>
            </a:pPr>
            <a:r>
              <a:rPr kumimoji="1" lang="en-US" altLang="zh-CN" sz="1400" b="1" i="1" spc="100" dirty="0" smtClea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S4-231712</a:t>
            </a:r>
            <a:endParaRPr kumimoji="1" lang="en-US" altLang="zh-CN" sz="1400" b="1" i="1" spc="100" dirty="0" smtClea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en-US" altLang="zh-CN">
                <a:latin typeface="微软雅黑" panose="020B0503020204020204" pitchFamily="34" charset="-122"/>
                <a:ea typeface="微软雅黑" panose="020B0503020204020204" pitchFamily="34" charset="-122"/>
              </a:rPr>
              <a:t>Summary - </a:t>
            </a:r>
            <a:r>
              <a:rPr lang="en-US" altLang="zh-CN">
                <a:highlight>
                  <a:srgbClr val="000000">
                    <a:alpha val="0"/>
                  </a:srgbClr>
                </a:highlight>
                <a:latin typeface="微软雅黑" panose="020B0503020204020204" pitchFamily="34" charset="-122"/>
                <a:ea typeface="微软雅黑" panose="020B0503020204020204" pitchFamily="34" charset="-122"/>
              </a:rPr>
              <a:t>Proposed Objectives</a:t>
            </a:r>
            <a:endParaRPr lang="en-US" altLang="zh-CN">
              <a:highlight>
                <a:srgbClr val="000000">
                  <a:alpha val="0"/>
                </a:srgbClr>
              </a:highlight>
              <a:latin typeface="微软雅黑" panose="020B0503020204020204" pitchFamily="34" charset="-122"/>
              <a:ea typeface="微软雅黑" panose="020B0503020204020204" pitchFamily="34" charset="-122"/>
            </a:endParaRPr>
          </a:p>
        </p:txBody>
      </p:sp>
      <p:sp>
        <p:nvSpPr>
          <p:cNvPr id="2" name="文本框 1"/>
          <p:cNvSpPr txBox="1"/>
          <p:nvPr>
            <p:custDataLst>
              <p:tags r:id="rId1"/>
            </p:custDataLst>
          </p:nvPr>
        </p:nvSpPr>
        <p:spPr>
          <a:xfrm>
            <a:off x="299720" y="581660"/>
            <a:ext cx="11351260" cy="5908040"/>
          </a:xfrm>
          <a:prstGeom prst="rect">
            <a:avLst/>
          </a:prstGeom>
          <a:noFill/>
        </p:spPr>
        <p:txBody>
          <a:bodyPr wrap="square" rtlCol="0" anchor="t">
            <a:spAutoFit/>
          </a:bodyPr>
          <a:p>
            <a:pPr marL="285750" indent="-285750">
              <a:lnSpc>
                <a:spcPct val="150000"/>
              </a:lnSpc>
              <a:spcBef>
                <a:spcPts val="0"/>
              </a:spcBef>
              <a:spcAft>
                <a:spcPts val="0"/>
              </a:spcAft>
              <a:buFont typeface="Wingdings" panose="05000000000000000000" charset="0"/>
              <a:buChar char="ü"/>
            </a:pPr>
            <a:r>
              <a:rPr lang="en-US" altLang="zh-CN" sz="1400">
                <a:latin typeface="微软雅黑" panose="020B0503020204020204" pitchFamily="34" charset="-122"/>
                <a:ea typeface="微软雅黑" panose="020B0503020204020204" pitchFamily="34" charset="-122"/>
              </a:rPr>
              <a:t>Identify and document the G3D RTC related use cases and requirements.</a:t>
            </a:r>
            <a:endParaRPr lang="zh-CN" altLang="en-US" sz="1400">
              <a:latin typeface="微软雅黑" panose="020B0503020204020204" pitchFamily="34" charset="-122"/>
              <a:ea typeface="微软雅黑" panose="020B0503020204020204" pitchFamily="34" charset="-122"/>
            </a:endParaRPr>
          </a:p>
          <a:p>
            <a:pPr marL="285750" lvl="0" indent="-285750">
              <a:lnSpc>
                <a:spcPct val="150000"/>
              </a:lnSpc>
              <a:spcBef>
                <a:spcPts val="0"/>
              </a:spcBef>
              <a:spcAft>
                <a:spcPts val="0"/>
              </a:spcAft>
              <a:buFont typeface="Wingdings" panose="05000000000000000000" charset="0"/>
              <a:buChar char="ü"/>
            </a:pPr>
            <a:r>
              <a:rPr lang="en-US" altLang="zh-CN" sz="1400">
                <a:highlight>
                  <a:srgbClr val="000000">
                    <a:alpha val="0"/>
                  </a:srgbClr>
                </a:highlight>
                <a:latin typeface="微软雅黑" panose="020B0503020204020204" pitchFamily="34" charset="-122"/>
                <a:ea typeface="微软雅黑" panose="020B0503020204020204" pitchFamily="34" charset="-122"/>
              </a:rPr>
              <a:t>Study </a:t>
            </a:r>
            <a:r>
              <a:rPr lang="en-US" altLang="zh-CN" sz="1400">
                <a:highlight>
                  <a:srgbClr val="000000">
                    <a:alpha val="0"/>
                  </a:srgbClr>
                </a:highlight>
                <a:latin typeface="微软雅黑" panose="020B0503020204020204" pitchFamily="34" charset="-122"/>
                <a:ea typeface="微软雅黑" panose="020B0503020204020204" pitchFamily="34" charset="-122"/>
                <a:sym typeface="+mn-ea"/>
              </a:rPr>
              <a:t>potential enhancement</a:t>
            </a:r>
            <a:r>
              <a:rPr lang="en-US" altLang="zh-CN" sz="1400">
                <a:highlight>
                  <a:srgbClr val="000000">
                    <a:alpha val="0"/>
                  </a:srgbClr>
                </a:highlight>
                <a:latin typeface="微软雅黑" panose="020B0503020204020204" pitchFamily="34" charset="-122"/>
                <a:ea typeface="微软雅黑" panose="020B0503020204020204" pitchFamily="34" charset="-122"/>
              </a:rPr>
              <a:t> to current 3GPP conversational services (e.g., MTSI, IMS-based telepresence, etc.) to more effectively meet the G3D RTC requirements, such as reducing latency and optimizing bandwidth efficiency.</a:t>
            </a:r>
            <a:endParaRPr lang="en-US" altLang="zh-CN" sz="1400">
              <a:highlight>
                <a:srgbClr val="000000">
                  <a:alpha val="0"/>
                </a:srgbClr>
              </a:highlight>
              <a:latin typeface="微软雅黑" panose="020B0503020204020204" pitchFamily="34" charset="-122"/>
              <a:ea typeface="微软雅黑" panose="020B0503020204020204" pitchFamily="34" charset="-122"/>
            </a:endParaRPr>
          </a:p>
          <a:p>
            <a:pPr marL="285750" lvl="0" indent="-285750">
              <a:lnSpc>
                <a:spcPct val="150000"/>
              </a:lnSpc>
              <a:spcBef>
                <a:spcPts val="0"/>
              </a:spcBef>
              <a:spcAft>
                <a:spcPts val="0"/>
              </a:spcAft>
              <a:buFont typeface="Wingdings" panose="05000000000000000000" charset="0"/>
              <a:buChar char="ü"/>
            </a:pPr>
            <a:r>
              <a:rPr lang="en-US" altLang="zh-CN" sz="1400">
                <a:highlight>
                  <a:srgbClr val="000000">
                    <a:alpha val="0"/>
                  </a:srgbClr>
                </a:highlight>
                <a:latin typeface="微软雅黑" panose="020B0503020204020204" pitchFamily="34" charset="-122"/>
                <a:ea typeface="微软雅黑" panose="020B0503020204020204" pitchFamily="34" charset="-122"/>
              </a:rPr>
              <a:t>Document </a:t>
            </a:r>
            <a:r>
              <a:rPr lang="en-US" altLang="zh-CN" sz="1400">
                <a:highlight>
                  <a:srgbClr val="000000">
                    <a:alpha val="0"/>
                  </a:srgbClr>
                </a:highlight>
                <a:latin typeface="微软雅黑" panose="020B0503020204020204" pitchFamily="34" charset="-122"/>
                <a:ea typeface="微软雅黑" panose="020B0503020204020204" pitchFamily="34" charset="-122"/>
                <a:sym typeface="+mn-ea"/>
              </a:rPr>
              <a:t>potential </a:t>
            </a:r>
            <a:r>
              <a:rPr lang="en-US" altLang="zh-CN" sz="1400">
                <a:highlight>
                  <a:srgbClr val="000000">
                    <a:alpha val="0"/>
                  </a:srgbClr>
                </a:highlight>
                <a:latin typeface="微软雅黑" panose="020B0503020204020204" pitchFamily="34" charset="-122"/>
                <a:ea typeface="微软雅黑" panose="020B0503020204020204" pitchFamily="34" charset="-122"/>
              </a:rPr>
              <a:t>3D content format, codecs, protocols and transmission solutions </a:t>
            </a:r>
            <a:r>
              <a:rPr lang="en-US" altLang="zh-CN" sz="1400">
                <a:highlight>
                  <a:srgbClr val="000000">
                    <a:alpha val="0"/>
                  </a:srgbClr>
                </a:highlight>
                <a:latin typeface="微软雅黑" panose="020B0503020204020204" pitchFamily="34" charset="-122"/>
                <a:ea typeface="微软雅黑" panose="020B0503020204020204" pitchFamily="34" charset="-122"/>
                <a:sym typeface="+mn-ea"/>
              </a:rPr>
              <a:t>(e.g., RTP, RTCP, QUIC...):</a:t>
            </a:r>
            <a:endParaRPr lang="en-US" altLang="zh-CN" sz="1400">
              <a:highlight>
                <a:srgbClr val="000000">
                  <a:alpha val="0"/>
                </a:srgbClr>
              </a:highlight>
              <a:latin typeface="微软雅黑" panose="020B0503020204020204" pitchFamily="34" charset="-122"/>
              <a:ea typeface="微软雅黑" panose="020B0503020204020204" pitchFamily="34" charset="-122"/>
              <a:sym typeface="+mn-ea"/>
            </a:endParaRPr>
          </a:p>
          <a:p>
            <a:pPr marL="742950" lvl="1" indent="-285750">
              <a:lnSpc>
                <a:spcPct val="150000"/>
              </a:lnSpc>
              <a:spcBef>
                <a:spcPts val="0"/>
              </a:spcBef>
              <a:spcAft>
                <a:spcPts val="0"/>
              </a:spcAft>
              <a:buFont typeface="Arial" panose="020B0604020202020204" pitchFamily="34" charset="0"/>
              <a:buChar char="•"/>
            </a:pPr>
            <a:r>
              <a:rPr lang="en-US" altLang="zh-CN" sz="1400">
                <a:highlight>
                  <a:srgbClr val="000000">
                    <a:alpha val="0"/>
                  </a:srgbClr>
                </a:highlight>
                <a:latin typeface="微软雅黑" panose="020B0503020204020204" pitchFamily="34" charset="-122"/>
                <a:ea typeface="微软雅黑" panose="020B0503020204020204" pitchFamily="34" charset="-122"/>
              </a:rPr>
              <a:t>Evaluate their feasibility to be used in the G3D RTC based on factors such as network resource consumption, bandwidth usage, terminal-side decoding speed and etc.</a:t>
            </a:r>
            <a:endParaRPr lang="en-US" altLang="zh-CN" sz="1400">
              <a:highlight>
                <a:srgbClr val="000000">
                  <a:alpha val="0"/>
                </a:srgbClr>
              </a:highlight>
              <a:latin typeface="微软雅黑" panose="020B0503020204020204" pitchFamily="34" charset="-122"/>
              <a:ea typeface="微软雅黑" panose="020B0503020204020204" pitchFamily="34" charset="-122"/>
            </a:endParaRPr>
          </a:p>
          <a:p>
            <a:pPr lvl="1" indent="0">
              <a:lnSpc>
                <a:spcPct val="150000"/>
              </a:lnSpc>
              <a:spcBef>
                <a:spcPts val="0"/>
              </a:spcBef>
              <a:spcAft>
                <a:spcPts val="0"/>
              </a:spcAft>
              <a:buFont typeface="Arial" panose="020B0604020202020204" pitchFamily="34" charset="0"/>
              <a:buNone/>
            </a:pPr>
            <a:r>
              <a:rPr lang="en-US" altLang="zh-CN" sz="1400">
                <a:highlight>
                  <a:srgbClr val="000000">
                    <a:alpha val="0"/>
                  </a:srgbClr>
                </a:highlight>
                <a:latin typeface="微软雅黑" panose="020B0503020204020204" pitchFamily="34" charset="-122"/>
                <a:ea typeface="微软雅黑" panose="020B0503020204020204" pitchFamily="34" charset="-122"/>
              </a:rPr>
              <a:t>Note: The evaluation should prioritize network and service apsects when assessing existing video profiles from 3GPP or other standards for their </a:t>
            </a:r>
            <a:r>
              <a:rPr lang="en-US" altLang="zh-CN" sz="1400">
                <a:highlight>
                  <a:srgbClr val="000000">
                    <a:alpha val="0"/>
                  </a:srgbClr>
                </a:highlight>
                <a:latin typeface="微软雅黑" panose="020B0503020204020204" pitchFamily="34" charset="-122"/>
                <a:ea typeface="微软雅黑" panose="020B0503020204020204" pitchFamily="34" charset="-122"/>
                <a:sym typeface="+mn-ea"/>
              </a:rPr>
              <a:t>feasibility to support</a:t>
            </a:r>
            <a:r>
              <a:rPr lang="en-US" altLang="zh-CN" sz="1400">
                <a:highlight>
                  <a:srgbClr val="000000">
                    <a:alpha val="0"/>
                  </a:srgbClr>
                </a:highlight>
                <a:latin typeface="微软雅黑" panose="020B0503020204020204" pitchFamily="34" charset="-122"/>
                <a:ea typeface="微软雅黑" panose="020B0503020204020204" pitchFamily="34" charset="-122"/>
              </a:rPr>
              <a:t> G3D RTC over 5G/5G-A.</a:t>
            </a:r>
            <a:endParaRPr lang="en-US" altLang="zh-CN" sz="1400">
              <a:highlight>
                <a:srgbClr val="000000">
                  <a:alpha val="0"/>
                </a:srgbClr>
              </a:highlight>
              <a:latin typeface="微软雅黑" panose="020B0503020204020204" pitchFamily="34" charset="-122"/>
              <a:ea typeface="微软雅黑" panose="020B0503020204020204" pitchFamily="34" charset="-122"/>
            </a:endParaRPr>
          </a:p>
          <a:p>
            <a:pPr marL="742950" lvl="1" indent="-285750">
              <a:lnSpc>
                <a:spcPct val="150000"/>
              </a:lnSpc>
              <a:spcBef>
                <a:spcPts val="0"/>
              </a:spcBef>
              <a:spcAft>
                <a:spcPts val="0"/>
              </a:spcAft>
              <a:buFont typeface="Arial" panose="020B0604020202020204" pitchFamily="34" charset="0"/>
              <a:buChar char="•"/>
            </a:pPr>
            <a:r>
              <a:rPr lang="en-US" altLang="zh-CN" sz="1400">
                <a:highlight>
                  <a:srgbClr val="000000">
                    <a:alpha val="0"/>
                  </a:srgbClr>
                </a:highlight>
                <a:latin typeface="微软雅黑" panose="020B0503020204020204" pitchFamily="34" charset="-122"/>
                <a:ea typeface="微软雅黑" panose="020B0503020204020204" pitchFamily="34" charset="-122"/>
              </a:rPr>
              <a:t>Explore potential optimization solutions to further reduce the uplink bandwidth consumption of G3D RTC.</a:t>
            </a:r>
            <a:endParaRPr lang="en-US" altLang="zh-CN" sz="1400">
              <a:highlight>
                <a:srgbClr val="000000">
                  <a:alpha val="0"/>
                </a:srgbClr>
              </a:highlight>
              <a:latin typeface="微软雅黑" panose="020B0503020204020204" pitchFamily="34" charset="-122"/>
              <a:ea typeface="微软雅黑" panose="020B0503020204020204" pitchFamily="34" charset="-122"/>
            </a:endParaRPr>
          </a:p>
          <a:p>
            <a:pPr marL="285750" lvl="0" indent="-285750">
              <a:lnSpc>
                <a:spcPct val="150000"/>
              </a:lnSpc>
              <a:spcBef>
                <a:spcPts val="0"/>
              </a:spcBef>
              <a:spcAft>
                <a:spcPts val="0"/>
              </a:spcAft>
              <a:buFont typeface="Wingdings" panose="05000000000000000000" charset="0"/>
              <a:buChar char="ü"/>
            </a:pPr>
            <a:r>
              <a:rPr lang="en-US" altLang="zh-CN" sz="1400">
                <a:highlight>
                  <a:srgbClr val="000000">
                    <a:alpha val="0"/>
                  </a:srgbClr>
                </a:highlight>
                <a:latin typeface="微软雅黑" panose="020B0503020204020204" pitchFamily="34" charset="-122"/>
                <a:ea typeface="微软雅黑" panose="020B0503020204020204" pitchFamily="34" charset="-122"/>
                <a:sym typeface="+mn-ea"/>
              </a:rPr>
              <a:t>Explore the incorporation of glasses-free 3D into IMS and WebRTC services, covering aspects like 3D signaling (codecs, </a:t>
            </a:r>
            <a:r>
              <a:rPr lang="en-US" altLang="zh-CN" sz="1400">
                <a:solidFill>
                  <a:schemeClr val="tx1"/>
                </a:solidFill>
                <a:highlight>
                  <a:srgbClr val="000000">
                    <a:alpha val="0"/>
                  </a:srgbClr>
                </a:highlight>
                <a:latin typeface="微软雅黑" panose="020B0503020204020204" pitchFamily="34" charset="-122"/>
                <a:ea typeface="微软雅黑" panose="020B0503020204020204" pitchFamily="34" charset="-122"/>
                <a:sym typeface="+mn-ea"/>
              </a:rPr>
              <a:t>3D video formats, and device capabilities</a:t>
            </a:r>
            <a:r>
              <a:rPr lang="en-US" altLang="zh-CN" sz="1400">
                <a:highlight>
                  <a:srgbClr val="000000">
                    <a:alpha val="0"/>
                  </a:srgbClr>
                </a:highlight>
                <a:latin typeface="微软雅黑" panose="020B0503020204020204" pitchFamily="34" charset="-122"/>
                <a:ea typeface="微软雅黑" panose="020B0503020204020204" pitchFamily="34" charset="-122"/>
                <a:sym typeface="+mn-ea"/>
              </a:rPr>
              <a:t>), the processing of multi-view (multi-camera) data.</a:t>
            </a:r>
            <a:endParaRPr lang="en-US" altLang="zh-CN" sz="1400">
              <a:highlight>
                <a:srgbClr val="000000">
                  <a:alpha val="0"/>
                </a:srgbClr>
              </a:highlight>
              <a:latin typeface="微软雅黑" panose="020B0503020204020204" pitchFamily="34" charset="-122"/>
              <a:ea typeface="微软雅黑" panose="020B0503020204020204" pitchFamily="34" charset="-122"/>
              <a:sym typeface="+mn-ea"/>
            </a:endParaRPr>
          </a:p>
          <a:p>
            <a:pPr marL="285750" lvl="0" indent="-285750">
              <a:lnSpc>
                <a:spcPct val="150000"/>
              </a:lnSpc>
              <a:spcBef>
                <a:spcPts val="0"/>
              </a:spcBef>
              <a:spcAft>
                <a:spcPts val="0"/>
              </a:spcAft>
              <a:buFont typeface="Wingdings" panose="05000000000000000000" charset="0"/>
              <a:buChar char="ü"/>
            </a:pPr>
            <a:r>
              <a:rPr lang="en-US" altLang="zh-CN" sz="1400">
                <a:highlight>
                  <a:srgbClr val="000000">
                    <a:alpha val="0"/>
                  </a:srgbClr>
                </a:highlight>
                <a:latin typeface="微软雅黑" panose="020B0503020204020204" pitchFamily="34" charset="-122"/>
                <a:ea typeface="微软雅黑" panose="020B0503020204020204" pitchFamily="34" charset="-122"/>
                <a:sym typeface="+mn-ea"/>
              </a:rPr>
              <a:t>Whether and how the network can be utilized to support G3D-related technologies (e.g. ,multi-viewpoint generation and rendering, real-time </a:t>
            </a:r>
            <a:r>
              <a:rPr lang="en-US" altLang="zh-CN" sz="1400">
                <a:highlight>
                  <a:srgbClr val="000000">
                    <a:alpha val="0"/>
                  </a:srgbClr>
                </a:highlight>
                <a:latin typeface="微软雅黑" panose="020B0503020204020204" pitchFamily="34" charset="-122"/>
                <a:ea typeface="微软雅黑" panose="020B0503020204020204" pitchFamily="34" charset="-122"/>
                <a:sym typeface="+mn-ea"/>
              </a:rPr>
              <a:t>2D-to-3D conversion...</a:t>
            </a:r>
            <a:r>
              <a:rPr lang="en-US" altLang="zh-CN" sz="1400">
                <a:highlight>
                  <a:srgbClr val="000000">
                    <a:alpha val="0"/>
                  </a:srgbClr>
                </a:highlight>
                <a:latin typeface="微软雅黑" panose="020B0503020204020204" pitchFamily="34" charset="-122"/>
                <a:ea typeface="微软雅黑" panose="020B0503020204020204" pitchFamily="34" charset="-122"/>
                <a:sym typeface="+mn-ea"/>
              </a:rPr>
              <a:t>) and thereby reduce the requirements and energy consumption of UE.</a:t>
            </a:r>
            <a:endParaRPr lang="en-US" altLang="zh-CN" sz="1400">
              <a:highlight>
                <a:srgbClr val="000000">
                  <a:alpha val="0"/>
                </a:srgbClr>
              </a:highlight>
              <a:latin typeface="微软雅黑" panose="020B0503020204020204" pitchFamily="34" charset="-122"/>
              <a:ea typeface="微软雅黑" panose="020B0503020204020204" pitchFamily="34" charset="-122"/>
              <a:sym typeface="+mn-ea"/>
            </a:endParaRPr>
          </a:p>
          <a:p>
            <a:pPr marL="285750" lvl="0" indent="-285750">
              <a:lnSpc>
                <a:spcPct val="150000"/>
              </a:lnSpc>
              <a:spcBef>
                <a:spcPts val="0"/>
              </a:spcBef>
              <a:spcAft>
                <a:spcPts val="0"/>
              </a:spcAft>
              <a:buFont typeface="Wingdings" panose="05000000000000000000" charset="0"/>
              <a:buChar char="ü"/>
            </a:pPr>
            <a:r>
              <a:rPr lang="en-US" altLang="zh-CN" sz="1400">
                <a:highlight>
                  <a:srgbClr val="000000">
                    <a:alpha val="0"/>
                  </a:srgbClr>
                </a:highlight>
                <a:latin typeface="微软雅黑" panose="020B0503020204020204" pitchFamily="34" charset="-122"/>
                <a:ea typeface="微软雅黑" panose="020B0503020204020204" pitchFamily="34" charset="-122"/>
                <a:sym typeface="+mn-ea"/>
              </a:rPr>
              <a:t>Define QoE model for measuring G3D RTC performance:</a:t>
            </a:r>
            <a:endParaRPr lang="en-US" altLang="zh-CN" sz="1400">
              <a:highlight>
                <a:srgbClr val="000000">
                  <a:alpha val="0"/>
                </a:srgbClr>
              </a:highlight>
              <a:latin typeface="微软雅黑" panose="020B0503020204020204" pitchFamily="34" charset="-122"/>
              <a:ea typeface="微软雅黑" panose="020B0503020204020204" pitchFamily="34" charset="-122"/>
            </a:endParaRPr>
          </a:p>
          <a:p>
            <a:pPr marL="742950" lvl="1" indent="-285750">
              <a:lnSpc>
                <a:spcPct val="150000"/>
              </a:lnSpc>
              <a:spcBef>
                <a:spcPts val="0"/>
              </a:spcBef>
              <a:spcAft>
                <a:spcPts val="0"/>
              </a:spcAft>
              <a:buFont typeface="Arial" panose="020B0604020202020204" pitchFamily="34" charset="0"/>
              <a:buChar char="•"/>
            </a:pPr>
            <a:r>
              <a:rPr lang="en-US" altLang="zh-CN" sz="1400">
                <a:highlight>
                  <a:srgbClr val="000000">
                    <a:alpha val="0"/>
                  </a:srgbClr>
                </a:highlight>
                <a:latin typeface="微软雅黑" panose="020B0503020204020204" pitchFamily="34" charset="-122"/>
                <a:ea typeface="微软雅黑" panose="020B0503020204020204" pitchFamily="34" charset="-122"/>
                <a:sym typeface="+mn-ea"/>
              </a:rPr>
              <a:t>User-centric parameters: video resolution, framerate, </a:t>
            </a:r>
            <a:r>
              <a:rPr sz="1400">
                <a:highlight>
                  <a:srgbClr val="000000">
                    <a:alpha val="0"/>
                  </a:srgbClr>
                </a:highlight>
                <a:latin typeface="微软雅黑" panose="020B0503020204020204" pitchFamily="34" charset="-122"/>
                <a:ea typeface="微软雅黑" panose="020B0503020204020204" pitchFamily="34" charset="-122"/>
                <a:sym typeface="+mn-ea"/>
              </a:rPr>
              <a:t>the quality of </a:t>
            </a:r>
            <a:r>
              <a:rPr lang="en-US" sz="1400">
                <a:highlight>
                  <a:srgbClr val="000000">
                    <a:alpha val="0"/>
                  </a:srgbClr>
                </a:highlight>
                <a:latin typeface="微软雅黑" panose="020B0503020204020204" pitchFamily="34" charset="-122"/>
                <a:ea typeface="微软雅黑" panose="020B0503020204020204" pitchFamily="34" charset="-122"/>
                <a:sym typeface="+mn-ea"/>
              </a:rPr>
              <a:t>3D anaglyph effect, the depth of analyph effect and etc.</a:t>
            </a:r>
            <a:endParaRPr lang="en-US" sz="1400">
              <a:highlight>
                <a:srgbClr val="000000">
                  <a:alpha val="0"/>
                </a:srgbClr>
              </a:highlight>
              <a:latin typeface="微软雅黑" panose="020B0503020204020204" pitchFamily="34" charset="-122"/>
              <a:ea typeface="微软雅黑" panose="020B0503020204020204" pitchFamily="34" charset="-122"/>
              <a:sym typeface="+mn-ea"/>
            </a:endParaRPr>
          </a:p>
          <a:p>
            <a:pPr marL="742950" lvl="1" indent="-285750">
              <a:lnSpc>
                <a:spcPct val="150000"/>
              </a:lnSpc>
              <a:spcBef>
                <a:spcPts val="0"/>
              </a:spcBef>
              <a:spcAft>
                <a:spcPts val="0"/>
              </a:spcAft>
              <a:buFont typeface="Arial" panose="020B0604020202020204" pitchFamily="34" charset="0"/>
              <a:buChar char="•"/>
            </a:pPr>
            <a:r>
              <a:rPr lang="en-US" altLang="zh-CN" sz="1400">
                <a:highlight>
                  <a:srgbClr val="000000">
                    <a:alpha val="0"/>
                  </a:srgbClr>
                </a:highlight>
                <a:latin typeface="微软雅黑" panose="020B0503020204020204" pitchFamily="34" charset="-122"/>
                <a:ea typeface="微软雅黑" panose="020B0503020204020204" pitchFamily="34" charset="-122"/>
                <a:sym typeface="+mn-ea"/>
              </a:rPr>
              <a:t>Network-centric parameters: network </a:t>
            </a:r>
            <a:r>
              <a:rPr lang="en-US" sz="1400">
                <a:highlight>
                  <a:srgbClr val="000000">
                    <a:alpha val="0"/>
                  </a:srgbClr>
                </a:highlight>
                <a:latin typeface="微软雅黑" panose="020B0503020204020204" pitchFamily="34" charset="-122"/>
                <a:ea typeface="微软雅黑" panose="020B0503020204020204" pitchFamily="34" charset="-122"/>
                <a:sym typeface="+mn-ea"/>
              </a:rPr>
              <a:t>delivery speed, latency, end-to-end packet loss, network usage and etc.</a:t>
            </a:r>
            <a:endParaRPr lang="en-US" altLang="zh-CN" sz="1400">
              <a:highlight>
                <a:srgbClr val="000000">
                  <a:alpha val="0"/>
                </a:srgbClr>
              </a:highlight>
              <a:latin typeface="微软雅黑" panose="020B0503020204020204" pitchFamily="34" charset="-122"/>
              <a:ea typeface="微软雅黑" panose="020B0503020204020204" pitchFamily="34" charset="-122"/>
            </a:endParaRPr>
          </a:p>
          <a:p>
            <a:pPr marL="285750" lvl="0" indent="-285750">
              <a:lnSpc>
                <a:spcPct val="150000"/>
              </a:lnSpc>
              <a:spcBef>
                <a:spcPts val="0"/>
              </a:spcBef>
              <a:spcAft>
                <a:spcPts val="0"/>
              </a:spcAft>
              <a:buFont typeface="Wingdings" panose="05000000000000000000" charset="0"/>
              <a:buChar char="ü"/>
            </a:pPr>
            <a:r>
              <a:rPr lang="en-US" altLang="zh-CN" sz="1400">
                <a:highlight>
                  <a:srgbClr val="000000">
                    <a:alpha val="0"/>
                  </a:srgbClr>
                </a:highlight>
                <a:latin typeface="微软雅黑" panose="020B0503020204020204" pitchFamily="34" charset="-122"/>
                <a:ea typeface="微软雅黑" panose="020B0503020204020204" pitchFamily="34" charset="-122"/>
                <a:sym typeface="+mn-ea"/>
              </a:rPr>
              <a:t>Provide guidelines on what features should be recommended for support by UE and the network.</a:t>
            </a:r>
            <a:endParaRPr lang="en-US" altLang="zh-CN" sz="1400">
              <a:highlight>
                <a:srgbClr val="000000">
                  <a:alpha val="0"/>
                </a:srgbClr>
              </a:highlight>
              <a:latin typeface="微软雅黑" panose="020B0503020204020204" pitchFamily="34" charset="-122"/>
              <a:ea typeface="微软雅黑" panose="020B0503020204020204" pitchFamily="34" charset="-122"/>
              <a:sym typeface="+mn-ea"/>
            </a:endParaRPr>
          </a:p>
          <a:p>
            <a:pPr marL="285750" lvl="0" indent="-285750">
              <a:lnSpc>
                <a:spcPct val="150000"/>
              </a:lnSpc>
              <a:spcBef>
                <a:spcPts val="0"/>
              </a:spcBef>
              <a:spcAft>
                <a:spcPts val="0"/>
              </a:spcAft>
              <a:buFont typeface="Wingdings" panose="05000000000000000000" charset="0"/>
              <a:buChar char="ü"/>
            </a:pPr>
            <a:r>
              <a:rPr lang="en-US" altLang="zh-CN" sz="1400">
                <a:latin typeface="微软雅黑" panose="020B0503020204020204" pitchFamily="34" charset="-122"/>
                <a:ea typeface="微软雅黑" panose="020B0503020204020204" pitchFamily="34" charset="-122"/>
              </a:rPr>
              <a:t>Identify any requirements for normative work of glass-free 3D real-time communications. </a:t>
            </a:r>
            <a:endParaRPr lang="en-US" altLang="zh-CN" sz="1400">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en-US" altLang="zh-CN">
                <a:latin typeface="微软雅黑" panose="020B0503020204020204" pitchFamily="34" charset="-122"/>
                <a:ea typeface="微软雅黑" panose="020B0503020204020204" pitchFamily="34" charset="-122"/>
              </a:rPr>
              <a:t>R</a:t>
            </a:r>
            <a:r>
              <a:rPr lang="en-US" altLang="zh-CN">
                <a:latin typeface="微软雅黑" panose="020B0503020204020204" pitchFamily="34" charset="-122"/>
                <a:ea typeface="微软雅黑" panose="020B0503020204020204" pitchFamily="34" charset="-122"/>
              </a:rPr>
              <a:t>eferences</a:t>
            </a:r>
            <a:endParaRPr lang="en-US" altLang="zh-CN">
              <a:latin typeface="微软雅黑" panose="020B0503020204020204" pitchFamily="34" charset="-122"/>
              <a:ea typeface="微软雅黑" panose="020B0503020204020204" pitchFamily="34" charset="-122"/>
            </a:endParaRPr>
          </a:p>
        </p:txBody>
      </p:sp>
      <p:sp>
        <p:nvSpPr>
          <p:cNvPr id="2" name="文本框 1"/>
          <p:cNvSpPr txBox="1"/>
          <p:nvPr/>
        </p:nvSpPr>
        <p:spPr>
          <a:xfrm>
            <a:off x="374015" y="581660"/>
            <a:ext cx="11362055" cy="5584825"/>
          </a:xfrm>
          <a:prstGeom prst="rect">
            <a:avLst/>
          </a:prstGeom>
          <a:noFill/>
        </p:spPr>
        <p:txBody>
          <a:bodyPr wrap="square" rtlCol="0" anchor="t">
            <a:spAutoFit/>
          </a:bodyPr>
          <a:p>
            <a:pPr marL="342900" indent="-342900">
              <a:lnSpc>
                <a:spcPct val="150000"/>
              </a:lnSpc>
              <a:buAutoNum type="arabicPeriod"/>
            </a:pPr>
            <a:r>
              <a:rPr lang="zh-CN" altLang="en-US" sz="1400">
                <a:latin typeface="微软雅黑" panose="020B0503020204020204" pitchFamily="34" charset="-122"/>
                <a:ea typeface="微软雅黑" panose="020B0503020204020204" pitchFamily="34" charset="-122"/>
                <a:hlinkClick r:id="rId1" action="ppaction://hlinkfile"/>
              </a:rPr>
              <a:t>All the Stereoscopic 3D devices presented at CES 2023</a:t>
            </a:r>
            <a:endParaRPr lang="zh-CN" altLang="en-US" sz="1400">
              <a:latin typeface="微软雅黑" panose="020B0503020204020204" pitchFamily="34" charset="-122"/>
              <a:ea typeface="微软雅黑" panose="020B0503020204020204" pitchFamily="34" charset="-122"/>
              <a:hlinkClick r:id="rId1" action="ppaction://hlinkfile"/>
            </a:endParaRPr>
          </a:p>
          <a:p>
            <a:pPr marL="342900" indent="-342900">
              <a:lnSpc>
                <a:spcPct val="150000"/>
              </a:lnSpc>
              <a:buAutoNum type="arabicPeriod"/>
            </a:pPr>
            <a:r>
              <a:rPr lang="en-US" altLang="zh-CN" sz="1400">
                <a:latin typeface="微软雅黑" panose="020B0503020204020204" pitchFamily="34" charset="-122"/>
                <a:ea typeface="微软雅黑" panose="020B0503020204020204" pitchFamily="34" charset="-122"/>
                <a:hlinkClick r:id="rId2" action="ppaction://hlinkfile"/>
              </a:rPr>
              <a:t>Google, Project Starline</a:t>
            </a:r>
            <a:r>
              <a:rPr lang="en-US" altLang="zh-CN" sz="1400">
                <a:latin typeface="微软雅黑" panose="020B0503020204020204" pitchFamily="34" charset="-122"/>
                <a:ea typeface="微软雅黑" panose="020B0503020204020204" pitchFamily="34" charset="-122"/>
              </a:rPr>
              <a:t>, 2023</a:t>
            </a:r>
            <a:endParaRPr lang="en-US" altLang="zh-CN" sz="1400">
              <a:latin typeface="微软雅黑" panose="020B0503020204020204" pitchFamily="34" charset="-122"/>
              <a:ea typeface="微软雅黑" panose="020B0503020204020204" pitchFamily="34" charset="-122"/>
            </a:endParaRPr>
          </a:p>
          <a:p>
            <a:pPr marL="342900" indent="-342900">
              <a:lnSpc>
                <a:spcPct val="150000"/>
              </a:lnSpc>
              <a:buAutoNum type="arabicPeriod"/>
            </a:pPr>
            <a:r>
              <a:rPr lang="en-US" altLang="zh-CN" sz="1400">
                <a:latin typeface="微软雅黑" panose="020B0503020204020204" pitchFamily="34" charset="-122"/>
                <a:ea typeface="微软雅黑" panose="020B0503020204020204" pitchFamily="34" charset="-122"/>
                <a:sym typeface="+mn-ea"/>
              </a:rPr>
              <a:t>C. Zhang, M. Su, Q. Liu and M. Yang, "3D Communication System Integrating 3D Reconstruction and Rendering Display," 2022 5th International Conference on Advanced Electronic Materials, Computers and Software Engineering (AEMCSE), Wuhan, China, 2022, pp. 167-170, doi: 10.1109/AEMCSE55572.2022.00041.</a:t>
            </a:r>
            <a:endParaRPr lang="en-US" altLang="zh-CN" sz="1400">
              <a:latin typeface="微软雅黑" panose="020B0503020204020204" pitchFamily="34" charset="-122"/>
              <a:ea typeface="微软雅黑" panose="020B0503020204020204" pitchFamily="34" charset="-122"/>
            </a:endParaRPr>
          </a:p>
          <a:p>
            <a:pPr marL="342900" indent="-342900">
              <a:lnSpc>
                <a:spcPct val="150000"/>
              </a:lnSpc>
              <a:buAutoNum type="arabicPeriod"/>
            </a:pPr>
            <a:r>
              <a:rPr lang="en-US" altLang="zh-CN" sz="1400">
                <a:latin typeface="微软雅黑" panose="020B0503020204020204" pitchFamily="34" charset="-122"/>
                <a:ea typeface="微软雅黑" panose="020B0503020204020204" pitchFamily="34" charset="-122"/>
                <a:hlinkClick r:id="rId3" action="ppaction://hlinkfile"/>
              </a:rPr>
              <a:t>LUMA PAD 2</a:t>
            </a:r>
            <a:endParaRPr lang="en-US" altLang="zh-CN" sz="1400">
              <a:latin typeface="微软雅黑" panose="020B0503020204020204" pitchFamily="34" charset="-122"/>
              <a:ea typeface="微软雅黑" panose="020B0503020204020204" pitchFamily="34" charset="-122"/>
              <a:hlinkClick r:id="rId3" action="ppaction://hlinkfile"/>
            </a:endParaRPr>
          </a:p>
          <a:p>
            <a:pPr marL="342900" indent="-342900">
              <a:lnSpc>
                <a:spcPct val="150000"/>
              </a:lnSpc>
              <a:buAutoNum type="arabicPeriod"/>
            </a:pPr>
            <a:r>
              <a:rPr lang="en-US" altLang="zh-CN" sz="1400">
                <a:latin typeface="微软雅黑" panose="020B0503020204020204" pitchFamily="34" charset="-122"/>
                <a:ea typeface="微软雅黑" panose="020B0503020204020204" pitchFamily="34" charset="-122"/>
                <a:hlinkClick r:id="rId4" action="ppaction://hlinkfile"/>
              </a:rPr>
              <a:t>JCT-3V</a:t>
            </a:r>
            <a:endParaRPr lang="en-US" altLang="zh-CN" sz="1400">
              <a:latin typeface="微软雅黑" panose="020B0503020204020204" pitchFamily="34" charset="-122"/>
              <a:ea typeface="微软雅黑" panose="020B0503020204020204" pitchFamily="34" charset="-122"/>
            </a:endParaRPr>
          </a:p>
          <a:p>
            <a:pPr marL="342900" indent="-342900">
              <a:lnSpc>
                <a:spcPct val="150000"/>
              </a:lnSpc>
              <a:buAutoNum type="arabicPeriod"/>
            </a:pPr>
            <a:r>
              <a:rPr lang="en-US" altLang="zh-CN" sz="1400">
                <a:latin typeface="微软雅黑" panose="020B0503020204020204" pitchFamily="34" charset="-122"/>
                <a:ea typeface="微软雅黑" panose="020B0503020204020204" pitchFamily="34" charset="-122"/>
              </a:rPr>
              <a:t>3GPP TR 26.905: "Mobile stereoscopic 3D video"</a:t>
            </a:r>
            <a:endParaRPr lang="en-US" altLang="zh-CN" sz="1400">
              <a:latin typeface="微软雅黑" panose="020B0503020204020204" pitchFamily="34" charset="-122"/>
              <a:ea typeface="微软雅黑" panose="020B0503020204020204" pitchFamily="34" charset="-122"/>
            </a:endParaRPr>
          </a:p>
          <a:p>
            <a:pPr marL="342900" indent="-342900">
              <a:lnSpc>
                <a:spcPct val="150000"/>
              </a:lnSpc>
              <a:buAutoNum type="arabicPeriod"/>
            </a:pPr>
            <a:r>
              <a:rPr lang="en-US" altLang="zh-CN" sz="1400">
                <a:latin typeface="微软雅黑" panose="020B0503020204020204" pitchFamily="34" charset="-122"/>
                <a:ea typeface="微软雅黑" panose="020B0503020204020204" pitchFamily="34" charset="-122"/>
              </a:rPr>
              <a:t>Jason Lawrence, Danb Goldman, Supreeth Achar, Gregory Major Blascovich, Joseph G. Desloge, Tommy Fortes, Eric M. Gomez, Sascha Häberling, Hugues Hoppe, Andy Huibers, Claude Knaus, Brian Kuschak, Ricardo Martin-Brualla, Harris Nover, Andrew Ian Russell, Steven M. Seitz, and Kevin Tong. 2021. Project starline: a high-fidelity telepresence system. ACM Trans. Graph. 40, 6, Article 242 (December 2021), 16 pages. https://doi.org/10.1145/3478513.3480490</a:t>
            </a:r>
            <a:endParaRPr lang="en-US" altLang="zh-CN" sz="1400">
              <a:latin typeface="微软雅黑" panose="020B0503020204020204" pitchFamily="34" charset="-122"/>
              <a:ea typeface="微软雅黑" panose="020B0503020204020204" pitchFamily="34" charset="-122"/>
            </a:endParaRPr>
          </a:p>
          <a:p>
            <a:pPr marL="342900" indent="-342900">
              <a:lnSpc>
                <a:spcPct val="150000"/>
              </a:lnSpc>
              <a:buAutoNum type="arabicPeriod"/>
            </a:pPr>
            <a:r>
              <a:rPr lang="en-US" altLang="zh-CN" sz="1400">
                <a:latin typeface="微软雅黑" panose="020B0503020204020204" pitchFamily="34" charset="-122"/>
                <a:ea typeface="微软雅黑" panose="020B0503020204020204" pitchFamily="34" charset="-122"/>
              </a:rPr>
              <a:t>Schierl, Thomas &amp; Narasimhan, Sam. (2011). Transport and Storage Systems for 3-D Video Using MPEG-2 Systems, RTP, and ISO File Format. Proceedings of the IEEE. 99. 671 - 683. 10.1109/JPROC.2010.2091370. </a:t>
            </a:r>
            <a:endParaRPr lang="en-US" altLang="zh-CN" sz="1400">
              <a:latin typeface="微软雅黑" panose="020B0503020204020204" pitchFamily="34" charset="-122"/>
              <a:ea typeface="微软雅黑" panose="020B0503020204020204" pitchFamily="34" charset="-122"/>
            </a:endParaRPr>
          </a:p>
          <a:p>
            <a:pPr marL="342900" indent="-342900">
              <a:lnSpc>
                <a:spcPct val="150000"/>
              </a:lnSpc>
              <a:buAutoNum type="arabicPeriod"/>
            </a:pPr>
            <a:r>
              <a:rPr lang="en-US" altLang="zh-CN" sz="1400">
                <a:latin typeface="微软雅黑" panose="020B0503020204020204" pitchFamily="34" charset="-122"/>
                <a:ea typeface="微软雅黑" panose="020B0503020204020204" pitchFamily="34" charset="-122"/>
                <a:sym typeface="+mn-ea"/>
              </a:rPr>
              <a:t>S. Vishwa Kiran, S. Raghuram, J. Thriveni, and K.R. Venugopal. 2023. Reduction of jitter in 3D video by transmitting over multiple network paths. Int. J. Adv. Intell. Paradigms 24, 1–2 (2023), 110–125. https://doi.org/10.1504/ijaip.2023.128077</a:t>
            </a:r>
            <a:endParaRPr lang="en-US" altLang="zh-CN" sz="1400">
              <a:latin typeface="微软雅黑" panose="020B0503020204020204" pitchFamily="34" charset="-122"/>
              <a:ea typeface="微软雅黑" panose="020B0503020204020204" pitchFamily="34" charset="-122"/>
            </a:endParaRPr>
          </a:p>
          <a:p>
            <a:pPr indent="0">
              <a:lnSpc>
                <a:spcPct val="150000"/>
              </a:lnSpc>
              <a:buNone/>
            </a:pPr>
            <a:endParaRPr lang="en-US" altLang="zh-CN" sz="1400">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315845" y="2821940"/>
            <a:ext cx="7560945" cy="1214755"/>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noAutofit/>
          </a:bodyPr>
          <a:p>
            <a:pPr algn="ctr" eaLnBrk="0" hangingPunct="0">
              <a:lnSpc>
                <a:spcPct val="150000"/>
              </a:lnSpc>
              <a:spcBef>
                <a:spcPct val="20000"/>
              </a:spcBef>
            </a:pPr>
            <a:r>
              <a:rPr lang="en-US" sz="4000" b="1">
                <a:solidFill>
                  <a:srgbClr val="0B85CF"/>
                </a:solidFill>
                <a:latin typeface="微软雅黑" panose="020B0503020204020204" pitchFamily="34" charset="-122"/>
                <a:ea typeface="微软雅黑" panose="020B0503020204020204" pitchFamily="34" charset="-122"/>
                <a:cs typeface="+mj-cs"/>
                <a:sym typeface="Calibri" panose="020F0502020204030204" charset="0"/>
              </a:rPr>
              <a:t>Thank you!</a:t>
            </a:r>
            <a:endParaRPr lang="en-US" sz="4000" b="1">
              <a:solidFill>
                <a:srgbClr val="0B85CF"/>
              </a:solidFill>
              <a:latin typeface="微软雅黑" panose="020B0503020204020204" pitchFamily="34" charset="-122"/>
              <a:ea typeface="微软雅黑" panose="020B0503020204020204" pitchFamily="34" charset="-122"/>
              <a:cs typeface="+mj-cs"/>
              <a:sym typeface="Calibri" panose="020F050202020403020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pPr algn="l">
              <a:buClrTx/>
              <a:buSzTx/>
              <a:buFontTx/>
            </a:pPr>
            <a:r>
              <a:rPr lang="en-US" altLang="zh-CN">
                <a:latin typeface="微软雅黑" panose="020B0503020204020204" pitchFamily="34" charset="-122"/>
                <a:ea typeface="微软雅黑" panose="020B0503020204020204" pitchFamily="34" charset="-122"/>
              </a:rPr>
              <a:t>Motivation-1 </a:t>
            </a:r>
            <a:endParaRPr lang="en-US" altLang="zh-CN">
              <a:latin typeface="微软雅黑" panose="020B0503020204020204" pitchFamily="34" charset="-122"/>
              <a:ea typeface="微软雅黑" panose="020B0503020204020204" pitchFamily="34" charset="-122"/>
            </a:endParaRPr>
          </a:p>
        </p:txBody>
      </p:sp>
      <p:sp>
        <p:nvSpPr>
          <p:cNvPr id="9" name="文本框 8"/>
          <p:cNvSpPr txBox="1"/>
          <p:nvPr/>
        </p:nvSpPr>
        <p:spPr>
          <a:xfrm>
            <a:off x="101600" y="581660"/>
            <a:ext cx="11434445" cy="4523105"/>
          </a:xfrm>
          <a:prstGeom prst="rect">
            <a:avLst/>
          </a:prstGeom>
          <a:noFill/>
        </p:spPr>
        <p:txBody>
          <a:bodyPr wrap="square" rtlCol="0" anchor="t">
            <a:spAutoFit/>
          </a:bodyPr>
          <a:p>
            <a:pPr marL="285750" indent="-285750">
              <a:lnSpc>
                <a:spcPct val="150000"/>
              </a:lnSpc>
              <a:buFont typeface="Wingdings" panose="05000000000000000000" charset="0"/>
              <a:buChar char="p"/>
            </a:pPr>
            <a:r>
              <a:rPr sz="1600">
                <a:latin typeface="微软雅黑" panose="020B0503020204020204" pitchFamily="34" charset="-122"/>
                <a:ea typeface="微软雅黑" panose="020B0503020204020204" pitchFamily="34" charset="-122"/>
              </a:rPr>
              <a:t>With the increasing prevalence of 3D capture </a:t>
            </a:r>
            <a:r>
              <a:rPr sz="1600">
                <a:latin typeface="微软雅黑" panose="020B0503020204020204" pitchFamily="34" charset="-122"/>
                <a:ea typeface="微软雅黑" panose="020B0503020204020204" pitchFamily="34" charset="-122"/>
                <a:sym typeface="+mn-ea"/>
              </a:rPr>
              <a:t>technologies </a:t>
            </a:r>
            <a:r>
              <a:rPr sz="1600">
                <a:latin typeface="微软雅黑" panose="020B0503020204020204" pitchFamily="34" charset="-122"/>
                <a:ea typeface="微软雅黑" panose="020B0503020204020204" pitchFamily="34" charset="-122"/>
              </a:rPr>
              <a:t>and</a:t>
            </a:r>
            <a:r>
              <a:rPr lang="en-US" sz="1600">
                <a:latin typeface="微软雅黑" panose="020B0503020204020204" pitchFamily="34" charset="-122"/>
                <a:ea typeface="微软雅黑" panose="020B0503020204020204" pitchFamily="34" charset="-122"/>
              </a:rPr>
              <a:t> </a:t>
            </a:r>
            <a:r>
              <a:rPr lang="en-US" sz="1600">
                <a:latin typeface="微软雅黑" panose="020B0503020204020204" pitchFamily="34" charset="-122"/>
                <a:ea typeface="微软雅黑" panose="020B0503020204020204" pitchFamily="34" charset="-122"/>
                <a:sym typeface="+mn-ea"/>
              </a:rPr>
              <a:t>g</a:t>
            </a:r>
            <a:r>
              <a:rPr sz="1600">
                <a:latin typeface="微软雅黑" panose="020B0503020204020204" pitchFamily="34" charset="-122"/>
                <a:ea typeface="微软雅黑" panose="020B0503020204020204" pitchFamily="34" charset="-122"/>
                <a:sym typeface="+mn-ea"/>
              </a:rPr>
              <a:t>lasses-free 3D displays</a:t>
            </a:r>
            <a:r>
              <a:rPr sz="1600">
                <a:latin typeface="微软雅黑" panose="020B0503020204020204" pitchFamily="34" charset="-122"/>
                <a:ea typeface="微软雅黑" panose="020B0503020204020204" pitchFamily="34" charset="-122"/>
              </a:rPr>
              <a:t> in consumer products (e.g., phones equipped with depth sensors</a:t>
            </a:r>
            <a:r>
              <a:rPr lang="en-US" sz="1600">
                <a:latin typeface="微软雅黑" panose="020B0503020204020204" pitchFamily="34" charset="-122"/>
                <a:ea typeface="微软雅黑" panose="020B0503020204020204" pitchFamily="34" charset="-122"/>
              </a:rPr>
              <a:t>, </a:t>
            </a:r>
            <a:r>
              <a:rPr sz="1600">
                <a:latin typeface="微软雅黑" panose="020B0503020204020204" pitchFamily="34" charset="-122"/>
                <a:ea typeface="微软雅黑" panose="020B0503020204020204" pitchFamily="34" charset="-122"/>
              </a:rPr>
              <a:t>glasses-free autostereoscopic displays</a:t>
            </a:r>
            <a:r>
              <a:rPr lang="en-US" sz="1600">
                <a:latin typeface="微软雅黑" panose="020B0503020204020204" pitchFamily="34" charset="-122"/>
                <a:ea typeface="微软雅黑" panose="020B0503020204020204" pitchFamily="34" charset="-122"/>
              </a:rPr>
              <a:t>, and multiscopic displays</a:t>
            </a:r>
            <a:r>
              <a:rPr lang="en-US" sz="16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 </a:t>
            </a:r>
            <a:r>
              <a:rPr lang="en-US" sz="16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[1]</a:t>
            </a:r>
            <a:r>
              <a:rPr sz="1600">
                <a:latin typeface="微软雅黑" panose="020B0503020204020204" pitchFamily="34" charset="-122"/>
                <a:ea typeface="微软雅黑" panose="020B0503020204020204" pitchFamily="34" charset="-122"/>
              </a:rPr>
              <a:t>), substantial advancements have been achieved in </a:t>
            </a:r>
            <a:r>
              <a:rPr lang="en-US" sz="1600">
                <a:latin typeface="微软雅黑" panose="020B0503020204020204" pitchFamily="34" charset="-122"/>
                <a:ea typeface="微软雅黑" panose="020B0503020204020204" pitchFamily="34" charset="-122"/>
              </a:rPr>
              <a:t>glasses-free </a:t>
            </a:r>
            <a:r>
              <a:rPr sz="1600">
                <a:latin typeface="微软雅黑" panose="020B0503020204020204" pitchFamily="34" charset="-122"/>
                <a:ea typeface="微软雅黑" panose="020B0503020204020204" pitchFamily="34" charset="-122"/>
              </a:rPr>
              <a:t>3D telecommunications. This progress has resulted in the development of prototypes</a:t>
            </a:r>
            <a:r>
              <a:rPr lang="en-US" sz="1600">
                <a:highlight>
                  <a:srgbClr val="000000">
                    <a:alpha val="0"/>
                  </a:srgbClr>
                </a:highlight>
                <a:latin typeface="微软雅黑" panose="020B0503020204020204" pitchFamily="34" charset="-122"/>
                <a:ea typeface="微软雅黑" panose="020B0503020204020204" pitchFamily="34" charset="-122"/>
              </a:rPr>
              <a:t> </a:t>
            </a:r>
            <a:r>
              <a:rPr lang="en-US" sz="1600">
                <a:highlight>
                  <a:srgbClr val="000000">
                    <a:alpha val="0"/>
                  </a:srgbClr>
                </a:highlight>
                <a:latin typeface="微软雅黑" panose="020B0503020204020204" pitchFamily="34" charset="-122"/>
                <a:ea typeface="微软雅黑" panose="020B0503020204020204" pitchFamily="34" charset="-122"/>
                <a:sym typeface="+mn-ea"/>
              </a:rPr>
              <a:t>[2,3]</a:t>
            </a:r>
            <a:r>
              <a:rPr sz="1600">
                <a:latin typeface="微软雅黑" panose="020B0503020204020204" pitchFamily="34" charset="-122"/>
                <a:ea typeface="微软雅黑" panose="020B0503020204020204" pitchFamily="34" charset="-122"/>
              </a:rPr>
              <a:t> and even commercial products</a:t>
            </a:r>
            <a:r>
              <a:rPr lang="en-US" sz="1600">
                <a:latin typeface="微软雅黑" panose="020B0503020204020204" pitchFamily="34" charset="-122"/>
                <a:ea typeface="微软雅黑" panose="020B0503020204020204" pitchFamily="34" charset="-122"/>
              </a:rPr>
              <a:t> </a:t>
            </a:r>
            <a:r>
              <a:rPr lang="en-US" sz="1600">
                <a:latin typeface="微软雅黑" panose="020B0503020204020204" pitchFamily="34" charset="-122"/>
                <a:ea typeface="微软雅黑" panose="020B0503020204020204" pitchFamily="34" charset="-122"/>
                <a:sym typeface="+mn-ea"/>
              </a:rPr>
              <a:t>[4]</a:t>
            </a:r>
            <a:r>
              <a:rPr sz="1600">
                <a:latin typeface="微软雅黑" panose="020B0503020204020204" pitchFamily="34" charset="-122"/>
                <a:ea typeface="微软雅黑" panose="020B0503020204020204" pitchFamily="34" charset="-122"/>
              </a:rPr>
              <a:t>.</a:t>
            </a:r>
            <a:endParaRPr sz="1600">
              <a:latin typeface="微软雅黑" panose="020B0503020204020204" pitchFamily="34" charset="-122"/>
              <a:ea typeface="微软雅黑" panose="020B0503020204020204" pitchFamily="34" charset="-122"/>
            </a:endParaRPr>
          </a:p>
          <a:p>
            <a:pPr indent="0">
              <a:lnSpc>
                <a:spcPct val="150000"/>
              </a:lnSpc>
              <a:buFont typeface="Wingdings" panose="05000000000000000000" charset="0"/>
              <a:buNone/>
            </a:pPr>
            <a:endParaRPr sz="1600">
              <a:latin typeface="微软雅黑" panose="020B0503020204020204" pitchFamily="34" charset="-122"/>
              <a:ea typeface="微软雅黑" panose="020B0503020204020204" pitchFamily="34" charset="-122"/>
            </a:endParaRPr>
          </a:p>
          <a:p>
            <a:pPr indent="0">
              <a:lnSpc>
                <a:spcPct val="150000"/>
              </a:lnSpc>
              <a:buFont typeface="Wingdings" panose="05000000000000000000" charset="0"/>
              <a:buNone/>
            </a:pPr>
            <a:endParaRPr sz="1600">
              <a:latin typeface="微软雅黑" panose="020B0503020204020204" pitchFamily="34" charset="-122"/>
              <a:ea typeface="微软雅黑" panose="020B0503020204020204" pitchFamily="34" charset="-122"/>
            </a:endParaRPr>
          </a:p>
          <a:p>
            <a:pPr indent="0">
              <a:lnSpc>
                <a:spcPct val="150000"/>
              </a:lnSpc>
              <a:buFont typeface="Wingdings" panose="05000000000000000000" charset="0"/>
              <a:buNone/>
            </a:pPr>
            <a:endParaRPr lang="en-US" sz="1600">
              <a:latin typeface="微软雅黑" panose="020B0503020204020204" pitchFamily="34" charset="-122"/>
              <a:ea typeface="微软雅黑" panose="020B0503020204020204" pitchFamily="34" charset="-122"/>
              <a:sym typeface="+mn-ea"/>
            </a:endParaRPr>
          </a:p>
          <a:p>
            <a:pPr indent="0">
              <a:lnSpc>
                <a:spcPct val="150000"/>
              </a:lnSpc>
              <a:buFont typeface="Wingdings" panose="05000000000000000000" charset="0"/>
              <a:buNone/>
            </a:pPr>
            <a:endParaRPr lang="en-US" sz="1600">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charset="0"/>
              <a:buChar char="p"/>
            </a:pPr>
            <a:r>
              <a:rPr lang="en-US" sz="1600">
                <a:latin typeface="微软雅黑" panose="020B0503020204020204" pitchFamily="34" charset="-122"/>
                <a:ea typeface="微软雅黑" panose="020B0503020204020204" pitchFamily="34" charset="-122"/>
                <a:sym typeface="+mn-ea"/>
              </a:rPr>
              <a:t>Glasses-free </a:t>
            </a:r>
            <a:r>
              <a:rPr sz="1600">
                <a:latin typeface="微软雅黑" panose="020B0503020204020204" pitchFamily="34" charset="-122"/>
                <a:ea typeface="微软雅黑" panose="020B0503020204020204" pitchFamily="34" charset="-122"/>
                <a:sym typeface="+mn-ea"/>
              </a:rPr>
              <a:t>3D</a:t>
            </a:r>
            <a:r>
              <a:rPr lang="en-US" sz="1600">
                <a:latin typeface="微软雅黑" panose="020B0503020204020204" pitchFamily="34" charset="-122"/>
                <a:ea typeface="微软雅黑" panose="020B0503020204020204" pitchFamily="34" charset="-122"/>
                <a:sym typeface="+mn-ea"/>
              </a:rPr>
              <a:t> </a:t>
            </a:r>
            <a:r>
              <a:rPr lang="en-US" altLang="zh-CN" sz="1600">
                <a:latin typeface="微软雅黑" panose="020B0503020204020204" pitchFamily="34" charset="-122"/>
                <a:ea typeface="微软雅黑" panose="020B0503020204020204" pitchFamily="34" charset="-122"/>
                <a:sym typeface="+mn-ea"/>
              </a:rPr>
              <a:t>communication may require the processing, transmission, and storage of massive data through the 3GPP network, thereby demanding more network capabilities and computing resources. For example, in the case of single-viewpoint G3D, data consumption is expected to double, while light field technology needs to accommodate up to multiple viewpoints to ensure an optimal user experience.</a:t>
            </a:r>
            <a:endParaRPr lang="en-US" altLang="zh-CN" sz="1600">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custDataLst>
              <p:tags r:id="rId1"/>
            </p:custDataLst>
          </p:nvPr>
        </p:nvGraphicFramePr>
        <p:xfrm>
          <a:off x="2591435" y="5104765"/>
          <a:ext cx="6217920" cy="1676400"/>
        </p:xfrm>
        <a:graphic>
          <a:graphicData uri="http://schemas.openxmlformats.org/drawingml/2006/table">
            <a:tbl>
              <a:tblPr firstRow="1" bandRow="1">
                <a:tableStyleId>{5C22544A-7EE6-4342-B048-85BDC9FD1C3A}</a:tableStyleId>
              </a:tblPr>
              <a:tblGrid>
                <a:gridCol w="2072640"/>
                <a:gridCol w="2072640"/>
                <a:gridCol w="2072640"/>
              </a:tblGrid>
              <a:tr h="396240">
                <a:tc gridSpan="3">
                  <a:txBody>
                    <a:bodyPr/>
                    <a:p>
                      <a:pPr algn="ctr">
                        <a:buNone/>
                      </a:pPr>
                      <a:r>
                        <a:rPr lang="en-US" altLang="zh-CN" sz="1200">
                          <a:latin typeface="微软雅黑" panose="020B0503020204020204" pitchFamily="34" charset="-122"/>
                          <a:ea typeface="微软雅黑" panose="020B0503020204020204" pitchFamily="34" charset="-122"/>
                        </a:rPr>
                        <a:t>3D Real-time Communication Network Requirements </a:t>
                      </a:r>
                      <a:endParaRPr lang="en-US" altLang="zh-CN" sz="1000">
                        <a:latin typeface="微软雅黑" panose="020B0503020204020204" pitchFamily="34" charset="-122"/>
                        <a:ea typeface="微软雅黑" panose="020B0503020204020204" pitchFamily="34" charset="-122"/>
                      </a:endParaRPr>
                    </a:p>
                    <a:p>
                      <a:pPr algn="ctr">
                        <a:buNone/>
                      </a:pPr>
                      <a:r>
                        <a:rPr lang="en-US" altLang="zh-CN" sz="800" b="1" i="1">
                          <a:latin typeface="微软雅黑" panose="020B0503020204020204" pitchFamily="34" charset="-122"/>
                          <a:ea typeface="微软雅黑" panose="020B0503020204020204" pitchFamily="34" charset="-122"/>
                        </a:rPr>
                        <a:t>(Point Cloud/ 60 fps)</a:t>
                      </a:r>
                      <a:endParaRPr lang="en-US" altLang="zh-CN" sz="800" b="1" i="1">
                        <a:latin typeface="微软雅黑" panose="020B0503020204020204" pitchFamily="34" charset="-122"/>
                        <a:ea typeface="微软雅黑" panose="020B0503020204020204" pitchFamily="34" charset="-122"/>
                      </a:endParaRPr>
                    </a:p>
                  </a:txBody>
                  <a:tcPr/>
                </a:tc>
                <a:tc hMerge="1">
                  <a:tcPr/>
                </a:tc>
                <a:tc hMerge="1">
                  <a:tcPr/>
                </a:tc>
              </a:tr>
              <a:tr h="381000">
                <a:tc>
                  <a:txBody>
                    <a:bodyPr/>
                    <a:p>
                      <a:pPr algn="ctr">
                        <a:buNone/>
                      </a:pPr>
                      <a:r>
                        <a:rPr lang="en-US" altLang="zh-CN" sz="1200" b="1">
                          <a:latin typeface="微软雅黑" panose="020B0503020204020204" pitchFamily="34" charset="-122"/>
                          <a:ea typeface="微软雅黑" panose="020B0503020204020204" pitchFamily="34" charset="-122"/>
                        </a:rPr>
                        <a:t>Usage Scenario</a:t>
                      </a:r>
                      <a:endParaRPr lang="en-US" altLang="zh-CN" sz="1200" b="1">
                        <a:latin typeface="微软雅黑" panose="020B0503020204020204" pitchFamily="34" charset="-122"/>
                        <a:ea typeface="微软雅黑" panose="020B0503020204020204" pitchFamily="34" charset="-122"/>
                      </a:endParaRPr>
                    </a:p>
                  </a:txBody>
                  <a:tcPr/>
                </a:tc>
                <a:tc>
                  <a:txBody>
                    <a:bodyPr/>
                    <a:p>
                      <a:pPr algn="ctr">
                        <a:buNone/>
                      </a:pPr>
                      <a:r>
                        <a:rPr lang="en-US" altLang="zh-CN" sz="1200" b="1">
                          <a:latin typeface="微软雅黑" panose="020B0503020204020204" pitchFamily="34" charset="-122"/>
                          <a:ea typeface="微软雅黑" panose="020B0503020204020204" pitchFamily="34" charset="-122"/>
                        </a:rPr>
                        <a:t>Peak Data Rate </a:t>
                      </a:r>
                      <a:endParaRPr lang="en-US" altLang="zh-CN" sz="1200" b="1">
                        <a:latin typeface="微软雅黑" panose="020B0503020204020204" pitchFamily="34" charset="-122"/>
                        <a:ea typeface="微软雅黑" panose="020B0503020204020204" pitchFamily="34" charset="-122"/>
                      </a:endParaRPr>
                    </a:p>
                  </a:txBody>
                  <a:tcPr/>
                </a:tc>
                <a:tc>
                  <a:txBody>
                    <a:bodyPr/>
                    <a:p>
                      <a:pPr algn="ctr">
                        <a:buNone/>
                      </a:pPr>
                      <a:r>
                        <a:rPr lang="en-US" altLang="zh-CN" sz="1200" b="1">
                          <a:latin typeface="微软雅黑" panose="020B0503020204020204" pitchFamily="34" charset="-122"/>
                          <a:ea typeface="微软雅黑" panose="020B0503020204020204" pitchFamily="34" charset="-122"/>
                        </a:rPr>
                        <a:t>User Experienced Data Rate</a:t>
                      </a:r>
                      <a:endParaRPr lang="en-US" altLang="zh-CN" sz="1200" b="1">
                        <a:latin typeface="微软雅黑" panose="020B0503020204020204" pitchFamily="34" charset="-122"/>
                        <a:ea typeface="微软雅黑" panose="020B0503020204020204" pitchFamily="34" charset="-122"/>
                      </a:endParaRPr>
                    </a:p>
                  </a:txBody>
                  <a:tcPr/>
                </a:tc>
              </a:tr>
              <a:tr h="381000">
                <a:tc>
                  <a:txBody>
                    <a:bodyPr/>
                    <a:p>
                      <a:pPr algn="ctr">
                        <a:buNone/>
                      </a:pPr>
                      <a:r>
                        <a:rPr lang="en-US" altLang="zh-CN"/>
                        <a:t>Human/Objects </a:t>
                      </a:r>
                      <a:endParaRPr lang="en-US" altLang="zh-CN"/>
                    </a:p>
                    <a:p>
                      <a:pPr algn="ctr">
                        <a:buNone/>
                      </a:pPr>
                      <a:r>
                        <a:rPr lang="en-US" altLang="zh-CN" sz="800">
                          <a:latin typeface="微软雅黑" panose="020B0503020204020204" pitchFamily="34" charset="-122"/>
                          <a:ea typeface="微软雅黑" panose="020B0503020204020204" pitchFamily="34" charset="-122"/>
                        </a:rPr>
                        <a:t>(Dense point cloud)</a:t>
                      </a:r>
                      <a:endParaRPr lang="en-US" altLang="zh-CN" sz="800">
                        <a:latin typeface="微软雅黑" panose="020B0503020204020204" pitchFamily="34" charset="-122"/>
                        <a:ea typeface="微软雅黑" panose="020B0503020204020204" pitchFamily="34" charset="-122"/>
                      </a:endParaRPr>
                    </a:p>
                  </a:txBody>
                  <a:tcPr/>
                </a:tc>
                <a:tc>
                  <a:txBody>
                    <a:bodyPr/>
                    <a:p>
                      <a:pPr algn="ctr">
                        <a:buNone/>
                      </a:pPr>
                      <a:r>
                        <a:rPr lang="en-US" altLang="zh-CN"/>
                        <a:t>0.5Gbps</a:t>
                      </a:r>
                      <a:endParaRPr lang="en-US" altLang="zh-CN"/>
                    </a:p>
                  </a:txBody>
                  <a:tcPr/>
                </a:tc>
                <a:tc>
                  <a:txBody>
                    <a:bodyPr/>
                    <a:p>
                      <a:pPr algn="ctr">
                        <a:buNone/>
                      </a:pPr>
                      <a:r>
                        <a:rPr lang="en-US" altLang="zh-CN"/>
                        <a:t>100Mbps</a:t>
                      </a:r>
                      <a:endParaRPr lang="en-US" altLang="zh-CN"/>
                    </a:p>
                  </a:txBody>
                  <a:tcPr/>
                </a:tc>
              </a:tr>
              <a:tr h="381000">
                <a:tc>
                  <a:txBody>
                    <a:bodyPr/>
                    <a:p>
                      <a:pPr algn="ctr">
                        <a:buNone/>
                      </a:pPr>
                      <a:r>
                        <a:rPr lang="zh-CN" altLang="en-US"/>
                        <a:t> </a:t>
                      </a:r>
                      <a:r>
                        <a:rPr lang="en-US" altLang="zh-CN"/>
                        <a:t>L</a:t>
                      </a:r>
                      <a:r>
                        <a:rPr lang="zh-CN" altLang="en-US"/>
                        <a:t>arge-scale </a:t>
                      </a:r>
                      <a:r>
                        <a:rPr lang="en-US" altLang="zh-CN"/>
                        <a:t>S</a:t>
                      </a:r>
                      <a:r>
                        <a:rPr lang="zh-CN" altLang="en-US"/>
                        <a:t>cenes</a:t>
                      </a:r>
                      <a:endParaRPr lang="zh-CN" altLang="en-US"/>
                    </a:p>
                    <a:p>
                      <a:pPr algn="ctr">
                        <a:buNone/>
                      </a:pPr>
                      <a:r>
                        <a:rPr lang="zh-CN" altLang="en-US" sz="800">
                          <a:latin typeface="微软雅黑" panose="020B0503020204020204" pitchFamily="34" charset="-122"/>
                          <a:ea typeface="微软雅黑" panose="020B0503020204020204" pitchFamily="34" charset="-122"/>
                        </a:rPr>
                        <a:t>(</a:t>
                      </a:r>
                      <a:r>
                        <a:rPr lang="en-US" altLang="zh-CN" sz="800">
                          <a:latin typeface="微软雅黑" panose="020B0503020204020204" pitchFamily="34" charset="-122"/>
                          <a:ea typeface="微软雅黑" panose="020B0503020204020204" pitchFamily="34" charset="-122"/>
                        </a:rPr>
                        <a:t>S</a:t>
                      </a:r>
                      <a:r>
                        <a:rPr lang="zh-CN" altLang="en-US" sz="800">
                          <a:latin typeface="微软雅黑" panose="020B0503020204020204" pitchFamily="34" charset="-122"/>
                          <a:ea typeface="微软雅黑" panose="020B0503020204020204" pitchFamily="34" charset="-122"/>
                        </a:rPr>
                        <a:t>parse</a:t>
                      </a:r>
                      <a:r>
                        <a:rPr lang="en-US" altLang="zh-CN" sz="800">
                          <a:latin typeface="微软雅黑" panose="020B0503020204020204" pitchFamily="34" charset="-122"/>
                          <a:ea typeface="微软雅黑" panose="020B0503020204020204" pitchFamily="34" charset="-122"/>
                        </a:rPr>
                        <a:t> </a:t>
                      </a:r>
                      <a:r>
                        <a:rPr lang="zh-CN" altLang="en-US" sz="800">
                          <a:latin typeface="微软雅黑" panose="020B0503020204020204" pitchFamily="34" charset="-122"/>
                          <a:ea typeface="微软雅黑" panose="020B0503020204020204" pitchFamily="34" charset="-122"/>
                        </a:rPr>
                        <a:t>point cloud)</a:t>
                      </a:r>
                      <a:endParaRPr lang="zh-CN" altLang="en-US" sz="800">
                        <a:latin typeface="微软雅黑" panose="020B0503020204020204" pitchFamily="34" charset="-122"/>
                        <a:ea typeface="微软雅黑" panose="020B0503020204020204" pitchFamily="34" charset="-122"/>
                      </a:endParaRPr>
                    </a:p>
                  </a:txBody>
                  <a:tcPr/>
                </a:tc>
                <a:tc>
                  <a:txBody>
                    <a:bodyPr/>
                    <a:p>
                      <a:pPr algn="ctr">
                        <a:buNone/>
                      </a:pPr>
                      <a:r>
                        <a:rPr lang="en-US" altLang="zh-CN"/>
                        <a:t>2Gbps</a:t>
                      </a:r>
                      <a:endParaRPr lang="en-US" altLang="zh-CN"/>
                    </a:p>
                  </a:txBody>
                  <a:tcPr/>
                </a:tc>
                <a:tc>
                  <a:txBody>
                    <a:bodyPr/>
                    <a:p>
                      <a:pPr algn="ctr">
                        <a:buNone/>
                      </a:pPr>
                      <a:r>
                        <a:rPr lang="en-US" altLang="zh-CN"/>
                        <a:t>400Mbps</a:t>
                      </a:r>
                      <a:endParaRPr lang="en-US" altLang="zh-CN"/>
                    </a:p>
                  </a:txBody>
                  <a:tcPr/>
                </a:tc>
              </a:tr>
            </a:tbl>
          </a:graphicData>
        </a:graphic>
      </p:graphicFrame>
      <p:grpSp>
        <p:nvGrpSpPr>
          <p:cNvPr id="10" name="组合 9"/>
          <p:cNvGrpSpPr/>
          <p:nvPr/>
        </p:nvGrpSpPr>
        <p:grpSpPr>
          <a:xfrm>
            <a:off x="1934210" y="2080260"/>
            <a:ext cx="7242175" cy="1433830"/>
            <a:chOff x="3046" y="3276"/>
            <a:chExt cx="11405" cy="2258"/>
          </a:xfrm>
        </p:grpSpPr>
        <p:pic>
          <p:nvPicPr>
            <p:cNvPr id="3" name="图片 2"/>
            <p:cNvPicPr>
              <a:picLocks noChangeAspect="1"/>
            </p:cNvPicPr>
            <p:nvPr>
              <p:custDataLst>
                <p:tags r:id="rId2"/>
              </p:custDataLst>
            </p:nvPr>
          </p:nvPicPr>
          <p:blipFill>
            <a:blip r:embed="rId3"/>
            <a:stretch>
              <a:fillRect/>
            </a:stretch>
          </p:blipFill>
          <p:spPr>
            <a:xfrm>
              <a:off x="3250" y="3277"/>
              <a:ext cx="3281" cy="1873"/>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7055" y="3276"/>
              <a:ext cx="3320" cy="1874"/>
            </a:xfrm>
            <a:prstGeom prst="rect">
              <a:avLst/>
            </a:prstGeom>
          </p:spPr>
        </p:pic>
        <p:sp>
          <p:nvSpPr>
            <p:cNvPr id="12" name="文本框 11"/>
            <p:cNvSpPr txBox="1"/>
            <p:nvPr>
              <p:custDataLst>
                <p:tags r:id="rId6"/>
              </p:custDataLst>
            </p:nvPr>
          </p:nvSpPr>
          <p:spPr>
            <a:xfrm>
              <a:off x="7545" y="5150"/>
              <a:ext cx="2340" cy="385"/>
            </a:xfrm>
            <a:prstGeom prst="rect">
              <a:avLst/>
            </a:prstGeom>
            <a:noFill/>
          </p:spPr>
          <p:txBody>
            <a:bodyPr wrap="square" rtlCol="0" anchor="t">
              <a:noAutofit/>
            </a:bodyPr>
            <a:p>
              <a:pPr indent="0" algn="ctr">
                <a:lnSpc>
                  <a:spcPct val="150000"/>
                </a:lnSpc>
                <a:buFont typeface="Wingdings" panose="05000000000000000000" charset="0"/>
                <a:buNone/>
              </a:pPr>
              <a:r>
                <a:rPr lang="en-US" altLang="zh-CN" sz="1000">
                  <a:latin typeface="微软雅黑" panose="020B0503020204020204" pitchFamily="34" charset="-122"/>
                  <a:ea typeface="微软雅黑" panose="020B0503020204020204" pitchFamily="34" charset="-122"/>
                  <a:sym typeface="+mn-ea"/>
                </a:rPr>
                <a:t>Tecent 3D M</a:t>
              </a:r>
              <a:r>
                <a:rPr lang="en-US" altLang="zh-CN" sz="1000">
                  <a:latin typeface="微软雅黑" panose="020B0503020204020204" pitchFamily="34" charset="-122"/>
                  <a:ea typeface="微软雅黑" panose="020B0503020204020204" pitchFamily="34" charset="-122"/>
                  <a:sym typeface="+mn-ea"/>
                </a:rPr>
                <a:t>eeting</a:t>
              </a:r>
              <a:endParaRPr lang="en-US" altLang="zh-CN" sz="1000">
                <a:latin typeface="微软雅黑" panose="020B0503020204020204" pitchFamily="34" charset="-122"/>
                <a:ea typeface="微软雅黑" panose="020B0503020204020204" pitchFamily="34" charset="-122"/>
                <a:sym typeface="+mn-ea"/>
              </a:endParaRPr>
            </a:p>
          </p:txBody>
        </p:sp>
        <p:sp>
          <p:nvSpPr>
            <p:cNvPr id="13" name="文本框 12"/>
            <p:cNvSpPr txBox="1"/>
            <p:nvPr>
              <p:custDataLst>
                <p:tags r:id="rId7"/>
              </p:custDataLst>
            </p:nvPr>
          </p:nvSpPr>
          <p:spPr>
            <a:xfrm>
              <a:off x="3046" y="5150"/>
              <a:ext cx="3689" cy="385"/>
            </a:xfrm>
            <a:prstGeom prst="rect">
              <a:avLst/>
            </a:prstGeom>
            <a:noFill/>
          </p:spPr>
          <p:txBody>
            <a:bodyPr wrap="square" rtlCol="0" anchor="t">
              <a:noAutofit/>
            </a:bodyPr>
            <a:p>
              <a:pPr indent="0" algn="ctr">
                <a:lnSpc>
                  <a:spcPct val="150000"/>
                </a:lnSpc>
                <a:buFont typeface="Wingdings" panose="05000000000000000000" charset="0"/>
                <a:buNone/>
              </a:pPr>
              <a:r>
                <a:rPr lang="en-US" altLang="zh-CN" sz="1000">
                  <a:latin typeface="微软雅黑" panose="020B0503020204020204" pitchFamily="34" charset="-122"/>
                  <a:ea typeface="微软雅黑" panose="020B0503020204020204" pitchFamily="34" charset="-122"/>
                  <a:sym typeface="+mn-ea"/>
                </a:rPr>
                <a:t>G3D Live Broadcasting</a:t>
              </a:r>
              <a:endParaRPr lang="en-US" altLang="zh-CN" sz="1000">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custDataLst>
                <p:tags r:id="rId8"/>
              </p:custDataLst>
            </p:nvPr>
          </p:nvPicPr>
          <p:blipFill>
            <a:blip r:embed="rId9"/>
            <a:stretch>
              <a:fillRect/>
            </a:stretch>
          </p:blipFill>
          <p:spPr>
            <a:xfrm>
              <a:off x="10899" y="3276"/>
              <a:ext cx="3553" cy="1874"/>
            </a:xfrm>
            <a:prstGeom prst="rect">
              <a:avLst/>
            </a:prstGeom>
          </p:spPr>
        </p:pic>
        <p:sp>
          <p:nvSpPr>
            <p:cNvPr id="8" name="文本框 7"/>
            <p:cNvSpPr txBox="1"/>
            <p:nvPr>
              <p:custDataLst>
                <p:tags r:id="rId10"/>
              </p:custDataLst>
            </p:nvPr>
          </p:nvSpPr>
          <p:spPr>
            <a:xfrm>
              <a:off x="11307" y="5150"/>
              <a:ext cx="2737" cy="385"/>
            </a:xfrm>
            <a:prstGeom prst="rect">
              <a:avLst/>
            </a:prstGeom>
            <a:noFill/>
          </p:spPr>
          <p:txBody>
            <a:bodyPr wrap="square" rtlCol="0" anchor="t">
              <a:noAutofit/>
            </a:bodyPr>
            <a:p>
              <a:pPr indent="0" algn="ctr">
                <a:lnSpc>
                  <a:spcPct val="150000"/>
                </a:lnSpc>
                <a:buFont typeface="Wingdings" panose="05000000000000000000" charset="0"/>
                <a:buNone/>
              </a:pPr>
              <a:r>
                <a:rPr lang="en-US" altLang="zh-CN" sz="1000">
                  <a:latin typeface="微软雅黑" panose="020B0503020204020204" pitchFamily="34" charset="-122"/>
                  <a:ea typeface="微软雅黑" panose="020B0503020204020204" pitchFamily="34" charset="-122"/>
                  <a:sym typeface="+mn-ea"/>
                </a:rPr>
                <a:t>Google Project Starline</a:t>
              </a:r>
              <a:endParaRPr lang="en-US" altLang="zh-CN" sz="1000">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en-US" altLang="zh-CN">
                <a:latin typeface="微软雅黑" panose="020B0503020204020204" pitchFamily="34" charset="-122"/>
                <a:ea typeface="微软雅黑" panose="020B0503020204020204" pitchFamily="34" charset="-122"/>
              </a:rPr>
              <a:t>M</a:t>
            </a:r>
            <a:r>
              <a:rPr lang="en-US" altLang="zh-CN">
                <a:latin typeface="微软雅黑" panose="020B0503020204020204" pitchFamily="34" charset="-122"/>
                <a:ea typeface="微软雅黑" panose="020B0503020204020204" pitchFamily="34" charset="-122"/>
              </a:rPr>
              <a:t>otivation-2</a:t>
            </a:r>
            <a:endParaRPr lang="en-US" altLang="zh-CN">
              <a:latin typeface="微软雅黑" panose="020B0503020204020204" pitchFamily="34" charset="-122"/>
              <a:ea typeface="微软雅黑" panose="020B0503020204020204" pitchFamily="34" charset="-122"/>
            </a:endParaRPr>
          </a:p>
        </p:txBody>
      </p:sp>
      <p:sp>
        <p:nvSpPr>
          <p:cNvPr id="2" name="文本框 1"/>
          <p:cNvSpPr txBox="1"/>
          <p:nvPr>
            <p:custDataLst>
              <p:tags r:id="rId1"/>
            </p:custDataLst>
          </p:nvPr>
        </p:nvSpPr>
        <p:spPr>
          <a:xfrm>
            <a:off x="101600" y="581660"/>
            <a:ext cx="11226165" cy="4523105"/>
          </a:xfrm>
          <a:prstGeom prst="rect">
            <a:avLst/>
          </a:prstGeom>
          <a:noFill/>
        </p:spPr>
        <p:txBody>
          <a:bodyPr wrap="square" rtlCol="0" anchor="t">
            <a:spAutoFit/>
          </a:bodyPr>
          <a:p>
            <a:pPr marL="285750" indent="-285750">
              <a:lnSpc>
                <a:spcPct val="150000"/>
              </a:lnSpc>
              <a:buFont typeface="Wingdings" panose="05000000000000000000" charset="0"/>
              <a:buChar char="p"/>
            </a:pPr>
            <a:r>
              <a:rPr lang="en-US" altLang="zh-CN" sz="1600">
                <a:latin typeface="微软雅黑" panose="020B0503020204020204" pitchFamily="34" charset="-122"/>
                <a:ea typeface="微软雅黑" panose="020B0503020204020204" pitchFamily="34" charset="-122"/>
                <a:sym typeface="+mn-ea"/>
              </a:rPr>
              <a:t>In 2012, </a:t>
            </a:r>
            <a:r>
              <a:rPr lang="zh-CN" altLang="en-US" sz="1600">
                <a:latin typeface="微软雅黑" panose="020B0503020204020204" pitchFamily="34" charset="-122"/>
                <a:ea typeface="微软雅黑" panose="020B0503020204020204" pitchFamily="34" charset="-122"/>
                <a:sym typeface="+mn-ea"/>
              </a:rPr>
              <a:t>the ISO/IEC MPEG and ITU-T Video Coding Experts Group (VCEG) formed the Joint Collaborative Team on 3D Video Coding Extension Development (JCT-3V)</a:t>
            </a:r>
            <a:r>
              <a:rPr lang="en-US" altLang="zh-CN" sz="1600">
                <a:latin typeface="微软雅黑" panose="020B0503020204020204" pitchFamily="34" charset="-122"/>
                <a:ea typeface="微软雅黑" panose="020B0503020204020204" pitchFamily="34" charset="-122"/>
                <a:sym typeface="+mn-ea"/>
              </a:rPr>
              <a:t> </a:t>
            </a:r>
            <a:r>
              <a:rPr lang="en-US" altLang="zh-CN" sz="1600">
                <a:latin typeface="微软雅黑" panose="020B0503020204020204" pitchFamily="34" charset="-122"/>
                <a:ea typeface="微软雅黑" panose="020B0503020204020204" pitchFamily="34" charset="-122"/>
                <a:sym typeface="+mn-ea"/>
              </a:rPr>
              <a:t>[5]. </a:t>
            </a:r>
            <a:r>
              <a:rPr sz="1600">
                <a:latin typeface="微软雅黑" panose="020B0503020204020204" pitchFamily="34" charset="-122"/>
                <a:ea typeface="微软雅黑" panose="020B0503020204020204" pitchFamily="34" charset="-122"/>
                <a:sym typeface="+mn-ea"/>
              </a:rPr>
              <a:t>These 3D coding standards encompass extensions based on both AVC and HEVC </a:t>
            </a:r>
            <a:r>
              <a:rPr lang="en-US" altLang="zh-CN" sz="1600">
                <a:latin typeface="微软雅黑" panose="020B0503020204020204" pitchFamily="34" charset="-122"/>
                <a:ea typeface="微软雅黑" panose="020B0503020204020204" pitchFamily="34" charset="-122"/>
                <a:sym typeface="+mn-ea"/>
              </a:rPr>
              <a:t> (e.g., H.264/MVC, H.264/SVC, MV-HEVC and 3D-HEVC)</a:t>
            </a:r>
            <a:r>
              <a:rPr lang="zh-CN" altLang="en-US" sz="1600">
                <a:latin typeface="微软雅黑" panose="020B0503020204020204" pitchFamily="34" charset="-122"/>
                <a:ea typeface="微软雅黑" panose="020B0503020204020204" pitchFamily="34" charset="-122"/>
                <a:sym typeface="+mn-ea"/>
              </a:rPr>
              <a:t>. </a:t>
            </a:r>
            <a:endParaRPr lang="en-US" sz="160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en-US" sz="1600">
                <a:latin typeface="微软雅黑" panose="020B0503020204020204" pitchFamily="34" charset="-122"/>
                <a:ea typeface="微软雅黑" panose="020B0503020204020204" pitchFamily="34" charset="-122"/>
              </a:rPr>
              <a:t>In Release 11, the Mobile 3D stereoscopic video has been investigated in FS_M3DVC, TR 26.905 [6]. It targets the support of </a:t>
            </a:r>
            <a:r>
              <a:rPr lang="en-US" sz="1600">
                <a:latin typeface="微软雅黑" panose="020B0503020204020204" pitchFamily="34" charset="-122"/>
                <a:ea typeface="微软雅黑" panose="020B0503020204020204" pitchFamily="34" charset="-122"/>
                <a:sym typeface="+mn-ea"/>
              </a:rPr>
              <a:t>stereoscopic </a:t>
            </a:r>
            <a:r>
              <a:rPr lang="en-US" sz="1600">
                <a:latin typeface="微软雅黑" panose="020B0503020204020204" pitchFamily="34" charset="-122"/>
                <a:ea typeface="微软雅黑" panose="020B0503020204020204" pitchFamily="34" charset="-122"/>
              </a:rPr>
              <a:t>3D video coding solutions, enhance the integration of selected video coding technologies into existing service components and functionalities, and address the potential network capacity and QoS requirements for </a:t>
            </a:r>
            <a:r>
              <a:rPr lang="en-US" sz="1600">
                <a:latin typeface="微软雅黑" panose="020B0503020204020204" pitchFamily="34" charset="-122"/>
                <a:ea typeface="微软雅黑" panose="020B0503020204020204" pitchFamily="34" charset="-122"/>
                <a:sym typeface="+mn-ea"/>
              </a:rPr>
              <a:t>stereoscopic </a:t>
            </a:r>
            <a:r>
              <a:rPr lang="en-US" sz="1600">
                <a:latin typeface="微软雅黑" panose="020B0503020204020204" pitchFamily="34" charset="-122"/>
                <a:ea typeface="微软雅黑" panose="020B0503020204020204" pitchFamily="34" charset="-122"/>
              </a:rPr>
              <a:t>3D video services. </a:t>
            </a:r>
            <a:endParaRPr lang="en-US" sz="160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p"/>
            </a:pPr>
            <a:r>
              <a:rPr lang="en-US" sz="1600">
                <a:latin typeface="微软雅黑" panose="020B0503020204020204" pitchFamily="34" charset="-122"/>
                <a:ea typeface="微软雅黑" panose="020B0503020204020204" pitchFamily="34" charset="-122"/>
              </a:rPr>
              <a:t>In Release 18, 3GPP SA4 is working on the Evaluation of new HEVC coding tools (FS_HEVC, TR 26.966), with the anticipation of offering HEVC-based solutions for the delivery of 3D video content. Additionally, SA4’s ongoing study on the 5G Real-time Media Transport Protocol Configurations</a:t>
            </a:r>
            <a:r>
              <a:rPr lang="en-US" sz="1600">
                <a:latin typeface="微软雅黑" panose="020B0503020204020204" pitchFamily="34" charset="-122"/>
                <a:ea typeface="微软雅黑" panose="020B0503020204020204" pitchFamily="34" charset="-122"/>
              </a:rPr>
              <a:t> (5G_RTP, TS 26.522) is expected to provide the RTP-based solution for the transport of real-time immersive media and assoicated metadata. For example, use of multiple simultaneous RTP streams in a single RTP session.</a:t>
            </a:r>
            <a:endParaRPr lang="en-US" altLang="zh-CN" sz="1600">
              <a:highlight>
                <a:srgbClr val="FFFF00"/>
              </a:highlight>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en-US" altLang="zh-CN">
                <a:latin typeface="微软雅黑" panose="020B0503020204020204" pitchFamily="34" charset="-122"/>
                <a:ea typeface="微软雅黑" panose="020B0503020204020204" pitchFamily="34" charset="-122"/>
              </a:rPr>
              <a:t>Open Issues</a:t>
            </a:r>
            <a:endParaRPr lang="en-US" altLang="zh-CN">
              <a:latin typeface="微软雅黑" panose="020B0503020204020204" pitchFamily="34" charset="-122"/>
              <a:ea typeface="微软雅黑" panose="020B0503020204020204" pitchFamily="34" charset="-122"/>
            </a:endParaRPr>
          </a:p>
        </p:txBody>
      </p:sp>
      <p:sp>
        <p:nvSpPr>
          <p:cNvPr id="213" name="标题 1"/>
          <p:cNvSpPr txBox="1"/>
          <p:nvPr/>
        </p:nvSpPr>
        <p:spPr>
          <a:xfrm>
            <a:off x="0" y="691515"/>
            <a:ext cx="12192000" cy="723265"/>
          </a:xfrm>
          <a:prstGeom prst="rect">
            <a:avLst/>
          </a:prstGeom>
          <a:solidFill>
            <a:srgbClr val="4472C4"/>
          </a:solidFill>
          <a:ln w="12700" cap="flat" cmpd="sng" algn="ctr">
            <a:noFill/>
            <a:prstDash val="solid"/>
            <a:miter lim="800000"/>
          </a:ln>
          <a:effectLst/>
        </p:spPr>
        <p:txBody>
          <a:bodyPr vert="horz" wrap="square" lIns="91440" tIns="45720" rIns="91440" bIns="45720" rtlCol="0" anchor="ctr">
            <a:noAutofit/>
          </a:bodyPr>
          <a:lstStyle>
            <a:lvl1pPr algn="l" defTabSz="914400" rtl="0" eaLnBrk="1" latinLnBrk="0" hangingPunct="1">
              <a:lnSpc>
                <a:spcPct val="90000"/>
              </a:lnSpc>
              <a:spcBef>
                <a:spcPct val="0"/>
              </a:spcBef>
              <a:buNone/>
              <a:defRPr sz="2400" b="1" kern="1200">
                <a:solidFill>
                  <a:srgbClr val="0B85CF"/>
                </a:solidFill>
                <a:latin typeface="黑体" panose="02010609060101010101" pitchFamily="49" charset="-122"/>
                <a:ea typeface="黑体" panose="02010609060101010101" pitchFamily="49" charset="-122"/>
                <a:cs typeface="+mj-cs"/>
              </a:defRPr>
            </a:lvl1pPr>
          </a:lstStyle>
          <a:p>
            <a:pPr marL="0" lvl="2" algn="ctr">
              <a:lnSpc>
                <a:spcPct val="120000"/>
              </a:lnSpc>
              <a:buClrTx/>
              <a:buSzTx/>
              <a:buFontTx/>
              <a:defRPr/>
            </a:pPr>
            <a:r>
              <a:rPr lang="en-US" altLang="zh-CN" b="1" kern="0" dirty="0">
                <a:solidFill>
                  <a:schemeClr val="bg1"/>
                </a:solidFill>
                <a:latin typeface="微软雅黑" panose="020B0503020204020204" pitchFamily="34" charset="-122"/>
                <a:ea typeface="微软雅黑" panose="020B0503020204020204" pitchFamily="34" charset="-122"/>
                <a:sym typeface="Calibri" panose="020F0502020204030204" charset="0"/>
              </a:rPr>
              <a:t>TR 26.905 leftovers worth to be further investigated in Rel-19:</a:t>
            </a:r>
            <a:endParaRPr lang="en-US" altLang="zh-CN" sz="1800" kern="0" dirty="0">
              <a:solidFill>
                <a:schemeClr val="bg1"/>
              </a:solidFill>
              <a:latin typeface="微软雅黑" panose="020B0503020204020204" pitchFamily="34" charset="-122"/>
              <a:ea typeface="微软雅黑" panose="020B0503020204020204" pitchFamily="34" charset="-122"/>
              <a:cs typeface="+mn-cs"/>
              <a:sym typeface="+mn-ea"/>
            </a:endParaRPr>
          </a:p>
        </p:txBody>
      </p:sp>
      <p:sp>
        <p:nvSpPr>
          <p:cNvPr id="3" name="文本框 2"/>
          <p:cNvSpPr txBox="1"/>
          <p:nvPr>
            <p:custDataLst>
              <p:tags r:id="rId1"/>
            </p:custDataLst>
          </p:nvPr>
        </p:nvSpPr>
        <p:spPr>
          <a:xfrm>
            <a:off x="477520" y="1414780"/>
            <a:ext cx="11254740" cy="4154170"/>
          </a:xfrm>
          <a:prstGeom prst="rect">
            <a:avLst/>
          </a:prstGeom>
          <a:noFill/>
        </p:spPr>
        <p:txBody>
          <a:bodyPr wrap="square" rtlCol="0" anchor="t">
            <a:spAutoFit/>
          </a:bodyPr>
          <a:p>
            <a:pPr marL="285750" indent="-285750">
              <a:lnSpc>
                <a:spcPct val="150000"/>
              </a:lnSpc>
              <a:buFont typeface="Wingdings" panose="05000000000000000000" charset="0"/>
              <a:buChar char="ü"/>
            </a:pPr>
            <a:r>
              <a:rPr lang="en-US" altLang="zh-CN" sz="1600">
                <a:latin typeface="微软雅黑" panose="020B0503020204020204" pitchFamily="34" charset="-122"/>
                <a:ea typeface="微软雅黑" panose="020B0503020204020204" pitchFamily="34" charset="-122"/>
                <a:sym typeface="+mn-ea"/>
              </a:rPr>
              <a:t>3GPP services extension to support 3D, involves the 2D-to-3D conversion, conversational services and specific mobile 3D video adaptations to the bitrate variation.</a:t>
            </a:r>
            <a:endParaRPr lang="en-US" altLang="zh-CN" sz="1600">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charset="0"/>
              <a:buChar char="ü"/>
            </a:pPr>
            <a:r>
              <a:rPr lang="en-US" altLang="zh-CN" sz="1600">
                <a:latin typeface="微软雅黑" panose="020B0503020204020204" pitchFamily="34" charset="-122"/>
                <a:ea typeface="微软雅黑" panose="020B0503020204020204" pitchFamily="34" charset="-122"/>
                <a:sym typeface="+mn-ea"/>
              </a:rPr>
              <a:t>Potential requirements and optimization for switching between 2D and 3D modes (e.g., re-configuration of the codec, UE display capability).</a:t>
            </a:r>
            <a:endParaRPr lang="en-US" altLang="zh-CN" sz="160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ü"/>
            </a:pPr>
            <a:r>
              <a:rPr lang="en-US" altLang="zh-CN" sz="1600">
                <a:latin typeface="微软雅黑" panose="020B0503020204020204" pitchFamily="34" charset="-122"/>
                <a:ea typeface="微软雅黑" panose="020B0503020204020204" pitchFamily="34" charset="-122"/>
              </a:rPr>
              <a:t>Communication and networking solutions need to be investigated for satisifying the delay and data rate requirements of </a:t>
            </a:r>
            <a:r>
              <a:rPr sz="1600">
                <a:latin typeface="微软雅黑" panose="020B0503020204020204" pitchFamily="34" charset="-122"/>
                <a:ea typeface="微软雅黑" panose="020B0503020204020204" pitchFamily="34" charset="-122"/>
              </a:rPr>
              <a:t>FS_G3D</a:t>
            </a:r>
            <a:r>
              <a:rPr lang="en-US" sz="1600">
                <a:latin typeface="微软雅黑" panose="020B0503020204020204" pitchFamily="34" charset="-122"/>
                <a:ea typeface="微软雅黑" panose="020B0503020204020204" pitchFamily="34" charset="-122"/>
              </a:rPr>
              <a:t>.</a:t>
            </a:r>
            <a:endParaRPr sz="160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ü"/>
            </a:pPr>
            <a:r>
              <a:rPr sz="1600">
                <a:latin typeface="微软雅黑" panose="020B0503020204020204" pitchFamily="34" charset="-122"/>
                <a:ea typeface="微软雅黑" panose="020B0503020204020204" pitchFamily="34" charset="-122"/>
                <a:sym typeface="+mn-ea"/>
              </a:rPr>
              <a:t>In the TR 26.905, it</a:t>
            </a:r>
            <a:r>
              <a:rPr lang="en-US" sz="1600">
                <a:latin typeface="微软雅黑" panose="020B0503020204020204" pitchFamily="34" charset="-122"/>
                <a:ea typeface="微软雅黑" panose="020B0503020204020204" pitchFamily="34" charset="-122"/>
                <a:sym typeface="+mn-ea"/>
              </a:rPr>
              <a:t> addressed</a:t>
            </a:r>
            <a:r>
              <a:rPr sz="1600">
                <a:latin typeface="微软雅黑" panose="020B0503020204020204" pitchFamily="34" charset="-122"/>
                <a:ea typeface="微软雅黑" panose="020B0503020204020204" pitchFamily="34" charset="-122"/>
                <a:sym typeface="+mn-ea"/>
              </a:rPr>
              <a:t> the DASH-based streaming solution, which falls short of meeting the demands of FS_G3D. Real-time transport protocols like RTP and RTCP, or </a:t>
            </a:r>
            <a:r>
              <a:rPr lang="en-US" sz="1600">
                <a:latin typeface="微软雅黑" panose="020B0503020204020204" pitchFamily="34" charset="-122"/>
                <a:ea typeface="微软雅黑" panose="020B0503020204020204" pitchFamily="34" charset="-122"/>
                <a:sym typeface="+mn-ea"/>
              </a:rPr>
              <a:t>new </a:t>
            </a:r>
            <a:r>
              <a:rPr sz="1600">
                <a:latin typeface="微软雅黑" panose="020B0503020204020204" pitchFamily="34" charset="-122"/>
                <a:ea typeface="微软雅黑" panose="020B0503020204020204" pitchFamily="34" charset="-122"/>
                <a:sym typeface="+mn-ea"/>
              </a:rPr>
              <a:t>protocols based on UDP</a:t>
            </a:r>
            <a:r>
              <a:rPr lang="en-US" sz="1600">
                <a:latin typeface="微软雅黑" panose="020B0503020204020204" pitchFamily="34" charset="-122"/>
                <a:ea typeface="微软雅黑" panose="020B0503020204020204" pitchFamily="34" charset="-122"/>
                <a:sym typeface="+mn-ea"/>
              </a:rPr>
              <a:t>, </a:t>
            </a:r>
            <a:r>
              <a:rPr sz="1600">
                <a:latin typeface="微软雅黑" panose="020B0503020204020204" pitchFamily="34" charset="-122"/>
                <a:ea typeface="微软雅黑" panose="020B0503020204020204" pitchFamily="34" charset="-122"/>
                <a:sym typeface="+mn-ea"/>
              </a:rPr>
              <a:t>such as QUIC over HTTP/3, could potentially offer viable solutions.</a:t>
            </a:r>
            <a:endParaRPr sz="1600">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charset="0"/>
              <a:buChar char="ü"/>
            </a:pPr>
            <a:r>
              <a:rPr lang="en-US" sz="1600">
                <a:latin typeface="微软雅黑" panose="020B0503020204020204" pitchFamily="34" charset="-122"/>
                <a:ea typeface="微软雅黑" panose="020B0503020204020204" pitchFamily="34" charset="-122"/>
              </a:rPr>
              <a:t>A more comprehensive </a:t>
            </a:r>
            <a:r>
              <a:rPr sz="1600">
                <a:latin typeface="微软雅黑" panose="020B0503020204020204" pitchFamily="34" charset="-122"/>
                <a:ea typeface="微软雅黑" panose="020B0503020204020204" pitchFamily="34" charset="-122"/>
              </a:rPr>
              <a:t>QoE</a:t>
            </a:r>
            <a:r>
              <a:rPr lang="en-US" sz="1600">
                <a:latin typeface="微软雅黑" panose="020B0503020204020204" pitchFamily="34" charset="-122"/>
                <a:ea typeface="微软雅黑" panose="020B0503020204020204" pitchFamily="34" charset="-122"/>
              </a:rPr>
              <a:t> </a:t>
            </a:r>
            <a:r>
              <a:rPr sz="1600">
                <a:latin typeface="微软雅黑" panose="020B0503020204020204" pitchFamily="34" charset="-122"/>
                <a:ea typeface="微软雅黑" panose="020B0503020204020204" pitchFamily="34" charset="-122"/>
              </a:rPr>
              <a:t>can be </a:t>
            </a:r>
            <a:r>
              <a:rPr lang="en-US" sz="1600">
                <a:latin typeface="微软雅黑" panose="020B0503020204020204" pitchFamily="34" charset="-122"/>
                <a:ea typeface="微软雅黑" panose="020B0503020204020204" pitchFamily="34" charset="-122"/>
              </a:rPr>
              <a:t>studied </a:t>
            </a:r>
            <a:r>
              <a:rPr sz="1600">
                <a:latin typeface="微软雅黑" panose="020B0503020204020204" pitchFamily="34" charset="-122"/>
                <a:ea typeface="微软雅黑" panose="020B0503020204020204" pitchFamily="34" charset="-122"/>
              </a:rPr>
              <a:t>as a measure that </a:t>
            </a:r>
            <a:r>
              <a:rPr lang="en-US" sz="1600">
                <a:latin typeface="微软雅黑" panose="020B0503020204020204" pitchFamily="34" charset="-122"/>
                <a:ea typeface="微软雅黑" panose="020B0503020204020204" pitchFamily="34" charset="-122"/>
              </a:rPr>
              <a:t>indicates </a:t>
            </a:r>
            <a:r>
              <a:rPr sz="1600">
                <a:latin typeface="微软雅黑" panose="020B0503020204020204" pitchFamily="34" charset="-122"/>
                <a:ea typeface="微软雅黑" panose="020B0503020204020204" pitchFamily="34" charset="-122"/>
              </a:rPr>
              <a:t>the </a:t>
            </a:r>
            <a:r>
              <a:rPr lang="en-US" sz="1600">
                <a:latin typeface="微软雅黑" panose="020B0503020204020204" pitchFamily="34" charset="-122"/>
                <a:ea typeface="微软雅黑" panose="020B0503020204020204" pitchFamily="34" charset="-122"/>
              </a:rPr>
              <a:t>end-to-end </a:t>
            </a:r>
            <a:r>
              <a:rPr sz="1600">
                <a:latin typeface="微软雅黑" panose="020B0503020204020204" pitchFamily="34" charset="-122"/>
                <a:ea typeface="微软雅黑" panose="020B0503020204020204" pitchFamily="34" charset="-122"/>
              </a:rPr>
              <a:t>performance of </a:t>
            </a:r>
            <a:r>
              <a:rPr sz="1600">
                <a:latin typeface="微软雅黑" panose="020B0503020204020204" pitchFamily="34" charset="-122"/>
                <a:ea typeface="微软雅黑" panose="020B0503020204020204" pitchFamily="34" charset="-122"/>
                <a:sym typeface="+mn-ea"/>
              </a:rPr>
              <a:t>FS_G3D</a:t>
            </a:r>
            <a:r>
              <a:rPr sz="1600">
                <a:latin typeface="微软雅黑" panose="020B0503020204020204" pitchFamily="34" charset="-122"/>
                <a:ea typeface="微软雅黑" panose="020B0503020204020204" pitchFamily="34" charset="-122"/>
              </a:rPr>
              <a:t>, assessing how effectively the network satisfies user requirements</a:t>
            </a:r>
            <a:r>
              <a:rPr lang="en-US" sz="1600">
                <a:latin typeface="微软雅黑" panose="020B0503020204020204" pitchFamily="34" charset="-122"/>
                <a:ea typeface="微软雅黑" panose="020B0503020204020204" pitchFamily="34" charset="-122"/>
              </a:rPr>
              <a:t>.</a:t>
            </a:r>
            <a:endParaRPr lang="en-US" altLang="en-US" sz="1600">
              <a:latin typeface="微软雅黑" panose="020B0503020204020204" pitchFamily="34" charset="-122"/>
              <a:ea typeface="微软雅黑" panose="020B0503020204020204" pitchFamily="34" charset="-122"/>
            </a:endParaRPr>
          </a:p>
        </p:txBody>
      </p:sp>
      <p:sp>
        <p:nvSpPr>
          <p:cNvPr id="100" name="文本框 99"/>
          <p:cNvSpPr txBox="1"/>
          <p:nvPr>
            <p:custDataLst>
              <p:tags r:id="rId2"/>
            </p:custDataLst>
          </p:nvPr>
        </p:nvSpPr>
        <p:spPr>
          <a:xfrm>
            <a:off x="7010400" y="6433820"/>
            <a:ext cx="5080000" cy="275590"/>
          </a:xfrm>
          <a:prstGeom prst="rect">
            <a:avLst/>
          </a:prstGeom>
          <a:noFill/>
          <a:ln w="9525">
            <a:noFill/>
          </a:ln>
        </p:spPr>
        <p:txBody>
          <a:bodyPr>
            <a:spAutoFit/>
          </a:bodyPr>
          <a:p>
            <a:pPr indent="0" algn="r"/>
            <a:r>
              <a:rPr lang="en-US" sz="1200" b="0" i="1">
                <a:latin typeface="微软雅黑" panose="020B0503020204020204" pitchFamily="34" charset="-122"/>
                <a:ea typeface="微软雅黑" panose="020B0503020204020204" pitchFamily="34" charset="-122"/>
              </a:rPr>
              <a:t>3GPP TR 26.905: "Mobile stereoscopic 3D video"</a:t>
            </a:r>
            <a:endParaRPr lang="en-US" altLang="en-US" sz="1200" b="0" i="1">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en-US" altLang="zh-CN">
                <a:latin typeface="微软雅黑" panose="020B0503020204020204" pitchFamily="34" charset="-122"/>
                <a:ea typeface="微软雅黑" panose="020B0503020204020204" pitchFamily="34" charset="-122"/>
              </a:rPr>
              <a:t>Potential 3D Content Formats </a:t>
            </a:r>
            <a:endParaRPr lang="en-US" altLang="zh-CN">
              <a:latin typeface="微软雅黑" panose="020B0503020204020204" pitchFamily="34" charset="-122"/>
              <a:ea typeface="微软雅黑" panose="020B0503020204020204" pitchFamily="34" charset="-122"/>
            </a:endParaRPr>
          </a:p>
        </p:txBody>
      </p:sp>
      <p:graphicFrame>
        <p:nvGraphicFramePr>
          <p:cNvPr id="3" name="表格 2"/>
          <p:cNvGraphicFramePr/>
          <p:nvPr>
            <p:custDataLst>
              <p:tags r:id="rId1"/>
            </p:custDataLst>
          </p:nvPr>
        </p:nvGraphicFramePr>
        <p:xfrm>
          <a:off x="46355" y="631825"/>
          <a:ext cx="12043727" cy="6183630"/>
        </p:xfrm>
        <a:graphic>
          <a:graphicData uri="http://schemas.openxmlformats.org/drawingml/2006/table">
            <a:tbl>
              <a:tblPr firstRow="1" bandRow="1">
                <a:tableStyleId>{5C22544A-7EE6-4342-B048-85BDC9FD1C3A}</a:tableStyleId>
              </a:tblPr>
              <a:tblGrid>
                <a:gridCol w="2562225"/>
                <a:gridCol w="2301875"/>
                <a:gridCol w="2162810"/>
                <a:gridCol w="1766570"/>
                <a:gridCol w="2057292"/>
                <a:gridCol w="1192955"/>
              </a:tblGrid>
              <a:tr h="299720">
                <a:tc>
                  <a:txBody>
                    <a:bodyPr/>
                    <a:p>
                      <a:pPr>
                        <a:buNone/>
                      </a:pPr>
                      <a:r>
                        <a:rPr lang="en-US" altLang="zh-CN"/>
                        <a:t>Name</a:t>
                      </a:r>
                      <a:endParaRPr lang="en-US" altLang="zh-CN"/>
                    </a:p>
                  </a:txBody>
                  <a:tcPr/>
                </a:tc>
                <a:tc>
                  <a:txBody>
                    <a:bodyPr/>
                    <a:p>
                      <a:pPr>
                        <a:buNone/>
                      </a:pPr>
                      <a:r>
                        <a:rPr lang="en-US" altLang="zh-CN"/>
                        <a:t>Example </a:t>
                      </a:r>
                      <a:endParaRPr lang="en-US" altLang="zh-CN"/>
                    </a:p>
                  </a:txBody>
                  <a:tcPr/>
                </a:tc>
                <a:tc>
                  <a:txBody>
                    <a:bodyPr/>
                    <a:p>
                      <a:pPr>
                        <a:buNone/>
                      </a:pPr>
                      <a:r>
                        <a:rPr lang="en-US" altLang="zh-CN"/>
                        <a:t>Definition</a:t>
                      </a:r>
                      <a:endParaRPr lang="en-US" altLang="zh-CN"/>
                    </a:p>
                  </a:txBody>
                  <a:tcPr/>
                </a:tc>
                <a:tc>
                  <a:txBody>
                    <a:bodyPr/>
                    <a:p>
                      <a:pPr>
                        <a:buNone/>
                      </a:pPr>
                      <a:r>
                        <a:rPr lang="en-US" altLang="zh-CN"/>
                        <a:t>Pros</a:t>
                      </a:r>
                      <a:endParaRPr lang="zh-CN" altLang="en-US"/>
                    </a:p>
                  </a:txBody>
                  <a:tcPr/>
                </a:tc>
                <a:tc>
                  <a:txBody>
                    <a:bodyPr/>
                    <a:p>
                      <a:pPr>
                        <a:buNone/>
                      </a:pPr>
                      <a:r>
                        <a:rPr lang="en-US" altLang="zh-CN"/>
                        <a:t>Cons</a:t>
                      </a:r>
                      <a:endParaRPr lang="en-US" altLang="zh-CN"/>
                    </a:p>
                  </a:txBody>
                  <a:tcPr/>
                </a:tc>
                <a:tc>
                  <a:txBody>
                    <a:bodyPr/>
                    <a:p>
                      <a:pPr>
                        <a:buNone/>
                      </a:pPr>
                      <a:r>
                        <a:rPr lang="en-US" altLang="zh-CN"/>
                        <a:t>Codecs</a:t>
                      </a:r>
                      <a:endParaRPr lang="en-US" altLang="zh-CN"/>
                    </a:p>
                  </a:txBody>
                  <a:tcPr/>
                </a:tc>
              </a:tr>
              <a:tr h="709295">
                <a:tc>
                  <a:txBody>
                    <a:bodyPr/>
                    <a:p>
                      <a:pPr>
                        <a:buNone/>
                      </a:pPr>
                      <a:r>
                        <a:rPr lang="zh-CN" altLang="en-US" sz="1300" b="1">
                          <a:sym typeface="+mn-ea"/>
                        </a:rPr>
                        <a:t>Stereoscopic 3D frame</a:t>
                      </a:r>
                      <a:r>
                        <a:rPr lang="en-US" altLang="zh-CN" sz="1300" b="1">
                          <a:sym typeface="+mn-ea"/>
                        </a:rPr>
                        <a:t>s</a:t>
                      </a:r>
                      <a:endParaRPr lang="zh-CN" altLang="en-US" sz="1300" b="1"/>
                    </a:p>
                    <a:p>
                      <a:pPr>
                        <a:buNone/>
                      </a:pPr>
                      <a:endParaRPr lang="en-US" altLang="zh-CN"/>
                    </a:p>
                  </a:txBody>
                  <a:tcPr/>
                </a:tc>
                <a:tc>
                  <a:txBody>
                    <a:bodyPr/>
                    <a:p>
                      <a:pPr>
                        <a:buNone/>
                      </a:pPr>
                      <a:r>
                        <a:rPr lang="en-US" altLang="zh-CN" sz="1300">
                          <a:sym typeface="+mn-ea"/>
                        </a:rPr>
                        <a:t>- side-by-side</a:t>
                      </a:r>
                      <a:endParaRPr lang="en-US" altLang="zh-CN" sz="1300"/>
                    </a:p>
                    <a:p>
                      <a:pPr>
                        <a:buNone/>
                      </a:pPr>
                      <a:r>
                        <a:rPr lang="en-US" altLang="zh-CN" sz="1300">
                          <a:sym typeface="+mn-ea"/>
                        </a:rPr>
                        <a:t>- top and bottom</a:t>
                      </a:r>
                      <a:endParaRPr lang="en-US" altLang="zh-CN" sz="1300"/>
                    </a:p>
                    <a:p>
                      <a:pPr>
                        <a:buNone/>
                      </a:pPr>
                      <a:r>
                        <a:rPr lang="en-US" altLang="zh-CN" sz="1300">
                          <a:sym typeface="+mn-ea"/>
                        </a:rPr>
                        <a:t>- checker-board</a:t>
                      </a:r>
                      <a:endParaRPr lang="en-US" altLang="zh-CN" sz="1300"/>
                    </a:p>
                    <a:p>
                      <a:pPr>
                        <a:buNone/>
                      </a:pPr>
                      <a:r>
                        <a:rPr lang="en-US" altLang="zh-CN" sz="1300">
                          <a:sym typeface="+mn-ea"/>
                        </a:rPr>
                        <a:t>- interleaved</a:t>
                      </a:r>
                      <a:endParaRPr lang="en-US" altLang="zh-CN"/>
                    </a:p>
                  </a:txBody>
                  <a:tcPr/>
                </a:tc>
                <a:tc>
                  <a:txBody>
                    <a:bodyPr/>
                    <a:p>
                      <a:pPr>
                        <a:buNone/>
                      </a:pPr>
                      <a:r>
                        <a:rPr lang="en-US" altLang="zh-CN"/>
                        <a:t>The frame-compatible packing for 3D contents.</a:t>
                      </a:r>
                      <a:endParaRPr lang="en-US" altLang="zh-CN"/>
                    </a:p>
                  </a:txBody>
                  <a:tcPr/>
                </a:tc>
                <a:tc>
                  <a:txBody>
                    <a:bodyPr/>
                    <a:p>
                      <a:pPr>
                        <a:buNone/>
                      </a:pPr>
                      <a:r>
                        <a:rPr lang="en-US" altLang="zh-CN"/>
                        <a:t>Compatible with a 2D frame infrastructure.</a:t>
                      </a:r>
                      <a:endParaRPr lang="en-US" altLang="zh-CN"/>
                    </a:p>
                  </a:txBody>
                  <a:tcPr/>
                </a:tc>
                <a:tc>
                  <a:txBody>
                    <a:bodyPr/>
                    <a:p>
                      <a:pPr>
                        <a:buNone/>
                      </a:pPr>
                      <a:r>
                        <a:rPr lang="en-US" altLang="zh-CN"/>
                        <a:t>Conumes twice the bandwidth when compared to a standard video;</a:t>
                      </a:r>
                      <a:endParaRPr lang="en-US" altLang="zh-CN"/>
                    </a:p>
                  </a:txBody>
                  <a:tcPr/>
                </a:tc>
                <a:tc>
                  <a:txBody>
                    <a:bodyPr/>
                    <a:p>
                      <a:pPr>
                        <a:buNone/>
                      </a:pPr>
                      <a:r>
                        <a:rPr lang="en-US" altLang="zh-CN"/>
                        <a:t>H.264/AVC</a:t>
                      </a:r>
                      <a:endParaRPr lang="en-US" altLang="zh-CN"/>
                    </a:p>
                    <a:p>
                      <a:pPr>
                        <a:buNone/>
                      </a:pPr>
                      <a:r>
                        <a:rPr lang="en-US" altLang="zh-CN"/>
                        <a:t>...</a:t>
                      </a:r>
                      <a:endParaRPr lang="en-US" altLang="zh-CN"/>
                    </a:p>
                  </a:txBody>
                  <a:tcPr/>
                </a:tc>
              </a:tr>
              <a:tr h="784860">
                <a:tc>
                  <a:txBody>
                    <a:bodyPr/>
                    <a:p>
                      <a:pPr>
                        <a:buNone/>
                      </a:pPr>
                      <a:r>
                        <a:rPr lang="en-US" altLang="zh-CN" b="1"/>
                        <a:t>RGB+Depth</a:t>
                      </a:r>
                      <a:endParaRPr lang="en-US" altLang="zh-CN" b="1"/>
                    </a:p>
                  </a:txBody>
                  <a:tcPr/>
                </a:tc>
                <a:tc>
                  <a:txBody>
                    <a:bodyPr/>
                    <a:p>
                      <a:pPr>
                        <a:buNone/>
                      </a:pPr>
                      <a:endParaRPr lang="en-US" altLang="zh-CN"/>
                    </a:p>
                  </a:txBody>
                  <a:tcPr/>
                </a:tc>
                <a:tc>
                  <a:txBody>
                    <a:bodyPr/>
                    <a:p>
                      <a:pPr>
                        <a:buNone/>
                      </a:pPr>
                      <a:r>
                        <a:rPr lang="en-US" altLang="zh-CN"/>
                        <a:t>A</a:t>
                      </a:r>
                      <a:r>
                        <a:rPr lang="zh-CN" altLang="en-US"/>
                        <a:t> combination of a RGB image and its corresponding depth image</a:t>
                      </a:r>
                      <a:r>
                        <a:rPr lang="en-US" altLang="zh-CN"/>
                        <a:t>.</a:t>
                      </a:r>
                      <a:endParaRPr lang="en-US" altLang="zh-CN"/>
                    </a:p>
                  </a:txBody>
                  <a:tcPr/>
                </a:tc>
                <a:tc>
                  <a:txBody>
                    <a:bodyPr/>
                    <a:p>
                      <a:pPr>
                        <a:buNone/>
                      </a:pPr>
                      <a:r>
                        <a:rPr lang="zh-CN" altLang="en-US" sz="1300">
                          <a:sym typeface="+mn-ea"/>
                        </a:rPr>
                        <a:t>Small data volume</a:t>
                      </a:r>
                      <a:r>
                        <a:rPr lang="en-US" altLang="zh-CN" sz="1300">
                          <a:sym typeface="+mn-ea"/>
                        </a:rPr>
                        <a:t>;</a:t>
                      </a:r>
                      <a:endParaRPr lang="en-US" altLang="zh-CN" sz="1300"/>
                    </a:p>
                    <a:p>
                      <a:pPr>
                        <a:buNone/>
                      </a:pPr>
                      <a:r>
                        <a:rPr lang="en-US" altLang="zh-CN"/>
                        <a:t>H</a:t>
                      </a:r>
                      <a:r>
                        <a:rPr lang="zh-CN" altLang="en-US"/>
                        <a:t>igh mobility and low cost</a:t>
                      </a:r>
                      <a:r>
                        <a:rPr lang="en-US" altLang="zh-CN"/>
                        <a:t>;</a:t>
                      </a:r>
                      <a:endParaRPr lang="en-US" altLang="zh-CN"/>
                    </a:p>
                  </a:txBody>
                  <a:tcPr/>
                </a:tc>
                <a:tc>
                  <a:txBody>
                    <a:bodyPr/>
                    <a:p>
                      <a:pPr>
                        <a:buNone/>
                      </a:pPr>
                      <a:r>
                        <a:rPr lang="en-US" altLang="zh-CN" sz="1300">
                          <a:sym typeface="+mn-ea"/>
                        </a:rPr>
                        <a:t>Hard to represent 3D geometric details with 2D images;</a:t>
                      </a:r>
                      <a:endParaRPr lang="en-US" altLang="zh-CN"/>
                    </a:p>
                  </a:txBody>
                  <a:tcPr/>
                </a:tc>
                <a:tc>
                  <a:txBody>
                    <a:bodyPr/>
                    <a:p>
                      <a:pPr>
                        <a:buNone/>
                      </a:pPr>
                      <a:r>
                        <a:rPr lang="en-US" altLang="zh-CN"/>
                        <a:t>H.264</a:t>
                      </a:r>
                      <a:endParaRPr lang="en-US" altLang="zh-CN"/>
                    </a:p>
                    <a:p>
                      <a:pPr>
                        <a:buNone/>
                      </a:pPr>
                      <a:r>
                        <a:rPr lang="en-US" altLang="zh-CN"/>
                        <a:t>...</a:t>
                      </a:r>
                      <a:endParaRPr lang="en-US" altLang="zh-CN"/>
                    </a:p>
                  </a:txBody>
                  <a:tcPr/>
                </a:tc>
              </a:tr>
              <a:tr h="763270">
                <a:tc>
                  <a:txBody>
                    <a:bodyPr/>
                    <a:p>
                      <a:pPr>
                        <a:buNone/>
                      </a:pPr>
                      <a:r>
                        <a:rPr lang="en-US" altLang="zh-CN" b="1"/>
                        <a:t>Multi-view</a:t>
                      </a:r>
                      <a:endParaRPr lang="en-US" altLang="zh-CN" b="1"/>
                    </a:p>
                  </a:txBody>
                  <a:tcPr/>
                </a:tc>
                <a:tc>
                  <a:txBody>
                    <a:bodyPr/>
                    <a:p>
                      <a:pPr>
                        <a:buNone/>
                      </a:pPr>
                      <a:endParaRPr lang="en-US" altLang="zh-CN"/>
                    </a:p>
                  </a:txBody>
                  <a:tcPr/>
                </a:tc>
                <a:tc>
                  <a:txBody>
                    <a:bodyPr/>
                    <a:p>
                      <a:pPr>
                        <a:buNone/>
                      </a:pPr>
                      <a:r>
                        <a:rPr lang="en-US" altLang="zh-CN"/>
                        <a:t>Representing 3D geometry through multiple 2D images from different perspectives.</a:t>
                      </a:r>
                      <a:endParaRPr lang="en-US" altLang="zh-CN"/>
                    </a:p>
                  </a:txBody>
                  <a:tcPr/>
                </a:tc>
                <a:tc>
                  <a:txBody>
                    <a:bodyPr/>
                    <a:p>
                      <a:pPr>
                        <a:buNone/>
                      </a:pPr>
                      <a:r>
                        <a:rPr lang="zh-CN" altLang="en-US"/>
                        <a:t>Small data volume</a:t>
                      </a:r>
                      <a:r>
                        <a:rPr lang="en-US" altLang="zh-CN"/>
                        <a:t>;</a:t>
                      </a:r>
                      <a:endParaRPr lang="en-US" altLang="zh-CN"/>
                    </a:p>
                  </a:txBody>
                  <a:tcPr/>
                </a:tc>
                <a:tc>
                  <a:txBody>
                    <a:bodyPr/>
                    <a:p>
                      <a:pPr>
                        <a:buNone/>
                      </a:pPr>
                      <a:r>
                        <a:rPr lang="en-US" altLang="zh-CN"/>
                        <a:t>Hard to represent 3D geometric details with 2D images;</a:t>
                      </a:r>
                      <a:endParaRPr lang="en-US" altLang="zh-CN"/>
                    </a:p>
                  </a:txBody>
                  <a:tcPr/>
                </a:tc>
                <a:tc>
                  <a:txBody>
                    <a:bodyPr/>
                    <a:p>
                      <a:pPr>
                        <a:buNone/>
                      </a:pPr>
                      <a:r>
                        <a:rPr lang="en-US" altLang="zh-CN"/>
                        <a:t>MV-HEVC</a:t>
                      </a:r>
                      <a:endParaRPr lang="en-US" altLang="zh-CN"/>
                    </a:p>
                    <a:p>
                      <a:pPr>
                        <a:buNone/>
                      </a:pPr>
                      <a:r>
                        <a:rPr lang="en-US" altLang="zh-CN"/>
                        <a:t>...</a:t>
                      </a:r>
                      <a:endParaRPr lang="en-US" altLang="zh-CN"/>
                    </a:p>
                  </a:txBody>
                  <a:tcPr/>
                </a:tc>
              </a:tr>
              <a:tr h="744220">
                <a:tc>
                  <a:txBody>
                    <a:bodyPr/>
                    <a:p>
                      <a:pPr>
                        <a:buNone/>
                      </a:pPr>
                      <a:r>
                        <a:rPr lang="en-US" altLang="zh-CN" b="1"/>
                        <a:t>Voxel Grid</a:t>
                      </a:r>
                      <a:endParaRPr lang="en-US" altLang="zh-CN" b="1"/>
                    </a:p>
                  </a:txBody>
                  <a:tcPr/>
                </a:tc>
                <a:tc>
                  <a:txBody>
                    <a:bodyPr/>
                    <a:p>
                      <a:pPr>
                        <a:buNone/>
                      </a:pPr>
                      <a:endParaRPr lang="zh-CN" altLang="en-US"/>
                    </a:p>
                  </a:txBody>
                  <a:tcPr/>
                </a:tc>
                <a:tc>
                  <a:txBody>
                    <a:bodyPr/>
                    <a:p>
                      <a:pPr>
                        <a:buNone/>
                      </a:pPr>
                      <a:r>
                        <a:rPr lang="zh-CN" altLang="en-US"/>
                        <a:t>A voxel grid geometry is a 3D grid of values organized into layers of rows and columns. </a:t>
                      </a:r>
                      <a:endParaRPr lang="zh-CN" altLang="en-US"/>
                    </a:p>
                  </a:txBody>
                  <a:tcPr/>
                </a:tc>
                <a:tc>
                  <a:txBody>
                    <a:bodyPr/>
                    <a:p>
                      <a:pPr>
                        <a:buNone/>
                      </a:pPr>
                      <a:r>
                        <a:rPr lang="zh-CN" altLang="en-US"/>
                        <a:t>Topology flexibility</a:t>
                      </a:r>
                      <a:r>
                        <a:rPr lang="en-US" altLang="zh-CN"/>
                        <a:t>;</a:t>
                      </a:r>
                      <a:endParaRPr lang="zh-CN" altLang="en-US"/>
                    </a:p>
                    <a:p>
                      <a:pPr>
                        <a:buNone/>
                      </a:pPr>
                      <a:r>
                        <a:rPr lang="zh-CN" altLang="en-US"/>
                        <a:t>Adapt to 3D CNN</a:t>
                      </a:r>
                      <a:r>
                        <a:rPr lang="en-US" altLang="zh-CN"/>
                        <a:t>;</a:t>
                      </a:r>
                      <a:endParaRPr lang="en-US" altLang="zh-CN"/>
                    </a:p>
                  </a:txBody>
                  <a:tcPr/>
                </a:tc>
                <a:tc>
                  <a:txBody>
                    <a:bodyPr/>
                    <a:p>
                      <a:pPr>
                        <a:buNone/>
                      </a:pPr>
                      <a:r>
                        <a:rPr lang="zh-CN" altLang="en-US"/>
                        <a:t>High memory usage</a:t>
                      </a:r>
                      <a:r>
                        <a:rPr lang="en-US" altLang="zh-CN"/>
                        <a:t>;</a:t>
                      </a:r>
                      <a:endParaRPr lang="en-US" altLang="zh-CN"/>
                    </a:p>
                    <a:p>
                      <a:pPr>
                        <a:buNone/>
                      </a:pPr>
                      <a:r>
                        <a:rPr lang="en-US" altLang="zh-CN"/>
                        <a:t>L</a:t>
                      </a:r>
                      <a:r>
                        <a:rPr lang="zh-CN" altLang="en-US"/>
                        <a:t>imited resolution</a:t>
                      </a:r>
                      <a:r>
                        <a:rPr lang="en-US" altLang="zh-CN"/>
                        <a:t>;</a:t>
                      </a:r>
                      <a:r>
                        <a:rPr lang="zh-CN" altLang="en-US"/>
                        <a:t> </a:t>
                      </a:r>
                      <a:r>
                        <a:rPr lang="en-US" altLang="zh-CN"/>
                        <a:t>D</a:t>
                      </a:r>
                      <a:r>
                        <a:rPr lang="zh-CN" altLang="en-US"/>
                        <a:t>ifficult to reconstruct details</a:t>
                      </a:r>
                      <a:r>
                        <a:rPr lang="en-US" altLang="zh-CN"/>
                        <a:t>;</a:t>
                      </a:r>
                      <a:endParaRPr lang="en-US" altLang="zh-CN"/>
                    </a:p>
                  </a:txBody>
                  <a:tcPr/>
                </a:tc>
                <a:tc>
                  <a:txBody>
                    <a:bodyPr/>
                    <a:p>
                      <a:pPr>
                        <a:buNone/>
                      </a:pPr>
                      <a:r>
                        <a:rPr lang="en-US" altLang="zh-CN"/>
                        <a:t>-</a:t>
                      </a:r>
                      <a:endParaRPr lang="en-US" altLang="zh-CN"/>
                    </a:p>
                  </a:txBody>
                  <a:tcPr/>
                </a:tc>
              </a:tr>
              <a:tr h="911860">
                <a:tc>
                  <a:txBody>
                    <a:bodyPr/>
                    <a:p>
                      <a:pPr>
                        <a:buNone/>
                      </a:pPr>
                      <a:r>
                        <a:rPr lang="en-US" altLang="zh-CN" b="1"/>
                        <a:t>Point Clouds</a:t>
                      </a:r>
                      <a:endParaRPr lang="en-US" altLang="zh-CN" b="1"/>
                    </a:p>
                  </a:txBody>
                  <a:tcPr/>
                </a:tc>
                <a:tc>
                  <a:txBody>
                    <a:bodyPr/>
                    <a:p>
                      <a:pPr>
                        <a:buNone/>
                      </a:pPr>
                      <a:endParaRPr lang="zh-CN" altLang="en-US"/>
                    </a:p>
                  </a:txBody>
                  <a:tcPr/>
                </a:tc>
                <a:tc>
                  <a:txBody>
                    <a:bodyPr/>
                    <a:p>
                      <a:pPr>
                        <a:buNone/>
                      </a:pPr>
                      <a:r>
                        <a:rPr lang="zh-CN" altLang="en-US"/>
                        <a:t>A point cloud is a collection of points of data plotted in 3D space</a:t>
                      </a:r>
                      <a:r>
                        <a:rPr lang="en-US" altLang="zh-CN"/>
                        <a:t>.</a:t>
                      </a:r>
                      <a:endParaRPr lang="en-US" altLang="zh-CN"/>
                    </a:p>
                  </a:txBody>
                  <a:tcPr/>
                </a:tc>
                <a:tc>
                  <a:txBody>
                    <a:bodyPr/>
                    <a:p>
                      <a:pPr>
                        <a:buNone/>
                      </a:pPr>
                      <a:r>
                        <a:rPr lang="zh-CN" altLang="en-US"/>
                        <a:t>Simple data structure</a:t>
                      </a:r>
                      <a:r>
                        <a:rPr lang="en-US" altLang="zh-CN"/>
                        <a:t>;</a:t>
                      </a:r>
                      <a:endParaRPr lang="en-US" altLang="zh-CN"/>
                    </a:p>
                    <a:p>
                      <a:pPr>
                        <a:buNone/>
                      </a:pPr>
                      <a:r>
                        <a:rPr lang="en-US" altLang="zh-CN"/>
                        <a:t>E</a:t>
                      </a:r>
                      <a:r>
                        <a:rPr lang="zh-CN" altLang="en-US"/>
                        <a:t>asy to edit</a:t>
                      </a:r>
                      <a:r>
                        <a:rPr lang="en-US" altLang="zh-CN"/>
                        <a:t>;</a:t>
                      </a:r>
                      <a:endParaRPr lang="en-US" altLang="zh-CN"/>
                    </a:p>
                    <a:p>
                      <a:pPr>
                        <a:buNone/>
                      </a:pPr>
                      <a:r>
                        <a:rPr lang="zh-CN" altLang="en-US" sz="1300">
                          <a:sym typeface="+mn-ea"/>
                        </a:rPr>
                        <a:t>Topology flexibility</a:t>
                      </a:r>
                      <a:r>
                        <a:rPr lang="en-US" altLang="zh-CN" sz="1300">
                          <a:sym typeface="+mn-ea"/>
                        </a:rPr>
                        <a:t>;</a:t>
                      </a:r>
                      <a:endParaRPr lang="zh-CN" altLang="en-US" sz="1300"/>
                    </a:p>
                    <a:p>
                      <a:pPr>
                        <a:buNone/>
                      </a:pPr>
                      <a:endParaRPr lang="en-US" altLang="zh-CN"/>
                    </a:p>
                  </a:txBody>
                  <a:tcPr/>
                </a:tc>
                <a:tc>
                  <a:txBody>
                    <a:bodyPr/>
                    <a:p>
                      <a:pPr>
                        <a:buNone/>
                      </a:pPr>
                      <a:r>
                        <a:rPr lang="zh-CN" altLang="en-US"/>
                        <a:t>Difficult to reconstruct details</a:t>
                      </a:r>
                      <a:r>
                        <a:rPr lang="en-US" altLang="zh-CN"/>
                        <a:t>;</a:t>
                      </a:r>
                      <a:endParaRPr lang="en-US" altLang="zh-CN"/>
                    </a:p>
                    <a:p>
                      <a:pPr>
                        <a:buNone/>
                      </a:pPr>
                      <a:r>
                        <a:rPr lang="zh-CN" altLang="en-US"/>
                        <a:t>Large data volume</a:t>
                      </a:r>
                      <a:r>
                        <a:rPr lang="en-US" altLang="zh-CN"/>
                        <a:t>;</a:t>
                      </a:r>
                      <a:endParaRPr lang="en-US" altLang="zh-CN"/>
                    </a:p>
                  </a:txBody>
                  <a:tcPr/>
                </a:tc>
                <a:tc>
                  <a:txBody>
                    <a:bodyPr/>
                    <a:p>
                      <a:pPr>
                        <a:buNone/>
                      </a:pPr>
                      <a:r>
                        <a:rPr lang="en-US" altLang="zh-CN"/>
                        <a:t>V-PCC</a:t>
                      </a:r>
                      <a:endParaRPr lang="en-US" altLang="zh-CN"/>
                    </a:p>
                    <a:p>
                      <a:pPr>
                        <a:buNone/>
                      </a:pPr>
                      <a:r>
                        <a:rPr lang="en-US" altLang="zh-CN"/>
                        <a:t>...</a:t>
                      </a:r>
                      <a:endParaRPr lang="en-US" altLang="zh-CN"/>
                    </a:p>
                  </a:txBody>
                  <a:tcPr/>
                </a:tc>
              </a:tr>
              <a:tr h="835660">
                <a:tc>
                  <a:txBody>
                    <a:bodyPr/>
                    <a:p>
                      <a:pPr>
                        <a:buNone/>
                      </a:pPr>
                      <a:r>
                        <a:rPr lang="en-US" altLang="zh-CN" sz="1300" b="1"/>
                        <a:t>Meshes</a:t>
                      </a:r>
                      <a:endParaRPr lang="zh-CN" altLang="en-US" sz="1300" b="1"/>
                    </a:p>
                    <a:p>
                      <a:pPr>
                        <a:buNone/>
                      </a:pPr>
                      <a:endParaRPr lang="zh-CN" altLang="en-US"/>
                    </a:p>
                  </a:txBody>
                  <a:tcPr/>
                </a:tc>
                <a:tc>
                  <a:txBody>
                    <a:bodyPr/>
                    <a:p>
                      <a:pPr>
                        <a:buNone/>
                      </a:pPr>
                      <a:endParaRPr lang="zh-CN" altLang="en-US"/>
                    </a:p>
                  </a:txBody>
                  <a:tcPr/>
                </a:tc>
                <a:tc>
                  <a:txBody>
                    <a:bodyPr/>
                    <a:p>
                      <a:pPr>
                        <a:buNone/>
                      </a:pPr>
                      <a:r>
                        <a:rPr lang="en-US" altLang="zh-CN"/>
                        <a:t>A </a:t>
                      </a:r>
                      <a:r>
                        <a:rPr lang="zh-CN" altLang="en-US"/>
                        <a:t>mesh is a collection of vertices, edges and faces that defines the shape of a </a:t>
                      </a:r>
                      <a:r>
                        <a:rPr lang="en-US" altLang="zh-CN"/>
                        <a:t>3D </a:t>
                      </a:r>
                      <a:r>
                        <a:rPr lang="zh-CN" altLang="en-US"/>
                        <a:t>object</a:t>
                      </a:r>
                      <a:r>
                        <a:rPr lang="en-US" altLang="zh-CN"/>
                        <a:t>.</a:t>
                      </a:r>
                      <a:endParaRPr lang="en-US" altLang="zh-CN"/>
                    </a:p>
                  </a:txBody>
                  <a:tcPr/>
                </a:tc>
                <a:tc>
                  <a:txBody>
                    <a:bodyPr/>
                    <a:p>
                      <a:pPr>
                        <a:buNone/>
                      </a:pPr>
                      <a:r>
                        <a:rPr lang="zh-CN" altLang="en-US"/>
                        <a:t>Industry Standard</a:t>
                      </a:r>
                      <a:r>
                        <a:rPr lang="en-US" altLang="zh-CN"/>
                        <a:t>;</a:t>
                      </a:r>
                      <a:endParaRPr lang="zh-CN" altLang="en-US"/>
                    </a:p>
                    <a:p>
                      <a:pPr>
                        <a:buNone/>
                      </a:pPr>
                      <a:r>
                        <a:rPr lang="en-US" altLang="zh-CN"/>
                        <a:t>Explicit connectivity information;</a:t>
                      </a:r>
                      <a:endParaRPr lang="en-US" altLang="zh-CN"/>
                    </a:p>
                    <a:p>
                      <a:pPr>
                        <a:buNone/>
                      </a:pPr>
                      <a:r>
                        <a:rPr lang="en-US" altLang="zh-CN"/>
                        <a:t>Easy to render;</a:t>
                      </a:r>
                      <a:endParaRPr lang="en-US" altLang="zh-CN"/>
                    </a:p>
                  </a:txBody>
                  <a:tcPr/>
                </a:tc>
                <a:tc>
                  <a:txBody>
                    <a:bodyPr/>
                    <a:p>
                      <a:pPr>
                        <a:buNone/>
                      </a:pPr>
                      <a:r>
                        <a:t>Complex structure, not suitable for tiling and culling</a:t>
                      </a:r>
                      <a:r>
                        <a:rPr lang="en-US"/>
                        <a:t>; </a:t>
                      </a:r>
                      <a:endParaRPr lang="en-US"/>
                    </a:p>
                    <a:p>
                      <a:pPr>
                        <a:buNone/>
                      </a:pPr>
                      <a:r>
                        <a:rPr lang="en-US"/>
                        <a:t>Topology changes difficult;</a:t>
                      </a:r>
                      <a:endParaRPr lang="en-US"/>
                    </a:p>
                  </a:txBody>
                  <a:tcPr/>
                </a:tc>
                <a:tc>
                  <a:txBody>
                    <a:bodyPr/>
                    <a:p>
                      <a:pPr>
                        <a:buNone/>
                      </a:pPr>
                      <a:r>
                        <a:rPr lang="zh-CN" altLang="en-US"/>
                        <a:t>3DMC</a:t>
                      </a:r>
                      <a:endParaRPr lang="zh-CN" altLang="en-US"/>
                    </a:p>
                    <a:p>
                      <a:pPr>
                        <a:buNone/>
                      </a:pPr>
                      <a:r>
                        <a:rPr lang="en-US" altLang="zh-CN"/>
                        <a:t>...</a:t>
                      </a:r>
                      <a:endParaRPr lang="en-US" altLang="zh-CN"/>
                    </a:p>
                  </a:txBody>
                  <a:tcPr/>
                </a:tc>
              </a:tr>
              <a:tr h="911860">
                <a:tc>
                  <a:txBody>
                    <a:bodyPr/>
                    <a:p>
                      <a:pPr>
                        <a:buNone/>
                      </a:pPr>
                      <a:r>
                        <a:rPr lang="zh-CN" altLang="en-US" sz="1300" b="1"/>
                        <a:t>Implicit Neural </a:t>
                      </a:r>
                      <a:endParaRPr lang="zh-CN" altLang="en-US" sz="1300" b="1"/>
                    </a:p>
                    <a:p>
                      <a:pPr>
                        <a:buNone/>
                      </a:pPr>
                      <a:r>
                        <a:rPr lang="zh-CN" altLang="en-US" sz="1300" b="1"/>
                        <a:t>Representation</a:t>
                      </a:r>
                      <a:endParaRPr lang="zh-CN" altLang="en-US"/>
                    </a:p>
                  </a:txBody>
                  <a:tcPr/>
                </a:tc>
                <a:tc>
                  <a:txBody>
                    <a:bodyPr/>
                    <a:p>
                      <a:pPr>
                        <a:buNone/>
                      </a:pPr>
                      <a:endParaRPr lang="zh-CN" altLang="en-US"/>
                    </a:p>
                  </a:txBody>
                  <a:tcPr/>
                </a:tc>
                <a:tc>
                  <a:txBody>
                    <a:bodyPr/>
                    <a:p>
                      <a:pPr>
                        <a:buNone/>
                      </a:pPr>
                      <a:r>
                        <a:rPr lang="en-US" altLang="zh-CN"/>
                        <a:t>A</a:t>
                      </a:r>
                      <a:r>
                        <a:rPr lang="zh-CN" altLang="en-US"/>
                        <a:t>n implicit function represents a geometry as a function that operates on a 3D point that satisfies</a:t>
                      </a:r>
                      <a:endParaRPr lang="zh-CN" altLang="en-US"/>
                    </a:p>
                  </a:txBody>
                  <a:tcPr/>
                </a:tc>
                <a:tc>
                  <a:txBody>
                    <a:bodyPr/>
                    <a:p>
                      <a:pPr>
                        <a:buNone/>
                      </a:pPr>
                      <a:r>
                        <a:rPr lang="en-US" altLang="zh-CN"/>
                        <a:t>Infinite resolution</a:t>
                      </a:r>
                      <a:r>
                        <a:rPr lang="zh-CN" altLang="en-US"/>
                        <a:t>；</a:t>
                      </a:r>
                      <a:endParaRPr lang="zh-CN" altLang="en-US"/>
                    </a:p>
                    <a:p>
                      <a:pPr>
                        <a:buNone/>
                      </a:pPr>
                      <a:r>
                        <a:rPr lang="en-US" altLang="zh-CN"/>
                        <a:t>Easy to reconstruct details;</a:t>
                      </a:r>
                      <a:endParaRPr lang="zh-CN" altLang="en-US"/>
                    </a:p>
                  </a:txBody>
                  <a:tcPr/>
                </a:tc>
                <a:tc>
                  <a:txBody>
                    <a:bodyPr/>
                    <a:p>
                      <a:pPr>
                        <a:buNone/>
                      </a:pPr>
                      <a:r>
                        <a:rPr lang="zh-CN" altLang="en-US"/>
                        <a:t>Complex function representation</a:t>
                      </a:r>
                      <a:r>
                        <a:rPr lang="en-US" altLang="zh-CN"/>
                        <a:t>;</a:t>
                      </a:r>
                      <a:endParaRPr lang="en-US" altLang="zh-CN"/>
                    </a:p>
                    <a:p>
                      <a:pPr>
                        <a:buNone/>
                      </a:pPr>
                      <a:r>
                        <a:rPr lang="en-US" altLang="zh-CN"/>
                        <a:t>H</a:t>
                      </a:r>
                      <a:r>
                        <a:rPr lang="zh-CN" altLang="en-US"/>
                        <a:t>igh computational </a:t>
                      </a:r>
                      <a:r>
                        <a:rPr lang="en-US" altLang="zh-CN"/>
                        <a:t>resource </a:t>
                      </a:r>
                      <a:r>
                        <a:rPr lang="zh-CN" altLang="en-US"/>
                        <a:t>requirements</a:t>
                      </a:r>
                      <a:r>
                        <a:rPr lang="en-US" altLang="zh-CN"/>
                        <a:t>;</a:t>
                      </a:r>
                      <a:endParaRPr lang="en-US" altLang="zh-CN"/>
                    </a:p>
                  </a:txBody>
                  <a:tcPr/>
                </a:tc>
                <a:tc>
                  <a:txBody>
                    <a:bodyPr/>
                    <a:p>
                      <a:pPr>
                        <a:buNone/>
                      </a:pPr>
                      <a:r>
                        <a:rPr lang="en-US" altLang="zh-CN"/>
                        <a:t>/</a:t>
                      </a:r>
                      <a:endParaRPr lang="en-US" altLang="zh-CN"/>
                    </a:p>
                  </a:txBody>
                  <a:tcPr/>
                </a:tc>
              </a:tr>
            </a:tbl>
          </a:graphicData>
        </a:graphic>
      </p:graphicFrame>
      <p:grpSp>
        <p:nvGrpSpPr>
          <p:cNvPr id="13" name="组合 12"/>
          <p:cNvGrpSpPr/>
          <p:nvPr/>
        </p:nvGrpSpPr>
        <p:grpSpPr>
          <a:xfrm>
            <a:off x="2686050" y="1820545"/>
            <a:ext cx="2133600" cy="4960620"/>
            <a:chOff x="4126" y="2867"/>
            <a:chExt cx="3360" cy="7812"/>
          </a:xfrm>
        </p:grpSpPr>
        <p:pic>
          <p:nvPicPr>
            <p:cNvPr id="5" name="图片 4"/>
            <p:cNvPicPr>
              <a:picLocks noChangeAspect="1"/>
            </p:cNvPicPr>
            <p:nvPr>
              <p:custDataLst>
                <p:tags r:id="rId2"/>
              </p:custDataLst>
            </p:nvPr>
          </p:nvPicPr>
          <p:blipFill>
            <a:blip r:embed="rId3"/>
            <a:stretch>
              <a:fillRect/>
            </a:stretch>
          </p:blipFill>
          <p:spPr>
            <a:xfrm>
              <a:off x="4126" y="5328"/>
              <a:ext cx="1295" cy="1132"/>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4126" y="6588"/>
              <a:ext cx="1323" cy="1208"/>
            </a:xfrm>
            <a:prstGeom prst="rect">
              <a:avLst/>
            </a:prstGeom>
          </p:spPr>
        </p:pic>
        <p:pic>
          <p:nvPicPr>
            <p:cNvPr id="7" name="图片 6"/>
            <p:cNvPicPr>
              <a:picLocks noChangeAspect="1"/>
            </p:cNvPicPr>
            <p:nvPr>
              <p:custDataLst>
                <p:tags r:id="rId6"/>
              </p:custDataLst>
            </p:nvPr>
          </p:nvPicPr>
          <p:blipFill>
            <a:blip r:embed="rId7"/>
            <a:stretch>
              <a:fillRect/>
            </a:stretch>
          </p:blipFill>
          <p:spPr>
            <a:xfrm>
              <a:off x="4126" y="8018"/>
              <a:ext cx="1328" cy="1225"/>
            </a:xfrm>
            <a:prstGeom prst="rect">
              <a:avLst/>
            </a:prstGeom>
          </p:spPr>
        </p:pic>
        <p:pic>
          <p:nvPicPr>
            <p:cNvPr id="8" name="图片 7"/>
            <p:cNvPicPr>
              <a:picLocks noChangeAspect="1"/>
            </p:cNvPicPr>
            <p:nvPr>
              <p:custDataLst>
                <p:tags r:id="rId8"/>
              </p:custDataLst>
            </p:nvPr>
          </p:nvPicPr>
          <p:blipFill>
            <a:blip r:embed="rId9"/>
            <a:srcRect b="15991"/>
            <a:stretch>
              <a:fillRect/>
            </a:stretch>
          </p:blipFill>
          <p:spPr>
            <a:xfrm>
              <a:off x="4127" y="9394"/>
              <a:ext cx="3359" cy="1285"/>
            </a:xfrm>
            <a:prstGeom prst="rect">
              <a:avLst/>
            </a:prstGeom>
          </p:spPr>
        </p:pic>
        <p:pic>
          <p:nvPicPr>
            <p:cNvPr id="100" name="图片 99"/>
            <p:cNvPicPr/>
            <p:nvPr/>
          </p:nvPicPr>
          <p:blipFill>
            <a:blip r:embed="rId10"/>
            <a:stretch>
              <a:fillRect/>
            </a:stretch>
          </p:blipFill>
          <p:spPr>
            <a:xfrm>
              <a:off x="4126" y="2867"/>
              <a:ext cx="3262" cy="1235"/>
            </a:xfrm>
            <a:prstGeom prst="rect">
              <a:avLst/>
            </a:prstGeom>
            <a:noFill/>
            <a:ln w="9525">
              <a:noFill/>
            </a:ln>
          </p:spPr>
        </p:pic>
        <p:pic>
          <p:nvPicPr>
            <p:cNvPr id="12" name="图片 11"/>
            <p:cNvPicPr>
              <a:picLocks noChangeAspect="1"/>
            </p:cNvPicPr>
            <p:nvPr/>
          </p:nvPicPr>
          <p:blipFill>
            <a:blip r:embed="rId11"/>
            <a:stretch>
              <a:fillRect/>
            </a:stretch>
          </p:blipFill>
          <p:spPr>
            <a:xfrm>
              <a:off x="4126" y="4159"/>
              <a:ext cx="1891" cy="1063"/>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en-US" altLang="zh-CN">
                <a:latin typeface="微软雅黑" panose="020B0503020204020204" pitchFamily="34" charset="-122"/>
                <a:ea typeface="微软雅黑" panose="020B0503020204020204" pitchFamily="34" charset="-122"/>
              </a:rPr>
              <a:t>Reference Use Case: </a:t>
            </a:r>
            <a:r>
              <a:rPr kumimoji="1" lang="en-US" noProof="0" dirty="0" smtClean="0">
                <a:solidFill>
                  <a:srgbClr val="FF0000"/>
                </a:solidFill>
                <a:latin typeface="微软雅黑" panose="020B0503020204020204" pitchFamily="34" charset="-122"/>
                <a:ea typeface="微软雅黑" panose="020B0503020204020204" pitchFamily="34" charset="-122"/>
                <a:cs typeface="+mn-cs"/>
              </a:rPr>
              <a:t>G</a:t>
            </a:r>
            <a:r>
              <a:rPr kumimoji="1" lang="en-US" noProof="0" dirty="0" smtClean="0">
                <a:solidFill>
                  <a:srgbClr val="FF0000"/>
                </a:solidFill>
                <a:latin typeface="微软雅黑" panose="020B0503020204020204" pitchFamily="34" charset="-122"/>
                <a:ea typeface="微软雅黑" panose="020B0503020204020204" pitchFamily="34" charset="-122"/>
                <a:cs typeface="+mn-cs"/>
                <a:sym typeface="+mn-ea"/>
              </a:rPr>
              <a:t>3D</a:t>
            </a:r>
            <a:r>
              <a:rPr kumimoji="1" noProof="0" dirty="0" smtClean="0">
                <a:solidFill>
                  <a:srgbClr val="FF0000"/>
                </a:solidFill>
                <a:latin typeface="微软雅黑" panose="020B0503020204020204" pitchFamily="34" charset="-122"/>
                <a:ea typeface="微软雅黑" panose="020B0503020204020204" pitchFamily="34" charset="-122"/>
                <a:cs typeface="+mn-cs"/>
                <a:sym typeface="+mn-ea"/>
              </a:rPr>
              <a:t> </a:t>
            </a:r>
            <a:r>
              <a:rPr kumimoji="1" lang="en-US" noProof="0" dirty="0" smtClean="0">
                <a:solidFill>
                  <a:srgbClr val="FF0000"/>
                </a:solidFill>
                <a:latin typeface="微软雅黑" panose="020B0503020204020204" pitchFamily="34" charset="-122"/>
                <a:ea typeface="微软雅黑" panose="020B0503020204020204" pitchFamily="34" charset="-122"/>
                <a:cs typeface="+mn-cs"/>
                <a:sym typeface="+mn-ea"/>
              </a:rPr>
              <a:t>C</a:t>
            </a:r>
            <a:r>
              <a:rPr kumimoji="1" noProof="0" dirty="0" smtClean="0">
                <a:solidFill>
                  <a:srgbClr val="FF0000"/>
                </a:solidFill>
                <a:latin typeface="微软雅黑" panose="020B0503020204020204" pitchFamily="34" charset="-122"/>
                <a:ea typeface="微软雅黑" panose="020B0503020204020204" pitchFamily="34" charset="-122"/>
                <a:cs typeface="+mn-cs"/>
                <a:sym typeface="+mn-ea"/>
              </a:rPr>
              <a:t>onversational </a:t>
            </a:r>
            <a:r>
              <a:rPr kumimoji="1" lang="en-US" noProof="0" dirty="0" smtClean="0">
                <a:solidFill>
                  <a:srgbClr val="FF0000"/>
                </a:solidFill>
                <a:latin typeface="微软雅黑" panose="020B0503020204020204" pitchFamily="34" charset="-122"/>
                <a:ea typeface="微软雅黑" panose="020B0503020204020204" pitchFamily="34" charset="-122"/>
                <a:cs typeface="+mn-cs"/>
                <a:sym typeface="+mn-ea"/>
              </a:rPr>
              <a:t>S</a:t>
            </a:r>
            <a:r>
              <a:rPr kumimoji="1" noProof="0" dirty="0" smtClean="0">
                <a:solidFill>
                  <a:srgbClr val="FF0000"/>
                </a:solidFill>
                <a:latin typeface="微软雅黑" panose="020B0503020204020204" pitchFamily="34" charset="-122"/>
                <a:ea typeface="微软雅黑" panose="020B0503020204020204" pitchFamily="34" charset="-122"/>
                <a:cs typeface="+mn-cs"/>
                <a:sym typeface="+mn-ea"/>
              </a:rPr>
              <a:t>ervices</a:t>
            </a:r>
            <a:r>
              <a:rPr lang="en-US" altLang="zh-CN">
                <a:latin typeface="微软雅黑" panose="020B0503020204020204" pitchFamily="34" charset="-122"/>
                <a:ea typeface="微软雅黑" panose="020B0503020204020204" pitchFamily="34" charset="-122"/>
              </a:rPr>
              <a:t> </a:t>
            </a:r>
            <a:endParaRPr lang="en-US" altLang="zh-CN">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rcRect b="5530"/>
          <a:stretch>
            <a:fillRect/>
          </a:stretch>
        </p:blipFill>
        <p:spPr>
          <a:xfrm>
            <a:off x="0" y="1416685"/>
            <a:ext cx="4020820" cy="4023995"/>
          </a:xfrm>
          <a:prstGeom prst="rect">
            <a:avLst/>
          </a:prstGeom>
        </p:spPr>
      </p:pic>
      <p:sp>
        <p:nvSpPr>
          <p:cNvPr id="4" name="文本框 3"/>
          <p:cNvSpPr txBox="1"/>
          <p:nvPr/>
        </p:nvSpPr>
        <p:spPr>
          <a:xfrm>
            <a:off x="4538345" y="637540"/>
            <a:ext cx="6997065" cy="5584825"/>
          </a:xfrm>
          <a:prstGeom prst="rect">
            <a:avLst/>
          </a:prstGeom>
          <a:noFill/>
        </p:spPr>
        <p:txBody>
          <a:bodyPr wrap="square" rtlCol="0" anchor="t">
            <a:spAutoFit/>
          </a:bodyPr>
          <a:p>
            <a:pPr>
              <a:lnSpc>
                <a:spcPct val="150000"/>
              </a:lnSpc>
            </a:pPr>
            <a:r>
              <a:rPr lang="en-US" altLang="zh-CN" sz="14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Use Case Description:</a:t>
            </a:r>
            <a:endParaRPr lang="zh-CN" altLang="en-US" sz="14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a:lnSpc>
                <a:spcPct val="150000"/>
              </a:lnSpc>
            </a:pPr>
            <a:r>
              <a:rPr lang="zh-CN" altLang="en-US" sz="1400">
                <a:latin typeface="微软雅黑" panose="020B0503020204020204" pitchFamily="34" charset="-122"/>
                <a:ea typeface="微软雅黑" panose="020B0503020204020204" pitchFamily="34" charset="-122"/>
              </a:rPr>
              <a:t>3D conversational services have also been supported by the newest 3D-enabled products and these applications have been gaining significant popularity among the consumers recently. For instance, the latest 3D-enabled laptops have 3D web cameras that capture and record 3D video, and transfer it to others over the internet, enabling services such as 3D video chat, 3D video conferencing, 3D gaming and 3D video phone using web applications</a:t>
            </a:r>
            <a:r>
              <a:rPr lang="en-US" altLang="zh-CN" sz="1400">
                <a:latin typeface="微软雅黑" panose="020B0503020204020204" pitchFamily="34" charset="-122"/>
                <a:ea typeface="微软雅黑" panose="020B0503020204020204" pitchFamily="34" charset="-122"/>
              </a:rPr>
              <a:t>.</a:t>
            </a:r>
            <a:endParaRPr lang="en-US" altLang="zh-CN" sz="1400">
              <a:latin typeface="微软雅黑" panose="020B0503020204020204" pitchFamily="34" charset="-122"/>
              <a:ea typeface="微软雅黑" panose="020B0503020204020204" pitchFamily="34" charset="-122"/>
            </a:endParaRPr>
          </a:p>
          <a:p>
            <a:pPr>
              <a:lnSpc>
                <a:spcPct val="150000"/>
              </a:lnSpc>
            </a:pPr>
            <a:r>
              <a:rPr lang="en-US" altLang="zh-CN" sz="14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Potential Requirements:</a:t>
            </a:r>
            <a:endParaRPr lang="zh-CN" altLang="en-US" sz="14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n"/>
            </a:pPr>
            <a:r>
              <a:rPr lang="en-US" altLang="zh-CN" sz="1400">
                <a:latin typeface="微软雅黑" panose="020B0503020204020204" pitchFamily="34" charset="-122"/>
                <a:ea typeface="微软雅黑" panose="020B0503020204020204" pitchFamily="34" charset="-122"/>
              </a:rPr>
              <a:t>3D-enabled UE devices that capture and record 3D video via the availiability of 3D web cameras.</a:t>
            </a:r>
            <a:endParaRPr lang="en-US" altLang="zh-CN" sz="140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n"/>
            </a:pPr>
            <a:r>
              <a:rPr lang="en-US" altLang="zh-CN" sz="1400">
                <a:latin typeface="微软雅黑" panose="020B0503020204020204" pitchFamily="34" charset="-122"/>
                <a:ea typeface="微软雅黑" panose="020B0503020204020204" pitchFamily="34" charset="-122"/>
              </a:rPr>
              <a:t>Transmission of 3D video content through the 3GPP network, e.g., through the use of MTSI services.</a:t>
            </a:r>
            <a:endParaRPr lang="en-US" altLang="zh-CN" sz="140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n"/>
            </a:pPr>
            <a:r>
              <a:rPr lang="en-US" altLang="zh-CN" sz="1400">
                <a:latin typeface="微软雅黑" panose="020B0503020204020204" pitchFamily="34" charset="-122"/>
                <a:ea typeface="微软雅黑" panose="020B0503020204020204" pitchFamily="34" charset="-122"/>
              </a:rPr>
              <a:t>UE capability for decoding and rendering the 3D video.</a:t>
            </a:r>
            <a:endParaRPr lang="en-US" altLang="zh-CN" sz="140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n"/>
            </a:pPr>
            <a:r>
              <a:rPr lang="en-US" altLang="zh-CN" sz="1400">
                <a:latin typeface="微软雅黑" panose="020B0503020204020204" pitchFamily="34" charset="-122"/>
                <a:ea typeface="微软雅黑" panose="020B0503020204020204" pitchFamily="34" charset="-122"/>
                <a:sym typeface="+mn-ea"/>
              </a:rPr>
              <a:t>UE capability for exchanging signalling of supported 3D video codecs and formats.</a:t>
            </a:r>
            <a:endParaRPr lang="en-US" altLang="zh-CN" sz="140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n"/>
            </a:pPr>
            <a:r>
              <a:rPr lang="en-US" altLang="zh-CN" sz="1400">
                <a:latin typeface="微软雅黑" panose="020B0503020204020204" pitchFamily="34" charset="-122"/>
                <a:ea typeface="微软雅黑" panose="020B0503020204020204" pitchFamily="34" charset="-122"/>
              </a:rPr>
              <a:t>3D video hardware and high-performance software drivers for watching high-quality 3D videos and playing 3D video games.</a:t>
            </a:r>
            <a:endParaRPr lang="en-US" altLang="zh-CN" sz="1400">
              <a:latin typeface="微软雅黑" panose="020B0503020204020204" pitchFamily="34" charset="-122"/>
              <a:ea typeface="微软雅黑" panose="020B0503020204020204" pitchFamily="34" charset="-122"/>
            </a:endParaRPr>
          </a:p>
        </p:txBody>
      </p:sp>
      <p:sp>
        <p:nvSpPr>
          <p:cNvPr id="100" name="文本框 99"/>
          <p:cNvSpPr txBox="1"/>
          <p:nvPr/>
        </p:nvSpPr>
        <p:spPr>
          <a:xfrm>
            <a:off x="7010400" y="6433820"/>
            <a:ext cx="5080000" cy="275590"/>
          </a:xfrm>
          <a:prstGeom prst="rect">
            <a:avLst/>
          </a:prstGeom>
          <a:noFill/>
          <a:ln w="9525">
            <a:noFill/>
          </a:ln>
        </p:spPr>
        <p:txBody>
          <a:bodyPr>
            <a:spAutoFit/>
          </a:bodyPr>
          <a:p>
            <a:pPr indent="0" algn="r"/>
            <a:r>
              <a:rPr lang="en-US" sz="1200" b="0" i="1">
                <a:latin typeface="微软雅黑" panose="020B0503020204020204" pitchFamily="34" charset="-122"/>
                <a:ea typeface="微软雅黑" panose="020B0503020204020204" pitchFamily="34" charset="-122"/>
              </a:rPr>
              <a:t>3GPP TR 26.905: "Mobile stereoscopic 3D video"</a:t>
            </a:r>
            <a:endParaRPr lang="en-US" altLang="en-US" sz="1200" b="0" i="1">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pPr algn="l">
              <a:buClrTx/>
              <a:buSzTx/>
              <a:buFontTx/>
            </a:pPr>
            <a:r>
              <a:rPr lang="en-US" altLang="zh-CN">
                <a:latin typeface="微软雅黑" panose="020B0503020204020204" pitchFamily="34" charset="-122"/>
                <a:ea typeface="微软雅黑" panose="020B0503020204020204" pitchFamily="34" charset="-122"/>
                <a:sym typeface="+mn-ea"/>
              </a:rPr>
              <a:t>Reference </a:t>
            </a:r>
            <a:r>
              <a:rPr lang="en-US" altLang="zh-CN">
                <a:latin typeface="微软雅黑" panose="020B0503020204020204" pitchFamily="34" charset="-122"/>
                <a:ea typeface="微软雅黑" panose="020B0503020204020204" pitchFamily="34" charset="-122"/>
              </a:rPr>
              <a:t>Use Case: </a:t>
            </a:r>
            <a:r>
              <a:rPr kumimoji="1" noProof="0" dirty="0" smtClean="0">
                <a:solidFill>
                  <a:srgbClr val="FF0000"/>
                </a:solidFill>
                <a:latin typeface="微软雅黑" panose="020B0503020204020204" pitchFamily="34" charset="-122"/>
                <a:ea typeface="微软雅黑" panose="020B0503020204020204" pitchFamily="34" charset="-122"/>
                <a:cs typeface="+mn-cs"/>
                <a:sym typeface="+mn-ea"/>
              </a:rPr>
              <a:t>Multiple-party</a:t>
            </a:r>
            <a:r>
              <a:rPr kumimoji="1" lang="en-US" noProof="0" dirty="0" smtClean="0">
                <a:solidFill>
                  <a:srgbClr val="FF0000"/>
                </a:solidFill>
                <a:latin typeface="微软雅黑" panose="020B0503020204020204" pitchFamily="34" charset="-122"/>
                <a:ea typeface="微软雅黑" panose="020B0503020204020204" pitchFamily="34" charset="-122"/>
                <a:cs typeface="+mn-cs"/>
                <a:sym typeface="+mn-ea"/>
              </a:rPr>
              <a:t> G3D</a:t>
            </a:r>
            <a:r>
              <a:rPr kumimoji="1" noProof="0" dirty="0" smtClean="0">
                <a:solidFill>
                  <a:srgbClr val="FF0000"/>
                </a:solidFill>
                <a:latin typeface="微软雅黑" panose="020B0503020204020204" pitchFamily="34" charset="-122"/>
                <a:ea typeface="微软雅黑" panose="020B0503020204020204" pitchFamily="34" charset="-122"/>
                <a:cs typeface="+mn-cs"/>
                <a:sym typeface="+mn-ea"/>
              </a:rPr>
              <a:t> </a:t>
            </a:r>
            <a:r>
              <a:rPr kumimoji="1" lang="en-US" noProof="0" dirty="0" smtClean="0">
                <a:solidFill>
                  <a:srgbClr val="FF0000"/>
                </a:solidFill>
                <a:latin typeface="微软雅黑" panose="020B0503020204020204" pitchFamily="34" charset="-122"/>
                <a:ea typeface="微软雅黑" panose="020B0503020204020204" pitchFamily="34" charset="-122"/>
                <a:cs typeface="+mn-cs"/>
                <a:sym typeface="+mn-ea"/>
              </a:rPr>
              <a:t>C</a:t>
            </a:r>
            <a:r>
              <a:rPr kumimoji="1" noProof="0" dirty="0" smtClean="0">
                <a:solidFill>
                  <a:srgbClr val="FF0000"/>
                </a:solidFill>
                <a:latin typeface="微软雅黑" panose="020B0503020204020204" pitchFamily="34" charset="-122"/>
                <a:ea typeface="微软雅黑" panose="020B0503020204020204" pitchFamily="34" charset="-122"/>
                <a:cs typeface="+mn-cs"/>
                <a:sym typeface="+mn-ea"/>
              </a:rPr>
              <a:t>onference</a:t>
            </a:r>
            <a:endParaRPr lang="en-US" altLang="zh-CN">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srcRect l="7432" r="7939"/>
          <a:stretch>
            <a:fillRect/>
          </a:stretch>
        </p:blipFill>
        <p:spPr>
          <a:xfrm>
            <a:off x="209550" y="1340485"/>
            <a:ext cx="4024630" cy="3872230"/>
          </a:xfrm>
          <a:prstGeom prst="rect">
            <a:avLst/>
          </a:prstGeom>
        </p:spPr>
      </p:pic>
      <p:sp>
        <p:nvSpPr>
          <p:cNvPr id="3" name="文本框 2"/>
          <p:cNvSpPr txBox="1"/>
          <p:nvPr/>
        </p:nvSpPr>
        <p:spPr>
          <a:xfrm>
            <a:off x="4530090" y="641350"/>
            <a:ext cx="7132320" cy="4292600"/>
          </a:xfrm>
          <a:prstGeom prst="rect">
            <a:avLst/>
          </a:prstGeom>
          <a:noFill/>
        </p:spPr>
        <p:txBody>
          <a:bodyPr wrap="square" rtlCol="0" anchor="t">
            <a:spAutoFit/>
          </a:bodyPr>
          <a:p>
            <a:pPr>
              <a:lnSpc>
                <a:spcPct val="150000"/>
              </a:lnSpc>
            </a:pPr>
            <a:r>
              <a:rPr lang="en-US" altLang="zh-CN" sz="14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Use Case Description:</a:t>
            </a:r>
            <a:endParaRPr lang="zh-CN" altLang="en-US" sz="14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a:lnSpc>
                <a:spcPct val="150000"/>
              </a:lnSpc>
            </a:pPr>
            <a:r>
              <a:rPr sz="1400">
                <a:latin typeface="微软雅黑" panose="020B0503020204020204" pitchFamily="34" charset="-122"/>
                <a:ea typeface="微软雅黑" panose="020B0503020204020204" pitchFamily="34" charset="-122"/>
              </a:rPr>
              <a:t>This use case describes a multiple-party 3D video conference service, a meeting host can setup the 3D video conference call, and other 3D phone users can join the call. The 3D video information is exchanged among the multiple 3D-</a:t>
            </a:r>
            <a:r>
              <a:rPr lang="en-US" sz="1400">
                <a:latin typeface="微软雅黑" panose="020B0503020204020204" pitchFamily="34" charset="-122"/>
                <a:ea typeface="微软雅黑" panose="020B0503020204020204" pitchFamily="34" charset="-122"/>
              </a:rPr>
              <a:t>E</a:t>
            </a:r>
            <a:r>
              <a:rPr sz="1400">
                <a:latin typeface="微软雅黑" panose="020B0503020204020204" pitchFamily="34" charset="-122"/>
                <a:ea typeface="微软雅黑" panose="020B0503020204020204" pitchFamily="34" charset="-122"/>
              </a:rPr>
              <a:t>nabled phones users over MTSI</a:t>
            </a:r>
            <a:r>
              <a:rPr lang="en-US" sz="1400">
                <a:latin typeface="微软雅黑" panose="020B0503020204020204" pitchFamily="34" charset="-122"/>
                <a:ea typeface="微软雅黑" panose="020B0503020204020204" pitchFamily="34" charset="-122"/>
              </a:rPr>
              <a:t> </a:t>
            </a:r>
            <a:r>
              <a:rPr sz="1400">
                <a:latin typeface="微软雅黑" panose="020B0503020204020204" pitchFamily="34" charset="-122"/>
                <a:ea typeface="微软雅黑" panose="020B0503020204020204" pitchFamily="34" charset="-122"/>
              </a:rPr>
              <a:t>system, the users can join or drop off the 3D video group call at different locations. </a:t>
            </a:r>
            <a:endParaRPr sz="1400">
              <a:latin typeface="微软雅黑" panose="020B0503020204020204" pitchFamily="34" charset="-122"/>
              <a:ea typeface="微软雅黑" panose="020B0503020204020204" pitchFamily="34" charset="-122"/>
            </a:endParaRPr>
          </a:p>
          <a:p>
            <a:pPr>
              <a:lnSpc>
                <a:spcPct val="150000"/>
              </a:lnSpc>
            </a:pPr>
            <a:r>
              <a:rPr lang="en-US" altLang="zh-CN" sz="14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Potential Requirements:</a:t>
            </a:r>
            <a:endParaRPr lang="zh-CN" altLang="en-US" sz="14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n"/>
            </a:pPr>
            <a:r>
              <a:rPr lang="en-US" altLang="zh-CN" sz="1400">
                <a:latin typeface="微软雅黑" panose="020B0503020204020204" pitchFamily="34" charset="-122"/>
                <a:ea typeface="微软雅黑" panose="020B0503020204020204" pitchFamily="34" charset="-122"/>
              </a:rPr>
              <a:t>3D-enabled mobile terminals to capture, record, store 3D video.</a:t>
            </a:r>
            <a:endParaRPr lang="en-US" altLang="zh-CN" sz="140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n"/>
            </a:pPr>
            <a:r>
              <a:rPr lang="en-US" altLang="zh-CN" sz="1400">
                <a:latin typeface="微软雅黑" panose="020B0503020204020204" pitchFamily="34" charset="-122"/>
                <a:ea typeface="微软雅黑" panose="020B0503020204020204" pitchFamily="34" charset="-122"/>
                <a:sym typeface="+mn-ea"/>
              </a:rPr>
              <a:t>Transmission of</a:t>
            </a:r>
            <a:r>
              <a:rPr lang="en-US" altLang="zh-CN" sz="1400">
                <a:latin typeface="微软雅黑" panose="020B0503020204020204" pitchFamily="34" charset="-122"/>
                <a:ea typeface="微软雅黑" panose="020B0503020204020204" pitchFamily="34" charset="-122"/>
              </a:rPr>
              <a:t> 3D video sequence and audio via the MTSI system over the 3GPP operators' mobile network.</a:t>
            </a:r>
            <a:endParaRPr lang="en-US" altLang="zh-CN" sz="140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n"/>
            </a:pPr>
            <a:r>
              <a:rPr lang="en-US" altLang="zh-CN" sz="1400">
                <a:latin typeface="微软雅黑" panose="020B0503020204020204" pitchFamily="34" charset="-122"/>
                <a:ea typeface="微软雅黑" panose="020B0503020204020204" pitchFamily="34" charset="-122"/>
              </a:rPr>
              <a:t>UE capability for decoding and rendering the 3D video.</a:t>
            </a:r>
            <a:endParaRPr lang="en-US" altLang="zh-CN" sz="140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n"/>
            </a:pPr>
            <a:r>
              <a:rPr lang="en-US" altLang="zh-CN" sz="1400">
                <a:latin typeface="微软雅黑" panose="020B0503020204020204" pitchFamily="34" charset="-122"/>
                <a:ea typeface="微软雅黑" panose="020B0503020204020204" pitchFamily="34" charset="-122"/>
                <a:sym typeface="+mn-ea"/>
              </a:rPr>
              <a:t>UE capability for exchanging signalling of supported 3D video codecs and formats.</a:t>
            </a:r>
            <a:endParaRPr lang="en-US" altLang="zh-CN" sz="1400">
              <a:latin typeface="微软雅黑" panose="020B0503020204020204" pitchFamily="34" charset="-122"/>
              <a:ea typeface="微软雅黑" panose="020B0503020204020204" pitchFamily="34" charset="-122"/>
            </a:endParaRPr>
          </a:p>
        </p:txBody>
      </p:sp>
      <p:sp>
        <p:nvSpPr>
          <p:cNvPr id="100" name="文本框 99"/>
          <p:cNvSpPr txBox="1"/>
          <p:nvPr/>
        </p:nvSpPr>
        <p:spPr>
          <a:xfrm>
            <a:off x="7010400" y="6433820"/>
            <a:ext cx="5080000" cy="275590"/>
          </a:xfrm>
          <a:prstGeom prst="rect">
            <a:avLst/>
          </a:prstGeom>
          <a:noFill/>
          <a:ln w="9525">
            <a:noFill/>
          </a:ln>
        </p:spPr>
        <p:txBody>
          <a:bodyPr>
            <a:spAutoFit/>
          </a:bodyPr>
          <a:p>
            <a:pPr indent="0" algn="r"/>
            <a:r>
              <a:rPr lang="en-US" sz="1200" b="0" i="1">
                <a:latin typeface="微软雅黑" panose="020B0503020204020204" pitchFamily="34" charset="-122"/>
                <a:ea typeface="微软雅黑" panose="020B0503020204020204" pitchFamily="34" charset="-122"/>
              </a:rPr>
              <a:t>3GPP TR 26.905: "Mobile stereoscopic 3D video"</a:t>
            </a:r>
            <a:endParaRPr lang="en-US" altLang="en-US" sz="1200" b="0" i="1">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pPr algn="l">
              <a:buClrTx/>
              <a:buSzTx/>
              <a:buFontTx/>
            </a:pPr>
            <a:r>
              <a:rPr lang="en-US" altLang="zh-CN">
                <a:latin typeface="微软雅黑" panose="020B0503020204020204" pitchFamily="34" charset="-122"/>
                <a:ea typeface="微软雅黑" panose="020B0503020204020204" pitchFamily="34" charset="-122"/>
                <a:sym typeface="+mn-ea"/>
              </a:rPr>
              <a:t>Reference </a:t>
            </a:r>
            <a:r>
              <a:rPr lang="en-US" altLang="zh-CN">
                <a:latin typeface="微软雅黑" panose="020B0503020204020204" pitchFamily="34" charset="-122"/>
                <a:ea typeface="微软雅黑" panose="020B0503020204020204" pitchFamily="34" charset="-122"/>
              </a:rPr>
              <a:t>Use Case: </a:t>
            </a:r>
            <a:r>
              <a:rPr kumimoji="1" lang="en-US" noProof="0" dirty="0" smtClean="0">
                <a:solidFill>
                  <a:srgbClr val="FF0000"/>
                </a:solidFill>
                <a:highlight>
                  <a:srgbClr val="000000">
                    <a:alpha val="0"/>
                  </a:srgbClr>
                </a:highlight>
                <a:latin typeface="微软雅黑" panose="020B0503020204020204" pitchFamily="34" charset="-122"/>
                <a:ea typeface="微软雅黑" panose="020B0503020204020204" pitchFamily="34" charset="-122"/>
                <a:cs typeface="+mn-cs"/>
              </a:rPr>
              <a:t>G</a:t>
            </a:r>
            <a:r>
              <a:rPr kumimoji="1" lang="en-US" noProof="0" dirty="0" smtClean="0">
                <a:solidFill>
                  <a:srgbClr val="FF0000"/>
                </a:solidFill>
                <a:highlight>
                  <a:srgbClr val="000000">
                    <a:alpha val="0"/>
                  </a:srgbClr>
                </a:highlight>
                <a:latin typeface="微软雅黑" panose="020B0503020204020204" pitchFamily="34" charset="-122"/>
                <a:ea typeface="微软雅黑" panose="020B0503020204020204" pitchFamily="34" charset="-122"/>
                <a:cs typeface="+mn-cs"/>
                <a:sym typeface="+mn-ea"/>
              </a:rPr>
              <a:t>3D</a:t>
            </a:r>
            <a:r>
              <a:rPr kumimoji="1" noProof="0" dirty="0" smtClean="0">
                <a:solidFill>
                  <a:srgbClr val="FF0000"/>
                </a:solidFill>
                <a:highlight>
                  <a:srgbClr val="000000">
                    <a:alpha val="0"/>
                  </a:srgbClr>
                </a:highlight>
                <a:latin typeface="微软雅黑" panose="020B0503020204020204" pitchFamily="34" charset="-122"/>
                <a:ea typeface="微软雅黑" panose="020B0503020204020204" pitchFamily="34" charset="-122"/>
                <a:cs typeface="+mn-cs"/>
                <a:sym typeface="+mn-ea"/>
              </a:rPr>
              <a:t> </a:t>
            </a:r>
            <a:r>
              <a:rPr kumimoji="1" lang="en-US" noProof="0" dirty="0" smtClean="0">
                <a:solidFill>
                  <a:srgbClr val="FF0000"/>
                </a:solidFill>
                <a:highlight>
                  <a:srgbClr val="000000">
                    <a:alpha val="0"/>
                  </a:srgbClr>
                </a:highlight>
                <a:latin typeface="微软雅黑" panose="020B0503020204020204" pitchFamily="34" charset="-122"/>
                <a:ea typeface="微软雅黑" panose="020B0503020204020204" pitchFamily="34" charset="-122"/>
                <a:cs typeface="+mn-cs"/>
                <a:sym typeface="+mn-ea"/>
              </a:rPr>
              <a:t>Live </a:t>
            </a:r>
            <a:r>
              <a:rPr kumimoji="1" lang="en-US" noProof="0" dirty="0" smtClean="0">
                <a:solidFill>
                  <a:srgbClr val="FF0000"/>
                </a:solidFill>
                <a:highlight>
                  <a:srgbClr val="000000">
                    <a:alpha val="0"/>
                  </a:srgbClr>
                </a:highlight>
                <a:latin typeface="微软雅黑" panose="020B0503020204020204" pitchFamily="34" charset="-122"/>
                <a:ea typeface="微软雅黑" panose="020B0503020204020204" pitchFamily="34" charset="-122"/>
                <a:cs typeface="+mn-cs"/>
                <a:sym typeface="+mn-ea"/>
              </a:rPr>
              <a:t>Broadcasting</a:t>
            </a:r>
            <a:endParaRPr kumimoji="1" lang="en-US" noProof="0" dirty="0" smtClean="0">
              <a:solidFill>
                <a:srgbClr val="FF0000"/>
              </a:solidFill>
              <a:highlight>
                <a:srgbClr val="000000">
                  <a:alpha val="0"/>
                </a:srgbClr>
              </a:highlight>
              <a:latin typeface="微软雅黑" panose="020B0503020204020204" pitchFamily="34" charset="-122"/>
              <a:ea typeface="微软雅黑" panose="020B0503020204020204" pitchFamily="34" charset="-122"/>
              <a:cs typeface="+mn-cs"/>
              <a:sym typeface="+mn-ea"/>
            </a:endParaRPr>
          </a:p>
        </p:txBody>
      </p:sp>
      <p:sp>
        <p:nvSpPr>
          <p:cNvPr id="36" name="文本框 35"/>
          <p:cNvSpPr txBox="1"/>
          <p:nvPr/>
        </p:nvSpPr>
        <p:spPr>
          <a:xfrm>
            <a:off x="6218555" y="641350"/>
            <a:ext cx="5443855" cy="4939030"/>
          </a:xfrm>
          <a:prstGeom prst="rect">
            <a:avLst/>
          </a:prstGeom>
          <a:noFill/>
        </p:spPr>
        <p:txBody>
          <a:bodyPr wrap="square" rtlCol="0" anchor="t">
            <a:spAutoFit/>
          </a:bodyPr>
          <a:p>
            <a:pPr>
              <a:lnSpc>
                <a:spcPct val="150000"/>
              </a:lnSpc>
            </a:pPr>
            <a:r>
              <a:rPr lang="en-US" altLang="zh-CN" sz="14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Use Case Description:</a:t>
            </a:r>
            <a:endParaRPr lang="zh-CN" altLang="en-US" sz="14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a:lnSpc>
                <a:spcPct val="150000"/>
              </a:lnSpc>
            </a:pPr>
            <a:r>
              <a:rPr lang="en-US" altLang="zh-CN" sz="1400">
                <a:latin typeface="微软雅黑" panose="020B0503020204020204" pitchFamily="34" charset="-122"/>
                <a:ea typeface="微软雅黑" panose="020B0503020204020204" pitchFamily="34" charset="-122"/>
                <a:sym typeface="+mn-ea"/>
              </a:rPr>
              <a:t>3D </a:t>
            </a:r>
            <a:r>
              <a:rPr lang="en-US" altLang="zh-CN" sz="1400">
                <a:latin typeface="微软雅黑" panose="020B0503020204020204" pitchFamily="34" charset="-122"/>
                <a:ea typeface="微软雅黑" panose="020B0503020204020204" pitchFamily="34" charset="-122"/>
                <a:sym typeface="+mn-ea"/>
              </a:rPr>
              <a:t>live broadcasting can serve a large number of audiences over the Internet</a:t>
            </a:r>
            <a:r>
              <a:rPr lang="en-US" altLang="zh-CN" sz="1400">
                <a:latin typeface="微软雅黑" panose="020B0503020204020204" pitchFamily="34" charset="-122"/>
                <a:ea typeface="微软雅黑" panose="020B0503020204020204" pitchFamily="34" charset="-122"/>
                <a:sym typeface="+mn-ea"/>
              </a:rPr>
              <a:t>. The host side uses multiple 3D cameras to capture scenes from different viewpoints simultaneously and automatically merge them. The audiences side can display the content on a wide variety of 3D capable devices to watch the 6DoF 3D live broadcast. The system </a:t>
            </a:r>
            <a:r>
              <a:rPr lang="en-US" altLang="zh-CN" sz="1400">
                <a:latin typeface="微软雅黑" panose="020B0503020204020204" pitchFamily="34" charset="-122"/>
                <a:ea typeface="微软雅黑" panose="020B0503020204020204" pitchFamily="34" charset="-122"/>
                <a:sym typeface="+mn-ea"/>
              </a:rPr>
              <a:t>can be used for entertainment or sporting events to achieve a more realistic and immersive experience.</a:t>
            </a:r>
            <a:endParaRPr lang="en-US" altLang="zh-CN" sz="1400">
              <a:latin typeface="微软雅黑" panose="020B0503020204020204" pitchFamily="34" charset="-122"/>
              <a:ea typeface="微软雅黑" panose="020B0503020204020204" pitchFamily="34" charset="-122"/>
              <a:sym typeface="+mn-ea"/>
            </a:endParaRPr>
          </a:p>
          <a:p>
            <a:pPr>
              <a:lnSpc>
                <a:spcPct val="150000"/>
              </a:lnSpc>
            </a:pPr>
            <a:r>
              <a:rPr lang="en-US" altLang="zh-CN" sz="1400" b="1">
                <a:solidFill>
                  <a:schemeClr val="accent1"/>
                </a:solidFill>
                <a:effectLst>
                  <a:outerShdw blurRad="38100" dist="25400" dir="5400000" algn="ctr" rotWithShape="0">
                    <a:srgbClr val="6E747A">
                      <a:alpha val="43000"/>
                    </a:srgbClr>
                  </a:outerShdw>
                </a:effectLst>
                <a:highlight>
                  <a:srgbClr val="000000">
                    <a:alpha val="0"/>
                  </a:srgbClr>
                </a:highlight>
                <a:latin typeface="微软雅黑" panose="020B0503020204020204" pitchFamily="34" charset="-122"/>
                <a:ea typeface="微软雅黑" panose="020B0503020204020204" pitchFamily="34" charset="-122"/>
                <a:sym typeface="+mn-ea"/>
              </a:rPr>
              <a:t>Potential Requirements:</a:t>
            </a:r>
            <a:endParaRPr lang="zh-CN" altLang="en-US" sz="1400" b="1">
              <a:solidFill>
                <a:schemeClr val="accent1"/>
              </a:solidFill>
              <a:effectLst>
                <a:outerShdw blurRad="38100" dist="25400" dir="5400000" algn="ctr" rotWithShape="0">
                  <a:srgbClr val="6E747A">
                    <a:alpha val="43000"/>
                  </a:srgbClr>
                </a:outerShdw>
              </a:effectLst>
              <a:highlight>
                <a:srgbClr val="000000">
                  <a:alpha val="0"/>
                </a:srgbClr>
              </a:highlight>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n"/>
            </a:pPr>
            <a:r>
              <a:rPr lang="en-US" altLang="zh-CN" sz="1400">
                <a:latin typeface="微软雅黑" panose="020B0503020204020204" pitchFamily="34" charset="-122"/>
                <a:ea typeface="微软雅黑" panose="020B0503020204020204" pitchFamily="34" charset="-122"/>
              </a:rPr>
              <a:t>3D capture devices (e.g., Kinects, phone with depth sensors) for multi-view acquisition.</a:t>
            </a:r>
            <a:endParaRPr lang="en-US" altLang="zh-CN" sz="140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n"/>
            </a:pPr>
            <a:r>
              <a:rPr lang="en-US" altLang="zh-CN" sz="1400">
                <a:latin typeface="微软雅黑" panose="020B0503020204020204" pitchFamily="34" charset="-122"/>
                <a:ea typeface="微软雅黑" panose="020B0503020204020204" pitchFamily="34" charset="-122"/>
                <a:sym typeface="+mn-ea"/>
              </a:rPr>
              <a:t>Transmission of 3D video content through the 3GPP network, e.g., through the use of WebRTC/DASH server.</a:t>
            </a:r>
            <a:endParaRPr lang="en-US" altLang="zh-CN" sz="140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n"/>
            </a:pPr>
            <a:r>
              <a:rPr lang="en-US" altLang="zh-CN" sz="1400">
                <a:latin typeface="微软雅黑" panose="020B0503020204020204" pitchFamily="34" charset="-122"/>
                <a:ea typeface="微软雅黑" panose="020B0503020204020204" pitchFamily="34" charset="-122"/>
              </a:rPr>
              <a:t>UE capability for decoding and rendering the 3D content.</a:t>
            </a:r>
            <a:endParaRPr lang="en-US" altLang="zh-CN" sz="140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540" y="1840865"/>
            <a:ext cx="5857240" cy="2988310"/>
            <a:chOff x="-4" y="2899"/>
            <a:chExt cx="9224" cy="4706"/>
          </a:xfrm>
        </p:grpSpPr>
        <p:grpSp>
          <p:nvGrpSpPr>
            <p:cNvPr id="33" name="组合 32"/>
            <p:cNvGrpSpPr/>
            <p:nvPr/>
          </p:nvGrpSpPr>
          <p:grpSpPr>
            <a:xfrm rot="0">
              <a:off x="-4" y="2899"/>
              <a:ext cx="9224" cy="4706"/>
              <a:chOff x="-153" y="2522"/>
              <a:chExt cx="9224" cy="4706"/>
            </a:xfrm>
          </p:grpSpPr>
          <p:grpSp>
            <p:nvGrpSpPr>
              <p:cNvPr id="10" name="组合 9"/>
              <p:cNvGrpSpPr/>
              <p:nvPr/>
            </p:nvGrpSpPr>
            <p:grpSpPr>
              <a:xfrm>
                <a:off x="-153" y="3276"/>
                <a:ext cx="4055" cy="3224"/>
                <a:chOff x="1303" y="1276"/>
                <a:chExt cx="4055" cy="3224"/>
              </a:xfrm>
            </p:grpSpPr>
            <p:grpSp>
              <p:nvGrpSpPr>
                <p:cNvPr id="5" name="组合 4"/>
                <p:cNvGrpSpPr/>
                <p:nvPr/>
              </p:nvGrpSpPr>
              <p:grpSpPr>
                <a:xfrm rot="0">
                  <a:off x="1680" y="1276"/>
                  <a:ext cx="3358" cy="3224"/>
                  <a:chOff x="309" y="1534"/>
                  <a:chExt cx="3358" cy="3224"/>
                </a:xfrm>
              </p:grpSpPr>
              <p:pic>
                <p:nvPicPr>
                  <p:cNvPr id="2" name="图片 1"/>
                  <p:cNvPicPr>
                    <a:picLocks noChangeAspect="1"/>
                  </p:cNvPicPr>
                  <p:nvPr/>
                </p:nvPicPr>
                <p:blipFill>
                  <a:blip r:embed="rId1"/>
                  <a:stretch>
                    <a:fillRect/>
                  </a:stretch>
                </p:blipFill>
                <p:spPr>
                  <a:xfrm>
                    <a:off x="309" y="1534"/>
                    <a:ext cx="3358" cy="3224"/>
                  </a:xfrm>
                  <a:prstGeom prst="rect">
                    <a:avLst/>
                  </a:prstGeom>
                </p:spPr>
              </p:pic>
              <p:sp>
                <p:nvSpPr>
                  <p:cNvPr id="3" name="矩形 2"/>
                  <p:cNvSpPr/>
                  <p:nvPr/>
                </p:nvSpPr>
                <p:spPr>
                  <a:xfrm>
                    <a:off x="2079" y="4243"/>
                    <a:ext cx="533" cy="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1303" y="2011"/>
                  <a:ext cx="766" cy="1505"/>
                </a:xfrm>
                <a:prstGeom prst="rect">
                  <a:avLst/>
                </a:prstGeom>
                <a:noFill/>
              </p:spPr>
              <p:txBody>
                <a:bodyPr vert="eaVert" wrap="square" rtlCol="0" anchor="t">
                  <a:noAutofit/>
                </a:bodyPr>
                <a:p>
                  <a:pPr>
                    <a:lnSpc>
                      <a:spcPct val="150000"/>
                    </a:lnSpc>
                  </a:pPr>
                  <a:r>
                    <a:rPr lang="en-US" altLang="zh-CN" sz="1000" b="1">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3D Camera</a:t>
                  </a:r>
                  <a:endParaRPr lang="en-US" altLang="zh-CN" sz="1000" b="1">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4592" y="2011"/>
                  <a:ext cx="766" cy="1505"/>
                </a:xfrm>
                <a:prstGeom prst="rect">
                  <a:avLst/>
                </a:prstGeom>
                <a:noFill/>
              </p:spPr>
              <p:txBody>
                <a:bodyPr vert="eaVert" wrap="square" rtlCol="0" anchor="t">
                  <a:noAutofit/>
                </a:bodyPr>
                <a:p>
                  <a:pPr>
                    <a:lnSpc>
                      <a:spcPct val="150000"/>
                    </a:lnSpc>
                  </a:pPr>
                  <a:r>
                    <a:rPr lang="en-US" altLang="zh-CN" sz="1000" b="1">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3D Camera</a:t>
                  </a:r>
                  <a:endParaRPr lang="en-US" altLang="zh-CN" sz="1000" b="1">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grpSp>
          <p:grpSp>
            <p:nvGrpSpPr>
              <p:cNvPr id="19" name="组合 18"/>
              <p:cNvGrpSpPr/>
              <p:nvPr/>
            </p:nvGrpSpPr>
            <p:grpSpPr>
              <a:xfrm>
                <a:off x="4715" y="4253"/>
                <a:ext cx="1348" cy="977"/>
                <a:chOff x="2094" y="5651"/>
                <a:chExt cx="2014" cy="1336"/>
              </a:xfrm>
            </p:grpSpPr>
            <p:pic>
              <p:nvPicPr>
                <p:cNvPr id="12" name="图片 11"/>
                <p:cNvPicPr>
                  <a:picLocks noChangeAspect="1"/>
                </p:cNvPicPr>
                <p:nvPr/>
              </p:nvPicPr>
              <p:blipFill>
                <a:blip r:embed="rId2"/>
                <a:stretch>
                  <a:fillRect/>
                </a:stretch>
              </p:blipFill>
              <p:spPr>
                <a:xfrm>
                  <a:off x="2094" y="5651"/>
                  <a:ext cx="2014" cy="1336"/>
                </a:xfrm>
                <a:prstGeom prst="rect">
                  <a:avLst/>
                </a:prstGeom>
              </p:spPr>
            </p:pic>
            <p:sp>
              <p:nvSpPr>
                <p:cNvPr id="13" name="文本框 12"/>
                <p:cNvSpPr txBox="1"/>
                <p:nvPr/>
              </p:nvSpPr>
              <p:spPr>
                <a:xfrm>
                  <a:off x="2213" y="6162"/>
                  <a:ext cx="1693" cy="559"/>
                </a:xfrm>
                <a:prstGeom prst="rect">
                  <a:avLst/>
                </a:prstGeom>
                <a:noFill/>
              </p:spPr>
              <p:txBody>
                <a:bodyPr wrap="square" rtlCol="0" anchor="t">
                  <a:noAutofit/>
                </a:bodyPr>
                <a:p>
                  <a:pPr algn="ctr">
                    <a:lnSpc>
                      <a:spcPct val="100000"/>
                    </a:lnSpc>
                  </a:pPr>
                  <a:r>
                    <a:rPr lang="en-US" altLang="zh-CN" sz="8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Broadcast Server</a:t>
                  </a:r>
                  <a:endParaRPr lang="en-US" altLang="zh-CN" sz="8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grpSp>
          <p:sp>
            <p:nvSpPr>
              <p:cNvPr id="17" name="下箭头 16"/>
              <p:cNvSpPr/>
              <p:nvPr/>
            </p:nvSpPr>
            <p:spPr>
              <a:xfrm rot="16200000">
                <a:off x="4087" y="4439"/>
                <a:ext cx="297" cy="89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3676" y="4275"/>
                <a:ext cx="1119" cy="464"/>
              </a:xfrm>
              <a:prstGeom prst="rect">
                <a:avLst/>
              </a:prstGeom>
              <a:solidFill>
                <a:schemeClr val="bg1"/>
              </a:solidFill>
            </p:spPr>
            <p:txBody>
              <a:bodyPr wrap="square" rtlCol="0" anchor="t">
                <a:noAutofit/>
                <a:scene3d>
                  <a:camera prst="orthographicFront"/>
                  <a:lightRig rig="threePt" dir="t"/>
                </a:scene3d>
              </a:bodyPr>
              <a:p>
                <a:pPr>
                  <a:lnSpc>
                    <a:spcPct val="100000"/>
                  </a:lnSpc>
                </a:pPr>
                <a:r>
                  <a:rPr lang="en-US" altLang="zh-CN" sz="80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3D Video </a:t>
                </a:r>
                <a:endParaRPr lang="en-US" altLang="zh-CN" sz="80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a:p>
                <a:pPr>
                  <a:lnSpc>
                    <a:spcPct val="100000"/>
                  </a:lnSpc>
                </a:pPr>
                <a:r>
                  <a:rPr lang="en-US" altLang="zh-CN" sz="80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Content</a:t>
                </a:r>
                <a:endParaRPr lang="en-US" altLang="zh-CN" sz="80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21" name="文本框 20"/>
              <p:cNvSpPr txBox="1"/>
              <p:nvPr/>
            </p:nvSpPr>
            <p:spPr>
              <a:xfrm>
                <a:off x="5978" y="4111"/>
                <a:ext cx="1194" cy="628"/>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noAutofit/>
                <a:scene3d>
                  <a:camera prst="orthographicFront"/>
                  <a:lightRig rig="threePt" dir="t"/>
                </a:scene3d>
              </a:bodyPr>
              <a:p>
                <a:pPr>
                  <a:lnSpc>
                    <a:spcPct val="100000"/>
                  </a:lnSpc>
                </a:pPr>
                <a:r>
                  <a:rPr lang="en-US" altLang="zh-CN" sz="80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HLS </a:t>
                </a:r>
                <a:endParaRPr lang="en-US" altLang="zh-CN" sz="80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a:p>
                <a:pPr>
                  <a:lnSpc>
                    <a:spcPct val="100000"/>
                  </a:lnSpc>
                </a:pPr>
                <a:r>
                  <a:rPr lang="en-US" altLang="zh-CN" sz="80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DASH</a:t>
                </a:r>
                <a:endParaRPr lang="en-US" altLang="zh-CN" sz="80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a:p>
                <a:pPr>
                  <a:lnSpc>
                    <a:spcPct val="100000"/>
                  </a:lnSpc>
                </a:pPr>
                <a:r>
                  <a:rPr lang="en-US" altLang="zh-CN" sz="80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FLV-HTTP</a:t>
                </a:r>
                <a:endParaRPr lang="en-US" altLang="zh-CN" sz="80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a:p>
                <a:pPr>
                  <a:lnSpc>
                    <a:spcPct val="100000"/>
                  </a:lnSpc>
                </a:pPr>
                <a:endParaRPr lang="en-US" altLang="zh-CN" sz="80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cxnSp>
            <p:nvCxnSpPr>
              <p:cNvPr id="24" name="直接箭头连接符 23"/>
              <p:cNvCxnSpPr/>
              <p:nvPr/>
            </p:nvCxnSpPr>
            <p:spPr>
              <a:xfrm>
                <a:off x="5977" y="4818"/>
                <a:ext cx="1125" cy="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7069" y="2546"/>
                <a:ext cx="2002" cy="4682"/>
              </a:xfrm>
              <a:prstGeom prst="rect">
                <a:avLst/>
              </a:prstGeom>
              <a:noFill/>
              <a:ln w="12700" cmpd="sng">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nvSpPr>
            <p:spPr>
              <a:xfrm>
                <a:off x="7321" y="2522"/>
                <a:ext cx="1388" cy="406"/>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noAutofit/>
              </a:bodyPr>
              <a:p>
                <a:pPr>
                  <a:lnSpc>
                    <a:spcPct val="100000"/>
                  </a:lnSpc>
                </a:pPr>
                <a:r>
                  <a:rPr lang="en-US" altLang="zh-CN" sz="10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Audiences</a:t>
                </a:r>
                <a:endParaRPr lang="en-US" altLang="zh-CN" sz="10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pic>
            <p:nvPicPr>
              <p:cNvPr id="30" name="图片 29"/>
              <p:cNvPicPr>
                <a:picLocks noChangeAspect="1"/>
              </p:cNvPicPr>
              <p:nvPr/>
            </p:nvPicPr>
            <p:blipFill>
              <a:blip r:embed="rId3"/>
              <a:stretch>
                <a:fillRect/>
              </a:stretch>
            </p:blipFill>
            <p:spPr>
              <a:xfrm>
                <a:off x="7222" y="4472"/>
                <a:ext cx="1593" cy="1339"/>
              </a:xfrm>
              <a:prstGeom prst="rect">
                <a:avLst/>
              </a:prstGeom>
            </p:spPr>
          </p:pic>
          <p:pic>
            <p:nvPicPr>
              <p:cNvPr id="32" name="图片 31"/>
              <p:cNvPicPr>
                <a:picLocks noChangeAspect="1"/>
              </p:cNvPicPr>
              <p:nvPr/>
            </p:nvPicPr>
            <p:blipFill>
              <a:blip r:embed="rId4"/>
              <a:stretch>
                <a:fillRect/>
              </a:stretch>
            </p:blipFill>
            <p:spPr>
              <a:xfrm>
                <a:off x="7672" y="6039"/>
                <a:ext cx="614" cy="1121"/>
              </a:xfrm>
              <a:prstGeom prst="rect">
                <a:avLst/>
              </a:prstGeom>
            </p:spPr>
          </p:pic>
        </p:grpSp>
        <p:sp>
          <p:nvSpPr>
            <p:cNvPr id="6" name="文本框 5"/>
            <p:cNvSpPr txBox="1"/>
            <p:nvPr/>
          </p:nvSpPr>
          <p:spPr>
            <a:xfrm>
              <a:off x="1358" y="3034"/>
              <a:ext cx="1388" cy="406"/>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noAutofit/>
            </a:bodyPr>
            <a:p>
              <a:pPr algn="ctr">
                <a:lnSpc>
                  <a:spcPct val="100000"/>
                </a:lnSpc>
              </a:pPr>
              <a:r>
                <a:rPr lang="en-US" altLang="zh-CN" sz="10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Host</a:t>
              </a:r>
              <a:endParaRPr lang="en-US" altLang="zh-CN" sz="10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pic>
          <p:nvPicPr>
            <p:cNvPr id="11" name="图片 10"/>
            <p:cNvPicPr>
              <a:picLocks noChangeAspect="1"/>
            </p:cNvPicPr>
            <p:nvPr/>
          </p:nvPicPr>
          <p:blipFill>
            <a:blip r:embed="rId5"/>
            <a:stretch>
              <a:fillRect/>
            </a:stretch>
          </p:blipFill>
          <p:spPr>
            <a:xfrm>
              <a:off x="7312" y="3534"/>
              <a:ext cx="1538" cy="1154"/>
            </a:xfrm>
            <a:prstGeom prst="rect">
              <a:avLst/>
            </a:prstGeom>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234315" y="1231265"/>
            <a:ext cx="5760720" cy="4636770"/>
          </a:xfrm>
          <a:prstGeom prst="rect">
            <a:avLst/>
          </a:prstGeom>
          <a:noFill/>
          <a:ln>
            <a:solidFill>
              <a:schemeClr val="accent1"/>
            </a:solidFill>
          </a:ln>
        </p:spPr>
        <p:txBody>
          <a:bodyPr wrap="square" rtlCol="0">
            <a:noAutofit/>
          </a:bodyPr>
          <a:p>
            <a:pPr marL="0" indent="0" algn="l">
              <a:lnSpc>
                <a:spcPct val="130000"/>
              </a:lnSpc>
              <a:buClrTx/>
              <a:buSzTx/>
              <a:buFont typeface="Wingdings" panose="05000000000000000000" charset="0"/>
              <a:buNone/>
            </a:pPr>
            <a:endPar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6185535" y="1231265"/>
            <a:ext cx="5760720" cy="4636770"/>
          </a:xfrm>
          <a:prstGeom prst="rect">
            <a:avLst/>
          </a:prstGeom>
          <a:noFill/>
          <a:ln>
            <a:solidFill>
              <a:schemeClr val="accent1"/>
            </a:solidFill>
          </a:ln>
        </p:spPr>
        <p:txBody>
          <a:bodyPr wrap="square" rtlCol="0">
            <a:noAutofit/>
          </a:bodyPr>
          <a:p>
            <a:pPr marL="0" indent="0" algn="l">
              <a:lnSpc>
                <a:spcPct val="130000"/>
              </a:lnSpc>
              <a:buClrTx/>
              <a:buSzTx/>
              <a:buFont typeface="Wingdings" panose="05000000000000000000" charset="0"/>
              <a:buNone/>
            </a:pPr>
            <a:endParaRPr lang="en-US" altLang="zh-CN"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标题 3"/>
          <p:cNvSpPr>
            <a:spLocks noGrp="1"/>
          </p:cNvSpPr>
          <p:nvPr>
            <p:ph type="title"/>
          </p:nvPr>
        </p:nvSpPr>
        <p:spPr/>
        <p:txBody>
          <a:bodyPr/>
          <a:p>
            <a:r>
              <a:rPr lang="en-US" altLang="zh-CN">
                <a:latin typeface="微软雅黑" panose="020B0503020204020204" pitchFamily="34" charset="-122"/>
                <a:ea typeface="微软雅黑" panose="020B0503020204020204" pitchFamily="34" charset="-122"/>
              </a:rPr>
              <a:t>Possible Solutions for Compression and Transmission</a:t>
            </a:r>
            <a:endParaRPr lang="en-US" altLang="zh-CN">
              <a:latin typeface="微软雅黑" panose="020B0503020204020204" pitchFamily="34" charset="-122"/>
              <a:ea typeface="微软雅黑" panose="020B0503020204020204" pitchFamily="34" charset="-122"/>
            </a:endParaRPr>
          </a:p>
        </p:txBody>
      </p:sp>
      <p:sp>
        <p:nvSpPr>
          <p:cNvPr id="213" name="标题 1"/>
          <p:cNvSpPr txBox="1"/>
          <p:nvPr/>
        </p:nvSpPr>
        <p:spPr>
          <a:xfrm>
            <a:off x="0" y="6009005"/>
            <a:ext cx="12192000" cy="723265"/>
          </a:xfrm>
          <a:prstGeom prst="rect">
            <a:avLst/>
          </a:prstGeom>
          <a:solidFill>
            <a:srgbClr val="4472C4"/>
          </a:solidFill>
          <a:ln w="12700" cap="flat" cmpd="sng" algn="ctr">
            <a:noFill/>
            <a:prstDash val="solid"/>
            <a:miter lim="800000"/>
          </a:ln>
          <a:effectLst/>
        </p:spPr>
        <p:txBody>
          <a:bodyPr vert="horz" wrap="square" lIns="91440" tIns="45720" rIns="91440" bIns="45720" rtlCol="0" anchor="ctr">
            <a:noAutofit/>
          </a:bodyPr>
          <a:lstStyle>
            <a:lvl1pPr algn="l" defTabSz="914400" rtl="0" eaLnBrk="1" latinLnBrk="0" hangingPunct="1">
              <a:lnSpc>
                <a:spcPct val="90000"/>
              </a:lnSpc>
              <a:spcBef>
                <a:spcPct val="0"/>
              </a:spcBef>
              <a:buNone/>
              <a:defRPr sz="2400" b="1" kern="1200">
                <a:solidFill>
                  <a:srgbClr val="0B85CF"/>
                </a:solidFill>
                <a:latin typeface="黑体" panose="02010609060101010101" pitchFamily="49" charset="-122"/>
                <a:ea typeface="黑体" panose="02010609060101010101" pitchFamily="49" charset="-122"/>
                <a:cs typeface="+mj-cs"/>
              </a:defRPr>
            </a:lvl1pPr>
          </a:lstStyle>
          <a:p>
            <a:pPr lvl="0" algn="ctr">
              <a:lnSpc>
                <a:spcPct val="120000"/>
              </a:lnSpc>
              <a:buClrTx/>
              <a:buSzTx/>
              <a:buFontTx/>
              <a:defRPr/>
            </a:pPr>
            <a:r>
              <a:rPr lang="en-US" altLang="zh-CN" sz="1800" kern="0" dirty="0">
                <a:solidFill>
                  <a:srgbClr val="FFFF00"/>
                </a:solidFill>
                <a:latin typeface="微软雅黑" panose="020B0503020204020204" pitchFamily="34" charset="-122"/>
                <a:ea typeface="微软雅黑" panose="020B0503020204020204" pitchFamily="34" charset="-122"/>
                <a:cs typeface="+mn-cs"/>
                <a:sym typeface="+mn-ea"/>
              </a:rPr>
              <a:t>Investigation of solutions for deliverying 3D contents, such as Multi-view, </a:t>
            </a:r>
            <a:r>
              <a:rPr lang="en-US" altLang="zh-CN" sz="1800" kern="0" dirty="0">
                <a:solidFill>
                  <a:srgbClr val="FFFF00"/>
                </a:solidFill>
                <a:latin typeface="微软雅黑" panose="020B0503020204020204" pitchFamily="34" charset="-122"/>
                <a:ea typeface="微软雅黑" panose="020B0503020204020204" pitchFamily="34" charset="-122"/>
                <a:cs typeface="+mn-cs"/>
                <a:sym typeface="+mn-ea"/>
              </a:rPr>
              <a:t>Point Cloud, Volumetric Video, and 3D Mesh </a:t>
            </a:r>
            <a:r>
              <a:rPr lang="en-US" altLang="zh-CN" sz="1800" kern="0" dirty="0">
                <a:solidFill>
                  <a:srgbClr val="FFFF00"/>
                </a:solidFill>
                <a:latin typeface="微软雅黑" panose="020B0503020204020204" pitchFamily="34" charset="-122"/>
                <a:ea typeface="微软雅黑" panose="020B0503020204020204" pitchFamily="34" charset="-122"/>
                <a:cs typeface="+mn-cs"/>
                <a:sym typeface="+mn-ea"/>
              </a:rPr>
              <a:t>over IMS/WebRTC may also fall within the scope of the Rel-19 study.</a:t>
            </a:r>
            <a:endParaRPr lang="en-US" altLang="zh-CN" sz="1800" kern="0" dirty="0">
              <a:solidFill>
                <a:srgbClr val="FFFF00"/>
              </a:solidFill>
              <a:latin typeface="微软雅黑" panose="020B0503020204020204" pitchFamily="34" charset="-122"/>
              <a:ea typeface="微软雅黑" panose="020B0503020204020204" pitchFamily="34" charset="-122"/>
              <a:cs typeface="+mn-cs"/>
              <a:sym typeface="+mn-ea"/>
            </a:endParaRPr>
          </a:p>
        </p:txBody>
      </p:sp>
      <p:sp>
        <p:nvSpPr>
          <p:cNvPr id="11" name="文本框 10"/>
          <p:cNvSpPr txBox="1"/>
          <p:nvPr/>
        </p:nvSpPr>
        <p:spPr>
          <a:xfrm>
            <a:off x="1739265" y="1071245"/>
            <a:ext cx="2751455" cy="306705"/>
          </a:xfrm>
          <a:prstGeom prst="rect">
            <a:avLst/>
          </a:prstGeom>
          <a:solidFill>
            <a:schemeClr val="accent5">
              <a:lumMod val="60000"/>
              <a:lumOff val="40000"/>
            </a:schemeClr>
          </a:solidFill>
        </p:spPr>
        <p:txBody>
          <a:bodyPr wrap="square" rtlCol="0">
            <a:spAutoFit/>
          </a:bodyPr>
          <a:p>
            <a:pPr algn="ctr"/>
            <a:r>
              <a:rPr lang="en-US" altLang="zh-CN" sz="1400" b="1">
                <a:solidFill>
                  <a:schemeClr val="bg1"/>
                </a:solidFill>
                <a:latin typeface="微软雅黑" panose="020B0503020204020204" pitchFamily="34" charset="-122"/>
                <a:ea typeface="微软雅黑" panose="020B0503020204020204" pitchFamily="34" charset="-122"/>
              </a:rPr>
              <a:t>H.265(HEVC) </a:t>
            </a:r>
            <a:endParaRPr lang="en-US" altLang="zh-CN" sz="1400" b="1">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690485" y="1071245"/>
            <a:ext cx="2751455" cy="521970"/>
          </a:xfrm>
          <a:prstGeom prst="rect">
            <a:avLst/>
          </a:prstGeom>
          <a:solidFill>
            <a:schemeClr val="accent5">
              <a:lumMod val="60000"/>
              <a:lumOff val="40000"/>
            </a:schemeClr>
          </a:solidFill>
        </p:spPr>
        <p:txBody>
          <a:bodyPr wrap="square" rtlCol="0">
            <a:spAutoFit/>
          </a:bodyPr>
          <a:p>
            <a:pPr algn="ctr"/>
            <a:r>
              <a:rPr lang="en-US" altLang="zh-CN" sz="1400" b="1">
                <a:solidFill>
                  <a:schemeClr val="bg1"/>
                </a:solidFill>
                <a:latin typeface="微软雅黑" panose="020B0503020204020204" pitchFamily="34" charset="-122"/>
                <a:ea typeface="微软雅黑" panose="020B0503020204020204" pitchFamily="34" charset="-122"/>
              </a:rPr>
              <a:t>MVC(Multiview Video Coding) </a:t>
            </a:r>
            <a:endParaRPr lang="en-US" altLang="zh-CN" sz="1400" b="1">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209030" y="1506220"/>
            <a:ext cx="5760085" cy="2030095"/>
          </a:xfrm>
          <a:prstGeom prst="rect">
            <a:avLst/>
          </a:prstGeom>
          <a:noFill/>
        </p:spPr>
        <p:txBody>
          <a:bodyPr wrap="square" rtlCol="0" anchor="t">
            <a:spAutoFit/>
          </a:bodyPr>
          <a:p>
            <a:pPr>
              <a:lnSpc>
                <a:spcPct val="150000"/>
              </a:lnSpc>
            </a:pPr>
            <a:r>
              <a:rPr lang="en-US" sz="1400">
                <a:latin typeface="微软雅黑" panose="020B0503020204020204" pitchFamily="34" charset="-122"/>
                <a:ea typeface="微软雅黑" panose="020B0503020204020204" pitchFamily="34" charset="-122"/>
                <a:sym typeface="+mn-ea"/>
              </a:rPr>
              <a:t>MVC was standardized by MPEG as an extension of the H.264/AVC.  MVC provides a compact representation of multiple views that are simultaneously created by several cameras. In TR 26.905, MVC is used as one of the video codecs for stereoscopic 3D. A RTP playload format for MVC video can be applied in RTP based 3D video transmissions </a:t>
            </a:r>
            <a:r>
              <a:rPr lang="en-US" sz="1400" i="1">
                <a:latin typeface="微软雅黑" panose="020B0503020204020204" pitchFamily="34" charset="-122"/>
                <a:ea typeface="微软雅黑" panose="020B0503020204020204" pitchFamily="34" charset="-122"/>
                <a:sym typeface="+mn-ea"/>
              </a:rPr>
              <a:t>[8,9]</a:t>
            </a:r>
            <a:r>
              <a:rPr lang="en-US" sz="1400">
                <a:latin typeface="微软雅黑" panose="020B0503020204020204" pitchFamily="34" charset="-122"/>
                <a:ea typeface="微软雅黑" panose="020B0503020204020204" pitchFamily="34" charset="-122"/>
                <a:sym typeface="+mn-ea"/>
              </a:rPr>
              <a:t>.</a:t>
            </a:r>
            <a:endParaRPr lang="en-US" sz="1400">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a:off x="6224270" y="3629660"/>
            <a:ext cx="5591175" cy="1530350"/>
            <a:chOff x="9841" y="6397"/>
            <a:chExt cx="8805" cy="2410"/>
          </a:xfrm>
        </p:grpSpPr>
        <p:pic>
          <p:nvPicPr>
            <p:cNvPr id="8" name="图片 7"/>
            <p:cNvPicPr>
              <a:picLocks noChangeAspect="1"/>
            </p:cNvPicPr>
            <p:nvPr/>
          </p:nvPicPr>
          <p:blipFill>
            <a:blip r:embed="rId1"/>
            <a:srcRect l="3115" r="2212" b="11860"/>
            <a:stretch>
              <a:fillRect/>
            </a:stretch>
          </p:blipFill>
          <p:spPr>
            <a:xfrm>
              <a:off x="13326" y="6397"/>
              <a:ext cx="5320" cy="2410"/>
            </a:xfrm>
            <a:prstGeom prst="rect">
              <a:avLst/>
            </a:prstGeom>
          </p:spPr>
        </p:pic>
        <p:pic>
          <p:nvPicPr>
            <p:cNvPr id="7" name="图片 6"/>
            <p:cNvPicPr>
              <a:picLocks noChangeAspect="1"/>
            </p:cNvPicPr>
            <p:nvPr/>
          </p:nvPicPr>
          <p:blipFill>
            <a:blip r:embed="rId2"/>
            <a:stretch>
              <a:fillRect/>
            </a:stretch>
          </p:blipFill>
          <p:spPr>
            <a:xfrm>
              <a:off x="9841" y="6681"/>
              <a:ext cx="3206" cy="1207"/>
            </a:xfrm>
            <a:prstGeom prst="rect">
              <a:avLst/>
            </a:prstGeom>
          </p:spPr>
        </p:pic>
      </p:grpSp>
      <p:sp>
        <p:nvSpPr>
          <p:cNvPr id="5" name="文本框 4"/>
          <p:cNvSpPr txBox="1"/>
          <p:nvPr/>
        </p:nvSpPr>
        <p:spPr>
          <a:xfrm>
            <a:off x="258445" y="1506220"/>
            <a:ext cx="5760085" cy="2030095"/>
          </a:xfrm>
          <a:prstGeom prst="rect">
            <a:avLst/>
          </a:prstGeom>
          <a:noFill/>
        </p:spPr>
        <p:txBody>
          <a:bodyPr wrap="square" rtlCol="0" anchor="t">
            <a:spAutoFit/>
          </a:bodyPr>
          <a:p>
            <a:pPr>
              <a:lnSpc>
                <a:spcPct val="150000"/>
              </a:lnSpc>
            </a:pPr>
            <a:r>
              <a:rPr lang="en-US" sz="1400">
                <a:latin typeface="微软雅黑" panose="020B0503020204020204" pitchFamily="34" charset="-122"/>
                <a:ea typeface="微软雅黑" panose="020B0503020204020204" pitchFamily="34" charset="-122"/>
                <a:sym typeface="+mn-ea"/>
              </a:rPr>
              <a:t>Current state-of-the-art S3D communication systems, such as </a:t>
            </a:r>
            <a:r>
              <a:rPr lang="en-US" sz="1400" i="1">
                <a:latin typeface="微软雅黑" panose="020B0503020204020204" pitchFamily="34" charset="-122"/>
                <a:ea typeface="微软雅黑" panose="020B0503020204020204" pitchFamily="34" charset="-122"/>
                <a:sym typeface="+mn-ea"/>
              </a:rPr>
              <a:t>Google Project Starline [7]</a:t>
            </a:r>
            <a:r>
              <a:rPr lang="en-US" sz="1400">
                <a:latin typeface="微软雅黑" panose="020B0503020204020204" pitchFamily="34" charset="-122"/>
                <a:ea typeface="微软雅黑" panose="020B0503020204020204" pitchFamily="34" charset="-122"/>
                <a:sym typeface="+mn-ea"/>
              </a:rPr>
              <a:t>, have compressed color and depth </a:t>
            </a:r>
            <a:endParaRPr lang="en-US" sz="1400">
              <a:latin typeface="微软雅黑" panose="020B0503020204020204" pitchFamily="34" charset="-122"/>
              <a:ea typeface="微软雅黑" panose="020B0503020204020204" pitchFamily="34" charset="-122"/>
              <a:sym typeface="+mn-ea"/>
            </a:endParaRPr>
          </a:p>
          <a:p>
            <a:pPr>
              <a:lnSpc>
                <a:spcPct val="150000"/>
              </a:lnSpc>
            </a:pPr>
            <a:r>
              <a:rPr lang="en-US" sz="1400">
                <a:latin typeface="微软雅黑" panose="020B0503020204020204" pitchFamily="34" charset="-122"/>
                <a:ea typeface="微软雅黑" panose="020B0503020204020204" pitchFamily="34" charset="-122"/>
                <a:sym typeface="+mn-ea"/>
              </a:rPr>
              <a:t>(RGB-D) data using 2D video compression schemes (e.g., H.264, H.265), and transmitted with WebRTC to a remote peer. At the remote side, the RGB-D data is then used to construct a 3D mesh and visualized with 3D displays.</a:t>
            </a:r>
            <a:endParaRPr lang="en-US" sz="1400">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3"/>
          <a:stretch>
            <a:fillRect/>
          </a:stretch>
        </p:blipFill>
        <p:spPr>
          <a:xfrm>
            <a:off x="424815" y="3705225"/>
            <a:ext cx="5342890" cy="1402080"/>
          </a:xfrm>
          <a:prstGeom prst="rect">
            <a:avLst/>
          </a:prstGeom>
        </p:spPr>
      </p:pic>
      <p:sp>
        <p:nvSpPr>
          <p:cNvPr id="12" name="文本框 11"/>
          <p:cNvSpPr txBox="1"/>
          <p:nvPr/>
        </p:nvSpPr>
        <p:spPr>
          <a:xfrm>
            <a:off x="234950" y="5252720"/>
            <a:ext cx="5806440" cy="583565"/>
          </a:xfrm>
          <a:prstGeom prst="rect">
            <a:avLst/>
          </a:prstGeom>
          <a:noFill/>
        </p:spPr>
        <p:txBody>
          <a:bodyPr wrap="square" rtlCol="0" anchor="t">
            <a:spAutoFit/>
          </a:bodyPr>
          <a:p>
            <a:r>
              <a:rPr lang="zh-CN" altLang="en-US" sz="800" i="1"/>
              <a:t>Jason Lawrence, Danb Goldman, Supreeth Achar, Gregory Major Blascovich, Joseph G. Desloge, Tommy Fortes, Eric M. Gomez, Sascha Häberling, Hugues Hoppe, Andy Huibers, Claude Knaus, Brian Kuschak, Ricardo Martin-Brualla, Harris Nover, Andrew Ian Russell, Steven M. Seitz, and Kevin Tong. 2021. Project starline: a high-fidelity telepresence system. ACM Trans. Graph. 40, 6, Article 242 (December 2021), 16 pages. https://doi.org/10.1145/3478513.3480490</a:t>
            </a:r>
            <a:endParaRPr lang="zh-CN" altLang="en-US" sz="800" i="1"/>
          </a:p>
        </p:txBody>
      </p:sp>
      <p:sp>
        <p:nvSpPr>
          <p:cNvPr id="13" name="文本框 12"/>
          <p:cNvSpPr txBox="1"/>
          <p:nvPr/>
        </p:nvSpPr>
        <p:spPr>
          <a:xfrm>
            <a:off x="6185535" y="5252720"/>
            <a:ext cx="5806440" cy="337185"/>
          </a:xfrm>
          <a:prstGeom prst="rect">
            <a:avLst/>
          </a:prstGeom>
          <a:noFill/>
        </p:spPr>
        <p:txBody>
          <a:bodyPr wrap="square" rtlCol="0" anchor="t">
            <a:spAutoFit/>
          </a:bodyPr>
          <a:p>
            <a:r>
              <a:rPr lang="zh-CN" altLang="en-US" sz="800" i="1"/>
              <a:t>Schierl, Thomas &amp; Narasimhan, Sam. (2011). Transport and Storage Systems for 3-D Video Using MPEG-2 Systems, RTP, and ISO File Format. Proceedings of the IEEE. 99. 671 - 683. 10.1109/JPROC.2010.2091370. </a:t>
            </a:r>
            <a:endParaRPr lang="zh-CN" altLang="en-US" sz="800" i="1"/>
          </a:p>
        </p:txBody>
      </p:sp>
    </p:spTree>
  </p:cSld>
  <p:clrMapOvr>
    <a:masterClrMapping/>
  </p:clrMapOvr>
</p:sld>
</file>

<file path=ppt/tags/tag1.xml><?xml version="1.0" encoding="utf-8"?>
<p:tagLst xmlns:p="http://schemas.openxmlformats.org/presentationml/2006/main">
  <p:tag name="THINKCELLSHAPEDONOTDELETE" val="pRmFGkMMwf0O9h1T_VnTHQQ"/>
</p:tagLst>
</file>

<file path=ppt/tags/tag10.xml><?xml version="1.0" encoding="utf-8"?>
<p:tagLst xmlns:p="http://schemas.openxmlformats.org/presentationml/2006/main">
  <p:tag name="KSO_WM_UNIT_PLACING_PICTURE_USER_VIEWPORT" val="{&quot;height&quot;:17280,&quot;width&quot;:33510}"/>
</p:tagLst>
</file>

<file path=ppt/tags/tag11.xml><?xml version="1.0" encoding="utf-8"?>
<p:tagLst xmlns:p="http://schemas.openxmlformats.org/presentationml/2006/main">
  <p:tag name="KSO_WM_BEAUTIFY_FLAG" val=""/>
  <p:tag name="KSO_WM_UNIT_PLACING_PICTURE_USER_VIEWPORT" val="{&quot;height&quot;:296,&quot;width&quot;:234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UNIT_TABLE_BEAUTIFY" val="smartTable{48635cbf-5a2e-43f8-acfb-1e3382535d16}"/>
  <p:tag name="TABLE_ENDDRAG_ORIGIN_RECT" val="857*468"/>
  <p:tag name="TABLE_ENDDRAG_RECT" val="56*45*857*468"/>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 name="KSO_WM_UNIT_PLACING_PICTURE_USER_VIEWPORT" val="{&quot;height&quot;:1175,&quot;width&quot;:1881}"/>
</p:tagLst>
</file>

<file path=ppt/tags/tag2.xml><?xml version="1.0" encoding="utf-8"?>
<p:tagLst xmlns:p="http://schemas.openxmlformats.org/presentationml/2006/main">
  <p:tag name="THINKCELLSHAPEDONOTDELETE" val="pdptlG2bzCUS_fs.0v0hLeQ"/>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COMMONDATA" val="eyJoZGlkIjoiOTg5ZjZlZTM4YmFmOGM4NDA5ZTk3Mjg1NDAwYjdhMWMifQ=="/>
  <p:tag name="KSO_WPP_MARK_KEY" val="1df95a17-085e-4da3-8790-071e6678b703"/>
</p:tagLst>
</file>

<file path=ppt/tags/tag3.xml><?xml version="1.0" encoding="utf-8"?>
<p:tagLst xmlns:p="http://schemas.openxmlformats.org/presentationml/2006/main">
  <p:tag name="THINKCELLSHAPEDONOTDELETE" val="pRmFGkMMwf0O9h1T_VnTHQQ"/>
</p:tagLst>
</file>

<file path=ppt/tags/tag4.xml><?xml version="1.0" encoding="utf-8"?>
<p:tagLst xmlns:p="http://schemas.openxmlformats.org/presentationml/2006/main">
  <p:tag name="THINKCELLSHAPEDONOTDELETE" val="pdptlG2bzCUS_fs.0v0hLeQ"/>
</p:tagLst>
</file>

<file path=ppt/tags/tag5.xml><?xml version="1.0" encoding="utf-8"?>
<p:tagLst xmlns:p="http://schemas.openxmlformats.org/presentationml/2006/main">
  <p:tag name="KSO_WM_UNIT_TABLE_BEAUTIFY" val="smartTable{5281001e-52d6-49bd-a8a5-b8db06f32bcc}"/>
  <p:tag name="TABLE_ENDDRAG_ORIGIN_RECT" val="489*132"/>
  <p:tag name="TABLE_ENDDRAG_RECT" val="204*401*489*132"/>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 name="KSO_WM_UNIT_PLACING_PICTURE_USER_VIEWPORT" val="{&quot;height&quot;:296,&quot;width&quot;:2340}"/>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Segoe Print"/>
        <a:cs typeface="Segoe Print"/>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Segoe Print"/>
        <a:cs typeface="Segoe Print"/>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Nokia_PowerPoint_Template">
  <a:themeElements>
    <a:clrScheme name="自定义 1">
      <a:dk1>
        <a:srgbClr val="124191"/>
      </a:dk1>
      <a:lt1>
        <a:srgbClr val="FFFFFF"/>
      </a:lt1>
      <a:dk2>
        <a:srgbClr val="FFFFFF"/>
      </a:dk2>
      <a:lt2>
        <a:srgbClr val="68717A"/>
      </a:lt2>
      <a:accent1>
        <a:srgbClr val="124191"/>
      </a:accent1>
      <a:accent2>
        <a:srgbClr val="00C9FF"/>
      </a:accent2>
      <a:accent3>
        <a:srgbClr val="68717A"/>
      </a:accent3>
      <a:accent4>
        <a:srgbClr val="A8BBC0"/>
      </a:accent4>
      <a:accent5>
        <a:srgbClr val="D8D9DA"/>
      </a:accent5>
      <a:accent6>
        <a:srgbClr val="E7E5E6"/>
      </a:accent6>
      <a:hlink>
        <a:srgbClr val="124191"/>
      </a:hlink>
      <a:folHlink>
        <a:srgbClr val="124191"/>
      </a:folHlink>
    </a:clrScheme>
    <a:fontScheme name="Custom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B0F0"/>
        </a:solidFill>
      </a:spPr>
      <a:bodyPr wrap="square" lIns="36000" tIns="36000" rIns="36000" bIns="36000" anchor="ctr" anchorCtr="1">
        <a:noAutofit/>
      </a:bodyPr>
      <a:lstStyle>
        <a:defPPr algn="ctr">
          <a:defRPr sz="1600" b="1" dirty="0">
            <a:solidFill>
              <a:schemeClr val="bg1"/>
            </a:solidFill>
            <a:latin typeface="微软雅黑" panose="020B0503020204020204" pitchFamily="34" charset="-122"/>
            <a:ea typeface="微软雅黑" panose="020B0503020204020204" pitchFamily="34" charset="-122"/>
          </a:defRPr>
        </a:defPPr>
      </a:lstStyle>
    </a:spDef>
    <a:lnDef>
      <a:spPr>
        <a:ln w="19050" cmpd="sng">
          <a:solidFill>
            <a:schemeClr val="accent3"/>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12547</Words>
  <Application>WPS 演示</Application>
  <PresentationFormat>自定义</PresentationFormat>
  <Paragraphs>283</Paragraphs>
  <Slides>12</Slides>
  <Notes>16</Notes>
  <HiddenSlides>0</HiddenSlides>
  <MMClips>0</MMClips>
  <ScaleCrop>false</ScaleCrop>
  <HeadingPairs>
    <vt:vector size="8" baseType="variant">
      <vt:variant>
        <vt:lpstr>已用的字体</vt:lpstr>
      </vt:variant>
      <vt:variant>
        <vt:i4>17</vt:i4>
      </vt:variant>
      <vt:variant>
        <vt:lpstr>主题</vt:lpstr>
      </vt:variant>
      <vt:variant>
        <vt:i4>2</vt:i4>
      </vt:variant>
      <vt:variant>
        <vt:lpstr>嵌入 OLE 服务器</vt:lpstr>
      </vt:variant>
      <vt:variant>
        <vt:i4>0</vt:i4>
      </vt:variant>
      <vt:variant>
        <vt:lpstr>幻灯片标题</vt:lpstr>
      </vt:variant>
      <vt:variant>
        <vt:i4>12</vt:i4>
      </vt:variant>
    </vt:vector>
  </HeadingPairs>
  <TitlesOfParts>
    <vt:vector size="31" baseType="lpstr">
      <vt:lpstr>Arial</vt:lpstr>
      <vt:lpstr>宋体</vt:lpstr>
      <vt:lpstr>Wingdings</vt:lpstr>
      <vt:lpstr>方正黑体简体</vt:lpstr>
      <vt:lpstr>黑体</vt:lpstr>
      <vt:lpstr>微软雅黑</vt:lpstr>
      <vt:lpstr>华文中宋</vt:lpstr>
      <vt:lpstr>Lucida Grande</vt:lpstr>
      <vt:lpstr>ヒラギノ角ゴ Pro W3</vt:lpstr>
      <vt:lpstr>Calibri</vt:lpstr>
      <vt:lpstr>Wingdings</vt:lpstr>
      <vt:lpstr>Arial Unicode MS</vt:lpstr>
      <vt:lpstr>Segoe Print</vt:lpstr>
      <vt:lpstr>等线</vt:lpstr>
      <vt:lpstr>Calibri Light</vt:lpstr>
      <vt:lpstr>等线 Light</vt:lpstr>
      <vt:lpstr>LaTeX</vt:lpstr>
      <vt:lpstr>1_Office 主题​​</vt:lpstr>
      <vt:lpstr>1_Nokia_PowerPoint_Template</vt:lpstr>
      <vt:lpstr>PowerPoint 演示文稿</vt:lpstr>
      <vt:lpstr>Motivation-1 </vt:lpstr>
      <vt:lpstr>Motivation-2</vt:lpstr>
      <vt:lpstr>Opening Issues</vt:lpstr>
      <vt:lpstr>3D Content</vt:lpstr>
      <vt:lpstr>Reference Use Case: G3D Conversational Services </vt:lpstr>
      <vt:lpstr>Reference Use Case: Multiple-party G3D Conference</vt:lpstr>
      <vt:lpstr>Reference Use Case: G3D Live Broadcasting</vt:lpstr>
      <vt:lpstr>Possible Solutions for Compression and Transmission</vt:lpstr>
      <vt:lpstr>Summary - Proposed Objectives</vt:lpstr>
      <vt:lpstr>References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xujiayi12</cp:lastModifiedBy>
  <cp:revision>2296</cp:revision>
  <dcterms:created xsi:type="dcterms:W3CDTF">2022-09-13T08:21:00Z</dcterms:created>
  <dcterms:modified xsi:type="dcterms:W3CDTF">2023-11-07T09:35:25Z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5CDFB078A4194BBA8BC98FAC535A2EF4_12</vt:lpwstr>
  </property>
  <property fmtid="{D5CDD505-2E9C-101B-9397-08002B2CF9AE}" pid="3" name="KSOProductBuildVer">
    <vt:lpwstr>2052-11.1.0.15319</vt:lpwstr>
  </property>
</Properties>
</file>