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53" r:id="rId2"/>
  </p:sldMasterIdLst>
  <p:notesMasterIdLst>
    <p:notesMasterId r:id="rId29"/>
  </p:notesMasterIdLst>
  <p:handoutMasterIdLst>
    <p:handoutMasterId r:id="rId30"/>
  </p:handoutMasterIdLst>
  <p:sldIdLst>
    <p:sldId id="2142533578" r:id="rId3"/>
    <p:sldId id="2147377634" r:id="rId4"/>
    <p:sldId id="2147472054" r:id="rId5"/>
    <p:sldId id="2147377706" r:id="rId6"/>
    <p:sldId id="2147377708" r:id="rId7"/>
    <p:sldId id="2147377705" r:id="rId8"/>
    <p:sldId id="2142533584" r:id="rId9"/>
    <p:sldId id="2142533582" r:id="rId10"/>
    <p:sldId id="2147377712" r:id="rId11"/>
    <p:sldId id="2147377713" r:id="rId12"/>
    <p:sldId id="2147472055" r:id="rId13"/>
    <p:sldId id="2147377714" r:id="rId14"/>
    <p:sldId id="2147376597" r:id="rId15"/>
    <p:sldId id="2147472056" r:id="rId16"/>
    <p:sldId id="2147472041" r:id="rId17"/>
    <p:sldId id="2147472043" r:id="rId18"/>
    <p:sldId id="2147472045" r:id="rId19"/>
    <p:sldId id="2147472053" r:id="rId20"/>
    <p:sldId id="2142533620" r:id="rId21"/>
    <p:sldId id="2147377709" r:id="rId22"/>
    <p:sldId id="2147377710" r:id="rId23"/>
    <p:sldId id="2147377711" r:id="rId24"/>
    <p:sldId id="2147472065" r:id="rId25"/>
    <p:sldId id="2147472066" r:id="rId26"/>
    <p:sldId id="2147472067" r:id="rId27"/>
    <p:sldId id="214253361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EB"/>
    <a:srgbClr val="3253DC"/>
    <a:srgbClr val="0B2742"/>
    <a:srgbClr val="4A5A75"/>
    <a:srgbClr val="DEE3EC"/>
    <a:srgbClr val="ECECEC"/>
    <a:srgbClr val="FF40FF"/>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D287EC-B174-4AAF-9251-E8495340E4C4}" v="1" dt="2023-05-15T20:33:01.0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10" autoAdjust="0"/>
    <p:restoredTop sz="89046" autoAdjust="0"/>
  </p:normalViewPr>
  <p:slideViewPr>
    <p:cSldViewPr snapToGrid="0">
      <p:cViewPr varScale="1">
        <p:scale>
          <a:sx n="97" d="100"/>
          <a:sy n="97" d="100"/>
        </p:scale>
        <p:origin x="1404" y="96"/>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15D287EC-B174-4AAF-9251-E8495340E4C4}"/>
    <pc:docChg chg="undo custSel addSld delSld modSld">
      <pc:chgData name="Thomas Stockhammer" userId="2aa20ba2-ba43-46c1-9e8b-e40494025eed" providerId="ADAL" clId="{15D287EC-B174-4AAF-9251-E8495340E4C4}" dt="2023-05-15T20:36:32.211" v="364" actId="27636"/>
      <pc:docMkLst>
        <pc:docMk/>
      </pc:docMkLst>
      <pc:sldChg chg="addSp delSp modSp mod">
        <pc:chgData name="Thomas Stockhammer" userId="2aa20ba2-ba43-46c1-9e8b-e40494025eed" providerId="ADAL" clId="{15D287EC-B174-4AAF-9251-E8495340E4C4}" dt="2023-05-15T20:30:02.681" v="87" actId="1076"/>
        <pc:sldMkLst>
          <pc:docMk/>
          <pc:sldMk cId="3306019182" sldId="2142533578"/>
        </pc:sldMkLst>
        <pc:spChg chg="add mod">
          <ac:chgData name="Thomas Stockhammer" userId="2aa20ba2-ba43-46c1-9e8b-e40494025eed" providerId="ADAL" clId="{15D287EC-B174-4AAF-9251-E8495340E4C4}" dt="2023-05-15T20:30:02.681" v="87" actId="1076"/>
          <ac:spMkLst>
            <pc:docMk/>
            <pc:sldMk cId="3306019182" sldId="2142533578"/>
            <ac:spMk id="3" creationId="{F0FC35E3-8A61-5AE3-A1E1-74A3DD1F2DEE}"/>
          </ac:spMkLst>
        </pc:spChg>
        <pc:spChg chg="mod">
          <ac:chgData name="Thomas Stockhammer" userId="2aa20ba2-ba43-46c1-9e8b-e40494025eed" providerId="ADAL" clId="{15D287EC-B174-4AAF-9251-E8495340E4C4}" dt="2023-05-15T20:29:01.634" v="64" actId="1076"/>
          <ac:spMkLst>
            <pc:docMk/>
            <pc:sldMk cId="3306019182" sldId="2142533578"/>
            <ac:spMk id="5" creationId="{BDEDC922-2F88-ED49-8B42-6B07516760BE}"/>
          </ac:spMkLst>
        </pc:spChg>
        <pc:spChg chg="add del mod">
          <ac:chgData name="Thomas Stockhammer" userId="2aa20ba2-ba43-46c1-9e8b-e40494025eed" providerId="ADAL" clId="{15D287EC-B174-4AAF-9251-E8495340E4C4}" dt="2023-05-15T20:29:11.373" v="67" actId="478"/>
          <ac:spMkLst>
            <pc:docMk/>
            <pc:sldMk cId="3306019182" sldId="2142533578"/>
            <ac:spMk id="6" creationId="{62B74192-5D4D-872D-CF2C-96D928A399E4}"/>
          </ac:spMkLst>
        </pc:spChg>
        <pc:spChg chg="mod">
          <ac:chgData name="Thomas Stockhammer" userId="2aa20ba2-ba43-46c1-9e8b-e40494025eed" providerId="ADAL" clId="{15D287EC-B174-4AAF-9251-E8495340E4C4}" dt="2023-05-15T20:27:46.877" v="60" actId="20577"/>
          <ac:spMkLst>
            <pc:docMk/>
            <pc:sldMk cId="3306019182" sldId="2142533578"/>
            <ac:spMk id="7" creationId="{D9FF6DF7-F776-8B2E-E474-E3048A76195D}"/>
          </ac:spMkLst>
        </pc:spChg>
        <pc:spChg chg="del">
          <ac:chgData name="Thomas Stockhammer" userId="2aa20ba2-ba43-46c1-9e8b-e40494025eed" providerId="ADAL" clId="{15D287EC-B174-4AAF-9251-E8495340E4C4}" dt="2023-05-15T20:29:07.246" v="66" actId="478"/>
          <ac:spMkLst>
            <pc:docMk/>
            <pc:sldMk cId="3306019182" sldId="2142533578"/>
            <ac:spMk id="9" creationId="{15662EEF-0A5B-A37C-3C0F-B06D0B0CAA11}"/>
          </ac:spMkLst>
        </pc:spChg>
        <pc:spChg chg="del">
          <ac:chgData name="Thomas Stockhammer" userId="2aa20ba2-ba43-46c1-9e8b-e40494025eed" providerId="ADAL" clId="{15D287EC-B174-4AAF-9251-E8495340E4C4}" dt="2023-05-15T20:29:14.578" v="68" actId="478"/>
          <ac:spMkLst>
            <pc:docMk/>
            <pc:sldMk cId="3306019182" sldId="2142533578"/>
            <ac:spMk id="10" creationId="{8DC646C9-2F57-36CE-4474-55C64DBD73F8}"/>
          </ac:spMkLst>
        </pc:spChg>
        <pc:spChg chg="add del mod">
          <ac:chgData name="Thomas Stockhammer" userId="2aa20ba2-ba43-46c1-9e8b-e40494025eed" providerId="ADAL" clId="{15D287EC-B174-4AAF-9251-E8495340E4C4}" dt="2023-05-15T20:29:16.908" v="69" actId="478"/>
          <ac:spMkLst>
            <pc:docMk/>
            <pc:sldMk cId="3306019182" sldId="2142533578"/>
            <ac:spMk id="12" creationId="{87A6DF02-207A-139C-BCCF-514DB433C5DB}"/>
          </ac:spMkLst>
        </pc:spChg>
      </pc:sldChg>
      <pc:sldChg chg="del">
        <pc:chgData name="Thomas Stockhammer" userId="2aa20ba2-ba43-46c1-9e8b-e40494025eed" providerId="ADAL" clId="{15D287EC-B174-4AAF-9251-E8495340E4C4}" dt="2023-05-15T20:32:21.976" v="149" actId="47"/>
        <pc:sldMkLst>
          <pc:docMk/>
          <pc:sldMk cId="3215840037" sldId="2142533580"/>
        </pc:sldMkLst>
      </pc:sldChg>
      <pc:sldChg chg="modSp mod">
        <pc:chgData name="Thomas Stockhammer" userId="2aa20ba2-ba43-46c1-9e8b-e40494025eed" providerId="ADAL" clId="{15D287EC-B174-4AAF-9251-E8495340E4C4}" dt="2023-05-15T20:31:52.405" v="148" actId="20577"/>
        <pc:sldMkLst>
          <pc:docMk/>
          <pc:sldMk cId="680094305" sldId="2147377634"/>
        </pc:sldMkLst>
        <pc:spChg chg="mod">
          <ac:chgData name="Thomas Stockhammer" userId="2aa20ba2-ba43-46c1-9e8b-e40494025eed" providerId="ADAL" clId="{15D287EC-B174-4AAF-9251-E8495340E4C4}" dt="2023-05-15T20:31:52.405" v="148" actId="20577"/>
          <ac:spMkLst>
            <pc:docMk/>
            <pc:sldMk cId="680094305" sldId="2147377634"/>
            <ac:spMk id="5" creationId="{2ED2A4C8-83E2-9AF6-25E0-CA99E18D997A}"/>
          </ac:spMkLst>
        </pc:spChg>
      </pc:sldChg>
      <pc:sldChg chg="modSp mod">
        <pc:chgData name="Thomas Stockhammer" userId="2aa20ba2-ba43-46c1-9e8b-e40494025eed" providerId="ADAL" clId="{15D287EC-B174-4AAF-9251-E8495340E4C4}" dt="2023-05-15T20:33:37.386" v="153" actId="1076"/>
        <pc:sldMkLst>
          <pc:docMk/>
          <pc:sldMk cId="1503481897" sldId="2147377710"/>
        </pc:sldMkLst>
        <pc:spChg chg="mod">
          <ac:chgData name="Thomas Stockhammer" userId="2aa20ba2-ba43-46c1-9e8b-e40494025eed" providerId="ADAL" clId="{15D287EC-B174-4AAF-9251-E8495340E4C4}" dt="2023-05-15T20:33:37.386" v="153" actId="1076"/>
          <ac:spMkLst>
            <pc:docMk/>
            <pc:sldMk cId="1503481897" sldId="2147377710"/>
            <ac:spMk id="10" creationId="{37AE465C-351C-3E3A-14C6-D5DFE7F6764F}"/>
          </ac:spMkLst>
        </pc:spChg>
      </pc:sldChg>
      <pc:sldChg chg="add del modNotesTx">
        <pc:chgData name="Thomas Stockhammer" userId="2aa20ba2-ba43-46c1-9e8b-e40494025eed" providerId="ADAL" clId="{15D287EC-B174-4AAF-9251-E8495340E4C4}" dt="2023-05-15T20:33:24.426" v="152" actId="20577"/>
        <pc:sldMkLst>
          <pc:docMk/>
          <pc:sldMk cId="1123666581" sldId="2147472041"/>
        </pc:sldMkLst>
      </pc:sldChg>
      <pc:sldChg chg="modSp mod">
        <pc:chgData name="Thomas Stockhammer" userId="2aa20ba2-ba43-46c1-9e8b-e40494025eed" providerId="ADAL" clId="{15D287EC-B174-4AAF-9251-E8495340E4C4}" dt="2023-05-15T20:36:32.211" v="364" actId="27636"/>
        <pc:sldMkLst>
          <pc:docMk/>
          <pc:sldMk cId="2109221728" sldId="2147472067"/>
        </pc:sldMkLst>
        <pc:spChg chg="mod">
          <ac:chgData name="Thomas Stockhammer" userId="2aa20ba2-ba43-46c1-9e8b-e40494025eed" providerId="ADAL" clId="{15D287EC-B174-4AAF-9251-E8495340E4C4}" dt="2023-05-15T20:35:35.318" v="216" actId="20577"/>
          <ac:spMkLst>
            <pc:docMk/>
            <pc:sldMk cId="2109221728" sldId="2147472067"/>
            <ac:spMk id="4" creationId="{36838038-3BA3-63F7-3D7A-044CFB580FEC}"/>
          </ac:spMkLst>
        </pc:spChg>
        <pc:spChg chg="mod">
          <ac:chgData name="Thomas Stockhammer" userId="2aa20ba2-ba43-46c1-9e8b-e40494025eed" providerId="ADAL" clId="{15D287EC-B174-4AAF-9251-E8495340E4C4}" dt="2023-05-15T20:36:32.211" v="364" actId="27636"/>
          <ac:spMkLst>
            <pc:docMk/>
            <pc:sldMk cId="2109221728" sldId="2147472067"/>
            <ac:spMk id="6" creationId="{BD136043-9BE6-B073-38AE-2E355A139419}"/>
          </ac:spMkLst>
        </pc:spChg>
      </pc:sldChg>
      <pc:sldChg chg="del">
        <pc:chgData name="Thomas Stockhammer" userId="2aa20ba2-ba43-46c1-9e8b-e40494025eed" providerId="ADAL" clId="{15D287EC-B174-4AAF-9251-E8495340E4C4}" dt="2023-05-15T20:33:57.231" v="154" actId="47"/>
        <pc:sldMkLst>
          <pc:docMk/>
          <pc:sldMk cId="1540981034" sldId="2147472068"/>
        </pc:sldMkLst>
      </pc:sldChg>
      <pc:sldChg chg="addSp delSp modSp new del mod modClrScheme chgLayout">
        <pc:chgData name="Thomas Stockhammer" userId="2aa20ba2-ba43-46c1-9e8b-e40494025eed" providerId="ADAL" clId="{15D287EC-B174-4AAF-9251-E8495340E4C4}" dt="2023-05-15T20:31:28.221" v="101" actId="47"/>
        <pc:sldMkLst>
          <pc:docMk/>
          <pc:sldMk cId="2469947917" sldId="2147472069"/>
        </pc:sldMkLst>
        <pc:spChg chg="del mod ord">
          <ac:chgData name="Thomas Stockhammer" userId="2aa20ba2-ba43-46c1-9e8b-e40494025eed" providerId="ADAL" clId="{15D287EC-B174-4AAF-9251-E8495340E4C4}" dt="2023-05-15T20:31:16.066" v="99" actId="700"/>
          <ac:spMkLst>
            <pc:docMk/>
            <pc:sldMk cId="2469947917" sldId="2147472069"/>
            <ac:spMk id="2" creationId="{8A1B42A7-7A68-8B78-92E4-465D1E6449B7}"/>
          </ac:spMkLst>
        </pc:spChg>
        <pc:spChg chg="add del mod ord">
          <ac:chgData name="Thomas Stockhammer" userId="2aa20ba2-ba43-46c1-9e8b-e40494025eed" providerId="ADAL" clId="{15D287EC-B174-4AAF-9251-E8495340E4C4}" dt="2023-05-15T20:31:21.890" v="100" actId="700"/>
          <ac:spMkLst>
            <pc:docMk/>
            <pc:sldMk cId="2469947917" sldId="2147472069"/>
            <ac:spMk id="3" creationId="{21917709-C0A1-F8E6-7161-0EA20590A811}"/>
          </ac:spMkLst>
        </pc:spChg>
        <pc:spChg chg="add del mod ord">
          <ac:chgData name="Thomas Stockhammer" userId="2aa20ba2-ba43-46c1-9e8b-e40494025eed" providerId="ADAL" clId="{15D287EC-B174-4AAF-9251-E8495340E4C4}" dt="2023-05-15T20:31:21.890" v="100" actId="700"/>
          <ac:spMkLst>
            <pc:docMk/>
            <pc:sldMk cId="2469947917" sldId="2147472069"/>
            <ac:spMk id="4" creationId="{D5549E2A-527F-012C-5764-E4A4CEA3BAFC}"/>
          </ac:spMkLst>
        </pc:spChg>
        <pc:spChg chg="add del mod ord">
          <ac:chgData name="Thomas Stockhammer" userId="2aa20ba2-ba43-46c1-9e8b-e40494025eed" providerId="ADAL" clId="{15D287EC-B174-4AAF-9251-E8495340E4C4}" dt="2023-05-15T20:31:21.890" v="100" actId="700"/>
          <ac:spMkLst>
            <pc:docMk/>
            <pc:sldMk cId="2469947917" sldId="2147472069"/>
            <ac:spMk id="5" creationId="{06E5B89E-ABA1-8274-734D-E6C007268A6C}"/>
          </ac:spMkLst>
        </pc:spChg>
        <pc:spChg chg="add mod ord">
          <ac:chgData name="Thomas Stockhammer" userId="2aa20ba2-ba43-46c1-9e8b-e40494025eed" providerId="ADAL" clId="{15D287EC-B174-4AAF-9251-E8495340E4C4}" dt="2023-05-15T20:31:21.890" v="100" actId="700"/>
          <ac:spMkLst>
            <pc:docMk/>
            <pc:sldMk cId="2469947917" sldId="2147472069"/>
            <ac:spMk id="6" creationId="{DBA6EB46-F4A7-AF4B-4180-2F4A3D1C6DF7}"/>
          </ac:spMkLst>
        </pc:spChg>
        <pc:spChg chg="add mod ord">
          <ac:chgData name="Thomas Stockhammer" userId="2aa20ba2-ba43-46c1-9e8b-e40494025eed" providerId="ADAL" clId="{15D287EC-B174-4AAF-9251-E8495340E4C4}" dt="2023-05-15T20:31:21.890" v="100" actId="700"/>
          <ac:spMkLst>
            <pc:docMk/>
            <pc:sldMk cId="2469947917" sldId="2147472069"/>
            <ac:spMk id="7" creationId="{7FADF8A4-3690-79D2-08BC-15F6BB7437C6}"/>
          </ac:spMkLst>
        </pc:spChg>
        <pc:spChg chg="add mod ord">
          <ac:chgData name="Thomas Stockhammer" userId="2aa20ba2-ba43-46c1-9e8b-e40494025eed" providerId="ADAL" clId="{15D287EC-B174-4AAF-9251-E8495340E4C4}" dt="2023-05-15T20:31:21.890" v="100" actId="700"/>
          <ac:spMkLst>
            <pc:docMk/>
            <pc:sldMk cId="2469947917" sldId="2147472069"/>
            <ac:spMk id="8" creationId="{05B69393-51A5-425D-CEC3-3379F495EAB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B38D8D-0CB5-4D94-A6C7-4DE2AD4C35BA}"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en-US"/>
        </a:p>
      </dgm:t>
    </dgm:pt>
    <dgm:pt modelId="{33EE2E2E-511C-4CF5-9CB0-0F4ADBB20754}">
      <dgm:prSet phldrT="[Text]"/>
      <dgm:spPr/>
      <dgm:t>
        <a:bodyPr/>
        <a:lstStyle/>
        <a:p>
          <a:r>
            <a:rPr lang="de-DE" dirty="0"/>
            <a:t>New Video Codecs</a:t>
          </a:r>
          <a:endParaRPr lang="en-US" dirty="0"/>
        </a:p>
      </dgm:t>
    </dgm:pt>
    <dgm:pt modelId="{339F980C-5094-40FB-9DF4-0ADB39C90F61}" type="parTrans" cxnId="{0CE5F6A8-D21E-4A35-A5D0-F66A48408EE1}">
      <dgm:prSet/>
      <dgm:spPr/>
      <dgm:t>
        <a:bodyPr/>
        <a:lstStyle/>
        <a:p>
          <a:endParaRPr lang="en-US"/>
        </a:p>
      </dgm:t>
    </dgm:pt>
    <dgm:pt modelId="{065C05E8-A6BB-4938-9A63-035070A7103D}" type="sibTrans" cxnId="{0CE5F6A8-D21E-4A35-A5D0-F66A48408EE1}">
      <dgm:prSet/>
      <dgm:spPr/>
      <dgm:t>
        <a:bodyPr/>
        <a:lstStyle/>
        <a:p>
          <a:endParaRPr lang="en-US"/>
        </a:p>
      </dgm:t>
    </dgm:pt>
    <dgm:pt modelId="{E46888B2-7B3F-4789-BFA5-131408103972}">
      <dgm:prSet phldrT="[Text]"/>
      <dgm:spPr/>
      <dgm:t>
        <a:bodyPr/>
        <a:lstStyle/>
        <a:p>
          <a:r>
            <a:rPr lang="de-DE" dirty="0"/>
            <a:t>AI/ML for Media</a:t>
          </a:r>
          <a:endParaRPr lang="en-US" dirty="0"/>
        </a:p>
      </dgm:t>
    </dgm:pt>
    <dgm:pt modelId="{E6F5F06E-2E02-4597-BA3A-4FA8D3CC5AC1}" type="parTrans" cxnId="{BF299669-6FFD-4649-84F8-567D756F8CDE}">
      <dgm:prSet/>
      <dgm:spPr/>
      <dgm:t>
        <a:bodyPr/>
        <a:lstStyle/>
        <a:p>
          <a:endParaRPr lang="en-US"/>
        </a:p>
      </dgm:t>
    </dgm:pt>
    <dgm:pt modelId="{280CF5E6-E12B-4631-BF35-466F027DB046}" type="sibTrans" cxnId="{BF299669-6FFD-4649-84F8-567D756F8CDE}">
      <dgm:prSet/>
      <dgm:spPr/>
      <dgm:t>
        <a:bodyPr/>
        <a:lstStyle/>
        <a:p>
          <a:endParaRPr lang="en-US"/>
        </a:p>
      </dgm:t>
    </dgm:pt>
    <dgm:pt modelId="{6D75C0FF-AEC4-4429-AE2A-FA0EEB8C4409}">
      <dgm:prSet phldrT="[Text]"/>
      <dgm:spPr/>
      <dgm:t>
        <a:bodyPr/>
        <a:lstStyle/>
        <a:p>
          <a:r>
            <a:rPr lang="de-DE" dirty="0"/>
            <a:t>VVC</a:t>
          </a:r>
          <a:endParaRPr lang="en-US" dirty="0"/>
        </a:p>
      </dgm:t>
    </dgm:pt>
    <dgm:pt modelId="{17697891-175D-4DE9-A1A9-CDB84CE128D0}" type="parTrans" cxnId="{7375EC42-E2DD-4AA0-ADFD-051830D3DFBE}">
      <dgm:prSet/>
      <dgm:spPr/>
      <dgm:t>
        <a:bodyPr/>
        <a:lstStyle/>
        <a:p>
          <a:endParaRPr lang="en-US"/>
        </a:p>
      </dgm:t>
    </dgm:pt>
    <dgm:pt modelId="{7D3BC2FE-7E1F-4E40-83CA-BA2D63058B23}" type="sibTrans" cxnId="{7375EC42-E2DD-4AA0-ADFD-051830D3DFBE}">
      <dgm:prSet/>
      <dgm:spPr/>
      <dgm:t>
        <a:bodyPr/>
        <a:lstStyle/>
        <a:p>
          <a:endParaRPr lang="en-US"/>
        </a:p>
      </dgm:t>
    </dgm:pt>
    <dgm:pt modelId="{A0204BB0-B51E-4449-AA55-B4A218481824}">
      <dgm:prSet/>
      <dgm:spPr/>
      <dgm:t>
        <a:bodyPr/>
        <a:lstStyle/>
        <a:p>
          <a:r>
            <a:rPr lang="de-DE" dirty="0"/>
            <a:t>Avatars</a:t>
          </a:r>
        </a:p>
      </dgm:t>
    </dgm:pt>
    <dgm:pt modelId="{1DDA8C84-A861-48C0-873B-63699EF855C0}" type="parTrans" cxnId="{AE9C4F83-14FB-42D3-96E3-B048531E404F}">
      <dgm:prSet/>
      <dgm:spPr/>
      <dgm:t>
        <a:bodyPr/>
        <a:lstStyle/>
        <a:p>
          <a:endParaRPr lang="en-US"/>
        </a:p>
      </dgm:t>
    </dgm:pt>
    <dgm:pt modelId="{3CCE99B1-9CDE-4E98-B32C-0CDCFE92731C}" type="sibTrans" cxnId="{AE9C4F83-14FB-42D3-96E3-B048531E404F}">
      <dgm:prSet/>
      <dgm:spPr/>
      <dgm:t>
        <a:bodyPr/>
        <a:lstStyle/>
        <a:p>
          <a:endParaRPr lang="en-US"/>
        </a:p>
      </dgm:t>
    </dgm:pt>
    <dgm:pt modelId="{DE548AD2-2C25-4AB8-9AFB-ED54CCA0B3A3}">
      <dgm:prSet/>
      <dgm:spPr/>
      <dgm:t>
        <a:bodyPr/>
        <a:lstStyle/>
        <a:p>
          <a:r>
            <a:rPr lang="de-DE" dirty="0"/>
            <a:t>Animation and Uplink</a:t>
          </a:r>
        </a:p>
      </dgm:t>
    </dgm:pt>
    <dgm:pt modelId="{A79915F6-C5E9-4763-92C8-85EDF677E1E0}" type="parTrans" cxnId="{1E29F9A0-0C52-40C9-80E5-F25668C5F1A6}">
      <dgm:prSet/>
      <dgm:spPr/>
      <dgm:t>
        <a:bodyPr/>
        <a:lstStyle/>
        <a:p>
          <a:endParaRPr lang="en-US"/>
        </a:p>
      </dgm:t>
    </dgm:pt>
    <dgm:pt modelId="{90B90AA5-25C0-49DA-8F9B-D0A9F8C37C61}" type="sibTrans" cxnId="{1E29F9A0-0C52-40C9-80E5-F25668C5F1A6}">
      <dgm:prSet/>
      <dgm:spPr/>
      <dgm:t>
        <a:bodyPr/>
        <a:lstStyle/>
        <a:p>
          <a:endParaRPr lang="en-US"/>
        </a:p>
      </dgm:t>
    </dgm:pt>
    <dgm:pt modelId="{F42CF45D-1C3C-48EF-9E2D-33B51DE220EE}">
      <dgm:prSet/>
      <dgm:spPr/>
      <dgm:t>
        <a:bodyPr/>
        <a:lstStyle/>
        <a:p>
          <a:r>
            <a:rPr lang="de-DE" dirty="0"/>
            <a:t>XR Extensions</a:t>
          </a:r>
        </a:p>
      </dgm:t>
    </dgm:pt>
    <dgm:pt modelId="{80FD1710-401A-454B-A439-F88C0B59F38A}" type="parTrans" cxnId="{45340228-3088-4F38-8EC7-044FE8556A70}">
      <dgm:prSet/>
      <dgm:spPr/>
      <dgm:t>
        <a:bodyPr/>
        <a:lstStyle/>
        <a:p>
          <a:endParaRPr lang="en-US"/>
        </a:p>
      </dgm:t>
    </dgm:pt>
    <dgm:pt modelId="{F183F6CE-A66F-4680-996E-B9DE0FDAE80F}" type="sibTrans" cxnId="{45340228-3088-4F38-8EC7-044FE8556A70}">
      <dgm:prSet/>
      <dgm:spPr/>
      <dgm:t>
        <a:bodyPr/>
        <a:lstStyle/>
        <a:p>
          <a:endParaRPr lang="en-US"/>
        </a:p>
      </dgm:t>
    </dgm:pt>
    <dgm:pt modelId="{13740B3F-1AB1-4B69-BE70-1046747B15DA}">
      <dgm:prSet/>
      <dgm:spPr/>
      <dgm:t>
        <a:bodyPr/>
        <a:lstStyle/>
        <a:p>
          <a:r>
            <a:rPr lang="de-DE" dirty="0"/>
            <a:t>Advanced Split Rendering, Immersive and Split Audio</a:t>
          </a:r>
        </a:p>
      </dgm:t>
    </dgm:pt>
    <dgm:pt modelId="{3D4CC07A-4B6D-4779-B653-8F9A1CD31216}" type="parTrans" cxnId="{C142C7FE-BB98-4E27-AD09-F2286A380D14}">
      <dgm:prSet/>
      <dgm:spPr/>
      <dgm:t>
        <a:bodyPr/>
        <a:lstStyle/>
        <a:p>
          <a:endParaRPr lang="en-US"/>
        </a:p>
      </dgm:t>
    </dgm:pt>
    <dgm:pt modelId="{BB59358B-E784-41CF-AFE1-A13119E80235}" type="sibTrans" cxnId="{C142C7FE-BB98-4E27-AD09-F2286A380D14}">
      <dgm:prSet/>
      <dgm:spPr/>
      <dgm:t>
        <a:bodyPr/>
        <a:lstStyle/>
        <a:p>
          <a:endParaRPr lang="en-US"/>
        </a:p>
      </dgm:t>
    </dgm:pt>
    <dgm:pt modelId="{F749D9C6-9E57-4129-BABD-37851F8DE5F6}">
      <dgm:prSet/>
      <dgm:spPr/>
      <dgm:t>
        <a:bodyPr/>
        <a:lstStyle/>
        <a:p>
          <a:r>
            <a:rPr lang="de-DE" dirty="0"/>
            <a:t>5G Media Streaming and MBS Extensions </a:t>
          </a:r>
        </a:p>
      </dgm:t>
    </dgm:pt>
    <dgm:pt modelId="{0F9AB18B-92B9-4CDE-994E-D1F139DE09F6}" type="parTrans" cxnId="{D340A5B5-B164-4DD2-9409-475244B5F508}">
      <dgm:prSet/>
      <dgm:spPr/>
      <dgm:t>
        <a:bodyPr/>
        <a:lstStyle/>
        <a:p>
          <a:endParaRPr lang="en-US"/>
        </a:p>
      </dgm:t>
    </dgm:pt>
    <dgm:pt modelId="{10B8BC6A-5B76-4ADD-8EEB-A39B814D711B}" type="sibTrans" cxnId="{D340A5B5-B164-4DD2-9409-475244B5F508}">
      <dgm:prSet/>
      <dgm:spPr/>
      <dgm:t>
        <a:bodyPr/>
        <a:lstStyle/>
        <a:p>
          <a:endParaRPr lang="en-US"/>
        </a:p>
      </dgm:t>
    </dgm:pt>
    <dgm:pt modelId="{F321269A-3FC4-4B34-A7B4-EE23B640C90C}">
      <dgm:prSet phldrT="[Text]"/>
      <dgm:spPr/>
      <dgm:t>
        <a:bodyPr/>
        <a:lstStyle/>
        <a:p>
          <a:r>
            <a:rPr lang="de-DE" dirty="0"/>
            <a:t>HEVC for XR, if anything needs to be done</a:t>
          </a:r>
          <a:endParaRPr lang="en-US" dirty="0"/>
        </a:p>
      </dgm:t>
    </dgm:pt>
    <dgm:pt modelId="{E81D581A-63A3-4E39-804C-323B940C1A71}" type="parTrans" cxnId="{B4C35F71-A75B-400A-A06E-D2B80C50EF68}">
      <dgm:prSet/>
      <dgm:spPr/>
      <dgm:t>
        <a:bodyPr/>
        <a:lstStyle/>
        <a:p>
          <a:endParaRPr lang="en-US"/>
        </a:p>
      </dgm:t>
    </dgm:pt>
    <dgm:pt modelId="{47C8316F-08C6-4CEC-90A8-137904EA6C8F}" type="sibTrans" cxnId="{B4C35F71-A75B-400A-A06E-D2B80C50EF68}">
      <dgm:prSet/>
      <dgm:spPr/>
      <dgm:t>
        <a:bodyPr/>
        <a:lstStyle/>
        <a:p>
          <a:endParaRPr lang="en-US"/>
        </a:p>
      </dgm:t>
    </dgm:pt>
    <dgm:pt modelId="{755A5D13-E35C-40F0-85F3-5DB8E597F72A}">
      <dgm:prSet/>
      <dgm:spPr/>
      <dgm:t>
        <a:bodyPr/>
        <a:lstStyle/>
        <a:p>
          <a:r>
            <a:rPr lang="de-DE" dirty="0"/>
            <a:t>Representation, Formats, Communication</a:t>
          </a:r>
        </a:p>
      </dgm:t>
    </dgm:pt>
    <dgm:pt modelId="{948BBE7C-EC65-40B8-BDA9-456C693DC392}" type="parTrans" cxnId="{A1292616-0D25-428B-8161-BD7B56803CBA}">
      <dgm:prSet/>
      <dgm:spPr/>
      <dgm:t>
        <a:bodyPr/>
        <a:lstStyle/>
        <a:p>
          <a:endParaRPr lang="en-US"/>
        </a:p>
      </dgm:t>
    </dgm:pt>
    <dgm:pt modelId="{45CFFA6A-0E4F-451C-B626-9636AE220A8F}" type="sibTrans" cxnId="{A1292616-0D25-428B-8161-BD7B56803CBA}">
      <dgm:prSet/>
      <dgm:spPr/>
      <dgm:t>
        <a:bodyPr/>
        <a:lstStyle/>
        <a:p>
          <a:endParaRPr lang="en-US"/>
        </a:p>
      </dgm:t>
    </dgm:pt>
    <dgm:pt modelId="{FC226DA9-B17F-481B-9815-BD8BAF95559B}">
      <dgm:prSet/>
      <dgm:spPr/>
      <dgm:t>
        <a:bodyPr/>
        <a:lstStyle/>
        <a:p>
          <a:r>
            <a:rPr lang="de-DE" dirty="0"/>
            <a:t>Leftovers from Rel-18 (e.g. DRM, Content Steering)</a:t>
          </a:r>
        </a:p>
      </dgm:t>
    </dgm:pt>
    <dgm:pt modelId="{A0EAEF9E-4F4A-4792-A585-98D9396BDD00}" type="parTrans" cxnId="{E64DD7C1-9437-4411-9683-7F75961A54C3}">
      <dgm:prSet/>
      <dgm:spPr/>
      <dgm:t>
        <a:bodyPr/>
        <a:lstStyle/>
        <a:p>
          <a:endParaRPr lang="en-US"/>
        </a:p>
      </dgm:t>
    </dgm:pt>
    <dgm:pt modelId="{F01791C8-D9A3-4893-8C7B-9F68530FF70C}" type="sibTrans" cxnId="{E64DD7C1-9437-4411-9683-7F75961A54C3}">
      <dgm:prSet/>
      <dgm:spPr/>
      <dgm:t>
        <a:bodyPr/>
        <a:lstStyle/>
        <a:p>
          <a:endParaRPr lang="en-US"/>
        </a:p>
      </dgm:t>
    </dgm:pt>
    <dgm:pt modelId="{BAC152C0-A86A-416D-A9F7-7C9BA574AA67}">
      <dgm:prSet/>
      <dgm:spPr/>
      <dgm:t>
        <a:bodyPr/>
        <a:lstStyle/>
        <a:p>
          <a:r>
            <a:rPr lang="de-DE" dirty="0"/>
            <a:t>Requirements from 5G-MAG</a:t>
          </a:r>
        </a:p>
      </dgm:t>
    </dgm:pt>
    <dgm:pt modelId="{EB5C62F5-C482-4333-99B0-1B003FD8A334}" type="parTrans" cxnId="{07D26B6E-8D73-475F-B3E5-425779F79E2A}">
      <dgm:prSet/>
      <dgm:spPr/>
      <dgm:t>
        <a:bodyPr/>
        <a:lstStyle/>
        <a:p>
          <a:endParaRPr lang="en-US"/>
        </a:p>
      </dgm:t>
    </dgm:pt>
    <dgm:pt modelId="{811188F6-CDD5-42E8-88E5-885AB372FF00}" type="sibTrans" cxnId="{07D26B6E-8D73-475F-B3E5-425779F79E2A}">
      <dgm:prSet/>
      <dgm:spPr/>
      <dgm:t>
        <a:bodyPr/>
        <a:lstStyle/>
        <a:p>
          <a:endParaRPr lang="en-US"/>
        </a:p>
      </dgm:t>
    </dgm:pt>
    <dgm:pt modelId="{21B34CAA-0FE6-4239-926B-D61BD3A0C8F4}">
      <dgm:prSet phldrT="[Text]"/>
      <dgm:spPr/>
      <dgm:t>
        <a:bodyPr/>
        <a:lstStyle/>
        <a:p>
          <a:r>
            <a:rPr lang="de-DE" dirty="0"/>
            <a:t>Distributed Inference and Learning</a:t>
          </a:r>
          <a:endParaRPr lang="en-US" dirty="0"/>
        </a:p>
      </dgm:t>
    </dgm:pt>
    <dgm:pt modelId="{3016A8FF-148D-43E2-A668-632EA172B77A}" type="parTrans" cxnId="{A1C53C02-A71E-4AE1-BB07-37E923807C2E}">
      <dgm:prSet/>
      <dgm:spPr/>
      <dgm:t>
        <a:bodyPr/>
        <a:lstStyle/>
        <a:p>
          <a:endParaRPr lang="en-US"/>
        </a:p>
      </dgm:t>
    </dgm:pt>
    <dgm:pt modelId="{975DE190-3B83-4172-ADE5-E9512ED2E81C}" type="sibTrans" cxnId="{A1C53C02-A71E-4AE1-BB07-37E923807C2E}">
      <dgm:prSet/>
      <dgm:spPr/>
      <dgm:t>
        <a:bodyPr/>
        <a:lstStyle/>
        <a:p>
          <a:endParaRPr lang="en-US"/>
        </a:p>
      </dgm:t>
    </dgm:pt>
    <dgm:pt modelId="{ABE3F2CB-6366-46C7-9E0C-FF195D3B14BA}">
      <dgm:prSet phldrT="[Text]"/>
      <dgm:spPr/>
      <dgm:t>
        <a:bodyPr/>
        <a:lstStyle/>
        <a:p>
          <a:r>
            <a:rPr lang="de-DE" dirty="0"/>
            <a:t>AI/ML-based Computer Vision</a:t>
          </a:r>
          <a:endParaRPr lang="en-US" dirty="0"/>
        </a:p>
      </dgm:t>
    </dgm:pt>
    <dgm:pt modelId="{361B5B56-3960-41D9-B88C-397A6DDC3617}" type="parTrans" cxnId="{E66B9042-927E-4690-92B5-E106B1D27DFE}">
      <dgm:prSet/>
      <dgm:spPr/>
      <dgm:t>
        <a:bodyPr/>
        <a:lstStyle/>
        <a:p>
          <a:endParaRPr lang="en-US"/>
        </a:p>
      </dgm:t>
    </dgm:pt>
    <dgm:pt modelId="{C71A6A6A-E418-4F4A-AA02-49944676AA8F}" type="sibTrans" cxnId="{E66B9042-927E-4690-92B5-E106B1D27DFE}">
      <dgm:prSet/>
      <dgm:spPr/>
      <dgm:t>
        <a:bodyPr/>
        <a:lstStyle/>
        <a:p>
          <a:endParaRPr lang="en-US"/>
        </a:p>
      </dgm:t>
    </dgm:pt>
    <dgm:pt modelId="{4C31BE21-CF0E-4214-8FDE-DFC0435AF8B0}">
      <dgm:prSet/>
      <dgm:spPr/>
      <dgm:t>
        <a:bodyPr/>
        <a:lstStyle/>
        <a:p>
          <a:r>
            <a:rPr lang="de-DE" dirty="0"/>
            <a:t>Requirements from MSF, e.g. QoE and Metrics </a:t>
          </a:r>
        </a:p>
      </dgm:t>
    </dgm:pt>
    <dgm:pt modelId="{87660A6E-71C6-4A92-80D7-064765FC7F46}" type="sibTrans" cxnId="{3A2D4421-6C0A-4122-AA63-30433423C9CD}">
      <dgm:prSet/>
      <dgm:spPr/>
      <dgm:t>
        <a:bodyPr/>
        <a:lstStyle/>
        <a:p>
          <a:endParaRPr lang="en-US"/>
        </a:p>
      </dgm:t>
    </dgm:pt>
    <dgm:pt modelId="{B4C7D809-7A2B-49B7-A54D-10F6860343DC}" type="parTrans" cxnId="{3A2D4421-6C0A-4122-AA63-30433423C9CD}">
      <dgm:prSet/>
      <dgm:spPr/>
      <dgm:t>
        <a:bodyPr/>
        <a:lstStyle/>
        <a:p>
          <a:endParaRPr lang="en-US"/>
        </a:p>
      </dgm:t>
    </dgm:pt>
    <dgm:pt modelId="{03F8F8EE-BDCC-41E1-B95D-682B7723FAC1}" type="pres">
      <dgm:prSet presAssocID="{A3B38D8D-0CB5-4D94-A6C7-4DE2AD4C35BA}" presName="Name0" presStyleCnt="0">
        <dgm:presLayoutVars>
          <dgm:dir/>
          <dgm:animLvl val="lvl"/>
          <dgm:resizeHandles val="exact"/>
        </dgm:presLayoutVars>
      </dgm:prSet>
      <dgm:spPr/>
    </dgm:pt>
    <dgm:pt modelId="{AD02DD49-BC07-430D-A7D6-B48BF8AC3E4E}" type="pres">
      <dgm:prSet presAssocID="{33EE2E2E-511C-4CF5-9CB0-0F4ADBB20754}" presName="linNode" presStyleCnt="0"/>
      <dgm:spPr/>
    </dgm:pt>
    <dgm:pt modelId="{E2A5CCB5-B7C0-42A5-A39D-032F21DA2120}" type="pres">
      <dgm:prSet presAssocID="{33EE2E2E-511C-4CF5-9CB0-0F4ADBB20754}" presName="parentText" presStyleLbl="node1" presStyleIdx="0" presStyleCnt="5" custLinFactNeighborX="-15141" custLinFactNeighborY="-39976">
        <dgm:presLayoutVars>
          <dgm:chMax val="1"/>
          <dgm:bulletEnabled val="1"/>
        </dgm:presLayoutVars>
      </dgm:prSet>
      <dgm:spPr/>
    </dgm:pt>
    <dgm:pt modelId="{8C930A2E-D4D4-4444-B87C-20E517A02B7E}" type="pres">
      <dgm:prSet presAssocID="{33EE2E2E-511C-4CF5-9CB0-0F4ADBB20754}" presName="descendantText" presStyleLbl="alignAccFollowNode1" presStyleIdx="0" presStyleCnt="5">
        <dgm:presLayoutVars>
          <dgm:bulletEnabled val="1"/>
        </dgm:presLayoutVars>
      </dgm:prSet>
      <dgm:spPr/>
    </dgm:pt>
    <dgm:pt modelId="{0A3A9B76-9142-47EA-AA0B-611344A49F03}" type="pres">
      <dgm:prSet presAssocID="{065C05E8-A6BB-4938-9A63-035070A7103D}" presName="sp" presStyleCnt="0"/>
      <dgm:spPr/>
    </dgm:pt>
    <dgm:pt modelId="{EDC8D7F6-8F43-45A9-8E25-E3C27A05B64A}" type="pres">
      <dgm:prSet presAssocID="{A0204BB0-B51E-4449-AA55-B4A218481824}" presName="linNode" presStyleCnt="0"/>
      <dgm:spPr/>
    </dgm:pt>
    <dgm:pt modelId="{26B7E0AC-0CF2-43E6-B9DA-A93A1E440203}" type="pres">
      <dgm:prSet presAssocID="{A0204BB0-B51E-4449-AA55-B4A218481824}" presName="parentText" presStyleLbl="node1" presStyleIdx="1" presStyleCnt="5">
        <dgm:presLayoutVars>
          <dgm:chMax val="1"/>
          <dgm:bulletEnabled val="1"/>
        </dgm:presLayoutVars>
      </dgm:prSet>
      <dgm:spPr/>
    </dgm:pt>
    <dgm:pt modelId="{BD526AEE-3A2B-4169-BD96-138BF6335703}" type="pres">
      <dgm:prSet presAssocID="{A0204BB0-B51E-4449-AA55-B4A218481824}" presName="descendantText" presStyleLbl="alignAccFollowNode1" presStyleIdx="1" presStyleCnt="5" custLinFactNeighborX="0" custLinFactNeighborY="0">
        <dgm:presLayoutVars>
          <dgm:bulletEnabled val="1"/>
        </dgm:presLayoutVars>
      </dgm:prSet>
      <dgm:spPr/>
    </dgm:pt>
    <dgm:pt modelId="{F33E0D87-505E-4E80-A928-8D64D4B56955}" type="pres">
      <dgm:prSet presAssocID="{3CCE99B1-9CDE-4E98-B32C-0CDCFE92731C}" presName="sp" presStyleCnt="0"/>
      <dgm:spPr/>
    </dgm:pt>
    <dgm:pt modelId="{73A9B99D-8B91-40AC-A5F0-AC769729FD85}" type="pres">
      <dgm:prSet presAssocID="{F42CF45D-1C3C-48EF-9E2D-33B51DE220EE}" presName="linNode" presStyleCnt="0"/>
      <dgm:spPr/>
    </dgm:pt>
    <dgm:pt modelId="{8A5C4D70-0D2A-4646-B353-79F03746FD2E}" type="pres">
      <dgm:prSet presAssocID="{F42CF45D-1C3C-48EF-9E2D-33B51DE220EE}" presName="parentText" presStyleLbl="node1" presStyleIdx="2" presStyleCnt="5">
        <dgm:presLayoutVars>
          <dgm:chMax val="1"/>
          <dgm:bulletEnabled val="1"/>
        </dgm:presLayoutVars>
      </dgm:prSet>
      <dgm:spPr/>
    </dgm:pt>
    <dgm:pt modelId="{C089FFC0-2230-4507-A114-5A6E2A0E7C12}" type="pres">
      <dgm:prSet presAssocID="{F42CF45D-1C3C-48EF-9E2D-33B51DE220EE}" presName="descendantText" presStyleLbl="alignAccFollowNode1" presStyleIdx="2" presStyleCnt="5" custLinFactNeighborY="0">
        <dgm:presLayoutVars>
          <dgm:bulletEnabled val="1"/>
        </dgm:presLayoutVars>
      </dgm:prSet>
      <dgm:spPr/>
    </dgm:pt>
    <dgm:pt modelId="{B416787A-1520-4ACA-B776-86A26E861C5A}" type="pres">
      <dgm:prSet presAssocID="{F183F6CE-A66F-4680-996E-B9DE0FDAE80F}" presName="sp" presStyleCnt="0"/>
      <dgm:spPr/>
    </dgm:pt>
    <dgm:pt modelId="{BED34C3B-54C1-4285-9E56-92DE07350669}" type="pres">
      <dgm:prSet presAssocID="{F749D9C6-9E57-4129-BABD-37851F8DE5F6}" presName="linNode" presStyleCnt="0"/>
      <dgm:spPr/>
    </dgm:pt>
    <dgm:pt modelId="{9911783C-B750-4EEB-856A-FB5175F136AD}" type="pres">
      <dgm:prSet presAssocID="{F749D9C6-9E57-4129-BABD-37851F8DE5F6}" presName="parentText" presStyleLbl="node1" presStyleIdx="3" presStyleCnt="5">
        <dgm:presLayoutVars>
          <dgm:chMax val="1"/>
          <dgm:bulletEnabled val="1"/>
        </dgm:presLayoutVars>
      </dgm:prSet>
      <dgm:spPr/>
    </dgm:pt>
    <dgm:pt modelId="{651DB013-CE95-4165-BBA7-F5CDA5E1BFAF}" type="pres">
      <dgm:prSet presAssocID="{F749D9C6-9E57-4129-BABD-37851F8DE5F6}" presName="descendantText" presStyleLbl="alignAccFollowNode1" presStyleIdx="3" presStyleCnt="5">
        <dgm:presLayoutVars>
          <dgm:bulletEnabled val="1"/>
        </dgm:presLayoutVars>
      </dgm:prSet>
      <dgm:spPr/>
    </dgm:pt>
    <dgm:pt modelId="{116F52EE-D575-4C5A-A50A-975CB2464232}" type="pres">
      <dgm:prSet presAssocID="{10B8BC6A-5B76-4ADD-8EEB-A39B814D711B}" presName="sp" presStyleCnt="0"/>
      <dgm:spPr/>
    </dgm:pt>
    <dgm:pt modelId="{C7DDB3D2-3B45-4A10-9258-562220D901F3}" type="pres">
      <dgm:prSet presAssocID="{E46888B2-7B3F-4789-BFA5-131408103972}" presName="linNode" presStyleCnt="0"/>
      <dgm:spPr/>
    </dgm:pt>
    <dgm:pt modelId="{F0B5F2D2-EA98-4E30-AA8D-EFFD4C72C615}" type="pres">
      <dgm:prSet presAssocID="{E46888B2-7B3F-4789-BFA5-131408103972}" presName="parentText" presStyleLbl="node1" presStyleIdx="4" presStyleCnt="5">
        <dgm:presLayoutVars>
          <dgm:chMax val="1"/>
          <dgm:bulletEnabled val="1"/>
        </dgm:presLayoutVars>
      </dgm:prSet>
      <dgm:spPr/>
    </dgm:pt>
    <dgm:pt modelId="{39167A22-6C4A-433E-9967-7F9335B498BE}" type="pres">
      <dgm:prSet presAssocID="{E46888B2-7B3F-4789-BFA5-131408103972}" presName="descendantText" presStyleLbl="alignAccFollowNode1" presStyleIdx="4" presStyleCnt="5">
        <dgm:presLayoutVars>
          <dgm:bulletEnabled val="1"/>
        </dgm:presLayoutVars>
      </dgm:prSet>
      <dgm:spPr/>
    </dgm:pt>
  </dgm:ptLst>
  <dgm:cxnLst>
    <dgm:cxn modelId="{A1C53C02-A71E-4AE1-BB07-37E923807C2E}" srcId="{E46888B2-7B3F-4789-BFA5-131408103972}" destId="{21B34CAA-0FE6-4239-926B-D61BD3A0C8F4}" srcOrd="0" destOrd="0" parTransId="{3016A8FF-148D-43E2-A668-632EA172B77A}" sibTransId="{975DE190-3B83-4172-ADE5-E9512ED2E81C}"/>
    <dgm:cxn modelId="{A0BF270D-8232-40A0-97A2-01E3D443B312}" type="presOf" srcId="{BAC152C0-A86A-416D-A9F7-7C9BA574AA67}" destId="{651DB013-CE95-4165-BBA7-F5CDA5E1BFAF}" srcOrd="0" destOrd="1" presId="urn:microsoft.com/office/officeart/2005/8/layout/vList5"/>
    <dgm:cxn modelId="{A1292616-0D25-428B-8161-BD7B56803CBA}" srcId="{A0204BB0-B51E-4449-AA55-B4A218481824}" destId="{755A5D13-E35C-40F0-85F3-5DB8E597F72A}" srcOrd="1" destOrd="0" parTransId="{948BBE7C-EC65-40B8-BDA9-456C693DC392}" sibTransId="{45CFFA6A-0E4F-451C-B626-9636AE220A8F}"/>
    <dgm:cxn modelId="{340A6D20-A7A4-47FA-8933-73BA1A1D06A3}" type="presOf" srcId="{DE548AD2-2C25-4AB8-9AFB-ED54CCA0B3A3}" destId="{BD526AEE-3A2B-4169-BD96-138BF6335703}" srcOrd="0" destOrd="0" presId="urn:microsoft.com/office/officeart/2005/8/layout/vList5"/>
    <dgm:cxn modelId="{3A2D4421-6C0A-4122-AA63-30433423C9CD}" srcId="{F42CF45D-1C3C-48EF-9E2D-33B51DE220EE}" destId="{4C31BE21-CF0E-4214-8FDE-DFC0435AF8B0}" srcOrd="1" destOrd="0" parTransId="{B4C7D809-7A2B-49B7-A54D-10F6860343DC}" sibTransId="{87660A6E-71C6-4A92-80D7-064765FC7F46}"/>
    <dgm:cxn modelId="{45340228-3088-4F38-8EC7-044FE8556A70}" srcId="{A3B38D8D-0CB5-4D94-A6C7-4DE2AD4C35BA}" destId="{F42CF45D-1C3C-48EF-9E2D-33B51DE220EE}" srcOrd="2" destOrd="0" parTransId="{80FD1710-401A-454B-A439-F88C0B59F38A}" sibTransId="{F183F6CE-A66F-4680-996E-B9DE0FDAE80F}"/>
    <dgm:cxn modelId="{A571FC3C-B361-4BFD-B172-3D1BAA4C6BFC}" type="presOf" srcId="{13740B3F-1AB1-4B69-BE70-1046747B15DA}" destId="{C089FFC0-2230-4507-A114-5A6E2A0E7C12}" srcOrd="0" destOrd="0" presId="urn:microsoft.com/office/officeart/2005/8/layout/vList5"/>
    <dgm:cxn modelId="{D3DD935C-645B-4098-96CA-7D846018F3EA}" type="presOf" srcId="{F42CF45D-1C3C-48EF-9E2D-33B51DE220EE}" destId="{8A5C4D70-0D2A-4646-B353-79F03746FD2E}" srcOrd="0" destOrd="0" presId="urn:microsoft.com/office/officeart/2005/8/layout/vList5"/>
    <dgm:cxn modelId="{E66B9042-927E-4690-92B5-E106B1D27DFE}" srcId="{E46888B2-7B3F-4789-BFA5-131408103972}" destId="{ABE3F2CB-6366-46C7-9E0C-FF195D3B14BA}" srcOrd="1" destOrd="0" parTransId="{361B5B56-3960-41D9-B88C-397A6DDC3617}" sibTransId="{C71A6A6A-E418-4F4A-AA02-49944676AA8F}"/>
    <dgm:cxn modelId="{7375EC42-E2DD-4AA0-ADFD-051830D3DFBE}" srcId="{33EE2E2E-511C-4CF5-9CB0-0F4ADBB20754}" destId="{6D75C0FF-AEC4-4429-AE2A-FA0EEB8C4409}" srcOrd="1" destOrd="0" parTransId="{17697891-175D-4DE9-A1A9-CDB84CE128D0}" sibTransId="{7D3BC2FE-7E1F-4E40-83CA-BA2D63058B23}"/>
    <dgm:cxn modelId="{3269E443-6902-4B35-A636-CBEC35943009}" type="presOf" srcId="{21B34CAA-0FE6-4239-926B-D61BD3A0C8F4}" destId="{39167A22-6C4A-433E-9967-7F9335B498BE}" srcOrd="0" destOrd="0" presId="urn:microsoft.com/office/officeart/2005/8/layout/vList5"/>
    <dgm:cxn modelId="{BF299669-6FFD-4649-84F8-567D756F8CDE}" srcId="{A3B38D8D-0CB5-4D94-A6C7-4DE2AD4C35BA}" destId="{E46888B2-7B3F-4789-BFA5-131408103972}" srcOrd="4" destOrd="0" parTransId="{E6F5F06E-2E02-4597-BA3A-4FA8D3CC5AC1}" sibTransId="{280CF5E6-E12B-4631-BF35-466F027DB046}"/>
    <dgm:cxn modelId="{07D26B6E-8D73-475F-B3E5-425779F79E2A}" srcId="{F749D9C6-9E57-4129-BABD-37851F8DE5F6}" destId="{BAC152C0-A86A-416D-A9F7-7C9BA574AA67}" srcOrd="1" destOrd="0" parTransId="{EB5C62F5-C482-4333-99B0-1B003FD8A334}" sibTransId="{811188F6-CDD5-42E8-88E5-885AB372FF00}"/>
    <dgm:cxn modelId="{457C8450-F4B5-4376-9F54-ED318FC13275}" type="presOf" srcId="{ABE3F2CB-6366-46C7-9E0C-FF195D3B14BA}" destId="{39167A22-6C4A-433E-9967-7F9335B498BE}" srcOrd="0" destOrd="1" presId="urn:microsoft.com/office/officeart/2005/8/layout/vList5"/>
    <dgm:cxn modelId="{B4C35F71-A75B-400A-A06E-D2B80C50EF68}" srcId="{33EE2E2E-511C-4CF5-9CB0-0F4ADBB20754}" destId="{F321269A-3FC4-4B34-A7B4-EE23B640C90C}" srcOrd="0" destOrd="0" parTransId="{E81D581A-63A3-4E39-804C-323B940C1A71}" sibTransId="{47C8316F-08C6-4CEC-90A8-137904EA6C8F}"/>
    <dgm:cxn modelId="{7537D252-2369-47BE-A89B-1366F9CBD462}" type="presOf" srcId="{FC226DA9-B17F-481B-9815-BD8BAF95559B}" destId="{651DB013-CE95-4165-BBA7-F5CDA5E1BFAF}" srcOrd="0" destOrd="0" presId="urn:microsoft.com/office/officeart/2005/8/layout/vList5"/>
    <dgm:cxn modelId="{AE9C4F83-14FB-42D3-96E3-B048531E404F}" srcId="{A3B38D8D-0CB5-4D94-A6C7-4DE2AD4C35BA}" destId="{A0204BB0-B51E-4449-AA55-B4A218481824}" srcOrd="1" destOrd="0" parTransId="{1DDA8C84-A861-48C0-873B-63699EF855C0}" sibTransId="{3CCE99B1-9CDE-4E98-B32C-0CDCFE92731C}"/>
    <dgm:cxn modelId="{6F5F049C-E53F-458A-B05F-7C548C9587A5}" type="presOf" srcId="{33EE2E2E-511C-4CF5-9CB0-0F4ADBB20754}" destId="{E2A5CCB5-B7C0-42A5-A39D-032F21DA2120}" srcOrd="0" destOrd="0" presId="urn:microsoft.com/office/officeart/2005/8/layout/vList5"/>
    <dgm:cxn modelId="{243BC89C-36F1-41C3-AB2D-CC6D22E3A147}" type="presOf" srcId="{F749D9C6-9E57-4129-BABD-37851F8DE5F6}" destId="{9911783C-B750-4EEB-856A-FB5175F136AD}" srcOrd="0" destOrd="0" presId="urn:microsoft.com/office/officeart/2005/8/layout/vList5"/>
    <dgm:cxn modelId="{1E29F9A0-0C52-40C9-80E5-F25668C5F1A6}" srcId="{A0204BB0-B51E-4449-AA55-B4A218481824}" destId="{DE548AD2-2C25-4AB8-9AFB-ED54CCA0B3A3}" srcOrd="0" destOrd="0" parTransId="{A79915F6-C5E9-4763-92C8-85EDF677E1E0}" sibTransId="{90B90AA5-25C0-49DA-8F9B-D0A9F8C37C61}"/>
    <dgm:cxn modelId="{0CE5F6A8-D21E-4A35-A5D0-F66A48408EE1}" srcId="{A3B38D8D-0CB5-4D94-A6C7-4DE2AD4C35BA}" destId="{33EE2E2E-511C-4CF5-9CB0-0F4ADBB20754}" srcOrd="0" destOrd="0" parTransId="{339F980C-5094-40FB-9DF4-0ADB39C90F61}" sibTransId="{065C05E8-A6BB-4938-9A63-035070A7103D}"/>
    <dgm:cxn modelId="{C06D2CAF-1C33-4958-84B4-4E395934320B}" type="presOf" srcId="{755A5D13-E35C-40F0-85F3-5DB8E597F72A}" destId="{BD526AEE-3A2B-4169-BD96-138BF6335703}" srcOrd="0" destOrd="1" presId="urn:microsoft.com/office/officeart/2005/8/layout/vList5"/>
    <dgm:cxn modelId="{D340A5B5-B164-4DD2-9409-475244B5F508}" srcId="{A3B38D8D-0CB5-4D94-A6C7-4DE2AD4C35BA}" destId="{F749D9C6-9E57-4129-BABD-37851F8DE5F6}" srcOrd="3" destOrd="0" parTransId="{0F9AB18B-92B9-4CDE-994E-D1F139DE09F6}" sibTransId="{10B8BC6A-5B76-4ADD-8EEB-A39B814D711B}"/>
    <dgm:cxn modelId="{96F5F7B7-EA15-4A42-B5B2-B83930A78A71}" type="presOf" srcId="{A0204BB0-B51E-4449-AA55-B4A218481824}" destId="{26B7E0AC-0CF2-43E6-B9DA-A93A1E440203}" srcOrd="0" destOrd="0" presId="urn:microsoft.com/office/officeart/2005/8/layout/vList5"/>
    <dgm:cxn modelId="{E64DD7C1-9437-4411-9683-7F75961A54C3}" srcId="{F749D9C6-9E57-4129-BABD-37851F8DE5F6}" destId="{FC226DA9-B17F-481B-9815-BD8BAF95559B}" srcOrd="0" destOrd="0" parTransId="{A0EAEF9E-4F4A-4792-A585-98D9396BDD00}" sibTransId="{F01791C8-D9A3-4893-8C7B-9F68530FF70C}"/>
    <dgm:cxn modelId="{ECFCDECB-F887-4CB7-81F3-8D9E47D4B37C}" type="presOf" srcId="{6D75C0FF-AEC4-4429-AE2A-FA0EEB8C4409}" destId="{8C930A2E-D4D4-4444-B87C-20E517A02B7E}" srcOrd="0" destOrd="1" presId="urn:microsoft.com/office/officeart/2005/8/layout/vList5"/>
    <dgm:cxn modelId="{A5C186CC-E99C-4A11-8B35-06777D5A8725}" type="presOf" srcId="{F321269A-3FC4-4B34-A7B4-EE23B640C90C}" destId="{8C930A2E-D4D4-4444-B87C-20E517A02B7E}" srcOrd="0" destOrd="0" presId="urn:microsoft.com/office/officeart/2005/8/layout/vList5"/>
    <dgm:cxn modelId="{FC37F7CF-A787-42B1-BDF2-633EFDAB5969}" type="presOf" srcId="{4C31BE21-CF0E-4214-8FDE-DFC0435AF8B0}" destId="{C089FFC0-2230-4507-A114-5A6E2A0E7C12}" srcOrd="0" destOrd="1" presId="urn:microsoft.com/office/officeart/2005/8/layout/vList5"/>
    <dgm:cxn modelId="{BDCEA1E3-354E-402B-B758-AD19C5FEF3D3}" type="presOf" srcId="{E46888B2-7B3F-4789-BFA5-131408103972}" destId="{F0B5F2D2-EA98-4E30-AA8D-EFFD4C72C615}" srcOrd="0" destOrd="0" presId="urn:microsoft.com/office/officeart/2005/8/layout/vList5"/>
    <dgm:cxn modelId="{5CA3A3ED-804E-4916-87F1-8D0B9FAE911C}" type="presOf" srcId="{A3B38D8D-0CB5-4D94-A6C7-4DE2AD4C35BA}" destId="{03F8F8EE-BDCC-41E1-B95D-682B7723FAC1}" srcOrd="0" destOrd="0" presId="urn:microsoft.com/office/officeart/2005/8/layout/vList5"/>
    <dgm:cxn modelId="{C142C7FE-BB98-4E27-AD09-F2286A380D14}" srcId="{F42CF45D-1C3C-48EF-9E2D-33B51DE220EE}" destId="{13740B3F-1AB1-4B69-BE70-1046747B15DA}" srcOrd="0" destOrd="0" parTransId="{3D4CC07A-4B6D-4779-B653-8F9A1CD31216}" sibTransId="{BB59358B-E784-41CF-AFE1-A13119E80235}"/>
    <dgm:cxn modelId="{414496ED-BB9B-4967-A467-FF8DC7A4ED42}" type="presParOf" srcId="{03F8F8EE-BDCC-41E1-B95D-682B7723FAC1}" destId="{AD02DD49-BC07-430D-A7D6-B48BF8AC3E4E}" srcOrd="0" destOrd="0" presId="urn:microsoft.com/office/officeart/2005/8/layout/vList5"/>
    <dgm:cxn modelId="{42674879-20B1-4693-94C0-0E22A940FE2D}" type="presParOf" srcId="{AD02DD49-BC07-430D-A7D6-B48BF8AC3E4E}" destId="{E2A5CCB5-B7C0-42A5-A39D-032F21DA2120}" srcOrd="0" destOrd="0" presId="urn:microsoft.com/office/officeart/2005/8/layout/vList5"/>
    <dgm:cxn modelId="{83D3FA29-9EB5-43E4-BE94-61A2B52F22EC}" type="presParOf" srcId="{AD02DD49-BC07-430D-A7D6-B48BF8AC3E4E}" destId="{8C930A2E-D4D4-4444-B87C-20E517A02B7E}" srcOrd="1" destOrd="0" presId="urn:microsoft.com/office/officeart/2005/8/layout/vList5"/>
    <dgm:cxn modelId="{7BA88638-C6B2-4F99-A002-88B00895A276}" type="presParOf" srcId="{03F8F8EE-BDCC-41E1-B95D-682B7723FAC1}" destId="{0A3A9B76-9142-47EA-AA0B-611344A49F03}" srcOrd="1" destOrd="0" presId="urn:microsoft.com/office/officeart/2005/8/layout/vList5"/>
    <dgm:cxn modelId="{98B64443-D2E3-43BA-9D20-DE50A465416A}" type="presParOf" srcId="{03F8F8EE-BDCC-41E1-B95D-682B7723FAC1}" destId="{EDC8D7F6-8F43-45A9-8E25-E3C27A05B64A}" srcOrd="2" destOrd="0" presId="urn:microsoft.com/office/officeart/2005/8/layout/vList5"/>
    <dgm:cxn modelId="{D8447262-087C-4ADE-8F64-1D8F4075BEBD}" type="presParOf" srcId="{EDC8D7F6-8F43-45A9-8E25-E3C27A05B64A}" destId="{26B7E0AC-0CF2-43E6-B9DA-A93A1E440203}" srcOrd="0" destOrd="0" presId="urn:microsoft.com/office/officeart/2005/8/layout/vList5"/>
    <dgm:cxn modelId="{8C159D1F-1E69-4042-8590-E1AAD22917EC}" type="presParOf" srcId="{EDC8D7F6-8F43-45A9-8E25-E3C27A05B64A}" destId="{BD526AEE-3A2B-4169-BD96-138BF6335703}" srcOrd="1" destOrd="0" presId="urn:microsoft.com/office/officeart/2005/8/layout/vList5"/>
    <dgm:cxn modelId="{B9CBB42C-8E1A-48FB-8375-5E26CB27E904}" type="presParOf" srcId="{03F8F8EE-BDCC-41E1-B95D-682B7723FAC1}" destId="{F33E0D87-505E-4E80-A928-8D64D4B56955}" srcOrd="3" destOrd="0" presId="urn:microsoft.com/office/officeart/2005/8/layout/vList5"/>
    <dgm:cxn modelId="{E692589E-741D-46AC-81CA-B1C38792F3E9}" type="presParOf" srcId="{03F8F8EE-BDCC-41E1-B95D-682B7723FAC1}" destId="{73A9B99D-8B91-40AC-A5F0-AC769729FD85}" srcOrd="4" destOrd="0" presId="urn:microsoft.com/office/officeart/2005/8/layout/vList5"/>
    <dgm:cxn modelId="{F3D8EDCA-31BD-4375-9A3C-32E8EE8E85DE}" type="presParOf" srcId="{73A9B99D-8B91-40AC-A5F0-AC769729FD85}" destId="{8A5C4D70-0D2A-4646-B353-79F03746FD2E}" srcOrd="0" destOrd="0" presId="urn:microsoft.com/office/officeart/2005/8/layout/vList5"/>
    <dgm:cxn modelId="{B3B82E67-E4DC-41F8-BD8F-922BEA0305CB}" type="presParOf" srcId="{73A9B99D-8B91-40AC-A5F0-AC769729FD85}" destId="{C089FFC0-2230-4507-A114-5A6E2A0E7C12}" srcOrd="1" destOrd="0" presId="urn:microsoft.com/office/officeart/2005/8/layout/vList5"/>
    <dgm:cxn modelId="{4F5DCA52-E718-4C88-BC9D-35687BCE3B53}" type="presParOf" srcId="{03F8F8EE-BDCC-41E1-B95D-682B7723FAC1}" destId="{B416787A-1520-4ACA-B776-86A26E861C5A}" srcOrd="5" destOrd="0" presId="urn:microsoft.com/office/officeart/2005/8/layout/vList5"/>
    <dgm:cxn modelId="{72BF78F6-26EB-4F1F-BC18-2DAB5CF08080}" type="presParOf" srcId="{03F8F8EE-BDCC-41E1-B95D-682B7723FAC1}" destId="{BED34C3B-54C1-4285-9E56-92DE07350669}" srcOrd="6" destOrd="0" presId="urn:microsoft.com/office/officeart/2005/8/layout/vList5"/>
    <dgm:cxn modelId="{7F0FA20B-CF93-488D-99F3-C0D6AA7AE000}" type="presParOf" srcId="{BED34C3B-54C1-4285-9E56-92DE07350669}" destId="{9911783C-B750-4EEB-856A-FB5175F136AD}" srcOrd="0" destOrd="0" presId="urn:microsoft.com/office/officeart/2005/8/layout/vList5"/>
    <dgm:cxn modelId="{5A5196C0-0405-4223-8D43-A7AA0BC8D581}" type="presParOf" srcId="{BED34C3B-54C1-4285-9E56-92DE07350669}" destId="{651DB013-CE95-4165-BBA7-F5CDA5E1BFAF}" srcOrd="1" destOrd="0" presId="urn:microsoft.com/office/officeart/2005/8/layout/vList5"/>
    <dgm:cxn modelId="{D76491D1-AD15-4DD0-9DCD-1A0B9B33DF83}" type="presParOf" srcId="{03F8F8EE-BDCC-41E1-B95D-682B7723FAC1}" destId="{116F52EE-D575-4C5A-A50A-975CB2464232}" srcOrd="7" destOrd="0" presId="urn:microsoft.com/office/officeart/2005/8/layout/vList5"/>
    <dgm:cxn modelId="{34EFF613-F366-43C9-8E36-719DF20CA8E8}" type="presParOf" srcId="{03F8F8EE-BDCC-41E1-B95D-682B7723FAC1}" destId="{C7DDB3D2-3B45-4A10-9258-562220D901F3}" srcOrd="8" destOrd="0" presId="urn:microsoft.com/office/officeart/2005/8/layout/vList5"/>
    <dgm:cxn modelId="{191BABAB-781D-45FF-896A-7F933E65DD34}" type="presParOf" srcId="{C7DDB3D2-3B45-4A10-9258-562220D901F3}" destId="{F0B5F2D2-EA98-4E30-AA8D-EFFD4C72C615}" srcOrd="0" destOrd="0" presId="urn:microsoft.com/office/officeart/2005/8/layout/vList5"/>
    <dgm:cxn modelId="{21C8AE64-0058-44D0-A543-AD354DB835B3}" type="presParOf" srcId="{C7DDB3D2-3B45-4A10-9258-562220D901F3}" destId="{39167A22-6C4A-433E-9967-7F9335B498B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30A2E-D4D4-4444-B87C-20E517A02B7E}">
      <dsp:nvSpPr>
        <dsp:cNvPr id="0" name=""/>
        <dsp:cNvSpPr/>
      </dsp:nvSpPr>
      <dsp:spPr>
        <a:xfrm rot="5400000">
          <a:off x="6130839" y="-2608235"/>
          <a:ext cx="705272" cy="6102095"/>
        </a:xfrm>
        <a:prstGeom prst="round2SameRect">
          <a:avLst/>
        </a:prstGeom>
        <a:solidFill>
          <a:schemeClr val="accent4">
            <a:tint val="40000"/>
            <a:alpha val="90000"/>
            <a:hueOff val="0"/>
            <a:satOff val="0"/>
            <a:lumOff val="0"/>
            <a:alphaOff val="0"/>
          </a:schemeClr>
        </a:solidFill>
        <a:ln w="1079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de-DE" sz="1900" kern="1200" dirty="0"/>
            <a:t>HEVC for XR, if anything needs to be done</a:t>
          </a:r>
          <a:endParaRPr lang="en-US" sz="1900" kern="1200" dirty="0"/>
        </a:p>
        <a:p>
          <a:pPr marL="171450" lvl="1" indent="-171450" algn="l" defTabSz="844550">
            <a:lnSpc>
              <a:spcPct val="90000"/>
            </a:lnSpc>
            <a:spcBef>
              <a:spcPct val="0"/>
            </a:spcBef>
            <a:spcAft>
              <a:spcPct val="15000"/>
            </a:spcAft>
            <a:buChar char="•"/>
          </a:pPr>
          <a:r>
            <a:rPr lang="de-DE" sz="1900" kern="1200" dirty="0"/>
            <a:t>VVC</a:t>
          </a:r>
          <a:endParaRPr lang="en-US" sz="1900" kern="1200" dirty="0"/>
        </a:p>
      </dsp:txBody>
      <dsp:txXfrm rot="-5400000">
        <a:off x="3432428" y="124605"/>
        <a:ext cx="6067666" cy="636414"/>
      </dsp:txXfrm>
    </dsp:sp>
    <dsp:sp modelId="{E2A5CCB5-B7C0-42A5-A39D-032F21DA2120}">
      <dsp:nvSpPr>
        <dsp:cNvPr id="0" name=""/>
        <dsp:cNvSpPr/>
      </dsp:nvSpPr>
      <dsp:spPr>
        <a:xfrm>
          <a:off x="0" y="0"/>
          <a:ext cx="3432428" cy="881591"/>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de-DE" sz="2600" kern="1200" dirty="0"/>
            <a:t>New Video Codecs</a:t>
          </a:r>
          <a:endParaRPr lang="en-US" sz="2600" kern="1200" dirty="0"/>
        </a:p>
      </dsp:txBody>
      <dsp:txXfrm>
        <a:off x="43036" y="43036"/>
        <a:ext cx="3346356" cy="795519"/>
      </dsp:txXfrm>
    </dsp:sp>
    <dsp:sp modelId="{BD526AEE-3A2B-4169-BD96-138BF6335703}">
      <dsp:nvSpPr>
        <dsp:cNvPr id="0" name=""/>
        <dsp:cNvSpPr/>
      </dsp:nvSpPr>
      <dsp:spPr>
        <a:xfrm rot="5400000">
          <a:off x="6130839" y="-1682565"/>
          <a:ext cx="705272" cy="6102095"/>
        </a:xfrm>
        <a:prstGeom prst="round2SameRect">
          <a:avLst/>
        </a:prstGeom>
        <a:solidFill>
          <a:schemeClr val="accent4">
            <a:tint val="40000"/>
            <a:alpha val="90000"/>
            <a:hueOff val="464747"/>
            <a:satOff val="-9274"/>
            <a:lumOff val="-1720"/>
            <a:alphaOff val="0"/>
          </a:schemeClr>
        </a:solidFill>
        <a:ln w="10795" cap="flat" cmpd="sng" algn="ctr">
          <a:solidFill>
            <a:schemeClr val="accent4">
              <a:tint val="40000"/>
              <a:alpha val="90000"/>
              <a:hueOff val="464747"/>
              <a:satOff val="-9274"/>
              <a:lumOff val="-172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de-DE" sz="1900" kern="1200" dirty="0"/>
            <a:t>Animation and Uplink</a:t>
          </a:r>
        </a:p>
        <a:p>
          <a:pPr marL="171450" lvl="1" indent="-171450" algn="l" defTabSz="844550">
            <a:lnSpc>
              <a:spcPct val="90000"/>
            </a:lnSpc>
            <a:spcBef>
              <a:spcPct val="0"/>
            </a:spcBef>
            <a:spcAft>
              <a:spcPct val="15000"/>
            </a:spcAft>
            <a:buChar char="•"/>
          </a:pPr>
          <a:r>
            <a:rPr lang="de-DE" sz="1900" kern="1200" dirty="0"/>
            <a:t>Representation, Formats, Communication</a:t>
          </a:r>
        </a:p>
      </dsp:txBody>
      <dsp:txXfrm rot="-5400000">
        <a:off x="3432428" y="1050275"/>
        <a:ext cx="6067666" cy="636414"/>
      </dsp:txXfrm>
    </dsp:sp>
    <dsp:sp modelId="{26B7E0AC-0CF2-43E6-B9DA-A93A1E440203}">
      <dsp:nvSpPr>
        <dsp:cNvPr id="0" name=""/>
        <dsp:cNvSpPr/>
      </dsp:nvSpPr>
      <dsp:spPr>
        <a:xfrm>
          <a:off x="0" y="927686"/>
          <a:ext cx="3432428" cy="881591"/>
        </a:xfrm>
        <a:prstGeom prst="roundRect">
          <a:avLst/>
        </a:prstGeom>
        <a:solidFill>
          <a:schemeClr val="accent4">
            <a:hueOff val="438089"/>
            <a:satOff val="-7250"/>
            <a:lumOff val="-754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de-DE" sz="2600" kern="1200" dirty="0"/>
            <a:t>Avatars</a:t>
          </a:r>
        </a:p>
      </dsp:txBody>
      <dsp:txXfrm>
        <a:off x="43036" y="970722"/>
        <a:ext cx="3346356" cy="795519"/>
      </dsp:txXfrm>
    </dsp:sp>
    <dsp:sp modelId="{C089FFC0-2230-4507-A114-5A6E2A0E7C12}">
      <dsp:nvSpPr>
        <dsp:cNvPr id="0" name=""/>
        <dsp:cNvSpPr/>
      </dsp:nvSpPr>
      <dsp:spPr>
        <a:xfrm rot="5400000">
          <a:off x="6130839" y="-756894"/>
          <a:ext cx="705272" cy="6102095"/>
        </a:xfrm>
        <a:prstGeom prst="round2SameRect">
          <a:avLst/>
        </a:prstGeom>
        <a:solidFill>
          <a:schemeClr val="accent4">
            <a:tint val="40000"/>
            <a:alpha val="90000"/>
            <a:hueOff val="929493"/>
            <a:satOff val="-18549"/>
            <a:lumOff val="-3441"/>
            <a:alphaOff val="0"/>
          </a:schemeClr>
        </a:solidFill>
        <a:ln w="10795" cap="flat" cmpd="sng" algn="ctr">
          <a:solidFill>
            <a:schemeClr val="accent4">
              <a:tint val="40000"/>
              <a:alpha val="90000"/>
              <a:hueOff val="929493"/>
              <a:satOff val="-18549"/>
              <a:lumOff val="-34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de-DE" sz="1900" kern="1200" dirty="0"/>
            <a:t>Advanced Split Rendering, Immersive and Split Audio</a:t>
          </a:r>
        </a:p>
        <a:p>
          <a:pPr marL="171450" lvl="1" indent="-171450" algn="l" defTabSz="844550">
            <a:lnSpc>
              <a:spcPct val="90000"/>
            </a:lnSpc>
            <a:spcBef>
              <a:spcPct val="0"/>
            </a:spcBef>
            <a:spcAft>
              <a:spcPct val="15000"/>
            </a:spcAft>
            <a:buChar char="•"/>
          </a:pPr>
          <a:r>
            <a:rPr lang="de-DE" sz="1900" kern="1200" dirty="0"/>
            <a:t>Requirements from MSF, e.g. QoE and Metrics </a:t>
          </a:r>
        </a:p>
      </dsp:txBody>
      <dsp:txXfrm rot="-5400000">
        <a:off x="3432428" y="1975946"/>
        <a:ext cx="6067666" cy="636414"/>
      </dsp:txXfrm>
    </dsp:sp>
    <dsp:sp modelId="{8A5C4D70-0D2A-4646-B353-79F03746FD2E}">
      <dsp:nvSpPr>
        <dsp:cNvPr id="0" name=""/>
        <dsp:cNvSpPr/>
      </dsp:nvSpPr>
      <dsp:spPr>
        <a:xfrm>
          <a:off x="0" y="1853357"/>
          <a:ext cx="3432428" cy="881591"/>
        </a:xfrm>
        <a:prstGeom prst="roundRect">
          <a:avLst/>
        </a:prstGeom>
        <a:solidFill>
          <a:schemeClr val="accent4">
            <a:hueOff val="876178"/>
            <a:satOff val="-14501"/>
            <a:lumOff val="-1509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de-DE" sz="2600" kern="1200" dirty="0"/>
            <a:t>XR Extensions</a:t>
          </a:r>
        </a:p>
      </dsp:txBody>
      <dsp:txXfrm>
        <a:off x="43036" y="1896393"/>
        <a:ext cx="3346356" cy="795519"/>
      </dsp:txXfrm>
    </dsp:sp>
    <dsp:sp modelId="{651DB013-CE95-4165-BBA7-F5CDA5E1BFAF}">
      <dsp:nvSpPr>
        <dsp:cNvPr id="0" name=""/>
        <dsp:cNvSpPr/>
      </dsp:nvSpPr>
      <dsp:spPr>
        <a:xfrm rot="5400000">
          <a:off x="6130839" y="168775"/>
          <a:ext cx="705272" cy="6102095"/>
        </a:xfrm>
        <a:prstGeom prst="round2SameRect">
          <a:avLst/>
        </a:prstGeom>
        <a:solidFill>
          <a:schemeClr val="accent4">
            <a:tint val="40000"/>
            <a:alpha val="90000"/>
            <a:hueOff val="1394240"/>
            <a:satOff val="-27823"/>
            <a:lumOff val="-5161"/>
            <a:alphaOff val="0"/>
          </a:schemeClr>
        </a:solidFill>
        <a:ln w="10795" cap="flat" cmpd="sng" algn="ctr">
          <a:solidFill>
            <a:schemeClr val="accent4">
              <a:tint val="40000"/>
              <a:alpha val="90000"/>
              <a:hueOff val="1394240"/>
              <a:satOff val="-27823"/>
              <a:lumOff val="-516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de-DE" sz="1900" kern="1200" dirty="0"/>
            <a:t>Leftovers from Rel-18 (e.g. DRM, Content Steering)</a:t>
          </a:r>
        </a:p>
        <a:p>
          <a:pPr marL="171450" lvl="1" indent="-171450" algn="l" defTabSz="844550">
            <a:lnSpc>
              <a:spcPct val="90000"/>
            </a:lnSpc>
            <a:spcBef>
              <a:spcPct val="0"/>
            </a:spcBef>
            <a:spcAft>
              <a:spcPct val="15000"/>
            </a:spcAft>
            <a:buChar char="•"/>
          </a:pPr>
          <a:r>
            <a:rPr lang="de-DE" sz="1900" kern="1200" dirty="0"/>
            <a:t>Requirements from 5G-MAG</a:t>
          </a:r>
        </a:p>
      </dsp:txBody>
      <dsp:txXfrm rot="-5400000">
        <a:off x="3432428" y="2901616"/>
        <a:ext cx="6067666" cy="636414"/>
      </dsp:txXfrm>
    </dsp:sp>
    <dsp:sp modelId="{9911783C-B750-4EEB-856A-FB5175F136AD}">
      <dsp:nvSpPr>
        <dsp:cNvPr id="0" name=""/>
        <dsp:cNvSpPr/>
      </dsp:nvSpPr>
      <dsp:spPr>
        <a:xfrm>
          <a:off x="0" y="2779028"/>
          <a:ext cx="3432428" cy="881591"/>
        </a:xfrm>
        <a:prstGeom prst="roundRect">
          <a:avLst/>
        </a:prstGeom>
        <a:solidFill>
          <a:schemeClr val="accent4">
            <a:hueOff val="1314267"/>
            <a:satOff val="-21751"/>
            <a:lumOff val="-2264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de-DE" sz="2600" kern="1200" dirty="0"/>
            <a:t>5G Media Streaming and MBS Extensions </a:t>
          </a:r>
        </a:p>
      </dsp:txBody>
      <dsp:txXfrm>
        <a:off x="43036" y="2822064"/>
        <a:ext cx="3346356" cy="795519"/>
      </dsp:txXfrm>
    </dsp:sp>
    <dsp:sp modelId="{39167A22-6C4A-433E-9967-7F9335B498BE}">
      <dsp:nvSpPr>
        <dsp:cNvPr id="0" name=""/>
        <dsp:cNvSpPr/>
      </dsp:nvSpPr>
      <dsp:spPr>
        <a:xfrm rot="5400000">
          <a:off x="6130839" y="1094446"/>
          <a:ext cx="705272" cy="6102095"/>
        </a:xfrm>
        <a:prstGeom prst="round2SameRect">
          <a:avLst/>
        </a:prstGeom>
        <a:solidFill>
          <a:schemeClr val="accent4">
            <a:tint val="40000"/>
            <a:alpha val="90000"/>
            <a:hueOff val="1858987"/>
            <a:satOff val="-37097"/>
            <a:lumOff val="-6881"/>
            <a:alphaOff val="0"/>
          </a:schemeClr>
        </a:solidFill>
        <a:ln w="10795" cap="flat" cmpd="sng" algn="ctr">
          <a:solidFill>
            <a:schemeClr val="accent4">
              <a:tint val="40000"/>
              <a:alpha val="90000"/>
              <a:hueOff val="1858987"/>
              <a:satOff val="-37097"/>
              <a:lumOff val="-688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de-DE" sz="1900" kern="1200" dirty="0"/>
            <a:t>Distributed Inference and Learning</a:t>
          </a:r>
          <a:endParaRPr lang="en-US" sz="1900" kern="1200" dirty="0"/>
        </a:p>
        <a:p>
          <a:pPr marL="171450" lvl="1" indent="-171450" algn="l" defTabSz="844550">
            <a:lnSpc>
              <a:spcPct val="90000"/>
            </a:lnSpc>
            <a:spcBef>
              <a:spcPct val="0"/>
            </a:spcBef>
            <a:spcAft>
              <a:spcPct val="15000"/>
            </a:spcAft>
            <a:buChar char="•"/>
          </a:pPr>
          <a:r>
            <a:rPr lang="de-DE" sz="1900" kern="1200" dirty="0"/>
            <a:t>AI/ML-based Computer Vision</a:t>
          </a:r>
          <a:endParaRPr lang="en-US" sz="1900" kern="1200" dirty="0"/>
        </a:p>
      </dsp:txBody>
      <dsp:txXfrm rot="-5400000">
        <a:off x="3432428" y="3827287"/>
        <a:ext cx="6067666" cy="636414"/>
      </dsp:txXfrm>
    </dsp:sp>
    <dsp:sp modelId="{F0B5F2D2-EA98-4E30-AA8D-EFFD4C72C615}">
      <dsp:nvSpPr>
        <dsp:cNvPr id="0" name=""/>
        <dsp:cNvSpPr/>
      </dsp:nvSpPr>
      <dsp:spPr>
        <a:xfrm>
          <a:off x="0" y="3704698"/>
          <a:ext cx="3432428" cy="881591"/>
        </a:xfrm>
        <a:prstGeom prst="roundRect">
          <a:avLst/>
        </a:prstGeom>
        <a:solidFill>
          <a:schemeClr val="accent4">
            <a:hueOff val="1752356"/>
            <a:satOff val="-29002"/>
            <a:lumOff val="-3019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de-DE" sz="2600" kern="1200" dirty="0"/>
            <a:t>AI/ML for Media</a:t>
          </a:r>
          <a:endParaRPr lang="en-US" sz="2600" kern="1200" dirty="0"/>
        </a:p>
      </dsp:txBody>
      <dsp:txXfrm>
        <a:off x="43036" y="3747734"/>
        <a:ext cx="3346356" cy="79551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5/15/2023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15.05.2023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8</a:t>
            </a:fld>
            <a:endParaRPr lang="de-DE"/>
          </a:p>
        </p:txBody>
      </p:sp>
    </p:spTree>
    <p:extLst>
      <p:ext uri="{BB962C8B-B14F-4D97-AF65-F5344CB8AC3E}">
        <p14:creationId xmlns:p14="http://schemas.microsoft.com/office/powerpoint/2010/main" val="2247766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ea typeface="Microsoft Sans Serif"/>
              <a:cs typeface="Microsoft Sans Serif"/>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C75E7E4-6857-4F03-A780-9887AA86825E}" type="slidenum">
              <a:rPr kumimoji="0" lang="de-DE"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de-DE"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809730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SA4#124</a:t>
            </a:r>
            <a:endParaRPr lang="en-US" dirty="0"/>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SA4#124</a:t>
            </a:r>
            <a:endParaRPr lang="en-US" dirty="0"/>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endParaRPr lang="en-US" dirty="0"/>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endParaRPr lang="en-US" dirty="0"/>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3GPP SA4#124</a:t>
            </a: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SA4#124</a:t>
            </a:r>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SA4#124</a:t>
            </a:r>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SA4#124</a:t>
            </a: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SA4#124</a:t>
            </a: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955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9004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068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49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2662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32791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8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7361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511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424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69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96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103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96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333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9770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3765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978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Tree>
    <p:extLst>
      <p:ext uri="{BB962C8B-B14F-4D97-AF65-F5344CB8AC3E}">
        <p14:creationId xmlns:p14="http://schemas.microsoft.com/office/powerpoint/2010/main" val="7941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Tree>
    <p:extLst>
      <p:ext uri="{BB962C8B-B14F-4D97-AF65-F5344CB8AC3E}">
        <p14:creationId xmlns:p14="http://schemas.microsoft.com/office/powerpoint/2010/main" val="106245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Tree>
    <p:extLst>
      <p:ext uri="{BB962C8B-B14F-4D97-AF65-F5344CB8AC3E}">
        <p14:creationId xmlns:p14="http://schemas.microsoft.com/office/powerpoint/2010/main" val="139969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Tree>
    <p:extLst>
      <p:ext uri="{BB962C8B-B14F-4D97-AF65-F5344CB8AC3E}">
        <p14:creationId xmlns:p14="http://schemas.microsoft.com/office/powerpoint/2010/main" val="16236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77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61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r>
              <a:rPr lang="en-US"/>
              <a:t>3GPP SA4#124</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472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0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1114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460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04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3002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24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4725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6692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9227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0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4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3GPP SA4#124</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1097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290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9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19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669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25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797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769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047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952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95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921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474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79547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0491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2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8216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068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51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3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487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63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40814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SA4#124</a:t>
            </a:r>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a:t>
            </a:r>
            <a:br>
              <a:rPr lang="en-US">
                <a:solidFill>
                  <a:schemeClr val="accent2">
                    <a:lumMod val="40000"/>
                    <a:lumOff val="60000"/>
                  </a:schemeClr>
                </a:solidFill>
              </a:rPr>
            </a:br>
            <a:r>
              <a:rPr lang="en-US">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341184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SA4#124</a:t>
            </a:r>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40000"/>
                    <a:lumOff val="60000"/>
                  </a:schemeClr>
                </a:solidFill>
              </a:rPr>
              <a:t>Confidential – Qualcomm Technologies, Inc.</a:t>
            </a:r>
            <a:br>
              <a:rPr lang="en-US">
                <a:solidFill>
                  <a:schemeClr val="accent6">
                    <a:lumMod val="40000"/>
                    <a:lumOff val="60000"/>
                  </a:schemeClr>
                </a:solidFill>
              </a:rPr>
            </a:br>
            <a:r>
              <a:rPr lang="en-US">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30707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37326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3840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9594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SA4#124</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SA4#124</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4005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5477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2732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27134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48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5461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992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717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80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222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935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424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7225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220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67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3596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0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0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6272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557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185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349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79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37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6358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504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4618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29" name="TextBox 28">
            <a:extLst>
              <a:ext uri="{FF2B5EF4-FFF2-40B4-BE49-F238E27FC236}">
                <a16:creationId xmlns:a16="http://schemas.microsoft.com/office/drawing/2014/main" id="{4D300438-7B29-1238-1D3D-C9E7568113E8}"/>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0" name="TextBox 29">
            <a:extLst>
              <a:ext uri="{FF2B5EF4-FFF2-40B4-BE49-F238E27FC236}">
                <a16:creationId xmlns:a16="http://schemas.microsoft.com/office/drawing/2014/main" id="{C6814108-5BD7-ADD6-1E27-D5BC017E51DE}"/>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4696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59EA7A12-3AC1-314C-39FF-9314B2E77000}"/>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3" name="TextBox 22">
            <a:extLst>
              <a:ext uri="{FF2B5EF4-FFF2-40B4-BE49-F238E27FC236}">
                <a16:creationId xmlns:a16="http://schemas.microsoft.com/office/drawing/2014/main" id="{C9715419-C911-9D37-1CD2-77C18B26F503}"/>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35634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724175FF-4C47-0EC0-D29A-B6372469C71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9" name="TextBox 28">
            <a:extLst>
              <a:ext uri="{FF2B5EF4-FFF2-40B4-BE49-F238E27FC236}">
                <a16:creationId xmlns:a16="http://schemas.microsoft.com/office/drawing/2014/main" id="{C0AFA2A3-A65F-766C-B1CC-72DDBF306D11}"/>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5237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6" name="TextBox 45">
            <a:extLst>
              <a:ext uri="{FF2B5EF4-FFF2-40B4-BE49-F238E27FC236}">
                <a16:creationId xmlns:a16="http://schemas.microsoft.com/office/drawing/2014/main" id="{744BC0EA-4693-AA8C-378F-81E7B0BE23DE}"/>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47" name="TextBox 46">
            <a:extLst>
              <a:ext uri="{FF2B5EF4-FFF2-40B4-BE49-F238E27FC236}">
                <a16:creationId xmlns:a16="http://schemas.microsoft.com/office/drawing/2014/main" id="{5646B856-483C-1B34-B426-2FC7C9A12E1C}"/>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0492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p>
        </p:txBody>
      </p:sp>
      <p:sp>
        <p:nvSpPr>
          <p:cNvPr id="14" name="TextBox 13">
            <a:extLst>
              <a:ext uri="{FF2B5EF4-FFF2-40B4-BE49-F238E27FC236}">
                <a16:creationId xmlns:a16="http://schemas.microsoft.com/office/drawing/2014/main" id="{00A0D3CC-ABF9-394D-9BFB-0D9BEE41E3C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05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SA4#124</a:t>
            </a:r>
          </a:p>
        </p:txBody>
      </p:sp>
      <p:sp>
        <p:nvSpPr>
          <p:cNvPr id="20" name="TextBox 19">
            <a:extLst>
              <a:ext uri="{FF2B5EF4-FFF2-40B4-BE49-F238E27FC236}">
                <a16:creationId xmlns:a16="http://schemas.microsoft.com/office/drawing/2014/main" id="{6A843309-E0A1-5247-9312-CC4E16618A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0081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SA4#124</a:t>
            </a:r>
          </a:p>
        </p:txBody>
      </p:sp>
      <p:sp>
        <p:nvSpPr>
          <p:cNvPr id="18" name="TextBox 17">
            <a:extLst>
              <a:ext uri="{FF2B5EF4-FFF2-40B4-BE49-F238E27FC236}">
                <a16:creationId xmlns:a16="http://schemas.microsoft.com/office/drawing/2014/main" id="{AA578684-7771-014A-A136-F6303FE2F8D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936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SA4#124</a:t>
            </a:r>
          </a:p>
        </p:txBody>
      </p:sp>
      <p:sp>
        <p:nvSpPr>
          <p:cNvPr id="20" name="TextBox 19">
            <a:extLst>
              <a:ext uri="{FF2B5EF4-FFF2-40B4-BE49-F238E27FC236}">
                <a16:creationId xmlns:a16="http://schemas.microsoft.com/office/drawing/2014/main" id="{5BA4EC28-CF88-3F4E-8728-73E0896B7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911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p>
        </p:txBody>
      </p:sp>
      <p:sp>
        <p:nvSpPr>
          <p:cNvPr id="20" name="TextBox 19">
            <a:extLst>
              <a:ext uri="{FF2B5EF4-FFF2-40B4-BE49-F238E27FC236}">
                <a16:creationId xmlns:a16="http://schemas.microsoft.com/office/drawing/2014/main" id="{9984F95E-5B15-0A43-BF2C-D4BD1E2149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275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p>
        </p:txBody>
      </p:sp>
      <p:sp>
        <p:nvSpPr>
          <p:cNvPr id="20" name="TextBox 19">
            <a:extLst>
              <a:ext uri="{FF2B5EF4-FFF2-40B4-BE49-F238E27FC236}">
                <a16:creationId xmlns:a16="http://schemas.microsoft.com/office/drawing/2014/main" id="{D84357B0-A3CD-6045-8BDB-9045570C678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41850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37F365F-7EEE-AA45-8532-53CE290F304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88600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B421317D-AD5C-6F5F-F6A6-3BDC6388892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5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DE8135-DEA4-D944-85A4-19C6AF52940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5144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ECFEECC4-DC29-1941-A6E0-5ACEFD341DF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08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79F154B-536A-D226-DF30-F2C6EA881FA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5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333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0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9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32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881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p>
        </p:txBody>
      </p:sp>
    </p:spTree>
    <p:extLst>
      <p:ext uri="{BB962C8B-B14F-4D97-AF65-F5344CB8AC3E}">
        <p14:creationId xmlns:p14="http://schemas.microsoft.com/office/powerpoint/2010/main" val="9547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10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150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Tree>
    <p:extLst>
      <p:ext uri="{BB962C8B-B14F-4D97-AF65-F5344CB8AC3E}">
        <p14:creationId xmlns:p14="http://schemas.microsoft.com/office/powerpoint/2010/main" val="184934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9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SA4#124</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51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pPr>
              <a:defRPr/>
            </a:pPr>
            <a:r>
              <a:rPr lang="en-US"/>
              <a:t>3GPP SA4#124</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31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582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93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SA4#124</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8C7A4937-F361-A84D-BBA4-930690AF585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14919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439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7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9" name="TextBox 8">
            <a:extLst>
              <a:ext uri="{FF2B5EF4-FFF2-40B4-BE49-F238E27FC236}">
                <a16:creationId xmlns:a16="http://schemas.microsoft.com/office/drawing/2014/main" id="{AD838838-BE57-E34A-ABF5-2C0070416E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94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SA4#124</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BB07E57D-E08F-644F-934B-0835F92FB4B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18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E89D24C-C3C5-0B41-A42D-29F52EE22F9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7232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4BE19A9C-A507-B142-B455-AA5933A548D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50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C725D2C4-F421-3647-8C79-00B1B8E506D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3300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A74494B-FB0A-7644-BDB3-59749D99E3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7935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F53FCEE-0955-084E-8D70-8129C635A40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6074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EA7A73CF-3EA7-E444-8AC7-9CA650E870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5152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DAAB8A5D-AC60-C84A-A928-281A9137C12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79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92ED7BC6-7327-5148-BD05-DC8203396E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6449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Box 8">
            <a:extLst>
              <a:ext uri="{FF2B5EF4-FFF2-40B4-BE49-F238E27FC236}">
                <a16:creationId xmlns:a16="http://schemas.microsoft.com/office/drawing/2014/main" id="{2C995166-EB53-2842-BADE-906F0C8250D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632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C5058962-74F8-A743-AD5E-27A4A90189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321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5C7CD035-E3AE-094C-9116-E763D4650A7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7821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CF84B7E2-7102-7249-878F-AE7424E637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414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11923F10-D7DD-9C42-B84B-BC4F192B70B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00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C4DA8D7E-8B55-4949-9258-214A3F2732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16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SA4#124</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FE1FE39-599B-8149-8E95-00D55D065F7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028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30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626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566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0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6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0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88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549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65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9" name="TextBox 8">
            <a:extLst>
              <a:ext uri="{FF2B5EF4-FFF2-40B4-BE49-F238E27FC236}">
                <a16:creationId xmlns:a16="http://schemas.microsoft.com/office/drawing/2014/main" id="{C6B6FB58-AA0E-DC15-AACC-6F08F21FD31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656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688A1DC-6E2A-57AD-266E-351F71C2D9E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945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02FB666D-3907-0AF7-AF5D-C7344D39F1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98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p>
        </p:txBody>
      </p:sp>
      <p:sp>
        <p:nvSpPr>
          <p:cNvPr id="5" name="TextBox 4">
            <a:extLst>
              <a:ext uri="{FF2B5EF4-FFF2-40B4-BE49-F238E27FC236}">
                <a16:creationId xmlns:a16="http://schemas.microsoft.com/office/drawing/2014/main" id="{69EC8DBE-004F-FE4A-8441-FB8D26CB02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34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6E88897A-387B-264D-9522-9C3B1FF1F3A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91445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BD3313CA-8613-B249-821B-0584EDEB883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169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D2B00E6-D523-6C40-8C3C-EA1A6C03A58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83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5E00948D-7B2D-714B-8E6D-4A37ADA6CC9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733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DE5A83F-9153-3C44-8957-2EC27B94572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28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39C70112-9A84-A446-8F7F-6CF61C9967B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3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6097F0B3-929E-A344-8B69-23BC6D52B50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61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CD189F20-8729-2444-981C-23DCC2E2BBB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16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19FE6D94-B327-084F-BDAB-3298CA78BE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417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SA4#124</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E6B4DBC-D544-C040-A8B4-3C5F9841AC80}"/>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104609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4C60EE0F-8B28-E747-AB44-F8BE2D093FDC}"/>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176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76C493A7-E235-4249-944C-8CC5F6857D03}"/>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8951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Box 12">
            <a:extLst>
              <a:ext uri="{FF2B5EF4-FFF2-40B4-BE49-F238E27FC236}">
                <a16:creationId xmlns:a16="http://schemas.microsoft.com/office/drawing/2014/main" id="{BBB2E7B5-124A-3D42-9E7D-712CCC9B139F}"/>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219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2" name="TextBox 11">
            <a:extLst>
              <a:ext uri="{FF2B5EF4-FFF2-40B4-BE49-F238E27FC236}">
                <a16:creationId xmlns:a16="http://schemas.microsoft.com/office/drawing/2014/main" id="{15673EF2-F010-6A45-B5DE-07FD51C42857}"/>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387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SA4#124</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89CA83A-45CB-F251-159E-F280BAB204B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410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B9F45113-68D9-B2FC-F747-BE9A8646A04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2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SA4#124</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17D643E7-2A99-2F12-C4D2-7ACAA412F5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2645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FC8033F-2F88-6505-E202-4B8D75B2149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52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7D76EA51-5C9D-DC12-4F45-AA693CB163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58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75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639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653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Tree>
    <p:extLst>
      <p:ext uri="{BB962C8B-B14F-4D97-AF65-F5344CB8AC3E}">
        <p14:creationId xmlns:p14="http://schemas.microsoft.com/office/powerpoint/2010/main" val="257025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96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SA4#124</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51666D16-72E8-4EFF-8DCE-432DA7CA2C3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a:t>
            </a:r>
            <a:br>
              <a:rPr lang="en-US">
                <a:solidFill>
                  <a:schemeClr val="bg1"/>
                </a:solidFill>
              </a:rPr>
            </a:br>
            <a:r>
              <a:rPr lang="en-US">
                <a:solidFill>
                  <a:schemeClr val="bg1"/>
                </a:solidFill>
              </a:rPr>
              <a:t>and/or its affiliated companies – May Contain Trade Secrets</a:t>
            </a:r>
          </a:p>
        </p:txBody>
      </p:sp>
    </p:spTree>
    <p:extLst>
      <p:ext uri="{BB962C8B-B14F-4D97-AF65-F5344CB8AC3E}">
        <p14:creationId xmlns:p14="http://schemas.microsoft.com/office/powerpoint/2010/main" val="235345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SA4#124</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6DE0EA69-353A-4377-9420-BAD85996AF96}"/>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51521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SA4#124</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16F9DABE-F471-456C-A562-07765D13BFBA}"/>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72022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8CC6BF-4FF8-4D6D-B41B-0D91B3088BFF}"/>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71997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SA4#124</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DFF20135-2D08-9A4B-9DB4-5704D9E0021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157598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EF27F35-676D-13EE-DD32-95FDC16E81B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1449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DA20019A-5B50-D36B-64ED-1FEF35AA270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33EE2393-F1DD-8F90-C1C5-310FD4F821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510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4D8947B-492A-C7A3-31F2-92001AD8CF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6899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67A699D8-81A9-495D-7F4A-DCB6A20D4B2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110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364F97B-57A1-B049-A5E0-7D6B2527B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0815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FD42B6F1-9BF6-6EE5-EDD5-46AE2E8E53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4654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6A6DA815-E1E7-8546-96C6-984328A681C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073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73923CA3-7C0F-744C-902A-1EF88F94632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16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D03B7E6D-4046-9744-8D9C-C93F42A774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195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659929F3-1218-7545-89B5-A760ED49531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97779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744352BA-9C23-1C42-B3D8-30FF4BF0D4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575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B0237052-9941-6F43-9B15-2B71743E443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7373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2EBF3BA2-2875-3949-83C5-76692BC354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714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10B95D78-DDB9-844A-9CFA-6A22FDD90B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39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7000B909-6C3C-8B43-BC80-F7EF1B464E4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72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6" name="TextBox 5">
            <a:extLst>
              <a:ext uri="{FF2B5EF4-FFF2-40B4-BE49-F238E27FC236}">
                <a16:creationId xmlns:a16="http://schemas.microsoft.com/office/drawing/2014/main" id="{147A281D-2BFD-8BF7-702A-88B785236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15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696D14D0-7E77-B546-AE82-A3C8CBD47F0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643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3FF1B48E-7335-1E4A-A06A-C56F904A90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4879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64627586-85E3-E04B-8F2D-2F49C5A575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879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29F80990-6F8C-3748-88B9-6C6BCF266B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0807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95B79772-CAC0-EC40-A00B-F83093249A1A}"/>
              </a:ext>
            </a:extLst>
          </p:cNvPr>
          <p:cNvSpPr txBox="1"/>
          <p:nvPr userDrawn="1"/>
        </p:nvSpPr>
        <p:spPr>
          <a:xfrm>
            <a:off x="745275"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7011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41B591FD-7815-DB45-95D6-A01BA3CC5361}"/>
              </a:ext>
            </a:extLst>
          </p:cNvPr>
          <p:cNvSpPr txBox="1"/>
          <p:nvPr userDrawn="1"/>
        </p:nvSpPr>
        <p:spPr>
          <a:xfrm>
            <a:off x="74089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BC0B640B-5629-8237-CEE1-DBD7B05ED5DF}"/>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166478F6-2F60-6B11-D4FA-BB3AE90D2C2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29429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C86D7F3F-CCFD-B846-B232-FD8ABABC9DAC}"/>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5F90AE63-0A99-B44F-0E1A-C883CC031E82}"/>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7ED0814D-95E2-2D83-AFD9-6EC125F0F0B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844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25" name="TextBox 24">
            <a:extLst>
              <a:ext uri="{FF2B5EF4-FFF2-40B4-BE49-F238E27FC236}">
                <a16:creationId xmlns:a16="http://schemas.microsoft.com/office/drawing/2014/main" id="{7AF01AB1-AA01-154B-8F42-8AF7B1BFB94F}"/>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7283F846-2DA6-4813-0F48-B2333D518C80}"/>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9CA9E428-2BB3-6DCE-7F59-320F777DB0E9}"/>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665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DBF1D5AB-98DB-0A49-A61A-49AE41A978C7}"/>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C75D312A-BAC6-F69D-9F7D-B713A98EFEA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CDA8361D-B4AE-7DDA-48B6-D2FEFE66AD4E}"/>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28270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SA4#124</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SA4#124</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SA4#124</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SA4#124</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SA4#124</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SA4#124</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SA4#124</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SA4#124</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SA4#124</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SA4#124</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SA4#124</a:t>
            </a:r>
            <a:endParaRPr lang="en-US" dirty="0"/>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SA4#124</a:t>
            </a:r>
            <a:endParaRPr lang="en-US" dirty="0"/>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206" Type="http://schemas.openxmlformats.org/officeDocument/2006/relationships/slideLayout" Target="../slideLayouts/slideLayout206.xml"/><Relationship Id="rId201" Type="http://schemas.openxmlformats.org/officeDocument/2006/relationships/slideLayout" Target="../slideLayouts/slideLayout20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12" Type="http://schemas.openxmlformats.org/officeDocument/2006/relationships/slideLayout" Target="../slideLayouts/slideLayout212.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2" Type="http://schemas.openxmlformats.org/officeDocument/2006/relationships/slideLayout" Target="../slideLayouts/slideLayout202.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13" Type="http://schemas.openxmlformats.org/officeDocument/2006/relationships/slideLayout" Target="../slideLayouts/slideLayout21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14" Type="http://schemas.openxmlformats.org/officeDocument/2006/relationships/theme" Target="../theme/theme1.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30.xml"/><Relationship Id="rId21" Type="http://schemas.openxmlformats.org/officeDocument/2006/relationships/slideLayout" Target="../slideLayouts/slideLayout234.xml"/><Relationship Id="rId42" Type="http://schemas.openxmlformats.org/officeDocument/2006/relationships/slideLayout" Target="../slideLayouts/slideLayout255.xml"/><Relationship Id="rId63" Type="http://schemas.openxmlformats.org/officeDocument/2006/relationships/slideLayout" Target="../slideLayouts/slideLayout276.xml"/><Relationship Id="rId84" Type="http://schemas.openxmlformats.org/officeDocument/2006/relationships/slideLayout" Target="../slideLayouts/slideLayout297.xml"/><Relationship Id="rId138" Type="http://schemas.openxmlformats.org/officeDocument/2006/relationships/slideLayout" Target="../slideLayouts/slideLayout351.xml"/><Relationship Id="rId159" Type="http://schemas.openxmlformats.org/officeDocument/2006/relationships/slideLayout" Target="../slideLayouts/slideLayout372.xml"/><Relationship Id="rId170" Type="http://schemas.openxmlformats.org/officeDocument/2006/relationships/slideLayout" Target="../slideLayouts/slideLayout383.xml"/><Relationship Id="rId191" Type="http://schemas.openxmlformats.org/officeDocument/2006/relationships/slideLayout" Target="../slideLayouts/slideLayout404.xml"/><Relationship Id="rId205" Type="http://schemas.openxmlformats.org/officeDocument/2006/relationships/slideLayout" Target="../slideLayouts/slideLayout418.xml"/><Relationship Id="rId107" Type="http://schemas.openxmlformats.org/officeDocument/2006/relationships/slideLayout" Target="../slideLayouts/slideLayout320.xml"/><Relationship Id="rId11" Type="http://schemas.openxmlformats.org/officeDocument/2006/relationships/slideLayout" Target="../slideLayouts/slideLayout224.xml"/><Relationship Id="rId32" Type="http://schemas.openxmlformats.org/officeDocument/2006/relationships/slideLayout" Target="../slideLayouts/slideLayout245.xml"/><Relationship Id="rId37" Type="http://schemas.openxmlformats.org/officeDocument/2006/relationships/slideLayout" Target="../slideLayouts/slideLayout250.xml"/><Relationship Id="rId53" Type="http://schemas.openxmlformats.org/officeDocument/2006/relationships/slideLayout" Target="../slideLayouts/slideLayout266.xml"/><Relationship Id="rId58" Type="http://schemas.openxmlformats.org/officeDocument/2006/relationships/slideLayout" Target="../slideLayouts/slideLayout271.xml"/><Relationship Id="rId74" Type="http://schemas.openxmlformats.org/officeDocument/2006/relationships/slideLayout" Target="../slideLayouts/slideLayout287.xml"/><Relationship Id="rId79" Type="http://schemas.openxmlformats.org/officeDocument/2006/relationships/slideLayout" Target="../slideLayouts/slideLayout292.xml"/><Relationship Id="rId102" Type="http://schemas.openxmlformats.org/officeDocument/2006/relationships/slideLayout" Target="../slideLayouts/slideLayout315.xml"/><Relationship Id="rId123" Type="http://schemas.openxmlformats.org/officeDocument/2006/relationships/slideLayout" Target="../slideLayouts/slideLayout336.xml"/><Relationship Id="rId128" Type="http://schemas.openxmlformats.org/officeDocument/2006/relationships/slideLayout" Target="../slideLayouts/slideLayout341.xml"/><Relationship Id="rId144" Type="http://schemas.openxmlformats.org/officeDocument/2006/relationships/slideLayout" Target="../slideLayouts/slideLayout357.xml"/><Relationship Id="rId149" Type="http://schemas.openxmlformats.org/officeDocument/2006/relationships/slideLayout" Target="../slideLayouts/slideLayout362.xml"/><Relationship Id="rId5" Type="http://schemas.openxmlformats.org/officeDocument/2006/relationships/slideLayout" Target="../slideLayouts/slideLayout218.xml"/><Relationship Id="rId90" Type="http://schemas.openxmlformats.org/officeDocument/2006/relationships/slideLayout" Target="../slideLayouts/slideLayout303.xml"/><Relationship Id="rId95" Type="http://schemas.openxmlformats.org/officeDocument/2006/relationships/slideLayout" Target="../slideLayouts/slideLayout308.xml"/><Relationship Id="rId160" Type="http://schemas.openxmlformats.org/officeDocument/2006/relationships/slideLayout" Target="../slideLayouts/slideLayout373.xml"/><Relationship Id="rId165" Type="http://schemas.openxmlformats.org/officeDocument/2006/relationships/slideLayout" Target="../slideLayouts/slideLayout378.xml"/><Relationship Id="rId181" Type="http://schemas.openxmlformats.org/officeDocument/2006/relationships/slideLayout" Target="../slideLayouts/slideLayout394.xml"/><Relationship Id="rId186" Type="http://schemas.openxmlformats.org/officeDocument/2006/relationships/slideLayout" Target="../slideLayouts/slideLayout399.xml"/><Relationship Id="rId211" Type="http://schemas.openxmlformats.org/officeDocument/2006/relationships/slideLayout" Target="../slideLayouts/slideLayout424.xml"/><Relationship Id="rId22" Type="http://schemas.openxmlformats.org/officeDocument/2006/relationships/slideLayout" Target="../slideLayouts/slideLayout235.xml"/><Relationship Id="rId27" Type="http://schemas.openxmlformats.org/officeDocument/2006/relationships/slideLayout" Target="../slideLayouts/slideLayout240.xml"/><Relationship Id="rId43" Type="http://schemas.openxmlformats.org/officeDocument/2006/relationships/slideLayout" Target="../slideLayouts/slideLayout256.xml"/><Relationship Id="rId48" Type="http://schemas.openxmlformats.org/officeDocument/2006/relationships/slideLayout" Target="../slideLayouts/slideLayout261.xml"/><Relationship Id="rId64" Type="http://schemas.openxmlformats.org/officeDocument/2006/relationships/slideLayout" Target="../slideLayouts/slideLayout277.xml"/><Relationship Id="rId69" Type="http://schemas.openxmlformats.org/officeDocument/2006/relationships/slideLayout" Target="../slideLayouts/slideLayout282.xml"/><Relationship Id="rId113" Type="http://schemas.openxmlformats.org/officeDocument/2006/relationships/slideLayout" Target="../slideLayouts/slideLayout326.xml"/><Relationship Id="rId118" Type="http://schemas.openxmlformats.org/officeDocument/2006/relationships/slideLayout" Target="../slideLayouts/slideLayout331.xml"/><Relationship Id="rId134" Type="http://schemas.openxmlformats.org/officeDocument/2006/relationships/slideLayout" Target="../slideLayouts/slideLayout347.xml"/><Relationship Id="rId139" Type="http://schemas.openxmlformats.org/officeDocument/2006/relationships/slideLayout" Target="../slideLayouts/slideLayout352.xml"/><Relationship Id="rId80" Type="http://schemas.openxmlformats.org/officeDocument/2006/relationships/slideLayout" Target="../slideLayouts/slideLayout293.xml"/><Relationship Id="rId85" Type="http://schemas.openxmlformats.org/officeDocument/2006/relationships/slideLayout" Target="../slideLayouts/slideLayout298.xml"/><Relationship Id="rId150" Type="http://schemas.openxmlformats.org/officeDocument/2006/relationships/slideLayout" Target="../slideLayouts/slideLayout363.xml"/><Relationship Id="rId155" Type="http://schemas.openxmlformats.org/officeDocument/2006/relationships/slideLayout" Target="../slideLayouts/slideLayout368.xml"/><Relationship Id="rId171" Type="http://schemas.openxmlformats.org/officeDocument/2006/relationships/slideLayout" Target="../slideLayouts/slideLayout384.xml"/><Relationship Id="rId176" Type="http://schemas.openxmlformats.org/officeDocument/2006/relationships/slideLayout" Target="../slideLayouts/slideLayout389.xml"/><Relationship Id="rId192" Type="http://schemas.openxmlformats.org/officeDocument/2006/relationships/slideLayout" Target="../slideLayouts/slideLayout405.xml"/><Relationship Id="rId197" Type="http://schemas.openxmlformats.org/officeDocument/2006/relationships/slideLayout" Target="../slideLayouts/slideLayout410.xml"/><Relationship Id="rId206" Type="http://schemas.openxmlformats.org/officeDocument/2006/relationships/slideLayout" Target="../slideLayouts/slideLayout419.xml"/><Relationship Id="rId201" Type="http://schemas.openxmlformats.org/officeDocument/2006/relationships/slideLayout" Target="../slideLayouts/slideLayout414.xml"/><Relationship Id="rId12" Type="http://schemas.openxmlformats.org/officeDocument/2006/relationships/slideLayout" Target="../slideLayouts/slideLayout225.xml"/><Relationship Id="rId17" Type="http://schemas.openxmlformats.org/officeDocument/2006/relationships/slideLayout" Target="../slideLayouts/slideLayout230.xml"/><Relationship Id="rId33" Type="http://schemas.openxmlformats.org/officeDocument/2006/relationships/slideLayout" Target="../slideLayouts/slideLayout246.xml"/><Relationship Id="rId38" Type="http://schemas.openxmlformats.org/officeDocument/2006/relationships/slideLayout" Target="../slideLayouts/slideLayout251.xml"/><Relationship Id="rId59" Type="http://schemas.openxmlformats.org/officeDocument/2006/relationships/slideLayout" Target="../slideLayouts/slideLayout272.xml"/><Relationship Id="rId103" Type="http://schemas.openxmlformats.org/officeDocument/2006/relationships/slideLayout" Target="../slideLayouts/slideLayout316.xml"/><Relationship Id="rId108" Type="http://schemas.openxmlformats.org/officeDocument/2006/relationships/slideLayout" Target="../slideLayouts/slideLayout321.xml"/><Relationship Id="rId124" Type="http://schemas.openxmlformats.org/officeDocument/2006/relationships/slideLayout" Target="../slideLayouts/slideLayout337.xml"/><Relationship Id="rId129" Type="http://schemas.openxmlformats.org/officeDocument/2006/relationships/slideLayout" Target="../slideLayouts/slideLayout342.xml"/><Relationship Id="rId54" Type="http://schemas.openxmlformats.org/officeDocument/2006/relationships/slideLayout" Target="../slideLayouts/slideLayout267.xml"/><Relationship Id="rId70" Type="http://schemas.openxmlformats.org/officeDocument/2006/relationships/slideLayout" Target="../slideLayouts/slideLayout283.xml"/><Relationship Id="rId75" Type="http://schemas.openxmlformats.org/officeDocument/2006/relationships/slideLayout" Target="../slideLayouts/slideLayout288.xml"/><Relationship Id="rId91" Type="http://schemas.openxmlformats.org/officeDocument/2006/relationships/slideLayout" Target="../slideLayouts/slideLayout304.xml"/><Relationship Id="rId96" Type="http://schemas.openxmlformats.org/officeDocument/2006/relationships/slideLayout" Target="../slideLayouts/slideLayout309.xml"/><Relationship Id="rId140" Type="http://schemas.openxmlformats.org/officeDocument/2006/relationships/slideLayout" Target="../slideLayouts/slideLayout353.xml"/><Relationship Id="rId145" Type="http://schemas.openxmlformats.org/officeDocument/2006/relationships/slideLayout" Target="../slideLayouts/slideLayout358.xml"/><Relationship Id="rId161" Type="http://schemas.openxmlformats.org/officeDocument/2006/relationships/slideLayout" Target="../slideLayouts/slideLayout374.xml"/><Relationship Id="rId166" Type="http://schemas.openxmlformats.org/officeDocument/2006/relationships/slideLayout" Target="../slideLayouts/slideLayout379.xml"/><Relationship Id="rId182" Type="http://schemas.openxmlformats.org/officeDocument/2006/relationships/slideLayout" Target="../slideLayouts/slideLayout395.xml"/><Relationship Id="rId187" Type="http://schemas.openxmlformats.org/officeDocument/2006/relationships/slideLayout" Target="../slideLayouts/slideLayout400.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212" Type="http://schemas.openxmlformats.org/officeDocument/2006/relationships/theme" Target="../theme/theme2.xml"/><Relationship Id="rId23" Type="http://schemas.openxmlformats.org/officeDocument/2006/relationships/slideLayout" Target="../slideLayouts/slideLayout236.xml"/><Relationship Id="rId28" Type="http://schemas.openxmlformats.org/officeDocument/2006/relationships/slideLayout" Target="../slideLayouts/slideLayout241.xml"/><Relationship Id="rId49" Type="http://schemas.openxmlformats.org/officeDocument/2006/relationships/slideLayout" Target="../slideLayouts/slideLayout262.xml"/><Relationship Id="rId114" Type="http://schemas.openxmlformats.org/officeDocument/2006/relationships/slideLayout" Target="../slideLayouts/slideLayout327.xml"/><Relationship Id="rId119" Type="http://schemas.openxmlformats.org/officeDocument/2006/relationships/slideLayout" Target="../slideLayouts/slideLayout332.xml"/><Relationship Id="rId44" Type="http://schemas.openxmlformats.org/officeDocument/2006/relationships/slideLayout" Target="../slideLayouts/slideLayout257.xml"/><Relationship Id="rId60" Type="http://schemas.openxmlformats.org/officeDocument/2006/relationships/slideLayout" Target="../slideLayouts/slideLayout273.xml"/><Relationship Id="rId65" Type="http://schemas.openxmlformats.org/officeDocument/2006/relationships/slideLayout" Target="../slideLayouts/slideLayout278.xml"/><Relationship Id="rId81" Type="http://schemas.openxmlformats.org/officeDocument/2006/relationships/slideLayout" Target="../slideLayouts/slideLayout294.xml"/><Relationship Id="rId86" Type="http://schemas.openxmlformats.org/officeDocument/2006/relationships/slideLayout" Target="../slideLayouts/slideLayout299.xml"/><Relationship Id="rId130" Type="http://schemas.openxmlformats.org/officeDocument/2006/relationships/slideLayout" Target="../slideLayouts/slideLayout343.xml"/><Relationship Id="rId135" Type="http://schemas.openxmlformats.org/officeDocument/2006/relationships/slideLayout" Target="../slideLayouts/slideLayout348.xml"/><Relationship Id="rId151" Type="http://schemas.openxmlformats.org/officeDocument/2006/relationships/slideLayout" Target="../slideLayouts/slideLayout364.xml"/><Relationship Id="rId156" Type="http://schemas.openxmlformats.org/officeDocument/2006/relationships/slideLayout" Target="../slideLayouts/slideLayout369.xml"/><Relationship Id="rId177" Type="http://schemas.openxmlformats.org/officeDocument/2006/relationships/slideLayout" Target="../slideLayouts/slideLayout390.xml"/><Relationship Id="rId198" Type="http://schemas.openxmlformats.org/officeDocument/2006/relationships/slideLayout" Target="../slideLayouts/slideLayout411.xml"/><Relationship Id="rId172" Type="http://schemas.openxmlformats.org/officeDocument/2006/relationships/slideLayout" Target="../slideLayouts/slideLayout385.xml"/><Relationship Id="rId193" Type="http://schemas.openxmlformats.org/officeDocument/2006/relationships/slideLayout" Target="../slideLayouts/slideLayout406.xml"/><Relationship Id="rId202" Type="http://schemas.openxmlformats.org/officeDocument/2006/relationships/slideLayout" Target="../slideLayouts/slideLayout415.xml"/><Relationship Id="rId207" Type="http://schemas.openxmlformats.org/officeDocument/2006/relationships/slideLayout" Target="../slideLayouts/slideLayout420.xml"/><Relationship Id="rId13" Type="http://schemas.openxmlformats.org/officeDocument/2006/relationships/slideLayout" Target="../slideLayouts/slideLayout226.xml"/><Relationship Id="rId18" Type="http://schemas.openxmlformats.org/officeDocument/2006/relationships/slideLayout" Target="../slideLayouts/slideLayout231.xml"/><Relationship Id="rId39" Type="http://schemas.openxmlformats.org/officeDocument/2006/relationships/slideLayout" Target="../slideLayouts/slideLayout252.xml"/><Relationship Id="rId109" Type="http://schemas.openxmlformats.org/officeDocument/2006/relationships/slideLayout" Target="../slideLayouts/slideLayout322.xml"/><Relationship Id="rId34" Type="http://schemas.openxmlformats.org/officeDocument/2006/relationships/slideLayout" Target="../slideLayouts/slideLayout247.xml"/><Relationship Id="rId50" Type="http://schemas.openxmlformats.org/officeDocument/2006/relationships/slideLayout" Target="../slideLayouts/slideLayout263.xml"/><Relationship Id="rId55" Type="http://schemas.openxmlformats.org/officeDocument/2006/relationships/slideLayout" Target="../slideLayouts/slideLayout268.xml"/><Relationship Id="rId76" Type="http://schemas.openxmlformats.org/officeDocument/2006/relationships/slideLayout" Target="../slideLayouts/slideLayout289.xml"/><Relationship Id="rId97" Type="http://schemas.openxmlformats.org/officeDocument/2006/relationships/slideLayout" Target="../slideLayouts/slideLayout310.xml"/><Relationship Id="rId104" Type="http://schemas.openxmlformats.org/officeDocument/2006/relationships/slideLayout" Target="../slideLayouts/slideLayout317.xml"/><Relationship Id="rId120" Type="http://schemas.openxmlformats.org/officeDocument/2006/relationships/slideLayout" Target="../slideLayouts/slideLayout333.xml"/><Relationship Id="rId125" Type="http://schemas.openxmlformats.org/officeDocument/2006/relationships/slideLayout" Target="../slideLayouts/slideLayout338.xml"/><Relationship Id="rId141" Type="http://schemas.openxmlformats.org/officeDocument/2006/relationships/slideLayout" Target="../slideLayouts/slideLayout354.xml"/><Relationship Id="rId146" Type="http://schemas.openxmlformats.org/officeDocument/2006/relationships/slideLayout" Target="../slideLayouts/slideLayout359.xml"/><Relationship Id="rId167" Type="http://schemas.openxmlformats.org/officeDocument/2006/relationships/slideLayout" Target="../slideLayouts/slideLayout380.xml"/><Relationship Id="rId188" Type="http://schemas.openxmlformats.org/officeDocument/2006/relationships/slideLayout" Target="../slideLayouts/slideLayout401.xml"/><Relationship Id="rId7" Type="http://schemas.openxmlformats.org/officeDocument/2006/relationships/slideLayout" Target="../slideLayouts/slideLayout220.xml"/><Relationship Id="rId71" Type="http://schemas.openxmlformats.org/officeDocument/2006/relationships/slideLayout" Target="../slideLayouts/slideLayout284.xml"/><Relationship Id="rId92" Type="http://schemas.openxmlformats.org/officeDocument/2006/relationships/slideLayout" Target="../slideLayouts/slideLayout305.xml"/><Relationship Id="rId162" Type="http://schemas.openxmlformats.org/officeDocument/2006/relationships/slideLayout" Target="../slideLayouts/slideLayout375.xml"/><Relationship Id="rId183" Type="http://schemas.openxmlformats.org/officeDocument/2006/relationships/slideLayout" Target="../slideLayouts/slideLayout396.xml"/><Relationship Id="rId2" Type="http://schemas.openxmlformats.org/officeDocument/2006/relationships/slideLayout" Target="../slideLayouts/slideLayout215.xml"/><Relationship Id="rId29" Type="http://schemas.openxmlformats.org/officeDocument/2006/relationships/slideLayout" Target="../slideLayouts/slideLayout242.xml"/><Relationship Id="rId24" Type="http://schemas.openxmlformats.org/officeDocument/2006/relationships/slideLayout" Target="../slideLayouts/slideLayout237.xml"/><Relationship Id="rId40" Type="http://schemas.openxmlformats.org/officeDocument/2006/relationships/slideLayout" Target="../slideLayouts/slideLayout253.xml"/><Relationship Id="rId45" Type="http://schemas.openxmlformats.org/officeDocument/2006/relationships/slideLayout" Target="../slideLayouts/slideLayout258.xml"/><Relationship Id="rId66" Type="http://schemas.openxmlformats.org/officeDocument/2006/relationships/slideLayout" Target="../slideLayouts/slideLayout279.xml"/><Relationship Id="rId87" Type="http://schemas.openxmlformats.org/officeDocument/2006/relationships/slideLayout" Target="../slideLayouts/slideLayout300.xml"/><Relationship Id="rId110" Type="http://schemas.openxmlformats.org/officeDocument/2006/relationships/slideLayout" Target="../slideLayouts/slideLayout323.xml"/><Relationship Id="rId115" Type="http://schemas.openxmlformats.org/officeDocument/2006/relationships/slideLayout" Target="../slideLayouts/slideLayout328.xml"/><Relationship Id="rId131" Type="http://schemas.openxmlformats.org/officeDocument/2006/relationships/slideLayout" Target="../slideLayouts/slideLayout344.xml"/><Relationship Id="rId136" Type="http://schemas.openxmlformats.org/officeDocument/2006/relationships/slideLayout" Target="../slideLayouts/slideLayout349.xml"/><Relationship Id="rId157" Type="http://schemas.openxmlformats.org/officeDocument/2006/relationships/slideLayout" Target="../slideLayouts/slideLayout370.xml"/><Relationship Id="rId178" Type="http://schemas.openxmlformats.org/officeDocument/2006/relationships/slideLayout" Target="../slideLayouts/slideLayout391.xml"/><Relationship Id="rId61" Type="http://schemas.openxmlformats.org/officeDocument/2006/relationships/slideLayout" Target="../slideLayouts/slideLayout274.xml"/><Relationship Id="rId82" Type="http://schemas.openxmlformats.org/officeDocument/2006/relationships/slideLayout" Target="../slideLayouts/slideLayout295.xml"/><Relationship Id="rId152" Type="http://schemas.openxmlformats.org/officeDocument/2006/relationships/slideLayout" Target="../slideLayouts/slideLayout365.xml"/><Relationship Id="rId173" Type="http://schemas.openxmlformats.org/officeDocument/2006/relationships/slideLayout" Target="../slideLayouts/slideLayout386.xml"/><Relationship Id="rId194" Type="http://schemas.openxmlformats.org/officeDocument/2006/relationships/slideLayout" Target="../slideLayouts/slideLayout407.xml"/><Relationship Id="rId199" Type="http://schemas.openxmlformats.org/officeDocument/2006/relationships/slideLayout" Target="../slideLayouts/slideLayout412.xml"/><Relationship Id="rId203" Type="http://schemas.openxmlformats.org/officeDocument/2006/relationships/slideLayout" Target="../slideLayouts/slideLayout416.xml"/><Relationship Id="rId208" Type="http://schemas.openxmlformats.org/officeDocument/2006/relationships/slideLayout" Target="../slideLayouts/slideLayout421.xml"/><Relationship Id="rId19" Type="http://schemas.openxmlformats.org/officeDocument/2006/relationships/slideLayout" Target="../slideLayouts/slideLayout232.xml"/><Relationship Id="rId14" Type="http://schemas.openxmlformats.org/officeDocument/2006/relationships/slideLayout" Target="../slideLayouts/slideLayout227.xml"/><Relationship Id="rId30" Type="http://schemas.openxmlformats.org/officeDocument/2006/relationships/slideLayout" Target="../slideLayouts/slideLayout243.xml"/><Relationship Id="rId35" Type="http://schemas.openxmlformats.org/officeDocument/2006/relationships/slideLayout" Target="../slideLayouts/slideLayout248.xml"/><Relationship Id="rId56" Type="http://schemas.openxmlformats.org/officeDocument/2006/relationships/slideLayout" Target="../slideLayouts/slideLayout269.xml"/><Relationship Id="rId77" Type="http://schemas.openxmlformats.org/officeDocument/2006/relationships/slideLayout" Target="../slideLayouts/slideLayout290.xml"/><Relationship Id="rId100" Type="http://schemas.openxmlformats.org/officeDocument/2006/relationships/slideLayout" Target="../slideLayouts/slideLayout313.xml"/><Relationship Id="rId105" Type="http://schemas.openxmlformats.org/officeDocument/2006/relationships/slideLayout" Target="../slideLayouts/slideLayout318.xml"/><Relationship Id="rId126" Type="http://schemas.openxmlformats.org/officeDocument/2006/relationships/slideLayout" Target="../slideLayouts/slideLayout339.xml"/><Relationship Id="rId147" Type="http://schemas.openxmlformats.org/officeDocument/2006/relationships/slideLayout" Target="../slideLayouts/slideLayout360.xml"/><Relationship Id="rId168" Type="http://schemas.openxmlformats.org/officeDocument/2006/relationships/slideLayout" Target="../slideLayouts/slideLayout381.xml"/><Relationship Id="rId8" Type="http://schemas.openxmlformats.org/officeDocument/2006/relationships/slideLayout" Target="../slideLayouts/slideLayout221.xml"/><Relationship Id="rId51" Type="http://schemas.openxmlformats.org/officeDocument/2006/relationships/slideLayout" Target="../slideLayouts/slideLayout264.xml"/><Relationship Id="rId72" Type="http://schemas.openxmlformats.org/officeDocument/2006/relationships/slideLayout" Target="../slideLayouts/slideLayout285.xml"/><Relationship Id="rId93" Type="http://schemas.openxmlformats.org/officeDocument/2006/relationships/slideLayout" Target="../slideLayouts/slideLayout306.xml"/><Relationship Id="rId98" Type="http://schemas.openxmlformats.org/officeDocument/2006/relationships/slideLayout" Target="../slideLayouts/slideLayout311.xml"/><Relationship Id="rId121" Type="http://schemas.openxmlformats.org/officeDocument/2006/relationships/slideLayout" Target="../slideLayouts/slideLayout334.xml"/><Relationship Id="rId142" Type="http://schemas.openxmlformats.org/officeDocument/2006/relationships/slideLayout" Target="../slideLayouts/slideLayout355.xml"/><Relationship Id="rId163" Type="http://schemas.openxmlformats.org/officeDocument/2006/relationships/slideLayout" Target="../slideLayouts/slideLayout376.xml"/><Relationship Id="rId184" Type="http://schemas.openxmlformats.org/officeDocument/2006/relationships/slideLayout" Target="../slideLayouts/slideLayout397.xml"/><Relationship Id="rId189" Type="http://schemas.openxmlformats.org/officeDocument/2006/relationships/slideLayout" Target="../slideLayouts/slideLayout402.xml"/><Relationship Id="rId3" Type="http://schemas.openxmlformats.org/officeDocument/2006/relationships/slideLayout" Target="../slideLayouts/slideLayout216.xml"/><Relationship Id="rId25" Type="http://schemas.openxmlformats.org/officeDocument/2006/relationships/slideLayout" Target="../slideLayouts/slideLayout238.xml"/><Relationship Id="rId46" Type="http://schemas.openxmlformats.org/officeDocument/2006/relationships/slideLayout" Target="../slideLayouts/slideLayout259.xml"/><Relationship Id="rId67" Type="http://schemas.openxmlformats.org/officeDocument/2006/relationships/slideLayout" Target="../slideLayouts/slideLayout280.xml"/><Relationship Id="rId116" Type="http://schemas.openxmlformats.org/officeDocument/2006/relationships/slideLayout" Target="../slideLayouts/slideLayout329.xml"/><Relationship Id="rId137" Type="http://schemas.openxmlformats.org/officeDocument/2006/relationships/slideLayout" Target="../slideLayouts/slideLayout350.xml"/><Relationship Id="rId158" Type="http://schemas.openxmlformats.org/officeDocument/2006/relationships/slideLayout" Target="../slideLayouts/slideLayout371.xml"/><Relationship Id="rId20" Type="http://schemas.openxmlformats.org/officeDocument/2006/relationships/slideLayout" Target="../slideLayouts/slideLayout233.xml"/><Relationship Id="rId41" Type="http://schemas.openxmlformats.org/officeDocument/2006/relationships/slideLayout" Target="../slideLayouts/slideLayout254.xml"/><Relationship Id="rId62" Type="http://schemas.openxmlformats.org/officeDocument/2006/relationships/slideLayout" Target="../slideLayouts/slideLayout275.xml"/><Relationship Id="rId83" Type="http://schemas.openxmlformats.org/officeDocument/2006/relationships/slideLayout" Target="../slideLayouts/slideLayout296.xml"/><Relationship Id="rId88" Type="http://schemas.openxmlformats.org/officeDocument/2006/relationships/slideLayout" Target="../slideLayouts/slideLayout301.xml"/><Relationship Id="rId111" Type="http://schemas.openxmlformats.org/officeDocument/2006/relationships/slideLayout" Target="../slideLayouts/slideLayout324.xml"/><Relationship Id="rId132" Type="http://schemas.openxmlformats.org/officeDocument/2006/relationships/slideLayout" Target="../slideLayouts/slideLayout345.xml"/><Relationship Id="rId153" Type="http://schemas.openxmlformats.org/officeDocument/2006/relationships/slideLayout" Target="../slideLayouts/slideLayout366.xml"/><Relationship Id="rId174" Type="http://schemas.openxmlformats.org/officeDocument/2006/relationships/slideLayout" Target="../slideLayouts/slideLayout387.xml"/><Relationship Id="rId179" Type="http://schemas.openxmlformats.org/officeDocument/2006/relationships/slideLayout" Target="../slideLayouts/slideLayout392.xml"/><Relationship Id="rId195" Type="http://schemas.openxmlformats.org/officeDocument/2006/relationships/slideLayout" Target="../slideLayouts/slideLayout408.xml"/><Relationship Id="rId209" Type="http://schemas.openxmlformats.org/officeDocument/2006/relationships/slideLayout" Target="../slideLayouts/slideLayout422.xml"/><Relationship Id="rId190" Type="http://schemas.openxmlformats.org/officeDocument/2006/relationships/slideLayout" Target="../slideLayouts/slideLayout403.xml"/><Relationship Id="rId204" Type="http://schemas.openxmlformats.org/officeDocument/2006/relationships/slideLayout" Target="../slideLayouts/slideLayout417.xml"/><Relationship Id="rId15" Type="http://schemas.openxmlformats.org/officeDocument/2006/relationships/slideLayout" Target="../slideLayouts/slideLayout228.xml"/><Relationship Id="rId36" Type="http://schemas.openxmlformats.org/officeDocument/2006/relationships/slideLayout" Target="../slideLayouts/slideLayout249.xml"/><Relationship Id="rId57" Type="http://schemas.openxmlformats.org/officeDocument/2006/relationships/slideLayout" Target="../slideLayouts/slideLayout270.xml"/><Relationship Id="rId106" Type="http://schemas.openxmlformats.org/officeDocument/2006/relationships/slideLayout" Target="../slideLayouts/slideLayout319.xml"/><Relationship Id="rId127" Type="http://schemas.openxmlformats.org/officeDocument/2006/relationships/slideLayout" Target="../slideLayouts/slideLayout340.xml"/><Relationship Id="rId10" Type="http://schemas.openxmlformats.org/officeDocument/2006/relationships/slideLayout" Target="../slideLayouts/slideLayout223.xml"/><Relationship Id="rId31" Type="http://schemas.openxmlformats.org/officeDocument/2006/relationships/slideLayout" Target="../slideLayouts/slideLayout244.xml"/><Relationship Id="rId52" Type="http://schemas.openxmlformats.org/officeDocument/2006/relationships/slideLayout" Target="../slideLayouts/slideLayout265.xml"/><Relationship Id="rId73" Type="http://schemas.openxmlformats.org/officeDocument/2006/relationships/slideLayout" Target="../slideLayouts/slideLayout286.xml"/><Relationship Id="rId78" Type="http://schemas.openxmlformats.org/officeDocument/2006/relationships/slideLayout" Target="../slideLayouts/slideLayout291.xml"/><Relationship Id="rId94" Type="http://schemas.openxmlformats.org/officeDocument/2006/relationships/slideLayout" Target="../slideLayouts/slideLayout307.xml"/><Relationship Id="rId99" Type="http://schemas.openxmlformats.org/officeDocument/2006/relationships/slideLayout" Target="../slideLayouts/slideLayout312.xml"/><Relationship Id="rId101" Type="http://schemas.openxmlformats.org/officeDocument/2006/relationships/slideLayout" Target="../slideLayouts/slideLayout314.xml"/><Relationship Id="rId122" Type="http://schemas.openxmlformats.org/officeDocument/2006/relationships/slideLayout" Target="../slideLayouts/slideLayout335.xml"/><Relationship Id="rId143" Type="http://schemas.openxmlformats.org/officeDocument/2006/relationships/slideLayout" Target="../slideLayouts/slideLayout356.xml"/><Relationship Id="rId148" Type="http://schemas.openxmlformats.org/officeDocument/2006/relationships/slideLayout" Target="../slideLayouts/slideLayout361.xml"/><Relationship Id="rId164" Type="http://schemas.openxmlformats.org/officeDocument/2006/relationships/slideLayout" Target="../slideLayouts/slideLayout377.xml"/><Relationship Id="rId169" Type="http://schemas.openxmlformats.org/officeDocument/2006/relationships/slideLayout" Target="../slideLayouts/slideLayout382.xml"/><Relationship Id="rId185" Type="http://schemas.openxmlformats.org/officeDocument/2006/relationships/slideLayout" Target="../slideLayouts/slideLayout398.xml"/><Relationship Id="rId4" Type="http://schemas.openxmlformats.org/officeDocument/2006/relationships/slideLayout" Target="../slideLayouts/slideLayout217.xml"/><Relationship Id="rId9" Type="http://schemas.openxmlformats.org/officeDocument/2006/relationships/slideLayout" Target="../slideLayouts/slideLayout222.xml"/><Relationship Id="rId180" Type="http://schemas.openxmlformats.org/officeDocument/2006/relationships/slideLayout" Target="../slideLayouts/slideLayout393.xml"/><Relationship Id="rId210" Type="http://schemas.openxmlformats.org/officeDocument/2006/relationships/slideLayout" Target="../slideLayouts/slideLayout423.xml"/><Relationship Id="rId26" Type="http://schemas.openxmlformats.org/officeDocument/2006/relationships/slideLayout" Target="../slideLayouts/slideLayout239.xml"/><Relationship Id="rId47" Type="http://schemas.openxmlformats.org/officeDocument/2006/relationships/slideLayout" Target="../slideLayouts/slideLayout260.xml"/><Relationship Id="rId68" Type="http://schemas.openxmlformats.org/officeDocument/2006/relationships/slideLayout" Target="../slideLayouts/slideLayout281.xml"/><Relationship Id="rId89" Type="http://schemas.openxmlformats.org/officeDocument/2006/relationships/slideLayout" Target="../slideLayouts/slideLayout302.xml"/><Relationship Id="rId112" Type="http://schemas.openxmlformats.org/officeDocument/2006/relationships/slideLayout" Target="../slideLayouts/slideLayout325.xml"/><Relationship Id="rId133" Type="http://schemas.openxmlformats.org/officeDocument/2006/relationships/slideLayout" Target="../slideLayouts/slideLayout346.xml"/><Relationship Id="rId154" Type="http://schemas.openxmlformats.org/officeDocument/2006/relationships/slideLayout" Target="../slideLayouts/slideLayout367.xml"/><Relationship Id="rId175" Type="http://schemas.openxmlformats.org/officeDocument/2006/relationships/slideLayout" Target="../slideLayouts/slideLayout388.xml"/><Relationship Id="rId196" Type="http://schemas.openxmlformats.org/officeDocument/2006/relationships/slideLayout" Target="../slideLayouts/slideLayout409.xml"/><Relationship Id="rId200" Type="http://schemas.openxmlformats.org/officeDocument/2006/relationships/slideLayout" Target="../slideLayouts/slideLayout413.xml"/><Relationship Id="rId16" Type="http://schemas.openxmlformats.org/officeDocument/2006/relationships/slideLayout" Target="../slideLayouts/slideLayout2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4350" r:id="rId212"/>
    <p:sldLayoutId id="2147484352" r:id="rId2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SA4#124</a:t>
            </a:r>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60686500"/>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0" r:id="rId117"/>
    <p:sldLayoutId id="2147484471" r:id="rId118"/>
    <p:sldLayoutId id="2147484472" r:id="rId119"/>
    <p:sldLayoutId id="2147484473" r:id="rId120"/>
    <p:sldLayoutId id="2147484474" r:id="rId121"/>
    <p:sldLayoutId id="2147484475" r:id="rId122"/>
    <p:sldLayoutId id="2147484476" r:id="rId123"/>
    <p:sldLayoutId id="2147484477" r:id="rId124"/>
    <p:sldLayoutId id="2147484478" r:id="rId125"/>
    <p:sldLayoutId id="2147484479" r:id="rId126"/>
    <p:sldLayoutId id="2147484480" r:id="rId127"/>
    <p:sldLayoutId id="2147484481" r:id="rId128"/>
    <p:sldLayoutId id="2147484482" r:id="rId129"/>
    <p:sldLayoutId id="2147484483" r:id="rId130"/>
    <p:sldLayoutId id="2147484484" r:id="rId131"/>
    <p:sldLayoutId id="2147484485" r:id="rId132"/>
    <p:sldLayoutId id="2147484486" r:id="rId133"/>
    <p:sldLayoutId id="2147484487" r:id="rId134"/>
    <p:sldLayoutId id="2147484488" r:id="rId135"/>
    <p:sldLayoutId id="2147484489" r:id="rId136"/>
    <p:sldLayoutId id="2147484490" r:id="rId137"/>
    <p:sldLayoutId id="2147484491" r:id="rId138"/>
    <p:sldLayoutId id="2147484492" r:id="rId139"/>
    <p:sldLayoutId id="2147484493" r:id="rId140"/>
    <p:sldLayoutId id="2147484494" r:id="rId141"/>
    <p:sldLayoutId id="2147484495" r:id="rId142"/>
    <p:sldLayoutId id="2147484496" r:id="rId143"/>
    <p:sldLayoutId id="2147484497" r:id="rId144"/>
    <p:sldLayoutId id="2147484498" r:id="rId145"/>
    <p:sldLayoutId id="2147484499" r:id="rId146"/>
    <p:sldLayoutId id="2147484500" r:id="rId147"/>
    <p:sldLayoutId id="2147484501" r:id="rId148"/>
    <p:sldLayoutId id="2147484502" r:id="rId149"/>
    <p:sldLayoutId id="2147484503" r:id="rId150"/>
    <p:sldLayoutId id="2147484504" r:id="rId151"/>
    <p:sldLayoutId id="2147484505" r:id="rId152"/>
    <p:sldLayoutId id="2147484506" r:id="rId153"/>
    <p:sldLayoutId id="2147484507" r:id="rId154"/>
    <p:sldLayoutId id="2147484508" r:id="rId155"/>
    <p:sldLayoutId id="2147484509" r:id="rId156"/>
    <p:sldLayoutId id="2147484510" r:id="rId157"/>
    <p:sldLayoutId id="2147484511" r:id="rId158"/>
    <p:sldLayoutId id="2147484512" r:id="rId159"/>
    <p:sldLayoutId id="2147484513" r:id="rId160"/>
    <p:sldLayoutId id="2147484514" r:id="rId161"/>
    <p:sldLayoutId id="2147484515" r:id="rId162"/>
    <p:sldLayoutId id="2147484516" r:id="rId163"/>
    <p:sldLayoutId id="2147484517" r:id="rId164"/>
    <p:sldLayoutId id="2147484518" r:id="rId165"/>
    <p:sldLayoutId id="2147484519" r:id="rId166"/>
    <p:sldLayoutId id="2147484520" r:id="rId167"/>
    <p:sldLayoutId id="2147484521" r:id="rId168"/>
    <p:sldLayoutId id="2147484522" r:id="rId169"/>
    <p:sldLayoutId id="2147484523" r:id="rId170"/>
    <p:sldLayoutId id="2147484524" r:id="rId171"/>
    <p:sldLayoutId id="2147484525" r:id="rId172"/>
    <p:sldLayoutId id="2147484526" r:id="rId173"/>
    <p:sldLayoutId id="2147484527" r:id="rId174"/>
    <p:sldLayoutId id="2147484528" r:id="rId175"/>
    <p:sldLayoutId id="2147484529" r:id="rId176"/>
    <p:sldLayoutId id="2147484530" r:id="rId177"/>
    <p:sldLayoutId id="2147484531" r:id="rId178"/>
    <p:sldLayoutId id="2147484532" r:id="rId179"/>
    <p:sldLayoutId id="2147484533" r:id="rId180"/>
    <p:sldLayoutId id="2147484534" r:id="rId181"/>
    <p:sldLayoutId id="2147484535" r:id="rId182"/>
    <p:sldLayoutId id="2147484536" r:id="rId183"/>
    <p:sldLayoutId id="2147484537" r:id="rId184"/>
    <p:sldLayoutId id="2147484538" r:id="rId185"/>
    <p:sldLayoutId id="2147484539" r:id="rId186"/>
    <p:sldLayoutId id="2147484540" r:id="rId187"/>
    <p:sldLayoutId id="2147484541" r:id="rId188"/>
    <p:sldLayoutId id="2147484542" r:id="rId189"/>
    <p:sldLayoutId id="2147484543" r:id="rId190"/>
    <p:sldLayoutId id="2147484544" r:id="rId191"/>
    <p:sldLayoutId id="2147484545" r:id="rId192"/>
    <p:sldLayoutId id="2147484546" r:id="rId193"/>
    <p:sldLayoutId id="2147484547" r:id="rId194"/>
    <p:sldLayoutId id="2147484548" r:id="rId195"/>
    <p:sldLayoutId id="2147484549" r:id="rId196"/>
    <p:sldLayoutId id="2147484550" r:id="rId197"/>
    <p:sldLayoutId id="2147484551" r:id="rId198"/>
    <p:sldLayoutId id="2147484552" r:id="rId199"/>
    <p:sldLayoutId id="2147484553" r:id="rId200"/>
    <p:sldLayoutId id="2147484554" r:id="rId201"/>
    <p:sldLayoutId id="2147484555" r:id="rId202"/>
    <p:sldLayoutId id="2147484556" r:id="rId203"/>
    <p:sldLayoutId id="2147484557" r:id="rId204"/>
    <p:sldLayoutId id="2147484558" r:id="rId205"/>
    <p:sldLayoutId id="2147484559" r:id="rId206"/>
    <p:sldLayoutId id="2147484560" r:id="rId207"/>
    <p:sldLayoutId id="2147484561" r:id="rId208"/>
    <p:sldLayoutId id="2147484562" r:id="rId209"/>
    <p:sldLayoutId id="2147484563" r:id="rId210"/>
    <p:sldLayoutId id="2147484564"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package" Target="../embeddings/Microsoft_Visio_Drawing1.vsdx"/><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emf"/><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jpeg"/><Relationship Id="rId1" Type="http://schemas.openxmlformats.org/officeDocument/2006/relationships/slideLayout" Target="../slideLayouts/slideLayout25.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package" Target="../embeddings/Microsoft_Visio_Drawing2.vsdx"/><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70.xml"/><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2.png"/><Relationship Id="rId7" Type="http://schemas.openxmlformats.org/officeDocument/2006/relationships/image" Target="../media/image38.png"/><Relationship Id="rId2" Type="http://schemas.openxmlformats.org/officeDocument/2006/relationships/image" Target="../media/image46.emf"/><Relationship Id="rId1" Type="http://schemas.openxmlformats.org/officeDocument/2006/relationships/slideLayout" Target="../slideLayouts/slideLayout21.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package" Target="../embeddings/Microsoft_Visio_Drawing3.vsdx"/><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52.jpeg"/><Relationship Id="rId2" Type="http://schemas.openxmlformats.org/officeDocument/2006/relationships/image" Target="../media/image48.emf"/><Relationship Id="rId1" Type="http://schemas.openxmlformats.org/officeDocument/2006/relationships/slideLayout" Target="../slideLayouts/slideLayout2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3.jpeg"/><Relationship Id="rId1" Type="http://schemas.openxmlformats.org/officeDocument/2006/relationships/slideLayout" Target="../slideLayouts/slideLayout238.xml"/><Relationship Id="rId4" Type="http://schemas.openxmlformats.org/officeDocument/2006/relationships/image" Target="../media/image24.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26.emf"/><Relationship Id="rId5" Type="http://schemas.openxmlformats.org/officeDocument/2006/relationships/oleObject" Target="../embeddings/oleObject3.bin"/><Relationship Id="rId4" Type="http://schemas.openxmlformats.org/officeDocument/2006/relationships/image" Target="../media/image2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F6DF7-F776-8B2E-E474-E3048A76195D}"/>
              </a:ext>
            </a:extLst>
          </p:cNvPr>
          <p:cNvSpPr>
            <a:spLocks noGrp="1"/>
          </p:cNvSpPr>
          <p:nvPr>
            <p:ph type="body" sz="quarter" idx="10"/>
          </p:nvPr>
        </p:nvSpPr>
        <p:spPr/>
        <p:txBody>
          <a:bodyPr/>
          <a:lstStyle/>
          <a:p>
            <a:r>
              <a:rPr lang="de-DE" dirty="0"/>
              <a:t>Thomas Stockhammer, Imed Bouazizi, Nikolai Leung, Liangping Ma</a:t>
            </a:r>
          </a:p>
          <a:p>
            <a:r>
              <a:rPr lang="de-DE" dirty="0"/>
              <a:t>Qualcomm Technologies</a:t>
            </a:r>
            <a:endParaRPr lang="en-US" dirty="0"/>
          </a:p>
        </p:txBody>
      </p:sp>
      <p:sp>
        <p:nvSpPr>
          <p:cNvPr id="11" name="Text Placeholder 10">
            <a:extLst>
              <a:ext uri="{FF2B5EF4-FFF2-40B4-BE49-F238E27FC236}">
                <a16:creationId xmlns:a16="http://schemas.microsoft.com/office/drawing/2014/main" id="{A42E64AD-595F-DAB7-DBC6-ED788620CF9C}"/>
              </a:ext>
            </a:extLst>
          </p:cNvPr>
          <p:cNvSpPr>
            <a:spLocks noGrp="1"/>
          </p:cNvSpPr>
          <p:nvPr>
            <p:ph type="body" sz="quarter" idx="14"/>
          </p:nvPr>
        </p:nvSpPr>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1074732" y="1996421"/>
            <a:ext cx="8416582" cy="1445909"/>
          </a:xfrm>
        </p:spPr>
        <p:txBody>
          <a:bodyPr/>
          <a:lstStyle/>
          <a:p>
            <a:r>
              <a:rPr lang="en-US" sz="5400" dirty="0">
                <a:solidFill>
                  <a:schemeClr val="bg1"/>
                </a:solidFill>
              </a:rPr>
              <a:t>Qualcomm's View on Rel-19 Planning</a:t>
            </a:r>
            <a:endParaRPr lang="en-US" dirty="0"/>
          </a:p>
        </p:txBody>
      </p:sp>
      <p:sp>
        <p:nvSpPr>
          <p:cNvPr id="3" name="TextBox 2">
            <a:extLst>
              <a:ext uri="{FF2B5EF4-FFF2-40B4-BE49-F238E27FC236}">
                <a16:creationId xmlns:a16="http://schemas.microsoft.com/office/drawing/2014/main" id="{F0FC35E3-8A61-5AE3-A1E1-74A3DD1F2DEE}"/>
              </a:ext>
            </a:extLst>
          </p:cNvPr>
          <p:cNvSpPr txBox="1"/>
          <p:nvPr/>
        </p:nvSpPr>
        <p:spPr>
          <a:xfrm>
            <a:off x="3048000" y="393013"/>
            <a:ext cx="8780206" cy="708592"/>
          </a:xfrm>
          <a:prstGeom prst="rect">
            <a:avLst/>
          </a:prstGeom>
          <a:noFill/>
        </p:spPr>
        <p:txBody>
          <a:bodyPr wrap="square">
            <a:spAutoFit/>
          </a:bodyPr>
          <a:lstStyle/>
          <a:p>
            <a:pPr marL="0" marR="0">
              <a:lnSpc>
                <a:spcPct val="107000"/>
              </a:lnSpc>
              <a:spcBef>
                <a:spcPts val="0"/>
              </a:spcBef>
              <a:spcAft>
                <a:spcPts val="300"/>
              </a:spcAft>
              <a:tabLst>
                <a:tab pos="5941060" algn="r"/>
              </a:tabLst>
            </a:pP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3GPP TSG SA WG4 Meeting #124 			S4-230809</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600"/>
              </a:spcAft>
              <a:tabLst>
                <a:tab pos="5941060" algn="r"/>
              </a:tabLst>
            </a:pPr>
            <a:r>
              <a:rPr lang="en-US" sz="1800" b="1" dirty="0">
                <a:solidFill>
                  <a:srgbClr val="FFFFFF"/>
                </a:solidFill>
                <a:effectLst/>
                <a:latin typeface="Arial" panose="020B0604020202020204" pitchFamily="34" charset="0"/>
                <a:ea typeface="Malgun Gothic" panose="020B0503020000020004" pitchFamily="34" charset="-127"/>
                <a:cs typeface="Times New Roman" panose="02020603050405020304" pitchFamily="18" charset="0"/>
              </a:rPr>
              <a:t>Berlin, Germany 22 – 26 May 2023	</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8470E1F-8F52-E069-90C9-70241145C868}"/>
              </a:ext>
            </a:extLst>
          </p:cNvPr>
          <p:cNvSpPr>
            <a:spLocks noGrp="1"/>
          </p:cNvSpPr>
          <p:nvPr>
            <p:ph type="title"/>
          </p:nvPr>
        </p:nvSpPr>
        <p:spPr>
          <a:xfrm>
            <a:off x="495300" y="565125"/>
            <a:ext cx="11187112" cy="439479"/>
          </a:xfrm>
        </p:spPr>
        <p:txBody>
          <a:bodyPr/>
          <a:lstStyle/>
          <a:p>
            <a:r>
              <a:rPr lang="de-DE" dirty="0"/>
              <a:t>5G Media Streaming</a:t>
            </a:r>
            <a:endParaRPr lang="en-US" dirty="0"/>
          </a:p>
        </p:txBody>
      </p:sp>
      <p:sp>
        <p:nvSpPr>
          <p:cNvPr id="9" name="Subtitle 8">
            <a:extLst>
              <a:ext uri="{FF2B5EF4-FFF2-40B4-BE49-F238E27FC236}">
                <a16:creationId xmlns:a16="http://schemas.microsoft.com/office/drawing/2014/main" id="{E9B8AD6D-B079-8A8B-334B-53893BF6029E}"/>
              </a:ext>
            </a:extLst>
          </p:cNvPr>
          <p:cNvSpPr>
            <a:spLocks noGrp="1"/>
          </p:cNvSpPr>
          <p:nvPr>
            <p:ph type="subTitle" idx="1"/>
          </p:nvPr>
        </p:nvSpPr>
        <p:spPr/>
        <p:txBody>
          <a:bodyPr/>
          <a:lstStyle/>
          <a:p>
            <a:r>
              <a:rPr lang="de-DE" dirty="0"/>
              <a:t>Ongoing Enhancements in Rel-18</a:t>
            </a:r>
            <a:endParaRPr lang="en-US" dirty="0"/>
          </a:p>
        </p:txBody>
      </p:sp>
      <p:graphicFrame>
        <p:nvGraphicFramePr>
          <p:cNvPr id="3" name="Object 2">
            <a:extLst>
              <a:ext uri="{FF2B5EF4-FFF2-40B4-BE49-F238E27FC236}">
                <a16:creationId xmlns:a16="http://schemas.microsoft.com/office/drawing/2014/main" id="{81380A2E-8F3A-0B5E-58DF-D86B36923C84}"/>
              </a:ext>
            </a:extLst>
          </p:cNvPr>
          <p:cNvGraphicFramePr>
            <a:graphicFrameLocks noChangeAspect="1"/>
          </p:cNvGraphicFramePr>
          <p:nvPr>
            <p:extLst>
              <p:ext uri="{D42A27DB-BD31-4B8C-83A1-F6EECF244321}">
                <p14:modId xmlns:p14="http://schemas.microsoft.com/office/powerpoint/2010/main" val="373959811"/>
              </p:ext>
            </p:extLst>
          </p:nvPr>
        </p:nvGraphicFramePr>
        <p:xfrm>
          <a:off x="823913" y="1444625"/>
          <a:ext cx="10545762" cy="4975225"/>
        </p:xfrm>
        <a:graphic>
          <a:graphicData uri="http://schemas.openxmlformats.org/presentationml/2006/ole">
            <mc:AlternateContent xmlns:mc="http://schemas.openxmlformats.org/markup-compatibility/2006">
              <mc:Choice xmlns:v="urn:schemas-microsoft-com:vml" Requires="v">
                <p:oleObj name="Visio" r:id="rId2" imgW="14982935" imgH="6372507" progId="Visio.Drawing.15">
                  <p:embed/>
                </p:oleObj>
              </mc:Choice>
              <mc:Fallback>
                <p:oleObj name="Visio" r:id="rId2" imgW="14982935" imgH="6372507" progId="Visio.Drawing.15">
                  <p:embed/>
                  <p:pic>
                    <p:nvPicPr>
                      <p:cNvPr id="3" name="Object 2">
                        <a:extLst>
                          <a:ext uri="{FF2B5EF4-FFF2-40B4-BE49-F238E27FC236}">
                            <a16:creationId xmlns:a16="http://schemas.microsoft.com/office/drawing/2014/main" id="{81380A2E-8F3A-0B5E-58DF-D86B36923C84}"/>
                          </a:ext>
                        </a:extLst>
                      </p:cNvPr>
                      <p:cNvPicPr>
                        <a:picLocks noChangeAspect="1" noChangeArrowheads="1"/>
                      </p:cNvPicPr>
                      <p:nvPr/>
                    </p:nvPicPr>
                    <p:blipFill>
                      <a:blip r:embed="rId3"/>
                      <a:srcRect b="-3738"/>
                      <a:stretch>
                        <a:fillRect/>
                      </a:stretch>
                    </p:blipFill>
                    <p:spPr bwMode="auto">
                      <a:xfrm>
                        <a:off x="823913" y="1444625"/>
                        <a:ext cx="10545762" cy="4975225"/>
                      </a:xfrm>
                      <a:prstGeom prst="rect">
                        <a:avLst/>
                      </a:prstGeom>
                      <a:noFill/>
                    </p:spPr>
                  </p:pic>
                </p:oleObj>
              </mc:Fallback>
            </mc:AlternateContent>
          </a:graphicData>
        </a:graphic>
      </p:graphicFrame>
      <p:sp>
        <p:nvSpPr>
          <p:cNvPr id="2" name="Footer Placeholder 1">
            <a:extLst>
              <a:ext uri="{FF2B5EF4-FFF2-40B4-BE49-F238E27FC236}">
                <a16:creationId xmlns:a16="http://schemas.microsoft.com/office/drawing/2014/main" id="{1A2029E4-78E8-C692-BCEC-618326545105}"/>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806485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CD20DA6-9719-03E1-3F1F-39C14C4310CA}"/>
              </a:ext>
            </a:extLst>
          </p:cNvPr>
          <p:cNvSpPr>
            <a:spLocks noGrp="1"/>
          </p:cNvSpPr>
          <p:nvPr>
            <p:ph type="ftr" sz="quarter" idx="10"/>
          </p:nvPr>
        </p:nvSpPr>
        <p:spPr/>
        <p:txBody>
          <a:bodyPr/>
          <a:lstStyle/>
          <a:p>
            <a:r>
              <a:rPr lang="en-US"/>
              <a:t>3GPP SA4#124</a:t>
            </a:r>
            <a:endParaRPr lang="en-US" dirty="0"/>
          </a:p>
        </p:txBody>
      </p:sp>
      <p:sp>
        <p:nvSpPr>
          <p:cNvPr id="3" name="Title 2">
            <a:extLst>
              <a:ext uri="{FF2B5EF4-FFF2-40B4-BE49-F238E27FC236}">
                <a16:creationId xmlns:a16="http://schemas.microsoft.com/office/drawing/2014/main" id="{9DE4DD3A-5C60-D0EB-5198-D879920FC11E}"/>
              </a:ext>
            </a:extLst>
          </p:cNvPr>
          <p:cNvSpPr>
            <a:spLocks noGrp="1"/>
          </p:cNvSpPr>
          <p:nvPr>
            <p:ph type="title"/>
          </p:nvPr>
        </p:nvSpPr>
        <p:spPr>
          <a:xfrm>
            <a:off x="495300" y="642644"/>
            <a:ext cx="11187112" cy="361959"/>
          </a:xfrm>
        </p:spPr>
        <p:txBody>
          <a:bodyPr/>
          <a:lstStyle/>
          <a:p>
            <a:r>
              <a:rPr lang="de-DE" dirty="0"/>
              <a:t>Stage-3 Work for Rel-18 in Preparation</a:t>
            </a:r>
            <a:endParaRPr lang="en-US" dirty="0"/>
          </a:p>
        </p:txBody>
      </p:sp>
      <p:sp>
        <p:nvSpPr>
          <p:cNvPr id="4" name="Content Placeholder 3">
            <a:extLst>
              <a:ext uri="{FF2B5EF4-FFF2-40B4-BE49-F238E27FC236}">
                <a16:creationId xmlns:a16="http://schemas.microsoft.com/office/drawing/2014/main" id="{4DE8C711-6588-267B-FEA0-8FF323039D32}"/>
              </a:ext>
            </a:extLst>
          </p:cNvPr>
          <p:cNvSpPr>
            <a:spLocks noGrp="1"/>
          </p:cNvSpPr>
          <p:nvPr>
            <p:ph sz="quarter" idx="14"/>
          </p:nvPr>
        </p:nvSpPr>
        <p:spPr/>
        <p:txBody>
          <a:bodyPr>
            <a:normAutofit fontScale="85000" lnSpcReduction="20000"/>
          </a:bodyPr>
          <a:lstStyle/>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Stage 3 support for uplink streaming as defined in TS 26.501 and based on the conclusions in clause 6.5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Stage 3 support for </a:t>
            </a:r>
            <a:r>
              <a:rPr lang="en-GB" sz="1800" dirty="0">
                <a:effectLst/>
                <a:latin typeface="Times New Roman" panose="02020603050405020304" pitchFamily="18" charset="0"/>
                <a:ea typeface="Times New Roman" panose="02020603050405020304" pitchFamily="18" charset="0"/>
                <a:cs typeface="Vrinda" panose="020B0502040204020203" pitchFamily="34" charset="0"/>
              </a:rPr>
              <a:t>end-to-end low latency live streaming</a:t>
            </a:r>
            <a:r>
              <a:rPr lang="en-GB" sz="1800" dirty="0">
                <a:effectLst/>
                <a:latin typeface="Times New Roman" panose="02020603050405020304" pitchFamily="18" charset="0"/>
                <a:ea typeface="Malgun Gothic" panose="020B0503020000020004" pitchFamily="34" charset="-127"/>
              </a:rPr>
              <a:t> as defined in TS 26.501 and based on the conclusions in clause 6.11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Stage 3 support for </a:t>
            </a:r>
            <a:r>
              <a:rPr lang="en-US" sz="1800" dirty="0">
                <a:effectLst/>
                <a:latin typeface="Times New Roman" panose="02020603050405020304" pitchFamily="18" charset="0"/>
                <a:ea typeface="Times New Roman" panose="02020603050405020304" pitchFamily="18" charset="0"/>
                <a:cs typeface="Vrinda" panose="020B0502040204020203" pitchFamily="34" charset="0"/>
              </a:rPr>
              <a:t>5GMS over MBS and 5GMS hybrid services </a:t>
            </a:r>
            <a:r>
              <a:rPr lang="en-GB" sz="1800" dirty="0">
                <a:effectLst/>
                <a:latin typeface="Times New Roman" panose="02020603050405020304" pitchFamily="18" charset="0"/>
                <a:ea typeface="Malgun Gothic" panose="020B0503020000020004" pitchFamily="34" charset="-127"/>
              </a:rPr>
              <a:t>as defined in TS 26.501 and based on the conclusions in TR 26.804 and TR 26.802</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Stage 3 support for </a:t>
            </a:r>
            <a:r>
              <a:rPr lang="en-US" sz="1800" dirty="0">
                <a:effectLst/>
                <a:latin typeface="Times New Roman" panose="02020603050405020304" pitchFamily="18" charset="0"/>
                <a:ea typeface="Times New Roman" panose="02020603050405020304" pitchFamily="18" charset="0"/>
                <a:cs typeface="Vrinda" panose="020B0502040204020203" pitchFamily="34" charset="0"/>
              </a:rPr>
              <a:t>multiple media service entry points</a:t>
            </a:r>
            <a:r>
              <a:rPr lang="en-US" sz="1800" dirty="0">
                <a:effectLst/>
                <a:latin typeface="Times New Roman" panose="02020603050405020304" pitchFamily="18" charset="0"/>
                <a:ea typeface="Malgun Gothic" panose="020B0503020000020004" pitchFamily="34" charset="-127"/>
              </a:rPr>
              <a:t> </a:t>
            </a:r>
            <a:r>
              <a:rPr lang="en-GB" sz="1800" dirty="0">
                <a:effectLst/>
                <a:latin typeface="Times New Roman" panose="02020603050405020304" pitchFamily="18" charset="0"/>
                <a:ea typeface="Malgun Gothic" panose="020B0503020000020004" pitchFamily="34" charset="-127"/>
              </a:rPr>
              <a:t>as defined in TS 26.501 and based on the conclusions in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Extensions to 5GMS protocols to support traffic identification based on the conclusions in TR 26.804, clause 6.3. </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Addition of HTTP/3 to the 5GMS protocols as an optional alternative based on the conclusions in clause 6.4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Addition of necessary parameter extensions to the M1, M5, and M6 reference points to provide access to Background Data Transfer based on the conclusions in clause 6.6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Specification of the usage of </a:t>
            </a:r>
            <a:r>
              <a:rPr lang="en-GB" sz="1800" dirty="0" err="1">
                <a:effectLst/>
                <a:latin typeface="Times New Roman" panose="02020603050405020304" pitchFamily="18" charset="0"/>
                <a:ea typeface="Malgun Gothic" panose="020B0503020000020004" pitchFamily="34" charset="-127"/>
              </a:rPr>
              <a:t>Oauth</a:t>
            </a:r>
            <a:r>
              <a:rPr lang="en-GB" sz="1800" dirty="0">
                <a:effectLst/>
                <a:latin typeface="Times New Roman" panose="02020603050405020304" pitchFamily="18" charset="0"/>
                <a:ea typeface="Malgun Gothic" panose="020B0503020000020004" pitchFamily="34" charset="-127"/>
              </a:rPr>
              <a:t> 2.0 (according to the SA3 guidelines) for 5GMS protocols based on the conclusions in clause 6.9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Specifications for the 3GPP Service Handler and URL including the necessary functions on UE and device to support automatic launch of 5G System services in the context of 5G Media Streaming based on the conclusions in clause 6.13 of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Additional minor enhancements based on feedback from 5G-MAG Reference tool developments.</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Specification of a RESTful API at reference point M3 for the configuration of 5GMS AS instances by 5GMS AF based on the conclusions in TR 26.804.</a:t>
            </a:r>
            <a:endParaRPr lang="en-US" sz="1800" dirty="0">
              <a:effectLst/>
              <a:latin typeface="Times New Roman" panose="02020603050405020304" pitchFamily="18" charset="0"/>
              <a:ea typeface="Malgun Gothic" panose="020B0503020000020004" pitchFamily="34" charset="-127"/>
            </a:endParaRPr>
          </a:p>
          <a:p>
            <a:pPr marL="342900" marR="0" lvl="0" indent="-342900">
              <a:spcBef>
                <a:spcPts val="0"/>
              </a:spcBef>
              <a:spcAft>
                <a:spcPts val="900"/>
              </a:spcAft>
              <a:buFont typeface="+mj-lt"/>
              <a:buAutoNum type="arabicParenR"/>
            </a:pPr>
            <a:r>
              <a:rPr lang="en-GB" sz="1800" dirty="0">
                <a:effectLst/>
                <a:latin typeface="Times New Roman" panose="02020603050405020304" pitchFamily="18" charset="0"/>
                <a:ea typeface="Malgun Gothic" panose="020B0503020000020004" pitchFamily="34" charset="-127"/>
              </a:rPr>
              <a:t>Specification of data types for data reporting of ANBR-based Network Assistance invocations and (in liaison with CT3) specification of data types for exposure of events relating to invocation of AF-based and ANBR-based Network Assistance. </a:t>
            </a:r>
            <a:endParaRPr lang="en-US" sz="1800" dirty="0">
              <a:effectLst/>
              <a:latin typeface="Times New Roman" panose="02020603050405020304" pitchFamily="18" charset="0"/>
              <a:ea typeface="Malgun Gothic" panose="020B0503020000020004" pitchFamily="34" charset="-127"/>
            </a:endParaRPr>
          </a:p>
          <a:p>
            <a:pPr marL="0" indent="0">
              <a:buNone/>
            </a:pPr>
            <a:endParaRPr lang="en-US" dirty="0"/>
          </a:p>
        </p:txBody>
      </p:sp>
      <p:sp>
        <p:nvSpPr>
          <p:cNvPr id="5" name="Subtitle 4">
            <a:extLst>
              <a:ext uri="{FF2B5EF4-FFF2-40B4-BE49-F238E27FC236}">
                <a16:creationId xmlns:a16="http://schemas.microsoft.com/office/drawing/2014/main" id="{4653E0FC-90A8-E7E2-8498-ED71237BEEAF}"/>
              </a:ext>
            </a:extLst>
          </p:cNvPr>
          <p:cNvSpPr>
            <a:spLocks noGrp="1"/>
          </p:cNvSpPr>
          <p:nvPr>
            <p:ph type="subTitle" idx="1"/>
          </p:nvPr>
        </p:nvSpPr>
        <p:spPr/>
        <p:txBody>
          <a:bodyPr/>
          <a:lstStyle/>
          <a:p>
            <a:r>
              <a:rPr lang="de-DE" dirty="0"/>
              <a:t>Completion of the Work item March 2024</a:t>
            </a:r>
            <a:endParaRPr lang="en-US" dirty="0"/>
          </a:p>
        </p:txBody>
      </p:sp>
      <p:sp>
        <p:nvSpPr>
          <p:cNvPr id="6" name="Rectangle: Rounded Corners 5">
            <a:extLst>
              <a:ext uri="{FF2B5EF4-FFF2-40B4-BE49-F238E27FC236}">
                <a16:creationId xmlns:a16="http://schemas.microsoft.com/office/drawing/2014/main" id="{0E25E4E0-D52B-D6E2-E8A4-4C9D6B775C2B}"/>
              </a:ext>
            </a:extLst>
          </p:cNvPr>
          <p:cNvSpPr/>
          <p:nvPr/>
        </p:nvSpPr>
        <p:spPr>
          <a:xfrm>
            <a:off x="7433870" y="552427"/>
            <a:ext cx="3979147" cy="9043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Can everything be completed?</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297308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8470E1F-8F52-E069-90C9-70241145C868}"/>
              </a:ext>
            </a:extLst>
          </p:cNvPr>
          <p:cNvSpPr>
            <a:spLocks noGrp="1"/>
          </p:cNvSpPr>
          <p:nvPr>
            <p:ph type="title"/>
          </p:nvPr>
        </p:nvSpPr>
        <p:spPr>
          <a:xfrm>
            <a:off x="495300" y="648656"/>
            <a:ext cx="11187112" cy="439479"/>
          </a:xfrm>
        </p:spPr>
        <p:txBody>
          <a:bodyPr/>
          <a:lstStyle/>
          <a:p>
            <a:r>
              <a:rPr lang="de-DE"/>
              <a:t>G4ARTAR</a:t>
            </a:r>
            <a:endParaRPr lang="en-US"/>
          </a:p>
        </p:txBody>
      </p:sp>
      <p:sp>
        <p:nvSpPr>
          <p:cNvPr id="9" name="Subtitle 8">
            <a:extLst>
              <a:ext uri="{FF2B5EF4-FFF2-40B4-BE49-F238E27FC236}">
                <a16:creationId xmlns:a16="http://schemas.microsoft.com/office/drawing/2014/main" id="{E9B8AD6D-B079-8A8B-334B-53893BF6029E}"/>
              </a:ext>
            </a:extLst>
          </p:cNvPr>
          <p:cNvSpPr>
            <a:spLocks noGrp="1"/>
          </p:cNvSpPr>
          <p:nvPr>
            <p:ph type="subTitle" idx="1"/>
          </p:nvPr>
        </p:nvSpPr>
        <p:spPr/>
        <p:txBody>
          <a:bodyPr/>
          <a:lstStyle/>
          <a:p>
            <a:r>
              <a:rPr lang="de-DE" dirty="0"/>
              <a:t>Rel-18 Stage 2 work to create 5GMS equivalent for Real-time and WebRTC based delivery</a:t>
            </a:r>
            <a:endParaRPr lang="en-US" dirty="0"/>
          </a:p>
        </p:txBody>
      </p:sp>
      <p:graphicFrame>
        <p:nvGraphicFramePr>
          <p:cNvPr id="3" name="Object 2">
            <a:extLst>
              <a:ext uri="{FF2B5EF4-FFF2-40B4-BE49-F238E27FC236}">
                <a16:creationId xmlns:a16="http://schemas.microsoft.com/office/drawing/2014/main" id="{5784BB4C-821E-90A1-B282-2CBEF193E7AE}"/>
              </a:ext>
            </a:extLst>
          </p:cNvPr>
          <p:cNvGraphicFramePr>
            <a:graphicFrameLocks noChangeAspect="1"/>
          </p:cNvGraphicFramePr>
          <p:nvPr/>
        </p:nvGraphicFramePr>
        <p:xfrm>
          <a:off x="868218" y="1450109"/>
          <a:ext cx="10252364" cy="4679038"/>
        </p:xfrm>
        <a:graphic>
          <a:graphicData uri="http://schemas.openxmlformats.org/presentationml/2006/ole">
            <mc:AlternateContent xmlns:mc="http://schemas.openxmlformats.org/markup-compatibility/2006">
              <mc:Choice xmlns:v="urn:schemas-microsoft-com:vml" Requires="v">
                <p:oleObj name="Visio" r:id="rId2" imgW="6766560" imgH="3086100" progId="Visio.Drawing.15">
                  <p:embed/>
                </p:oleObj>
              </mc:Choice>
              <mc:Fallback>
                <p:oleObj name="Visio" r:id="rId2" imgW="6766560" imgH="3086100" progId="Visio.Drawing.15">
                  <p:embed/>
                  <p:pic>
                    <p:nvPicPr>
                      <p:cNvPr id="3" name="Object 2">
                        <a:extLst>
                          <a:ext uri="{FF2B5EF4-FFF2-40B4-BE49-F238E27FC236}">
                            <a16:creationId xmlns:a16="http://schemas.microsoft.com/office/drawing/2014/main" id="{5784BB4C-821E-90A1-B282-2CBEF193E7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218" y="1450109"/>
                        <a:ext cx="10252364" cy="4679038"/>
                      </a:xfrm>
                      <a:prstGeom prst="rect">
                        <a:avLst/>
                      </a:prstGeom>
                      <a:noFill/>
                    </p:spPr>
                  </p:pic>
                </p:oleObj>
              </mc:Fallback>
            </mc:AlternateContent>
          </a:graphicData>
        </a:graphic>
      </p:graphicFrame>
      <p:sp>
        <p:nvSpPr>
          <p:cNvPr id="2" name="Rectangle: Rounded Corners 1">
            <a:extLst>
              <a:ext uri="{FF2B5EF4-FFF2-40B4-BE49-F238E27FC236}">
                <a16:creationId xmlns:a16="http://schemas.microsoft.com/office/drawing/2014/main" id="{30F6B527-C2E7-7A7A-4C7F-E7A246FBD1EE}"/>
              </a:ext>
            </a:extLst>
          </p:cNvPr>
          <p:cNvSpPr/>
          <p:nvPr/>
        </p:nvSpPr>
        <p:spPr>
          <a:xfrm>
            <a:off x="7717553" y="75793"/>
            <a:ext cx="3979147" cy="9043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Stage-3 Work unclear</a:t>
            </a:r>
            <a:endParaRPr lang="en-US" dirty="0" err="1">
              <a:solidFill>
                <a:schemeClr val="bg1"/>
              </a:solidFill>
              <a:latin typeface="Microsoft Sans Serif"/>
              <a:cs typeface="Microsoft Sans Serif" panose="020B0604020202020204" pitchFamily="34" charset="0"/>
            </a:endParaRPr>
          </a:p>
        </p:txBody>
      </p:sp>
      <p:sp>
        <p:nvSpPr>
          <p:cNvPr id="4" name="Footer Placeholder 3">
            <a:extLst>
              <a:ext uri="{FF2B5EF4-FFF2-40B4-BE49-F238E27FC236}">
                <a16:creationId xmlns:a16="http://schemas.microsoft.com/office/drawing/2014/main" id="{AFACC50F-B8A5-9E1A-26F2-D951507EBBA7}"/>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85520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F63CF2-A8F2-3A85-6D5A-80980B858D08}"/>
              </a:ext>
            </a:extLst>
          </p:cNvPr>
          <p:cNvSpPr>
            <a:spLocks noGrp="1"/>
          </p:cNvSpPr>
          <p:nvPr>
            <p:ph type="title"/>
          </p:nvPr>
        </p:nvSpPr>
        <p:spPr>
          <a:xfrm>
            <a:off x="495300" y="642645"/>
            <a:ext cx="11187112" cy="361959"/>
          </a:xfrm>
        </p:spPr>
        <p:txBody>
          <a:bodyPr/>
          <a:lstStyle/>
          <a:p>
            <a:r>
              <a:rPr lang="de-DE" dirty="0"/>
              <a:t>Rel-18 Media Capabilities for XR/AR</a:t>
            </a:r>
            <a:endParaRPr lang="en-US" dirty="0"/>
          </a:p>
        </p:txBody>
      </p:sp>
      <p:sp>
        <p:nvSpPr>
          <p:cNvPr id="7" name="Subtitle 4">
            <a:extLst>
              <a:ext uri="{FF2B5EF4-FFF2-40B4-BE49-F238E27FC236}">
                <a16:creationId xmlns:a16="http://schemas.microsoft.com/office/drawing/2014/main" id="{20683FDE-6F43-54B1-5B67-F3E531FFCB10}"/>
              </a:ext>
            </a:extLst>
          </p:cNvPr>
          <p:cNvSpPr>
            <a:spLocks noGrp="1"/>
          </p:cNvSpPr>
          <p:nvPr>
            <p:ph type="subTitle" idx="1"/>
          </p:nvPr>
        </p:nvSpPr>
        <p:spPr>
          <a:xfrm>
            <a:off x="494189" y="1088136"/>
            <a:ext cx="11188223" cy="236347"/>
          </a:xfrm>
        </p:spPr>
        <p:txBody>
          <a:bodyPr/>
          <a:lstStyle/>
          <a:p>
            <a:r>
              <a:rPr lang="de-DE" dirty="0"/>
              <a:t>Defining baseline requirements for an AR lightweight and XR device</a:t>
            </a:r>
            <a:endParaRPr lang="en-US" dirty="0"/>
          </a:p>
        </p:txBody>
      </p:sp>
      <p:grpSp>
        <p:nvGrpSpPr>
          <p:cNvPr id="9" name="Group 8">
            <a:extLst>
              <a:ext uri="{FF2B5EF4-FFF2-40B4-BE49-F238E27FC236}">
                <a16:creationId xmlns:a16="http://schemas.microsoft.com/office/drawing/2014/main" id="{6528F66C-7F7A-0747-134E-9F89497927C5}"/>
              </a:ext>
            </a:extLst>
          </p:cNvPr>
          <p:cNvGrpSpPr/>
          <p:nvPr/>
        </p:nvGrpSpPr>
        <p:grpSpPr>
          <a:xfrm>
            <a:off x="7584141" y="183307"/>
            <a:ext cx="4517038" cy="2555156"/>
            <a:chOff x="0" y="0"/>
            <a:chExt cx="4823460" cy="2467563"/>
          </a:xfrm>
        </p:grpSpPr>
        <p:grpSp>
          <p:nvGrpSpPr>
            <p:cNvPr id="10" name="Group 9">
              <a:extLst>
                <a:ext uri="{FF2B5EF4-FFF2-40B4-BE49-F238E27FC236}">
                  <a16:creationId xmlns:a16="http://schemas.microsoft.com/office/drawing/2014/main" id="{60743621-5D85-111C-1451-537699D48FD3}"/>
                </a:ext>
              </a:extLst>
            </p:cNvPr>
            <p:cNvGrpSpPr/>
            <p:nvPr/>
          </p:nvGrpSpPr>
          <p:grpSpPr>
            <a:xfrm>
              <a:off x="0" y="0"/>
              <a:ext cx="4823460" cy="2467563"/>
              <a:chOff x="0" y="0"/>
              <a:chExt cx="4823460" cy="2467563"/>
            </a:xfrm>
          </p:grpSpPr>
          <p:pic>
            <p:nvPicPr>
              <p:cNvPr id="14" name="Picture 13" descr="Level Smart Glasses | The Next Generation of Wearable Technology">
                <a:extLst>
                  <a:ext uri="{FF2B5EF4-FFF2-40B4-BE49-F238E27FC236}">
                    <a16:creationId xmlns:a16="http://schemas.microsoft.com/office/drawing/2014/main" id="{EF97348E-D552-8077-1030-9A73F5C05D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065" y="28692"/>
                <a:ext cx="4285939" cy="240012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44">
                <a:extLst>
                  <a:ext uri="{FF2B5EF4-FFF2-40B4-BE49-F238E27FC236}">
                    <a16:creationId xmlns:a16="http://schemas.microsoft.com/office/drawing/2014/main" id="{33A7A4E1-CF40-510B-5665-CD581217707C}"/>
                  </a:ext>
                </a:extLst>
              </p:cNvPr>
              <p:cNvSpPr txBox="1"/>
              <p:nvPr/>
            </p:nvSpPr>
            <p:spPr>
              <a:xfrm>
                <a:off x="2963558" y="2215468"/>
                <a:ext cx="332740" cy="252095"/>
              </a:xfrm>
              <a:prstGeom prst="rect">
                <a:avLst/>
              </a:prstGeom>
            </p:spPr>
            <p:txBody>
              <a:bodyPr wrap="none" lIns="0" tIns="0" rIns="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323E4F"/>
                    </a:solidFill>
                    <a:effectLst/>
                    <a:uLnTx/>
                    <a:uFillTx/>
                    <a:latin typeface="Microsoft Sans Serif" panose="020B0604020202020204" pitchFamily="34" charset="0"/>
                    <a:ea typeface="Times New Roman" panose="02020603050405020304" pitchFamily="18" charset="0"/>
                    <a:cs typeface="Arial"/>
                    <a:sym typeface="Arial"/>
                  </a:rPr>
                  <a:t>Hinge</a:t>
                </a:r>
                <a:endParaRPr kumimoji="0" lang="en-US" sz="1000" b="0" i="0" u="none" strike="noStrike" kern="1200" cap="none" spc="0" normalizeH="0" baseline="0" noProof="0">
                  <a:ln>
                    <a:noFill/>
                  </a:ln>
                  <a:solidFill>
                    <a:srgbClr val="13171F"/>
                  </a:solidFill>
                  <a:effectLst/>
                  <a:uLnTx/>
                  <a:uFillTx/>
                  <a:latin typeface="Times New Roman" panose="02020603050405020304" pitchFamily="18" charset="0"/>
                  <a:ea typeface="Times New Roman" panose="02020603050405020304" pitchFamily="18" charset="0"/>
                  <a:cs typeface="Arial"/>
                  <a:sym typeface="Arial"/>
                </a:endParaRPr>
              </a:p>
            </p:txBody>
          </p:sp>
          <p:cxnSp>
            <p:nvCxnSpPr>
              <p:cNvPr id="16" name="Straight Connector 15">
                <a:extLst>
                  <a:ext uri="{FF2B5EF4-FFF2-40B4-BE49-F238E27FC236}">
                    <a16:creationId xmlns:a16="http://schemas.microsoft.com/office/drawing/2014/main" id="{F292E05E-3F0B-0D8A-701E-E892088B521D}"/>
                  </a:ext>
                </a:extLst>
              </p:cNvPr>
              <p:cNvCxnSpPr>
                <a:cxnSpLocks/>
              </p:cNvCxnSpPr>
              <p:nvPr/>
            </p:nvCxnSpPr>
            <p:spPr>
              <a:xfrm>
                <a:off x="3164200" y="28692"/>
                <a:ext cx="0" cy="2164248"/>
              </a:xfrm>
              <a:prstGeom prst="line">
                <a:avLst/>
              </a:prstGeom>
              <a:ln w="19050" cap="rnd">
                <a:solidFill>
                  <a:schemeClr val="tx2"/>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7" name="TextBox 46">
                <a:extLst>
                  <a:ext uri="{FF2B5EF4-FFF2-40B4-BE49-F238E27FC236}">
                    <a16:creationId xmlns:a16="http://schemas.microsoft.com/office/drawing/2014/main" id="{2F5CC678-5B17-9D5D-5258-164FAEE2F1A9}"/>
                  </a:ext>
                </a:extLst>
              </p:cNvPr>
              <p:cNvSpPr txBox="1"/>
              <p:nvPr/>
            </p:nvSpPr>
            <p:spPr>
              <a:xfrm>
                <a:off x="4195445" y="0"/>
                <a:ext cx="628015" cy="252095"/>
              </a:xfrm>
              <a:prstGeom prst="rect">
                <a:avLst/>
              </a:prstGeom>
            </p:spPr>
            <p:txBody>
              <a:bodyPr wrap="none" lIns="0" tIns="0" rIns="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323E4F"/>
                    </a:solidFill>
                    <a:effectLst/>
                    <a:uLnTx/>
                    <a:uFillTx/>
                    <a:latin typeface="Microsoft Sans Serif" panose="020B0604020202020204" pitchFamily="34" charset="0"/>
                    <a:ea typeface="Times New Roman" panose="02020603050405020304" pitchFamily="18" charset="0"/>
                    <a:cs typeface="Arial"/>
                    <a:sym typeface="Arial"/>
                  </a:rPr>
                  <a:t>SoC Media</a:t>
                </a:r>
                <a:endParaRPr kumimoji="0" lang="en-US" sz="1000" b="0" i="0" u="none" strike="noStrike" kern="1200" cap="none" spc="0" normalizeH="0" baseline="0" noProof="0">
                  <a:ln>
                    <a:noFill/>
                  </a:ln>
                  <a:solidFill>
                    <a:srgbClr val="13171F"/>
                  </a:solidFill>
                  <a:effectLst/>
                  <a:uLnTx/>
                  <a:uFillTx/>
                  <a:latin typeface="Times New Roman" panose="02020603050405020304" pitchFamily="18" charset="0"/>
                  <a:ea typeface="Times New Roman" panose="02020603050405020304" pitchFamily="18" charset="0"/>
                  <a:cs typeface="Arial"/>
                  <a:sym typeface="Arial"/>
                </a:endParaRPr>
              </a:p>
            </p:txBody>
          </p:sp>
          <p:cxnSp>
            <p:nvCxnSpPr>
              <p:cNvPr id="18" name="Straight Arrow Connector 17">
                <a:extLst>
                  <a:ext uri="{FF2B5EF4-FFF2-40B4-BE49-F238E27FC236}">
                    <a16:creationId xmlns:a16="http://schemas.microsoft.com/office/drawing/2014/main" id="{25F73DC8-6905-E445-B815-7D4F556FEE2A}"/>
                  </a:ext>
                </a:extLst>
              </p:cNvPr>
              <p:cNvCxnSpPr>
                <a:cxnSpLocks/>
                <a:endCxn id="19" idx="7"/>
              </p:cNvCxnSpPr>
              <p:nvPr/>
            </p:nvCxnSpPr>
            <p:spPr>
              <a:xfrm flipH="1">
                <a:off x="3663118" y="199031"/>
                <a:ext cx="796570" cy="565313"/>
              </a:xfrm>
              <a:prstGeom prst="straightConnector1">
                <a:avLst/>
              </a:prstGeom>
              <a:ln>
                <a:solidFill>
                  <a:schemeClr val="accent1"/>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19" name="Oval 18">
                <a:extLst>
                  <a:ext uri="{FF2B5EF4-FFF2-40B4-BE49-F238E27FC236}">
                    <a16:creationId xmlns:a16="http://schemas.microsoft.com/office/drawing/2014/main" id="{D068040B-DB33-E285-F528-5A0FFF2A2757}"/>
                  </a:ext>
                </a:extLst>
              </p:cNvPr>
              <p:cNvSpPr/>
              <p:nvPr/>
            </p:nvSpPr>
            <p:spPr>
              <a:xfrm>
                <a:off x="3511798" y="741115"/>
                <a:ext cx="177282" cy="158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20" name="Oval 19">
                <a:extLst>
                  <a:ext uri="{FF2B5EF4-FFF2-40B4-BE49-F238E27FC236}">
                    <a16:creationId xmlns:a16="http://schemas.microsoft.com/office/drawing/2014/main" id="{4AE03251-7BBA-CA9E-6F2D-E9D10F83CED9}"/>
                  </a:ext>
                </a:extLst>
              </p:cNvPr>
              <p:cNvSpPr/>
              <p:nvPr/>
            </p:nvSpPr>
            <p:spPr>
              <a:xfrm>
                <a:off x="1101930" y="731383"/>
                <a:ext cx="177282" cy="158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21" name="TextBox 50">
                <a:extLst>
                  <a:ext uri="{FF2B5EF4-FFF2-40B4-BE49-F238E27FC236}">
                    <a16:creationId xmlns:a16="http://schemas.microsoft.com/office/drawing/2014/main" id="{6F7449E2-74F3-2076-C859-F7A535CC42BD}"/>
                  </a:ext>
                </a:extLst>
              </p:cNvPr>
              <p:cNvSpPr txBox="1"/>
              <p:nvPr/>
            </p:nvSpPr>
            <p:spPr>
              <a:xfrm>
                <a:off x="0" y="1767042"/>
                <a:ext cx="693420" cy="252095"/>
              </a:xfrm>
              <a:prstGeom prst="rect">
                <a:avLst/>
              </a:prstGeom>
            </p:spPr>
            <p:txBody>
              <a:bodyPr wrap="none" lIns="0" tIns="0" rIns="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323E4F"/>
                    </a:solidFill>
                    <a:effectLst/>
                    <a:uLnTx/>
                    <a:uFillTx/>
                    <a:latin typeface="Microsoft Sans Serif" panose="020B0604020202020204" pitchFamily="34" charset="0"/>
                    <a:ea typeface="Times New Roman" panose="02020603050405020304" pitchFamily="18" charset="0"/>
                    <a:cs typeface="Arial"/>
                    <a:sym typeface="Arial"/>
                  </a:rPr>
                  <a:t>Connectivity</a:t>
                </a:r>
                <a:endParaRPr kumimoji="0" lang="en-US" sz="1000" b="0" i="0" u="none" strike="noStrike" kern="1200" cap="none" spc="0" normalizeH="0" baseline="0" noProof="0">
                  <a:ln>
                    <a:noFill/>
                  </a:ln>
                  <a:solidFill>
                    <a:srgbClr val="13171F"/>
                  </a:solidFill>
                  <a:effectLst/>
                  <a:uLnTx/>
                  <a:uFillTx/>
                  <a:latin typeface="Times New Roman" panose="02020603050405020304" pitchFamily="18" charset="0"/>
                  <a:ea typeface="Times New Roman" panose="02020603050405020304" pitchFamily="18" charset="0"/>
                  <a:cs typeface="Arial"/>
                  <a:sym typeface="Arial"/>
                </a:endParaRPr>
              </a:p>
            </p:txBody>
          </p:sp>
        </p:grpSp>
        <p:sp>
          <p:nvSpPr>
            <p:cNvPr id="11" name="TextBox 40">
              <a:extLst>
                <a:ext uri="{FF2B5EF4-FFF2-40B4-BE49-F238E27FC236}">
                  <a16:creationId xmlns:a16="http://schemas.microsoft.com/office/drawing/2014/main" id="{2634A8C7-9DAB-783D-C66B-772D20A076CC}"/>
                </a:ext>
              </a:extLst>
            </p:cNvPr>
            <p:cNvSpPr txBox="1"/>
            <p:nvPr/>
          </p:nvSpPr>
          <p:spPr>
            <a:xfrm>
              <a:off x="0" y="15734"/>
              <a:ext cx="2433955" cy="252095"/>
            </a:xfrm>
            <a:prstGeom prst="rect">
              <a:avLst/>
            </a:prstGeom>
          </p:spPr>
          <p:txBody>
            <a:bodyPr wrap="none" lIns="0" tIns="0" rIns="0" bIns="0" rtlCol="0">
              <a:spAutoFit/>
            </a:bodyPr>
            <a:lstStyle/>
            <a:p>
              <a:pPr marL="0" marR="0" lvl="0" indent="0" algn="ctr" defTabSz="914400" rtl="0" eaLnBrk="1" fontAlgn="auto" latinLnBrk="0" hangingPunct="1">
                <a:lnSpc>
                  <a:spcPct val="95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323E4F"/>
                  </a:solidFill>
                  <a:effectLst/>
                  <a:uLnTx/>
                  <a:uFillTx/>
                  <a:latin typeface="Microsoft Sans Serif" panose="020B0604020202020204" pitchFamily="34" charset="0"/>
                  <a:ea typeface="Times New Roman" panose="02020603050405020304" pitchFamily="18" charset="0"/>
                  <a:cs typeface="Arial"/>
                  <a:sym typeface="Arial"/>
                </a:rPr>
                <a:t>Eye Tracking + Camera/Sensor Aggregator </a:t>
              </a:r>
              <a:endParaRPr kumimoji="0" lang="en-US" sz="1000" b="0" i="0" u="none" strike="noStrike" kern="1200" cap="none" spc="0" normalizeH="0" baseline="0" noProof="0">
                <a:ln>
                  <a:noFill/>
                </a:ln>
                <a:solidFill>
                  <a:srgbClr val="13171F"/>
                </a:solidFill>
                <a:effectLst/>
                <a:uLnTx/>
                <a:uFillTx/>
                <a:latin typeface="Times New Roman" panose="02020603050405020304" pitchFamily="18" charset="0"/>
                <a:ea typeface="Times New Roman" panose="02020603050405020304" pitchFamily="18" charset="0"/>
                <a:cs typeface="Arial"/>
                <a:sym typeface="Arial"/>
              </a:endParaRPr>
            </a:p>
          </p:txBody>
        </p:sp>
        <p:cxnSp>
          <p:nvCxnSpPr>
            <p:cNvPr id="12" name="Straight Arrow Connector 11">
              <a:extLst>
                <a:ext uri="{FF2B5EF4-FFF2-40B4-BE49-F238E27FC236}">
                  <a16:creationId xmlns:a16="http://schemas.microsoft.com/office/drawing/2014/main" id="{0D93AAE0-3F54-8990-5153-2F3C84E04518}"/>
                </a:ext>
              </a:extLst>
            </p:cNvPr>
            <p:cNvCxnSpPr>
              <a:cxnSpLocks/>
            </p:cNvCxnSpPr>
            <p:nvPr/>
          </p:nvCxnSpPr>
          <p:spPr>
            <a:xfrm>
              <a:off x="1146523" y="228791"/>
              <a:ext cx="308316" cy="252896"/>
            </a:xfrm>
            <a:prstGeom prst="straightConnector1">
              <a:avLst/>
            </a:prstGeom>
            <a:ln>
              <a:solidFill>
                <a:schemeClr val="accent1"/>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13" name="Oval 12">
              <a:extLst>
                <a:ext uri="{FF2B5EF4-FFF2-40B4-BE49-F238E27FC236}">
                  <a16:creationId xmlns:a16="http://schemas.microsoft.com/office/drawing/2014/main" id="{CC2898DB-4617-1E75-50D0-F4693EDBD171}"/>
                </a:ext>
              </a:extLst>
            </p:cNvPr>
            <p:cNvSpPr/>
            <p:nvPr/>
          </p:nvSpPr>
          <p:spPr>
            <a:xfrm>
              <a:off x="1454839" y="537429"/>
              <a:ext cx="177282" cy="158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grpSp>
      <p:sp>
        <p:nvSpPr>
          <p:cNvPr id="23" name="Footer Placeholder 22">
            <a:extLst>
              <a:ext uri="{FF2B5EF4-FFF2-40B4-BE49-F238E27FC236}">
                <a16:creationId xmlns:a16="http://schemas.microsoft.com/office/drawing/2014/main" id="{600154A3-B369-FB3F-6427-B9DE905EEF69}"/>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sym typeface="Arial"/>
              </a:rPr>
              <a:t>3GPP SA4#124</a:t>
            </a:r>
          </a:p>
        </p:txBody>
      </p:sp>
      <p:sp>
        <p:nvSpPr>
          <p:cNvPr id="4" name="TextBox 3">
            <a:extLst>
              <a:ext uri="{FF2B5EF4-FFF2-40B4-BE49-F238E27FC236}">
                <a16:creationId xmlns:a16="http://schemas.microsoft.com/office/drawing/2014/main" id="{2FE01997-9960-6A5A-CD1F-B76412B18B96}"/>
              </a:ext>
            </a:extLst>
          </p:cNvPr>
          <p:cNvSpPr txBox="1"/>
          <p:nvPr/>
        </p:nvSpPr>
        <p:spPr>
          <a:xfrm flipH="1">
            <a:off x="8035581" y="3039465"/>
            <a:ext cx="3869547" cy="2754600"/>
          </a:xfrm>
          <a:prstGeom prst="rect">
            <a:avLst/>
          </a:prstGeom>
        </p:spPr>
        <p:txBody>
          <a:bodyPr wrap="square" lIns="0" tIns="0" rIns="0" bIns="0" rtlCol="0">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Requirements include</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OpenXR Core APIs</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rendering capabilities</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capturing capabilities</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audio and video codecs</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scene description</a:t>
            </a:r>
          </a:p>
          <a:p>
            <a:pPr marL="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Wire formats for metadata</a:t>
            </a:r>
          </a:p>
          <a:p>
            <a:pPr marL="285750" marR="0" lvl="0" indent="-285750" algn="l" defTabSz="914400" rtl="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de-DE" sz="1600" b="0" i="0" u="none" strike="noStrike" kern="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Profiles for split rendering and stand-alone rendering</a:t>
            </a:r>
          </a:p>
        </p:txBody>
      </p:sp>
      <p:pic>
        <p:nvPicPr>
          <p:cNvPr id="5" name="Picture 4">
            <a:extLst>
              <a:ext uri="{FF2B5EF4-FFF2-40B4-BE49-F238E27FC236}">
                <a16:creationId xmlns:a16="http://schemas.microsoft.com/office/drawing/2014/main" id="{5F8F895F-7276-6D1E-82DF-5992A7FB3D34}"/>
              </a:ext>
            </a:extLst>
          </p:cNvPr>
          <p:cNvPicPr>
            <a:picLocks noChangeAspect="1"/>
          </p:cNvPicPr>
          <p:nvPr/>
        </p:nvPicPr>
        <p:blipFill>
          <a:blip r:embed="rId3"/>
          <a:stretch>
            <a:fillRect/>
          </a:stretch>
        </p:blipFill>
        <p:spPr>
          <a:xfrm>
            <a:off x="740330" y="1296018"/>
            <a:ext cx="6723349" cy="5196676"/>
          </a:xfrm>
          <a:prstGeom prst="rect">
            <a:avLst/>
          </a:prstGeom>
        </p:spPr>
      </p:pic>
      <p:pic>
        <p:nvPicPr>
          <p:cNvPr id="8" name="Picture 6" descr="glTF - Wikipedia">
            <a:extLst>
              <a:ext uri="{FF2B5EF4-FFF2-40B4-BE49-F238E27FC236}">
                <a16:creationId xmlns:a16="http://schemas.microsoft.com/office/drawing/2014/main" id="{7B7FFBA0-9E73-B246-E39C-E392526B5E3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07247" y="4401859"/>
            <a:ext cx="521318" cy="272389"/>
          </a:xfrm>
          <a:prstGeom prst="rect">
            <a:avLst/>
          </a:prstGeom>
          <a:noFill/>
          <a:extLst>
            <a:ext uri="{909E8E84-426E-40DD-AFC4-6F175D3DCCD1}">
              <a14:hiddenFill xmlns:a14="http://schemas.microsoft.com/office/drawing/2010/main">
                <a:solidFill>
                  <a:srgbClr val="FFFFFF"/>
                </a:solidFill>
              </a14:hiddenFill>
            </a:ext>
          </a:extLst>
        </p:spPr>
      </p:pic>
      <p:pic>
        <p:nvPicPr>
          <p:cNvPr id="22" name="Google Shape;278;p28">
            <a:extLst>
              <a:ext uri="{FF2B5EF4-FFF2-40B4-BE49-F238E27FC236}">
                <a16:creationId xmlns:a16="http://schemas.microsoft.com/office/drawing/2014/main" id="{9C54D421-C8D4-E187-7D5E-52DBCD79997A}"/>
              </a:ext>
            </a:extLst>
          </p:cNvPr>
          <p:cNvPicPr preferRelativeResize="0"/>
          <p:nvPr/>
        </p:nvPicPr>
        <p:blipFill rotWithShape="1">
          <a:blip r:embed="rId5">
            <a:alphaModFix/>
          </a:blip>
          <a:srcRect t="6967" b="9299"/>
          <a:stretch/>
        </p:blipFill>
        <p:spPr>
          <a:xfrm>
            <a:off x="2305684" y="2436596"/>
            <a:ext cx="706456" cy="301867"/>
          </a:xfrm>
          <a:prstGeom prst="rect">
            <a:avLst/>
          </a:prstGeom>
          <a:noFill/>
          <a:ln>
            <a:noFill/>
          </a:ln>
        </p:spPr>
      </p:pic>
      <p:pic>
        <p:nvPicPr>
          <p:cNvPr id="24" name="Google Shape;283;p28">
            <a:extLst>
              <a:ext uri="{FF2B5EF4-FFF2-40B4-BE49-F238E27FC236}">
                <a16:creationId xmlns:a16="http://schemas.microsoft.com/office/drawing/2014/main" id="{25D239A7-D171-68E2-3657-08B8122FBC6F}"/>
              </a:ext>
            </a:extLst>
          </p:cNvPr>
          <p:cNvPicPr preferRelativeResize="0"/>
          <p:nvPr/>
        </p:nvPicPr>
        <p:blipFill rotWithShape="1">
          <a:blip r:embed="rId6">
            <a:alphaModFix/>
          </a:blip>
          <a:srcRect l="4731" t="14683" b="16992"/>
          <a:stretch/>
        </p:blipFill>
        <p:spPr>
          <a:xfrm>
            <a:off x="2660344" y="4372381"/>
            <a:ext cx="886410" cy="380689"/>
          </a:xfrm>
          <a:prstGeom prst="rect">
            <a:avLst/>
          </a:prstGeom>
          <a:noFill/>
          <a:ln>
            <a:noFill/>
          </a:ln>
        </p:spPr>
      </p:pic>
      <p:pic>
        <p:nvPicPr>
          <p:cNvPr id="25" name="Picture 6" descr="Bildergebnis für MPEG">
            <a:extLst>
              <a:ext uri="{FF2B5EF4-FFF2-40B4-BE49-F238E27FC236}">
                <a16:creationId xmlns:a16="http://schemas.microsoft.com/office/drawing/2014/main" id="{7ED9850A-73D9-74E6-2DB6-AF206BC384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1567" y="5848582"/>
            <a:ext cx="827215" cy="2363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D6172CC-5FBF-96ED-454B-B2B2F82BD86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5406" y="5594434"/>
            <a:ext cx="1068340" cy="2192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penGL – Wikipedia">
            <a:extLst>
              <a:ext uri="{FF2B5EF4-FFF2-40B4-BE49-F238E27FC236}">
                <a16:creationId xmlns:a16="http://schemas.microsoft.com/office/drawing/2014/main" id="{0304798E-D0AE-58D1-A38E-72A4CD32F3E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67048" y="4972535"/>
            <a:ext cx="607845" cy="2579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as ist WebRTC und ist es sicher? | Wildix Blog">
            <a:extLst>
              <a:ext uri="{FF2B5EF4-FFF2-40B4-BE49-F238E27FC236}">
                <a16:creationId xmlns:a16="http://schemas.microsoft.com/office/drawing/2014/main" id="{B93A6AC1-16F8-4134-F5D4-4E03144F51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52785" y="3265180"/>
            <a:ext cx="389683" cy="46609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Image result for 3GPP logo">
            <a:extLst>
              <a:ext uri="{FF2B5EF4-FFF2-40B4-BE49-F238E27FC236}">
                <a16:creationId xmlns:a16="http://schemas.microsoft.com/office/drawing/2014/main" id="{082D1A63-ED77-0432-26F3-74BCCFC121C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80348" y="2830684"/>
            <a:ext cx="711008" cy="4141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nternet Engineering Task Force – Wikipedia">
            <a:extLst>
              <a:ext uri="{FF2B5EF4-FFF2-40B4-BE49-F238E27FC236}">
                <a16:creationId xmlns:a16="http://schemas.microsoft.com/office/drawing/2014/main" id="{DEAC702C-8A6C-C1E9-B765-34520A68C8B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47627" y="5196420"/>
            <a:ext cx="607845" cy="34792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napdragon Spaces XR Developer Platform | Snapdragon Spaces">
            <a:extLst>
              <a:ext uri="{FF2B5EF4-FFF2-40B4-BE49-F238E27FC236}">
                <a16:creationId xmlns:a16="http://schemas.microsoft.com/office/drawing/2014/main" id="{E7D09C0C-E922-451A-308B-FC3CD6E7866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03549" y="2361538"/>
            <a:ext cx="803697" cy="377346"/>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Unity (Spiel-Engine) – Wikipedia">
            <a:extLst>
              <a:ext uri="{FF2B5EF4-FFF2-40B4-BE49-F238E27FC236}">
                <a16:creationId xmlns:a16="http://schemas.microsoft.com/office/drawing/2014/main" id="{1A951FAA-31B2-A720-0A01-161C028D544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20020" y="2379403"/>
            <a:ext cx="889892" cy="3277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C167D8C7-270F-C6DF-E554-68AA5C8EB19E}"/>
              </a:ext>
            </a:extLst>
          </p:cNvPr>
          <p:cNvSpPr/>
          <p:nvPr/>
        </p:nvSpPr>
        <p:spPr>
          <a:xfrm>
            <a:off x="7686768" y="5907270"/>
            <a:ext cx="3979147" cy="8010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Basic functionalities expected</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529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0351C6A-1926-46B2-65C1-922EB0E148C1}"/>
              </a:ext>
            </a:extLst>
          </p:cNvPr>
          <p:cNvSpPr>
            <a:spLocks noGrp="1"/>
          </p:cNvSpPr>
          <p:nvPr>
            <p:ph type="ftr" sz="quarter" idx="10"/>
          </p:nvPr>
        </p:nvSpPr>
        <p:spPr/>
        <p:txBody>
          <a:bodyPr/>
          <a:lstStyle/>
          <a:p>
            <a:r>
              <a:rPr lang="en-US"/>
              <a:t>3GPP SA4#124</a:t>
            </a:r>
            <a:endParaRPr lang="en-US" dirty="0"/>
          </a:p>
        </p:txBody>
      </p:sp>
      <p:sp>
        <p:nvSpPr>
          <p:cNvPr id="3" name="Title 2">
            <a:extLst>
              <a:ext uri="{FF2B5EF4-FFF2-40B4-BE49-F238E27FC236}">
                <a16:creationId xmlns:a16="http://schemas.microsoft.com/office/drawing/2014/main" id="{F02F4C8F-C002-7794-FA1B-D8D33D39B3A5}"/>
              </a:ext>
            </a:extLst>
          </p:cNvPr>
          <p:cNvSpPr>
            <a:spLocks noGrp="1"/>
          </p:cNvSpPr>
          <p:nvPr>
            <p:ph type="title"/>
          </p:nvPr>
        </p:nvSpPr>
        <p:spPr/>
        <p:txBody>
          <a:bodyPr/>
          <a:lstStyle/>
          <a:p>
            <a:r>
              <a:rPr lang="de-DE" dirty="0"/>
              <a:t>Media Service Enablers</a:t>
            </a:r>
            <a:endParaRPr lang="en-US" dirty="0"/>
          </a:p>
        </p:txBody>
      </p:sp>
      <p:sp>
        <p:nvSpPr>
          <p:cNvPr id="4" name="Content Placeholder 3">
            <a:extLst>
              <a:ext uri="{FF2B5EF4-FFF2-40B4-BE49-F238E27FC236}">
                <a16:creationId xmlns:a16="http://schemas.microsoft.com/office/drawing/2014/main" id="{1124CCD1-3333-D056-31FE-96548B13817F}"/>
              </a:ext>
            </a:extLst>
          </p:cNvPr>
          <p:cNvSpPr>
            <a:spLocks noGrp="1"/>
          </p:cNvSpPr>
          <p:nvPr>
            <p:ph sz="quarter" idx="16"/>
          </p:nvPr>
        </p:nvSpPr>
        <p:spPr/>
        <p:txBody>
          <a:bodyPr>
            <a:normAutofit fontScale="77500" lnSpcReduction="20000"/>
          </a:bodyPr>
          <a:lstStyle/>
          <a:p>
            <a:pPr marL="180340"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4	General</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4.1	Overview: Motivation, Overview</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4.2	Typical Use Cases and applications</a:t>
            </a:r>
            <a:endParaRPr lang="en-US" sz="1800" dirty="0">
              <a:effectLst/>
              <a:latin typeface="Times New Roman" panose="02020603050405020304" pitchFamily="18" charset="0"/>
              <a:ea typeface="Times New Roman" panose="02020603050405020304" pitchFamily="18" charset="0"/>
            </a:endParaRPr>
          </a:p>
          <a:p>
            <a:pPr marL="180340"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5	Reference architecture and procedures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5.1	Reference Architecture</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5.2	Core functions and extensions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5.3	Procedures and call flows</a:t>
            </a:r>
            <a:endParaRPr lang="en-US" sz="1800" dirty="0">
              <a:effectLst/>
              <a:latin typeface="Times New Roman" panose="02020603050405020304" pitchFamily="18" charset="0"/>
              <a:ea typeface="Times New Roman" panose="02020603050405020304" pitchFamily="18" charset="0"/>
            </a:endParaRPr>
          </a:p>
          <a:p>
            <a:pPr marL="180340"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6	Prerequisites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6.1	5G System functionalities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6.2	Device APIs and functionalities</a:t>
            </a:r>
            <a:endParaRPr lang="en-US" sz="1800" dirty="0">
              <a:effectLst/>
              <a:latin typeface="Times New Roman" panose="02020603050405020304" pitchFamily="18" charset="0"/>
              <a:ea typeface="Times New Roman" panose="02020603050405020304" pitchFamily="18" charset="0"/>
            </a:endParaRPr>
          </a:p>
          <a:p>
            <a:pPr marL="180340"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7	MSE Application Function specification</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7.1	Overview of the MSE API calls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7.2	Functionality</a:t>
            </a:r>
            <a:endParaRPr lang="en-US" sz="1800" dirty="0">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7.3 	MSE AF API methods and parameters</a:t>
            </a:r>
            <a:endParaRPr lang="en-US" sz="1800" dirty="0">
              <a:effectLst/>
              <a:latin typeface="Times New Roman" panose="02020603050405020304" pitchFamily="18" charset="0"/>
              <a:ea typeface="Times New Roman" panose="02020603050405020304" pitchFamily="18" charset="0"/>
            </a:endParaRPr>
          </a:p>
          <a:p>
            <a:pPr marL="180340"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	MSE user plane specification</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8.1	Overview</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8.2	User plane configuration protocols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8.4	Content delivery protocols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8.3	Formats and Codecs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8.4	QoS considerations</a:t>
            </a:r>
            <a:endParaRPr lang="en-US" sz="1800" dirty="0">
              <a:effectLst/>
              <a:latin typeface="Times New Roman" panose="02020603050405020304" pitchFamily="18" charset="0"/>
              <a:ea typeface="Times New Roman" panose="02020603050405020304" pitchFamily="18" charset="0"/>
            </a:endParaRPr>
          </a:p>
          <a:p>
            <a:pPr marL="360045" marR="0" indent="0">
              <a:lnSpc>
                <a:spcPct val="120000"/>
              </a:lnSpc>
              <a:spcBef>
                <a:spcPts val="0"/>
              </a:spcBef>
              <a:spcAft>
                <a:spcPts val="0"/>
              </a:spcAft>
              <a:buNone/>
            </a:pPr>
            <a:r>
              <a:rPr lang="en-GB" sz="1800" dirty="0">
                <a:effectLst/>
                <a:latin typeface="Times New Roman" panose="02020603050405020304" pitchFamily="18" charset="0"/>
                <a:ea typeface="Times New Roman" panose="02020603050405020304" pitchFamily="18" charset="0"/>
              </a:rPr>
              <a:t>8.5	Security considerations</a:t>
            </a:r>
            <a:endParaRPr lang="en-US" sz="1800" dirty="0">
              <a:effectLst/>
              <a:latin typeface="Times New Roman" panose="02020603050405020304" pitchFamily="18" charset="0"/>
              <a:ea typeface="Times New Roman" panose="02020603050405020304" pitchFamily="18" charset="0"/>
            </a:endParaRPr>
          </a:p>
        </p:txBody>
      </p:sp>
      <p:sp>
        <p:nvSpPr>
          <p:cNvPr id="8" name="Content Placeholder 7">
            <a:extLst>
              <a:ext uri="{FF2B5EF4-FFF2-40B4-BE49-F238E27FC236}">
                <a16:creationId xmlns:a16="http://schemas.microsoft.com/office/drawing/2014/main" id="{BCBC992B-0AA1-EDD8-A8A3-99B7F3B24259}"/>
              </a:ext>
            </a:extLst>
          </p:cNvPr>
          <p:cNvSpPr>
            <a:spLocks noGrp="1"/>
          </p:cNvSpPr>
          <p:nvPr>
            <p:ph sz="quarter" idx="17"/>
          </p:nvPr>
        </p:nvSpPr>
        <p:spPr>
          <a:xfrm>
            <a:off x="6215825" y="2530792"/>
            <a:ext cx="5466587" cy="3870007"/>
          </a:xfrm>
        </p:spPr>
        <p:txBody>
          <a:bodyPr>
            <a:normAutofit/>
          </a:bodyPr>
          <a:lstStyle/>
          <a:p>
            <a:pPr marL="180340"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9	MSE Client specification</a:t>
            </a:r>
            <a:endParaRPr lang="en-US" sz="1600" dirty="0">
              <a:effectLst/>
              <a:latin typeface="Times New Roman" panose="02020603050405020304" pitchFamily="18" charset="0"/>
              <a:ea typeface="Times New Roman" panose="02020603050405020304" pitchFamily="18" charset="0"/>
            </a:endParaRPr>
          </a:p>
          <a:p>
            <a:pPr marL="360045"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9.1	Overview of the MSE API Calls</a:t>
            </a:r>
            <a:endParaRPr lang="en-US" sz="1600" dirty="0">
              <a:effectLst/>
              <a:latin typeface="Times New Roman" panose="02020603050405020304" pitchFamily="18" charset="0"/>
              <a:ea typeface="Times New Roman" panose="02020603050405020304" pitchFamily="18" charset="0"/>
            </a:endParaRPr>
          </a:p>
          <a:p>
            <a:pPr marL="360045"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9.2	Functional description</a:t>
            </a:r>
            <a:endParaRPr lang="en-US" sz="1600" dirty="0">
              <a:latin typeface="Times New Roman" panose="02020603050405020304" pitchFamily="18" charset="0"/>
              <a:ea typeface="Times New Roman" panose="02020603050405020304" pitchFamily="18" charset="0"/>
            </a:endParaRPr>
          </a:p>
          <a:p>
            <a:pPr marL="360045"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9.3 	MSE Client API methods and parameters</a:t>
            </a:r>
            <a:endParaRPr lang="en-US" sz="1600" dirty="0">
              <a:effectLst/>
              <a:latin typeface="Times New Roman" panose="02020603050405020304" pitchFamily="18" charset="0"/>
              <a:ea typeface="Times New Roman" panose="02020603050405020304" pitchFamily="18" charset="0"/>
            </a:endParaRPr>
          </a:p>
          <a:p>
            <a:pPr marL="180340"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Annex A (informative): Implementation guidelines</a:t>
            </a:r>
            <a:endParaRPr lang="en-US" sz="1600" dirty="0">
              <a:effectLst/>
              <a:latin typeface="Times New Roman" panose="02020603050405020304" pitchFamily="18" charset="0"/>
              <a:ea typeface="Times New Roman" panose="02020603050405020304" pitchFamily="18" charset="0"/>
            </a:endParaRPr>
          </a:p>
          <a:p>
            <a:pPr marL="360045"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A.1	Guidelines for application developers</a:t>
            </a:r>
            <a:endParaRPr lang="en-US" sz="1600" dirty="0">
              <a:effectLst/>
              <a:latin typeface="Times New Roman" panose="02020603050405020304" pitchFamily="18" charset="0"/>
              <a:ea typeface="Times New Roman" panose="02020603050405020304" pitchFamily="18" charset="0"/>
            </a:endParaRPr>
          </a:p>
          <a:p>
            <a:pPr marL="360045" marR="0" indent="0">
              <a:lnSpc>
                <a:spcPct val="11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A.2	Guidelines for MSE implementers</a:t>
            </a:r>
          </a:p>
          <a:p>
            <a:pPr marL="180340" indent="0">
              <a:lnSpc>
                <a:spcPct val="100000"/>
              </a:lnSpc>
              <a:spcBef>
                <a:spcPts val="0"/>
              </a:spcBef>
              <a:spcAft>
                <a:spcPts val="0"/>
              </a:spcAft>
              <a:buNone/>
            </a:pPr>
            <a:r>
              <a:rPr lang="en-GB" sz="1600" dirty="0">
                <a:latin typeface="Times New Roman" panose="02020603050405020304" pitchFamily="18" charset="0"/>
              </a:rPr>
              <a:t>Annex B (informative): Considerations on conformance testing</a:t>
            </a:r>
            <a:endParaRPr lang="en-US" sz="1600" dirty="0">
              <a:latin typeface="Times New Roman" panose="02020603050405020304" pitchFamily="18" charset="0"/>
            </a:endParaRPr>
          </a:p>
          <a:p>
            <a:pPr marL="180340" indent="0">
              <a:lnSpc>
                <a:spcPct val="100000"/>
              </a:lnSpc>
              <a:spcBef>
                <a:spcPts val="0"/>
              </a:spcBef>
              <a:spcAft>
                <a:spcPts val="0"/>
              </a:spcAft>
              <a:buNone/>
            </a:pPr>
            <a:r>
              <a:rPr lang="en-GB" sz="1600" dirty="0">
                <a:latin typeface="Times New Roman" panose="02020603050405020304" pitchFamily="18" charset="0"/>
              </a:rPr>
              <a:t>Annex C (normative): API Reference Pages</a:t>
            </a:r>
            <a:endParaRPr lang="en-US" sz="1600" dirty="0">
              <a:latin typeface="Times New Roman" panose="02020603050405020304" pitchFamily="18" charset="0"/>
            </a:endParaRPr>
          </a:p>
          <a:p>
            <a:pPr marL="180340" indent="0">
              <a:lnSpc>
                <a:spcPct val="100000"/>
              </a:lnSpc>
              <a:spcBef>
                <a:spcPts val="0"/>
              </a:spcBef>
              <a:spcAft>
                <a:spcPts val="0"/>
              </a:spcAft>
              <a:buNone/>
            </a:pPr>
            <a:r>
              <a:rPr lang="en-GB" sz="1600" dirty="0">
                <a:latin typeface="Times New Roman" panose="02020603050405020304" pitchFamily="18" charset="0"/>
              </a:rPr>
              <a:t>Annex D (informative): Considerations on API Instantiations</a:t>
            </a:r>
            <a:endParaRPr lang="en-US" sz="1600" dirty="0">
              <a:latin typeface="Times New Roman" panose="02020603050405020304" pitchFamily="18" charset="0"/>
            </a:endParaRPr>
          </a:p>
          <a:p>
            <a:pPr marL="180340" marR="0" indent="0">
              <a:lnSpc>
                <a:spcPct val="100000"/>
              </a:lnSpc>
              <a:spcBef>
                <a:spcPts val="0"/>
              </a:spcBef>
              <a:spcAft>
                <a:spcPts val="0"/>
              </a:spcAft>
              <a:buNone/>
            </a:pPr>
            <a:r>
              <a:rPr lang="en-GB" sz="1600" dirty="0">
                <a:effectLst/>
                <a:latin typeface="Times New Roman" panose="02020603050405020304" pitchFamily="18" charset="0"/>
                <a:ea typeface="Times New Roman" panose="02020603050405020304" pitchFamily="18" charset="0"/>
              </a:rPr>
              <a:t>Annex E (informative): Attachments and online repositories</a:t>
            </a:r>
            <a:endParaRPr lang="en-US" sz="1600" dirty="0">
              <a:effectLst/>
              <a:latin typeface="Times New Roman" panose="02020603050405020304" pitchFamily="18" charset="0"/>
              <a:ea typeface="Times New Roman" panose="02020603050405020304" pitchFamily="18" charset="0"/>
            </a:endParaRPr>
          </a:p>
          <a:p>
            <a:endParaRPr lang="en-US" sz="1600" dirty="0"/>
          </a:p>
        </p:txBody>
      </p:sp>
      <p:sp>
        <p:nvSpPr>
          <p:cNvPr id="5" name="Subtitle 4">
            <a:extLst>
              <a:ext uri="{FF2B5EF4-FFF2-40B4-BE49-F238E27FC236}">
                <a16:creationId xmlns:a16="http://schemas.microsoft.com/office/drawing/2014/main" id="{85FF4848-F0A4-0EFF-7C70-4AF7C4238D31}"/>
              </a:ext>
            </a:extLst>
          </p:cNvPr>
          <p:cNvSpPr>
            <a:spLocks noGrp="1"/>
          </p:cNvSpPr>
          <p:nvPr>
            <p:ph type="subTitle" idx="1"/>
          </p:nvPr>
        </p:nvSpPr>
        <p:spPr/>
        <p:txBody>
          <a:bodyPr/>
          <a:lstStyle/>
          <a:p>
            <a:r>
              <a:rPr lang="de-DE" dirty="0"/>
              <a:t>Framework proposed and completed in Rel-18, TR 26.857</a:t>
            </a:r>
            <a:endParaRPr lang="en-US" dirty="0"/>
          </a:p>
        </p:txBody>
      </p:sp>
      <p:sp>
        <p:nvSpPr>
          <p:cNvPr id="6" name="Rectangle 2">
            <a:extLst>
              <a:ext uri="{FF2B5EF4-FFF2-40B4-BE49-F238E27FC236}">
                <a16:creationId xmlns:a16="http://schemas.microsoft.com/office/drawing/2014/main" id="{C70328A5-D3D9-F3C0-74F1-1510863C3A1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EEDEC331-BA5B-F241-0428-E8CEC3949600}"/>
              </a:ext>
            </a:extLst>
          </p:cNvPr>
          <p:cNvGraphicFramePr>
            <a:graphicFrameLocks noChangeAspect="1"/>
          </p:cNvGraphicFramePr>
          <p:nvPr>
            <p:extLst>
              <p:ext uri="{D42A27DB-BD31-4B8C-83A1-F6EECF244321}">
                <p14:modId xmlns:p14="http://schemas.microsoft.com/office/powerpoint/2010/main" val="2113625502"/>
              </p:ext>
            </p:extLst>
          </p:nvPr>
        </p:nvGraphicFramePr>
        <p:xfrm>
          <a:off x="6067425" y="0"/>
          <a:ext cx="6124575" cy="2286000"/>
        </p:xfrm>
        <a:graphic>
          <a:graphicData uri="http://schemas.openxmlformats.org/presentationml/2006/ole">
            <mc:AlternateContent xmlns:mc="http://schemas.openxmlformats.org/markup-compatibility/2006">
              <mc:Choice xmlns:v="urn:schemas-microsoft-com:vml" Requires="v">
                <p:oleObj name="Visio" r:id="rId2" imgW="10877510" imgH="3991284" progId="Visio.Drawing.15">
                  <p:embed/>
                </p:oleObj>
              </mc:Choice>
              <mc:Fallback>
                <p:oleObj name="Visio" r:id="rId2" imgW="10877510" imgH="3991284" progId="Visio.Drawing.15">
                  <p:embed/>
                  <p:pic>
                    <p:nvPicPr>
                      <p:cNvPr id="7" name="Object 6">
                        <a:extLst>
                          <a:ext uri="{FF2B5EF4-FFF2-40B4-BE49-F238E27FC236}">
                            <a16:creationId xmlns:a16="http://schemas.microsoft.com/office/drawing/2014/main" id="{EEDEC331-BA5B-F241-0428-E8CEC39496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7425" y="0"/>
                        <a:ext cx="6124575" cy="228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7819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a:extLst>
              <a:ext uri="{FF2B5EF4-FFF2-40B4-BE49-F238E27FC236}">
                <a16:creationId xmlns:a16="http://schemas.microsoft.com/office/drawing/2014/main" id="{ACD5F048-A894-B9BB-069F-9BE09EF11A10}"/>
              </a:ext>
            </a:extLst>
          </p:cNvPr>
          <p:cNvGrpSpPr/>
          <p:nvPr/>
        </p:nvGrpSpPr>
        <p:grpSpPr>
          <a:xfrm>
            <a:off x="7139272" y="4415669"/>
            <a:ext cx="1631671" cy="784456"/>
            <a:chOff x="4383625" y="3962850"/>
            <a:chExt cx="1441258" cy="645192"/>
          </a:xfrm>
        </p:grpSpPr>
        <p:grpSp>
          <p:nvGrpSpPr>
            <p:cNvPr id="103" name="Group 102">
              <a:extLst>
                <a:ext uri="{FF2B5EF4-FFF2-40B4-BE49-F238E27FC236}">
                  <a16:creationId xmlns:a16="http://schemas.microsoft.com/office/drawing/2014/main" id="{148FB913-68E0-00DE-871A-292FA1212251}"/>
                </a:ext>
              </a:extLst>
            </p:cNvPr>
            <p:cNvGrpSpPr/>
            <p:nvPr/>
          </p:nvGrpSpPr>
          <p:grpSpPr>
            <a:xfrm>
              <a:off x="4779393" y="3962850"/>
              <a:ext cx="649721" cy="645192"/>
              <a:chOff x="3768725" y="1116013"/>
              <a:chExt cx="4654550" cy="4625975"/>
            </a:xfrm>
            <a:solidFill>
              <a:schemeClr val="accent5"/>
            </a:solidFill>
          </p:grpSpPr>
          <p:sp>
            <p:nvSpPr>
              <p:cNvPr id="171" name="Oval 170">
                <a:extLst>
                  <a:ext uri="{FF2B5EF4-FFF2-40B4-BE49-F238E27FC236}">
                    <a16:creationId xmlns:a16="http://schemas.microsoft.com/office/drawing/2014/main" id="{CABBEF08-35AC-6F73-C657-AE9384695A3E}"/>
                  </a:ext>
                </a:extLst>
              </p:cNvPr>
              <p:cNvSpPr>
                <a:spLocks noChangeArrowheads="1"/>
              </p:cNvSpPr>
              <p:nvPr/>
            </p:nvSpPr>
            <p:spPr bwMode="auto">
              <a:xfrm>
                <a:off x="4583113" y="1925638"/>
                <a:ext cx="3013075" cy="2995613"/>
              </a:xfrm>
              <a:prstGeom prst="ellipse">
                <a:avLst/>
              </a:pr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black"/>
                  </a:solidFill>
                  <a:effectLst/>
                  <a:uLnTx/>
                  <a:uFillTx/>
                  <a:latin typeface="Microsoft Sans Serif"/>
                  <a:ea typeface="+mn-ea"/>
                  <a:cs typeface="+mn-cs"/>
                  <a:sym typeface="Arial"/>
                </a:endParaRPr>
              </a:p>
            </p:txBody>
          </p:sp>
          <p:sp>
            <p:nvSpPr>
              <p:cNvPr id="172" name="Freeform 6">
                <a:extLst>
                  <a:ext uri="{FF2B5EF4-FFF2-40B4-BE49-F238E27FC236}">
                    <a16:creationId xmlns:a16="http://schemas.microsoft.com/office/drawing/2014/main" id="{B9631A32-278A-4568-40C4-C052783EC9DD}"/>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6">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black"/>
                  </a:solidFill>
                  <a:effectLst/>
                  <a:uLnTx/>
                  <a:uFillTx/>
                  <a:latin typeface="Microsoft Sans Serif"/>
                  <a:ea typeface="+mn-ea"/>
                  <a:cs typeface="+mn-cs"/>
                  <a:sym typeface="Arial"/>
                </a:endParaRPr>
              </a:p>
            </p:txBody>
          </p:sp>
          <p:sp>
            <p:nvSpPr>
              <p:cNvPr id="173" name="Oval 172">
                <a:extLst>
                  <a:ext uri="{FF2B5EF4-FFF2-40B4-BE49-F238E27FC236}">
                    <a16:creationId xmlns:a16="http://schemas.microsoft.com/office/drawing/2014/main" id="{78DA5754-F5B6-806E-3D11-F31E9FF3CF72}"/>
                  </a:ext>
                </a:extLst>
              </p:cNvPr>
              <p:cNvSpPr>
                <a:spLocks noChangeArrowheads="1"/>
              </p:cNvSpPr>
              <p:nvPr/>
            </p:nvSpPr>
            <p:spPr bwMode="auto">
              <a:xfrm>
                <a:off x="5356225" y="2667001"/>
                <a:ext cx="1466850" cy="1511300"/>
              </a:xfrm>
              <a:prstGeom prst="ellipse">
                <a:avLst/>
              </a:prstGeom>
              <a:solidFill>
                <a:schemeClr val="accent6">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prstClr val="black"/>
                  </a:solidFill>
                  <a:effectLst/>
                  <a:uLnTx/>
                  <a:uFillTx/>
                  <a:latin typeface="Microsoft Sans Serif"/>
                  <a:ea typeface="+mn-ea"/>
                  <a:cs typeface="+mn-cs"/>
                  <a:sym typeface="Arial"/>
                </a:endParaRPr>
              </a:p>
            </p:txBody>
          </p:sp>
        </p:grpSp>
        <p:grpSp>
          <p:nvGrpSpPr>
            <p:cNvPr id="104" name="Group 103">
              <a:extLst>
                <a:ext uri="{FF2B5EF4-FFF2-40B4-BE49-F238E27FC236}">
                  <a16:creationId xmlns:a16="http://schemas.microsoft.com/office/drawing/2014/main" id="{FC751A4B-78CF-9735-FF99-13ABC8BBAEC5}"/>
                </a:ext>
              </a:extLst>
            </p:cNvPr>
            <p:cNvGrpSpPr/>
            <p:nvPr/>
          </p:nvGrpSpPr>
          <p:grpSpPr>
            <a:xfrm>
              <a:off x="4383625" y="4204124"/>
              <a:ext cx="1441258" cy="181698"/>
              <a:chOff x="4423967" y="3973043"/>
              <a:chExt cx="1902369" cy="239831"/>
            </a:xfrm>
          </p:grpSpPr>
          <p:grpSp>
            <p:nvGrpSpPr>
              <p:cNvPr id="105" name="Group 104">
                <a:extLst>
                  <a:ext uri="{FF2B5EF4-FFF2-40B4-BE49-F238E27FC236}">
                    <a16:creationId xmlns:a16="http://schemas.microsoft.com/office/drawing/2014/main" id="{DFF44276-B2BF-9CBF-B843-178684CEDA77}"/>
                  </a:ext>
                </a:extLst>
              </p:cNvPr>
              <p:cNvGrpSpPr/>
              <p:nvPr/>
            </p:nvGrpSpPr>
            <p:grpSpPr>
              <a:xfrm rot="5400000">
                <a:off x="5902988" y="3789526"/>
                <a:ext cx="239831" cy="606865"/>
                <a:chOff x="6142582" y="1041911"/>
                <a:chExt cx="691456" cy="1749650"/>
              </a:xfrm>
              <a:solidFill>
                <a:schemeClr val="accent5"/>
              </a:solidFill>
            </p:grpSpPr>
            <p:sp>
              <p:nvSpPr>
                <p:cNvPr id="150" name="Freeform: Shape 160">
                  <a:extLst>
                    <a:ext uri="{FF2B5EF4-FFF2-40B4-BE49-F238E27FC236}">
                      <a16:creationId xmlns:a16="http://schemas.microsoft.com/office/drawing/2014/main" id="{DAB8F7A1-2437-F796-8468-C2B8018F4C18}"/>
                    </a:ext>
                  </a:extLst>
                </p:cNvPr>
                <p:cNvSpPr/>
                <p:nvPr/>
              </p:nvSpPr>
              <p:spPr>
                <a:xfrm>
                  <a:off x="6679146" y="1906471"/>
                  <a:ext cx="55318" cy="55318"/>
                </a:xfrm>
                <a:custGeom>
                  <a:avLst/>
                  <a:gdLst>
                    <a:gd name="connsiteX0" fmla="*/ 0 w 0"/>
                    <a:gd name="connsiteY0" fmla="*/ 0 h 0"/>
                    <a:gd name="connsiteX1" fmla="*/ 11064 w 0"/>
                    <a:gd name="connsiteY1" fmla="*/ 16595 h 0"/>
                  </a:gdLst>
                  <a:ahLst/>
                  <a:cxnLst>
                    <a:cxn ang="0">
                      <a:pos x="connsiteX0" y="connsiteY0"/>
                    </a:cxn>
                    <a:cxn ang="0">
                      <a:pos x="connsiteX1" y="connsiteY1"/>
                    </a:cxn>
                  </a:cxnLst>
                  <a:rect l="l" t="t" r="r" b="b"/>
                  <a:pathLst>
                    <a:path>
                      <a:moveTo>
                        <a:pt x="0" y="0"/>
                      </a:moveTo>
                      <a:lnTo>
                        <a:pt x="11064" y="16595"/>
                      </a:lnTo>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1" name="Freeform: Shape 161">
                  <a:extLst>
                    <a:ext uri="{FF2B5EF4-FFF2-40B4-BE49-F238E27FC236}">
                      <a16:creationId xmlns:a16="http://schemas.microsoft.com/office/drawing/2014/main" id="{AD40895A-3F7E-BE27-0BB3-70396C55CBCA}"/>
                    </a:ext>
                  </a:extLst>
                </p:cNvPr>
                <p:cNvSpPr/>
                <p:nvPr/>
              </p:nvSpPr>
              <p:spPr>
                <a:xfrm>
                  <a:off x="6186817" y="1541900"/>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2" name="Freeform: Shape 162">
                  <a:extLst>
                    <a:ext uri="{FF2B5EF4-FFF2-40B4-BE49-F238E27FC236}">
                      <a16:creationId xmlns:a16="http://schemas.microsoft.com/office/drawing/2014/main" id="{CD52109B-F496-C128-CFC4-5DDA8D1E6548}"/>
                    </a:ext>
                  </a:extLst>
                </p:cNvPr>
                <p:cNvSpPr/>
                <p:nvPr/>
              </p:nvSpPr>
              <p:spPr>
                <a:xfrm>
                  <a:off x="6197876" y="2332417"/>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3" name="Freeform: Shape 163">
                  <a:extLst>
                    <a:ext uri="{FF2B5EF4-FFF2-40B4-BE49-F238E27FC236}">
                      <a16:creationId xmlns:a16="http://schemas.microsoft.com/office/drawing/2014/main" id="{EB00B12C-EBFD-F1FF-17AB-8B63C730714B}"/>
                    </a:ext>
                  </a:extLst>
                </p:cNvPr>
                <p:cNvSpPr/>
                <p:nvPr/>
              </p:nvSpPr>
              <p:spPr>
                <a:xfrm>
                  <a:off x="6480001" y="23324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4" name="Freeform: Shape 164">
                  <a:extLst>
                    <a:ext uri="{FF2B5EF4-FFF2-40B4-BE49-F238E27FC236}">
                      <a16:creationId xmlns:a16="http://schemas.microsoft.com/office/drawing/2014/main" id="{EC6A56CF-6A80-EA1B-3287-FCADA7308A0C}"/>
                    </a:ext>
                  </a:extLst>
                </p:cNvPr>
                <p:cNvSpPr/>
                <p:nvPr/>
              </p:nvSpPr>
              <p:spPr>
                <a:xfrm>
                  <a:off x="6751059" y="232135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5" name="Freeform: Shape 165">
                  <a:extLst>
                    <a:ext uri="{FF2B5EF4-FFF2-40B4-BE49-F238E27FC236}">
                      <a16:creationId xmlns:a16="http://schemas.microsoft.com/office/drawing/2014/main" id="{2260B156-5A64-61AD-E28A-C08E7196CDDD}"/>
                    </a:ext>
                  </a:extLst>
                </p:cNvPr>
                <p:cNvSpPr/>
                <p:nvPr/>
              </p:nvSpPr>
              <p:spPr>
                <a:xfrm>
                  <a:off x="6435749" y="153806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6" name="Freeform: Shape 166">
                  <a:extLst>
                    <a:ext uri="{FF2B5EF4-FFF2-40B4-BE49-F238E27FC236}">
                      <a16:creationId xmlns:a16="http://schemas.microsoft.com/office/drawing/2014/main" id="{B8FDEA72-4DB3-F8E1-73E0-849DB34A5C53}"/>
                    </a:ext>
                  </a:extLst>
                </p:cNvPr>
                <p:cNvSpPr/>
                <p:nvPr/>
              </p:nvSpPr>
              <p:spPr>
                <a:xfrm>
                  <a:off x="6297453" y="213327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7" name="Freeform: Shape 167">
                  <a:extLst>
                    <a:ext uri="{FF2B5EF4-FFF2-40B4-BE49-F238E27FC236}">
                      <a16:creationId xmlns:a16="http://schemas.microsoft.com/office/drawing/2014/main" id="{97595118-915F-948F-EE71-34118209EFC0}"/>
                    </a:ext>
                  </a:extLst>
                </p:cNvPr>
                <p:cNvSpPr/>
                <p:nvPr/>
              </p:nvSpPr>
              <p:spPr>
                <a:xfrm>
                  <a:off x="6408088" y="268092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8" name="Freeform: Shape 168">
                  <a:extLst>
                    <a:ext uri="{FF2B5EF4-FFF2-40B4-BE49-F238E27FC236}">
                      <a16:creationId xmlns:a16="http://schemas.microsoft.com/office/drawing/2014/main" id="{51FECE1D-409D-0CAB-0625-6B616215EB0B}"/>
                    </a:ext>
                  </a:extLst>
                </p:cNvPr>
                <p:cNvSpPr/>
                <p:nvPr/>
              </p:nvSpPr>
              <p:spPr>
                <a:xfrm flipH="1">
                  <a:off x="6435747" y="1202073"/>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59" name="Freeform: Shape 169">
                  <a:extLst>
                    <a:ext uri="{FF2B5EF4-FFF2-40B4-BE49-F238E27FC236}">
                      <a16:creationId xmlns:a16="http://schemas.microsoft.com/office/drawing/2014/main" id="{E01D8DFF-CEA1-1DF5-79A5-58390F9068B8}"/>
                    </a:ext>
                  </a:extLst>
                </p:cNvPr>
                <p:cNvSpPr/>
                <p:nvPr/>
              </p:nvSpPr>
              <p:spPr>
                <a:xfrm flipH="1">
                  <a:off x="6612762" y="2066894"/>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0" name="Freeform: Shape 170">
                  <a:extLst>
                    <a:ext uri="{FF2B5EF4-FFF2-40B4-BE49-F238E27FC236}">
                      <a16:creationId xmlns:a16="http://schemas.microsoft.com/office/drawing/2014/main" id="{C5657A69-3AE4-A594-5B8D-80019E373BB7}"/>
                    </a:ext>
                  </a:extLst>
                </p:cNvPr>
                <p:cNvSpPr/>
                <p:nvPr/>
              </p:nvSpPr>
              <p:spPr>
                <a:xfrm flipH="1">
                  <a:off x="6759082" y="1795835"/>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1" name="Freeform: Shape 171">
                  <a:extLst>
                    <a:ext uri="{FF2B5EF4-FFF2-40B4-BE49-F238E27FC236}">
                      <a16:creationId xmlns:a16="http://schemas.microsoft.com/office/drawing/2014/main" id="{DB888D26-ED88-F25C-4F79-FCDC5E824C66}"/>
                    </a:ext>
                  </a:extLst>
                </p:cNvPr>
                <p:cNvSpPr/>
                <p:nvPr/>
              </p:nvSpPr>
              <p:spPr>
                <a:xfrm flipH="1">
                  <a:off x="6325111" y="1442328"/>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2" name="Freeform: Shape 172">
                  <a:extLst>
                    <a:ext uri="{FF2B5EF4-FFF2-40B4-BE49-F238E27FC236}">
                      <a16:creationId xmlns:a16="http://schemas.microsoft.com/office/drawing/2014/main" id="{4B8FB67B-F340-3051-8334-B88C2E24217C}"/>
                    </a:ext>
                  </a:extLst>
                </p:cNvPr>
                <p:cNvSpPr/>
                <p:nvPr/>
              </p:nvSpPr>
              <p:spPr>
                <a:xfrm flipH="1">
                  <a:off x="6759082" y="19673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3" name="Freeform: Shape 173">
                  <a:extLst>
                    <a:ext uri="{FF2B5EF4-FFF2-40B4-BE49-F238E27FC236}">
                      <a16:creationId xmlns:a16="http://schemas.microsoft.com/office/drawing/2014/main" id="{A1B6E7BD-002A-BD70-F199-03FB1650F6CA}"/>
                    </a:ext>
                  </a:extLst>
                </p:cNvPr>
                <p:cNvSpPr/>
                <p:nvPr/>
              </p:nvSpPr>
              <p:spPr>
                <a:xfrm flipH="1">
                  <a:off x="6723403" y="14971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4" name="Freeform: Shape 174">
                  <a:extLst>
                    <a:ext uri="{FF2B5EF4-FFF2-40B4-BE49-F238E27FC236}">
                      <a16:creationId xmlns:a16="http://schemas.microsoft.com/office/drawing/2014/main" id="{B081CC50-8DE8-0D52-4AD4-E34F64C285AF}"/>
                    </a:ext>
                  </a:extLst>
                </p:cNvPr>
                <p:cNvSpPr/>
                <p:nvPr/>
              </p:nvSpPr>
              <p:spPr>
                <a:xfrm flipH="1">
                  <a:off x="6514106" y="1593386"/>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5" name="Freeform: Shape 175">
                  <a:extLst>
                    <a:ext uri="{FF2B5EF4-FFF2-40B4-BE49-F238E27FC236}">
                      <a16:creationId xmlns:a16="http://schemas.microsoft.com/office/drawing/2014/main" id="{6A6D2D08-0FE7-2F89-CE19-246352FF3B61}"/>
                    </a:ext>
                  </a:extLst>
                </p:cNvPr>
                <p:cNvSpPr/>
                <p:nvPr/>
              </p:nvSpPr>
              <p:spPr>
                <a:xfrm flipH="1">
                  <a:off x="6558696" y="1830451"/>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6" name="Freeform: Shape 176">
                  <a:extLst>
                    <a:ext uri="{FF2B5EF4-FFF2-40B4-BE49-F238E27FC236}">
                      <a16:creationId xmlns:a16="http://schemas.microsoft.com/office/drawing/2014/main" id="{DF74C39A-4311-64D1-9AD6-A0573E65548D}"/>
                    </a:ext>
                  </a:extLst>
                </p:cNvPr>
                <p:cNvSpPr/>
                <p:nvPr/>
              </p:nvSpPr>
              <p:spPr>
                <a:xfrm flipH="1">
                  <a:off x="6358305" y="18622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7" name="Freeform: Shape 177">
                  <a:extLst>
                    <a:ext uri="{FF2B5EF4-FFF2-40B4-BE49-F238E27FC236}">
                      <a16:creationId xmlns:a16="http://schemas.microsoft.com/office/drawing/2014/main" id="{55DB16EE-BEE8-1DD4-C4D6-0DCE60A58471}"/>
                    </a:ext>
                  </a:extLst>
                </p:cNvPr>
                <p:cNvSpPr/>
                <p:nvPr/>
              </p:nvSpPr>
              <p:spPr>
                <a:xfrm>
                  <a:off x="6142582" y="1973197"/>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8" name="Freeform: Shape 178">
                  <a:extLst>
                    <a:ext uri="{FF2B5EF4-FFF2-40B4-BE49-F238E27FC236}">
                      <a16:creationId xmlns:a16="http://schemas.microsoft.com/office/drawing/2014/main" id="{1CF11511-D09B-9E53-A0F4-98B58D98C1DC}"/>
                    </a:ext>
                  </a:extLst>
                </p:cNvPr>
                <p:cNvSpPr/>
                <p:nvPr/>
              </p:nvSpPr>
              <p:spPr>
                <a:xfrm>
                  <a:off x="6557490" y="2448589"/>
                  <a:ext cx="110636"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69" name="Freeform: Shape 179">
                  <a:extLst>
                    <a:ext uri="{FF2B5EF4-FFF2-40B4-BE49-F238E27FC236}">
                      <a16:creationId xmlns:a16="http://schemas.microsoft.com/office/drawing/2014/main" id="{ABF67FEC-9C6A-268A-9E22-BDFA42AFFECD}"/>
                    </a:ext>
                  </a:extLst>
                </p:cNvPr>
                <p:cNvSpPr/>
                <p:nvPr/>
              </p:nvSpPr>
              <p:spPr>
                <a:xfrm flipH="1">
                  <a:off x="6308574" y="113991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70" name="Freeform: Shape 180">
                  <a:extLst>
                    <a:ext uri="{FF2B5EF4-FFF2-40B4-BE49-F238E27FC236}">
                      <a16:creationId xmlns:a16="http://schemas.microsoft.com/office/drawing/2014/main" id="{B5533072-8722-05BB-6349-2378C31316DB}"/>
                    </a:ext>
                  </a:extLst>
                </p:cNvPr>
                <p:cNvSpPr/>
                <p:nvPr/>
              </p:nvSpPr>
              <p:spPr>
                <a:xfrm flipH="1">
                  <a:off x="6408127" y="1041911"/>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grpSp>
          <p:grpSp>
            <p:nvGrpSpPr>
              <p:cNvPr id="106" name="Group 105">
                <a:extLst>
                  <a:ext uri="{FF2B5EF4-FFF2-40B4-BE49-F238E27FC236}">
                    <a16:creationId xmlns:a16="http://schemas.microsoft.com/office/drawing/2014/main" id="{F8B2642D-8C90-AEE4-7CA1-EF67AB82CEBC}"/>
                  </a:ext>
                </a:extLst>
              </p:cNvPr>
              <p:cNvGrpSpPr/>
              <p:nvPr/>
            </p:nvGrpSpPr>
            <p:grpSpPr>
              <a:xfrm rot="5400000">
                <a:off x="5255236" y="3789526"/>
                <a:ext cx="239831" cy="606865"/>
                <a:chOff x="6142582" y="1041911"/>
                <a:chExt cx="691456" cy="1749650"/>
              </a:xfrm>
              <a:solidFill>
                <a:schemeClr val="accent5"/>
              </a:solidFill>
            </p:grpSpPr>
            <p:sp>
              <p:nvSpPr>
                <p:cNvPr id="129" name="Freeform: Shape 139">
                  <a:extLst>
                    <a:ext uri="{FF2B5EF4-FFF2-40B4-BE49-F238E27FC236}">
                      <a16:creationId xmlns:a16="http://schemas.microsoft.com/office/drawing/2014/main" id="{2A38258E-6320-6FAB-C750-6FD5236BE8EE}"/>
                    </a:ext>
                  </a:extLst>
                </p:cNvPr>
                <p:cNvSpPr/>
                <p:nvPr/>
              </p:nvSpPr>
              <p:spPr>
                <a:xfrm>
                  <a:off x="6679146" y="1906471"/>
                  <a:ext cx="55318" cy="55318"/>
                </a:xfrm>
                <a:custGeom>
                  <a:avLst/>
                  <a:gdLst>
                    <a:gd name="connsiteX0" fmla="*/ 0 w 0"/>
                    <a:gd name="connsiteY0" fmla="*/ 0 h 0"/>
                    <a:gd name="connsiteX1" fmla="*/ 11064 w 0"/>
                    <a:gd name="connsiteY1" fmla="*/ 16595 h 0"/>
                  </a:gdLst>
                  <a:ahLst/>
                  <a:cxnLst>
                    <a:cxn ang="0">
                      <a:pos x="connsiteX0" y="connsiteY0"/>
                    </a:cxn>
                    <a:cxn ang="0">
                      <a:pos x="connsiteX1" y="connsiteY1"/>
                    </a:cxn>
                  </a:cxnLst>
                  <a:rect l="l" t="t" r="r" b="b"/>
                  <a:pathLst>
                    <a:path>
                      <a:moveTo>
                        <a:pt x="0" y="0"/>
                      </a:moveTo>
                      <a:lnTo>
                        <a:pt x="11064" y="16595"/>
                      </a:lnTo>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0" name="Freeform: Shape 140">
                  <a:extLst>
                    <a:ext uri="{FF2B5EF4-FFF2-40B4-BE49-F238E27FC236}">
                      <a16:creationId xmlns:a16="http://schemas.microsoft.com/office/drawing/2014/main" id="{443D8D62-CF64-2989-0D9A-26F91BCB9FBD}"/>
                    </a:ext>
                  </a:extLst>
                </p:cNvPr>
                <p:cNvSpPr/>
                <p:nvPr/>
              </p:nvSpPr>
              <p:spPr>
                <a:xfrm>
                  <a:off x="6186817" y="1541900"/>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1" name="Freeform: Shape 141">
                  <a:extLst>
                    <a:ext uri="{FF2B5EF4-FFF2-40B4-BE49-F238E27FC236}">
                      <a16:creationId xmlns:a16="http://schemas.microsoft.com/office/drawing/2014/main" id="{540D9106-605E-3185-38C5-84C2E48D561C}"/>
                    </a:ext>
                  </a:extLst>
                </p:cNvPr>
                <p:cNvSpPr/>
                <p:nvPr/>
              </p:nvSpPr>
              <p:spPr>
                <a:xfrm>
                  <a:off x="6197876" y="2332417"/>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2" name="Freeform: Shape 142">
                  <a:extLst>
                    <a:ext uri="{FF2B5EF4-FFF2-40B4-BE49-F238E27FC236}">
                      <a16:creationId xmlns:a16="http://schemas.microsoft.com/office/drawing/2014/main" id="{E3FE00C2-41CB-3172-91B7-45ABFE71558B}"/>
                    </a:ext>
                  </a:extLst>
                </p:cNvPr>
                <p:cNvSpPr/>
                <p:nvPr/>
              </p:nvSpPr>
              <p:spPr>
                <a:xfrm>
                  <a:off x="6480001" y="23324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3" name="Freeform: Shape 143">
                  <a:extLst>
                    <a:ext uri="{FF2B5EF4-FFF2-40B4-BE49-F238E27FC236}">
                      <a16:creationId xmlns:a16="http://schemas.microsoft.com/office/drawing/2014/main" id="{6BDF2A3F-7E83-E0F3-FE9F-EE7EF3180F15}"/>
                    </a:ext>
                  </a:extLst>
                </p:cNvPr>
                <p:cNvSpPr/>
                <p:nvPr/>
              </p:nvSpPr>
              <p:spPr>
                <a:xfrm>
                  <a:off x="6751059" y="232135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4" name="Freeform: Shape 144">
                  <a:extLst>
                    <a:ext uri="{FF2B5EF4-FFF2-40B4-BE49-F238E27FC236}">
                      <a16:creationId xmlns:a16="http://schemas.microsoft.com/office/drawing/2014/main" id="{C1E10212-F27C-7554-748B-B2DCEE8A03B4}"/>
                    </a:ext>
                  </a:extLst>
                </p:cNvPr>
                <p:cNvSpPr/>
                <p:nvPr/>
              </p:nvSpPr>
              <p:spPr>
                <a:xfrm>
                  <a:off x="6435749" y="153806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5" name="Freeform: Shape 145">
                  <a:extLst>
                    <a:ext uri="{FF2B5EF4-FFF2-40B4-BE49-F238E27FC236}">
                      <a16:creationId xmlns:a16="http://schemas.microsoft.com/office/drawing/2014/main" id="{474FB8E4-C37D-444A-9895-09D9B351ACF6}"/>
                    </a:ext>
                  </a:extLst>
                </p:cNvPr>
                <p:cNvSpPr/>
                <p:nvPr/>
              </p:nvSpPr>
              <p:spPr>
                <a:xfrm>
                  <a:off x="6297453" y="213327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6" name="Freeform: Shape 146">
                  <a:extLst>
                    <a:ext uri="{FF2B5EF4-FFF2-40B4-BE49-F238E27FC236}">
                      <a16:creationId xmlns:a16="http://schemas.microsoft.com/office/drawing/2014/main" id="{1B248710-8F87-6652-BB71-648678AB1C99}"/>
                    </a:ext>
                  </a:extLst>
                </p:cNvPr>
                <p:cNvSpPr/>
                <p:nvPr/>
              </p:nvSpPr>
              <p:spPr>
                <a:xfrm>
                  <a:off x="6408088" y="268092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7" name="Freeform: Shape 147">
                  <a:extLst>
                    <a:ext uri="{FF2B5EF4-FFF2-40B4-BE49-F238E27FC236}">
                      <a16:creationId xmlns:a16="http://schemas.microsoft.com/office/drawing/2014/main" id="{D8D20D24-04F3-111C-4EF1-EE6F0CB6BDD5}"/>
                    </a:ext>
                  </a:extLst>
                </p:cNvPr>
                <p:cNvSpPr/>
                <p:nvPr/>
              </p:nvSpPr>
              <p:spPr>
                <a:xfrm flipH="1">
                  <a:off x="6435747" y="1202073"/>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8" name="Freeform: Shape 148">
                  <a:extLst>
                    <a:ext uri="{FF2B5EF4-FFF2-40B4-BE49-F238E27FC236}">
                      <a16:creationId xmlns:a16="http://schemas.microsoft.com/office/drawing/2014/main" id="{6E472200-FF88-C259-5866-DF7D2D98D46B}"/>
                    </a:ext>
                  </a:extLst>
                </p:cNvPr>
                <p:cNvSpPr/>
                <p:nvPr/>
              </p:nvSpPr>
              <p:spPr>
                <a:xfrm flipH="1">
                  <a:off x="6612762" y="2066894"/>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39" name="Freeform: Shape 149">
                  <a:extLst>
                    <a:ext uri="{FF2B5EF4-FFF2-40B4-BE49-F238E27FC236}">
                      <a16:creationId xmlns:a16="http://schemas.microsoft.com/office/drawing/2014/main" id="{DCCF8AC2-BD08-4904-025F-A0D4CBC58304}"/>
                    </a:ext>
                  </a:extLst>
                </p:cNvPr>
                <p:cNvSpPr/>
                <p:nvPr/>
              </p:nvSpPr>
              <p:spPr>
                <a:xfrm flipH="1">
                  <a:off x="6759082" y="1795835"/>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0" name="Freeform: Shape 150">
                  <a:extLst>
                    <a:ext uri="{FF2B5EF4-FFF2-40B4-BE49-F238E27FC236}">
                      <a16:creationId xmlns:a16="http://schemas.microsoft.com/office/drawing/2014/main" id="{5028AFF5-9906-EFF4-2C31-D7435EB54A48}"/>
                    </a:ext>
                  </a:extLst>
                </p:cNvPr>
                <p:cNvSpPr/>
                <p:nvPr/>
              </p:nvSpPr>
              <p:spPr>
                <a:xfrm flipH="1">
                  <a:off x="6325111" y="1442328"/>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1" name="Freeform: Shape 151">
                  <a:extLst>
                    <a:ext uri="{FF2B5EF4-FFF2-40B4-BE49-F238E27FC236}">
                      <a16:creationId xmlns:a16="http://schemas.microsoft.com/office/drawing/2014/main" id="{9CA73100-2209-DCC2-6DE7-A5DA9017F6D4}"/>
                    </a:ext>
                  </a:extLst>
                </p:cNvPr>
                <p:cNvSpPr/>
                <p:nvPr/>
              </p:nvSpPr>
              <p:spPr>
                <a:xfrm flipH="1">
                  <a:off x="6759082" y="19673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2" name="Freeform: Shape 152">
                  <a:extLst>
                    <a:ext uri="{FF2B5EF4-FFF2-40B4-BE49-F238E27FC236}">
                      <a16:creationId xmlns:a16="http://schemas.microsoft.com/office/drawing/2014/main" id="{212B98D0-FFB4-BB16-C660-441F346B1C9C}"/>
                    </a:ext>
                  </a:extLst>
                </p:cNvPr>
                <p:cNvSpPr/>
                <p:nvPr/>
              </p:nvSpPr>
              <p:spPr>
                <a:xfrm flipH="1">
                  <a:off x="6723403" y="14971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3" name="Freeform: Shape 153">
                  <a:extLst>
                    <a:ext uri="{FF2B5EF4-FFF2-40B4-BE49-F238E27FC236}">
                      <a16:creationId xmlns:a16="http://schemas.microsoft.com/office/drawing/2014/main" id="{6D21AAB5-1C70-B95B-A866-5A1615A3E236}"/>
                    </a:ext>
                  </a:extLst>
                </p:cNvPr>
                <p:cNvSpPr/>
                <p:nvPr/>
              </p:nvSpPr>
              <p:spPr>
                <a:xfrm flipH="1">
                  <a:off x="6514106" y="1593386"/>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4" name="Freeform: Shape 154">
                  <a:extLst>
                    <a:ext uri="{FF2B5EF4-FFF2-40B4-BE49-F238E27FC236}">
                      <a16:creationId xmlns:a16="http://schemas.microsoft.com/office/drawing/2014/main" id="{E8B97FB7-1439-1E05-A01E-D9A0740B0AD4}"/>
                    </a:ext>
                  </a:extLst>
                </p:cNvPr>
                <p:cNvSpPr/>
                <p:nvPr/>
              </p:nvSpPr>
              <p:spPr>
                <a:xfrm flipH="1">
                  <a:off x="6558696" y="1830451"/>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5" name="Freeform: Shape 155">
                  <a:extLst>
                    <a:ext uri="{FF2B5EF4-FFF2-40B4-BE49-F238E27FC236}">
                      <a16:creationId xmlns:a16="http://schemas.microsoft.com/office/drawing/2014/main" id="{72226FDB-9253-30EB-7C6E-F91B53530E50}"/>
                    </a:ext>
                  </a:extLst>
                </p:cNvPr>
                <p:cNvSpPr/>
                <p:nvPr/>
              </p:nvSpPr>
              <p:spPr>
                <a:xfrm flipH="1">
                  <a:off x="6358305" y="18622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6" name="Freeform: Shape 156">
                  <a:extLst>
                    <a:ext uri="{FF2B5EF4-FFF2-40B4-BE49-F238E27FC236}">
                      <a16:creationId xmlns:a16="http://schemas.microsoft.com/office/drawing/2014/main" id="{26487CBA-396D-CBF8-6671-8E52BD4A106A}"/>
                    </a:ext>
                  </a:extLst>
                </p:cNvPr>
                <p:cNvSpPr/>
                <p:nvPr/>
              </p:nvSpPr>
              <p:spPr>
                <a:xfrm>
                  <a:off x="6142582" y="1973197"/>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7" name="Freeform: Shape 157">
                  <a:extLst>
                    <a:ext uri="{FF2B5EF4-FFF2-40B4-BE49-F238E27FC236}">
                      <a16:creationId xmlns:a16="http://schemas.microsoft.com/office/drawing/2014/main" id="{5840B2BC-A4A1-A46A-119D-A4B306A1D58A}"/>
                    </a:ext>
                  </a:extLst>
                </p:cNvPr>
                <p:cNvSpPr/>
                <p:nvPr/>
              </p:nvSpPr>
              <p:spPr>
                <a:xfrm>
                  <a:off x="6557490" y="2448589"/>
                  <a:ext cx="110636"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8" name="Freeform: Shape 158">
                  <a:extLst>
                    <a:ext uri="{FF2B5EF4-FFF2-40B4-BE49-F238E27FC236}">
                      <a16:creationId xmlns:a16="http://schemas.microsoft.com/office/drawing/2014/main" id="{5E08BF62-D143-4F9D-38DB-7AD3F80105E1}"/>
                    </a:ext>
                  </a:extLst>
                </p:cNvPr>
                <p:cNvSpPr/>
                <p:nvPr/>
              </p:nvSpPr>
              <p:spPr>
                <a:xfrm flipH="1">
                  <a:off x="6308574" y="113991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49" name="Freeform: Shape 159">
                  <a:extLst>
                    <a:ext uri="{FF2B5EF4-FFF2-40B4-BE49-F238E27FC236}">
                      <a16:creationId xmlns:a16="http://schemas.microsoft.com/office/drawing/2014/main" id="{E1F6B2D8-241F-5225-FDDC-A67AA97CFD77}"/>
                    </a:ext>
                  </a:extLst>
                </p:cNvPr>
                <p:cNvSpPr/>
                <p:nvPr/>
              </p:nvSpPr>
              <p:spPr>
                <a:xfrm flipH="1">
                  <a:off x="6408127" y="1041911"/>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grpSp>
          <p:grpSp>
            <p:nvGrpSpPr>
              <p:cNvPr id="107" name="Group 106">
                <a:extLst>
                  <a:ext uri="{FF2B5EF4-FFF2-40B4-BE49-F238E27FC236}">
                    <a16:creationId xmlns:a16="http://schemas.microsoft.com/office/drawing/2014/main" id="{F5AB5FC8-C4E2-6DE8-68F2-BDA9A4C5F571}"/>
                  </a:ext>
                </a:extLst>
              </p:cNvPr>
              <p:cNvGrpSpPr/>
              <p:nvPr/>
            </p:nvGrpSpPr>
            <p:grpSpPr>
              <a:xfrm rot="5400000">
                <a:off x="4607484" y="3789526"/>
                <a:ext cx="239831" cy="606865"/>
                <a:chOff x="6142582" y="1041911"/>
                <a:chExt cx="691456" cy="1749650"/>
              </a:xfrm>
              <a:solidFill>
                <a:schemeClr val="accent5"/>
              </a:solidFill>
            </p:grpSpPr>
            <p:sp>
              <p:nvSpPr>
                <p:cNvPr id="108" name="Freeform: Shape 118">
                  <a:extLst>
                    <a:ext uri="{FF2B5EF4-FFF2-40B4-BE49-F238E27FC236}">
                      <a16:creationId xmlns:a16="http://schemas.microsoft.com/office/drawing/2014/main" id="{3D67F777-C6D8-35F9-30B8-D176E8963BED}"/>
                    </a:ext>
                  </a:extLst>
                </p:cNvPr>
                <p:cNvSpPr/>
                <p:nvPr/>
              </p:nvSpPr>
              <p:spPr>
                <a:xfrm>
                  <a:off x="6679146" y="1906471"/>
                  <a:ext cx="55318" cy="55318"/>
                </a:xfrm>
                <a:custGeom>
                  <a:avLst/>
                  <a:gdLst>
                    <a:gd name="connsiteX0" fmla="*/ 0 w 0"/>
                    <a:gd name="connsiteY0" fmla="*/ 0 h 0"/>
                    <a:gd name="connsiteX1" fmla="*/ 11064 w 0"/>
                    <a:gd name="connsiteY1" fmla="*/ 16595 h 0"/>
                  </a:gdLst>
                  <a:ahLst/>
                  <a:cxnLst>
                    <a:cxn ang="0">
                      <a:pos x="connsiteX0" y="connsiteY0"/>
                    </a:cxn>
                    <a:cxn ang="0">
                      <a:pos x="connsiteX1" y="connsiteY1"/>
                    </a:cxn>
                  </a:cxnLst>
                  <a:rect l="l" t="t" r="r" b="b"/>
                  <a:pathLst>
                    <a:path>
                      <a:moveTo>
                        <a:pt x="0" y="0"/>
                      </a:moveTo>
                      <a:lnTo>
                        <a:pt x="11064" y="16595"/>
                      </a:lnTo>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09" name="Freeform: Shape 119">
                  <a:extLst>
                    <a:ext uri="{FF2B5EF4-FFF2-40B4-BE49-F238E27FC236}">
                      <a16:creationId xmlns:a16="http://schemas.microsoft.com/office/drawing/2014/main" id="{E3A8630F-859C-424E-9FD1-B6296E4EC03F}"/>
                    </a:ext>
                  </a:extLst>
                </p:cNvPr>
                <p:cNvSpPr/>
                <p:nvPr/>
              </p:nvSpPr>
              <p:spPr>
                <a:xfrm>
                  <a:off x="6186817" y="1541900"/>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0" name="Freeform: Shape 120">
                  <a:extLst>
                    <a:ext uri="{FF2B5EF4-FFF2-40B4-BE49-F238E27FC236}">
                      <a16:creationId xmlns:a16="http://schemas.microsoft.com/office/drawing/2014/main" id="{29D306A7-6070-C4D7-424D-DA09D9A78EAE}"/>
                    </a:ext>
                  </a:extLst>
                </p:cNvPr>
                <p:cNvSpPr/>
                <p:nvPr/>
              </p:nvSpPr>
              <p:spPr>
                <a:xfrm>
                  <a:off x="6197876" y="2332417"/>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1" name="Freeform: Shape 121">
                  <a:extLst>
                    <a:ext uri="{FF2B5EF4-FFF2-40B4-BE49-F238E27FC236}">
                      <a16:creationId xmlns:a16="http://schemas.microsoft.com/office/drawing/2014/main" id="{A006E8CD-B6A1-EA14-15E7-F3F7A070F2A9}"/>
                    </a:ext>
                  </a:extLst>
                </p:cNvPr>
                <p:cNvSpPr/>
                <p:nvPr/>
              </p:nvSpPr>
              <p:spPr>
                <a:xfrm>
                  <a:off x="6480001" y="23324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2" name="Freeform: Shape 122">
                  <a:extLst>
                    <a:ext uri="{FF2B5EF4-FFF2-40B4-BE49-F238E27FC236}">
                      <a16:creationId xmlns:a16="http://schemas.microsoft.com/office/drawing/2014/main" id="{2AD72AA2-ADBE-4EE5-3008-2DFFD2979EB6}"/>
                    </a:ext>
                  </a:extLst>
                </p:cNvPr>
                <p:cNvSpPr/>
                <p:nvPr/>
              </p:nvSpPr>
              <p:spPr>
                <a:xfrm>
                  <a:off x="6751059" y="232135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3" name="Freeform: Shape 123">
                  <a:extLst>
                    <a:ext uri="{FF2B5EF4-FFF2-40B4-BE49-F238E27FC236}">
                      <a16:creationId xmlns:a16="http://schemas.microsoft.com/office/drawing/2014/main" id="{B245BA48-1521-34FF-4C92-1A85D13FDC61}"/>
                    </a:ext>
                  </a:extLst>
                </p:cNvPr>
                <p:cNvSpPr/>
                <p:nvPr/>
              </p:nvSpPr>
              <p:spPr>
                <a:xfrm>
                  <a:off x="6435749" y="153806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4" name="Freeform: Shape 124">
                  <a:extLst>
                    <a:ext uri="{FF2B5EF4-FFF2-40B4-BE49-F238E27FC236}">
                      <a16:creationId xmlns:a16="http://schemas.microsoft.com/office/drawing/2014/main" id="{21C74B47-EFD7-EE1D-AF99-FD6E1F095A4D}"/>
                    </a:ext>
                  </a:extLst>
                </p:cNvPr>
                <p:cNvSpPr/>
                <p:nvPr/>
              </p:nvSpPr>
              <p:spPr>
                <a:xfrm>
                  <a:off x="6297453" y="213327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5" name="Freeform: Shape 125">
                  <a:extLst>
                    <a:ext uri="{FF2B5EF4-FFF2-40B4-BE49-F238E27FC236}">
                      <a16:creationId xmlns:a16="http://schemas.microsoft.com/office/drawing/2014/main" id="{4C57A529-5B98-E2B4-CA1B-4C2589281E6D}"/>
                    </a:ext>
                  </a:extLst>
                </p:cNvPr>
                <p:cNvSpPr/>
                <p:nvPr/>
              </p:nvSpPr>
              <p:spPr>
                <a:xfrm>
                  <a:off x="6408088" y="2680925"/>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6" name="Freeform: Shape 126">
                  <a:extLst>
                    <a:ext uri="{FF2B5EF4-FFF2-40B4-BE49-F238E27FC236}">
                      <a16:creationId xmlns:a16="http://schemas.microsoft.com/office/drawing/2014/main" id="{7182509B-5D3A-9B86-98E6-B7D5B836A97E}"/>
                    </a:ext>
                  </a:extLst>
                </p:cNvPr>
                <p:cNvSpPr/>
                <p:nvPr/>
              </p:nvSpPr>
              <p:spPr>
                <a:xfrm flipH="1">
                  <a:off x="6435747" y="1202073"/>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7" name="Freeform: Shape 127">
                  <a:extLst>
                    <a:ext uri="{FF2B5EF4-FFF2-40B4-BE49-F238E27FC236}">
                      <a16:creationId xmlns:a16="http://schemas.microsoft.com/office/drawing/2014/main" id="{87C211CF-E3F1-989B-9C89-FDA09E64B5FA}"/>
                    </a:ext>
                  </a:extLst>
                </p:cNvPr>
                <p:cNvSpPr/>
                <p:nvPr/>
              </p:nvSpPr>
              <p:spPr>
                <a:xfrm flipH="1">
                  <a:off x="6612762" y="2066894"/>
                  <a:ext cx="165955" cy="165954"/>
                </a:xfrm>
                <a:custGeom>
                  <a:avLst/>
                  <a:gdLst>
                    <a:gd name="connsiteX0" fmla="*/ 0 w 165954"/>
                    <a:gd name="connsiteY0" fmla="*/ 0 h 165954"/>
                    <a:gd name="connsiteX1" fmla="*/ 204678 w 165954"/>
                    <a:gd name="connsiteY1" fmla="*/ 0 h 165954"/>
                    <a:gd name="connsiteX2" fmla="*/ 204678 w 165954"/>
                    <a:gd name="connsiteY2" fmla="*/ 204678 h 165954"/>
                    <a:gd name="connsiteX3" fmla="*/ 0 w 165954"/>
                    <a:gd name="connsiteY3" fmla="*/ 204678 h 165954"/>
                  </a:gdLst>
                  <a:ahLst/>
                  <a:cxnLst>
                    <a:cxn ang="0">
                      <a:pos x="connsiteX0" y="connsiteY0"/>
                    </a:cxn>
                    <a:cxn ang="0">
                      <a:pos x="connsiteX1" y="connsiteY1"/>
                    </a:cxn>
                    <a:cxn ang="0">
                      <a:pos x="connsiteX2" y="connsiteY2"/>
                    </a:cxn>
                    <a:cxn ang="0">
                      <a:pos x="connsiteX3" y="connsiteY3"/>
                    </a:cxn>
                  </a:cxnLst>
                  <a:rect l="l" t="t" r="r" b="b"/>
                  <a:pathLst>
                    <a:path w="165954" h="165954">
                      <a:moveTo>
                        <a:pt x="0" y="0"/>
                      </a:moveTo>
                      <a:lnTo>
                        <a:pt x="204678" y="0"/>
                      </a:lnTo>
                      <a:lnTo>
                        <a:pt x="204678" y="204678"/>
                      </a:lnTo>
                      <a:lnTo>
                        <a:pt x="0" y="204678"/>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8" name="Freeform: Shape 128">
                  <a:extLst>
                    <a:ext uri="{FF2B5EF4-FFF2-40B4-BE49-F238E27FC236}">
                      <a16:creationId xmlns:a16="http://schemas.microsoft.com/office/drawing/2014/main" id="{E87525DC-2453-73C6-0A30-06DFD6C78502}"/>
                    </a:ext>
                  </a:extLst>
                </p:cNvPr>
                <p:cNvSpPr/>
                <p:nvPr/>
              </p:nvSpPr>
              <p:spPr>
                <a:xfrm flipH="1">
                  <a:off x="6759082" y="1795835"/>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19" name="Freeform: Shape 129">
                  <a:extLst>
                    <a:ext uri="{FF2B5EF4-FFF2-40B4-BE49-F238E27FC236}">
                      <a16:creationId xmlns:a16="http://schemas.microsoft.com/office/drawing/2014/main" id="{D1140ABD-A274-B6CF-C4FB-4434A1EA4528}"/>
                    </a:ext>
                  </a:extLst>
                </p:cNvPr>
                <p:cNvSpPr/>
                <p:nvPr/>
              </p:nvSpPr>
              <p:spPr>
                <a:xfrm flipH="1">
                  <a:off x="6325111" y="1442328"/>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0" name="Freeform: Shape 130">
                  <a:extLst>
                    <a:ext uri="{FF2B5EF4-FFF2-40B4-BE49-F238E27FC236}">
                      <a16:creationId xmlns:a16="http://schemas.microsoft.com/office/drawing/2014/main" id="{1E88D474-D303-2543-95BD-B6F48C548461}"/>
                    </a:ext>
                  </a:extLst>
                </p:cNvPr>
                <p:cNvSpPr/>
                <p:nvPr/>
              </p:nvSpPr>
              <p:spPr>
                <a:xfrm flipH="1">
                  <a:off x="6759082" y="1967319"/>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1" name="Freeform: Shape 131">
                  <a:extLst>
                    <a:ext uri="{FF2B5EF4-FFF2-40B4-BE49-F238E27FC236}">
                      <a16:creationId xmlns:a16="http://schemas.microsoft.com/office/drawing/2014/main" id="{405166CE-8112-7A17-9012-1EEBEFBB51EC}"/>
                    </a:ext>
                  </a:extLst>
                </p:cNvPr>
                <p:cNvSpPr/>
                <p:nvPr/>
              </p:nvSpPr>
              <p:spPr>
                <a:xfrm flipH="1">
                  <a:off x="6723403" y="14971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2" name="Freeform: Shape 132">
                  <a:extLst>
                    <a:ext uri="{FF2B5EF4-FFF2-40B4-BE49-F238E27FC236}">
                      <a16:creationId xmlns:a16="http://schemas.microsoft.com/office/drawing/2014/main" id="{DCBC59C1-3BB0-338C-80BF-11205D88FF14}"/>
                    </a:ext>
                  </a:extLst>
                </p:cNvPr>
                <p:cNvSpPr/>
                <p:nvPr/>
              </p:nvSpPr>
              <p:spPr>
                <a:xfrm flipH="1">
                  <a:off x="6514106" y="1593386"/>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3" name="Freeform: Shape 133">
                  <a:extLst>
                    <a:ext uri="{FF2B5EF4-FFF2-40B4-BE49-F238E27FC236}">
                      <a16:creationId xmlns:a16="http://schemas.microsoft.com/office/drawing/2014/main" id="{CD5DC644-5B75-137A-8BD3-3FEA6E036284}"/>
                    </a:ext>
                  </a:extLst>
                </p:cNvPr>
                <p:cNvSpPr/>
                <p:nvPr/>
              </p:nvSpPr>
              <p:spPr>
                <a:xfrm flipH="1">
                  <a:off x="6558696" y="1830451"/>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4" name="Freeform: Shape 134">
                  <a:extLst>
                    <a:ext uri="{FF2B5EF4-FFF2-40B4-BE49-F238E27FC236}">
                      <a16:creationId xmlns:a16="http://schemas.microsoft.com/office/drawing/2014/main" id="{0C8B5056-3E23-45B9-F1B3-365CA0FCB457}"/>
                    </a:ext>
                  </a:extLst>
                </p:cNvPr>
                <p:cNvSpPr/>
                <p:nvPr/>
              </p:nvSpPr>
              <p:spPr>
                <a:xfrm flipH="1">
                  <a:off x="6358305" y="1862214"/>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5" name="Freeform: Shape 135">
                  <a:extLst>
                    <a:ext uri="{FF2B5EF4-FFF2-40B4-BE49-F238E27FC236}">
                      <a16:creationId xmlns:a16="http://schemas.microsoft.com/office/drawing/2014/main" id="{7F243CD7-1328-4B5E-065C-143B15337AB8}"/>
                    </a:ext>
                  </a:extLst>
                </p:cNvPr>
                <p:cNvSpPr/>
                <p:nvPr/>
              </p:nvSpPr>
              <p:spPr>
                <a:xfrm>
                  <a:off x="6142582" y="1973197"/>
                  <a:ext cx="110635"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6" name="Freeform: Shape 136">
                  <a:extLst>
                    <a:ext uri="{FF2B5EF4-FFF2-40B4-BE49-F238E27FC236}">
                      <a16:creationId xmlns:a16="http://schemas.microsoft.com/office/drawing/2014/main" id="{6E4FC4CA-2BEE-046C-D6E3-3B073FF33B41}"/>
                    </a:ext>
                  </a:extLst>
                </p:cNvPr>
                <p:cNvSpPr/>
                <p:nvPr/>
              </p:nvSpPr>
              <p:spPr>
                <a:xfrm>
                  <a:off x="6557490" y="2448589"/>
                  <a:ext cx="110636" cy="110636"/>
                </a:xfrm>
                <a:custGeom>
                  <a:avLst/>
                  <a:gdLst>
                    <a:gd name="connsiteX0" fmla="*/ 0 w 110636"/>
                    <a:gd name="connsiteY0" fmla="*/ 0 h 110636"/>
                    <a:gd name="connsiteX1" fmla="*/ 132764 w 110636"/>
                    <a:gd name="connsiteY1" fmla="*/ 0 h 110636"/>
                    <a:gd name="connsiteX2" fmla="*/ 132764 w 110636"/>
                    <a:gd name="connsiteY2" fmla="*/ 132764 h 110636"/>
                    <a:gd name="connsiteX3" fmla="*/ 0 w 110636"/>
                    <a:gd name="connsiteY3" fmla="*/ 132764 h 110636"/>
                  </a:gdLst>
                  <a:ahLst/>
                  <a:cxnLst>
                    <a:cxn ang="0">
                      <a:pos x="connsiteX0" y="connsiteY0"/>
                    </a:cxn>
                    <a:cxn ang="0">
                      <a:pos x="connsiteX1" y="connsiteY1"/>
                    </a:cxn>
                    <a:cxn ang="0">
                      <a:pos x="connsiteX2" y="connsiteY2"/>
                    </a:cxn>
                    <a:cxn ang="0">
                      <a:pos x="connsiteX3" y="connsiteY3"/>
                    </a:cxn>
                  </a:cxnLst>
                  <a:rect l="l" t="t" r="r" b="b"/>
                  <a:pathLst>
                    <a:path w="110636" h="110636">
                      <a:moveTo>
                        <a:pt x="0" y="0"/>
                      </a:moveTo>
                      <a:lnTo>
                        <a:pt x="132764" y="0"/>
                      </a:lnTo>
                      <a:lnTo>
                        <a:pt x="132764" y="132764"/>
                      </a:lnTo>
                      <a:lnTo>
                        <a:pt x="0" y="132764"/>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7" name="Freeform: Shape 137">
                  <a:extLst>
                    <a:ext uri="{FF2B5EF4-FFF2-40B4-BE49-F238E27FC236}">
                      <a16:creationId xmlns:a16="http://schemas.microsoft.com/office/drawing/2014/main" id="{547BC8E8-6DFE-C8CE-DF96-9B4E1606365C}"/>
                    </a:ext>
                  </a:extLst>
                </p:cNvPr>
                <p:cNvSpPr/>
                <p:nvPr/>
              </p:nvSpPr>
              <p:spPr>
                <a:xfrm flipH="1">
                  <a:off x="6308574" y="1139916"/>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128" name="Freeform: Shape 138">
                  <a:extLst>
                    <a:ext uri="{FF2B5EF4-FFF2-40B4-BE49-F238E27FC236}">
                      <a16:creationId xmlns:a16="http://schemas.microsoft.com/office/drawing/2014/main" id="{0F562122-103F-0C35-D1EB-FB3405737C5E}"/>
                    </a:ext>
                  </a:extLst>
                </p:cNvPr>
                <p:cNvSpPr/>
                <p:nvPr/>
              </p:nvSpPr>
              <p:spPr>
                <a:xfrm flipH="1">
                  <a:off x="6408127" y="1041911"/>
                  <a:ext cx="55318" cy="55318"/>
                </a:xfrm>
                <a:custGeom>
                  <a:avLst/>
                  <a:gdLst>
                    <a:gd name="connsiteX0" fmla="*/ 0 w 55318"/>
                    <a:gd name="connsiteY0" fmla="*/ 0 h 55318"/>
                    <a:gd name="connsiteX1" fmla="*/ 60850 w 55318"/>
                    <a:gd name="connsiteY1" fmla="*/ 0 h 55318"/>
                    <a:gd name="connsiteX2" fmla="*/ 60850 w 55318"/>
                    <a:gd name="connsiteY2" fmla="*/ 60850 h 55318"/>
                    <a:gd name="connsiteX3" fmla="*/ 0 w 55318"/>
                    <a:gd name="connsiteY3" fmla="*/ 60850 h 55318"/>
                  </a:gdLst>
                  <a:ahLst/>
                  <a:cxnLst>
                    <a:cxn ang="0">
                      <a:pos x="connsiteX0" y="connsiteY0"/>
                    </a:cxn>
                    <a:cxn ang="0">
                      <a:pos x="connsiteX1" y="connsiteY1"/>
                    </a:cxn>
                    <a:cxn ang="0">
                      <a:pos x="connsiteX2" y="connsiteY2"/>
                    </a:cxn>
                    <a:cxn ang="0">
                      <a:pos x="connsiteX3" y="connsiteY3"/>
                    </a:cxn>
                  </a:cxnLst>
                  <a:rect l="l" t="t" r="r" b="b"/>
                  <a:pathLst>
                    <a:path w="55318" h="55318">
                      <a:moveTo>
                        <a:pt x="0" y="0"/>
                      </a:moveTo>
                      <a:lnTo>
                        <a:pt x="60850" y="0"/>
                      </a:lnTo>
                      <a:lnTo>
                        <a:pt x="60850" y="60850"/>
                      </a:lnTo>
                      <a:lnTo>
                        <a:pt x="0" y="60850"/>
                      </a:lnTo>
                      <a:close/>
                    </a:path>
                  </a:pathLst>
                </a:custGeom>
                <a:grpFill/>
                <a:ln w="55196"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grpSp>
        </p:grpSp>
      </p:grpSp>
      <p:sp>
        <p:nvSpPr>
          <p:cNvPr id="100" name="Arrow: Right 96">
            <a:extLst>
              <a:ext uri="{FF2B5EF4-FFF2-40B4-BE49-F238E27FC236}">
                <a16:creationId xmlns:a16="http://schemas.microsoft.com/office/drawing/2014/main" id="{C3D8A5BE-063D-68A4-0CBD-C91FD6ECABE6}"/>
              </a:ext>
            </a:extLst>
          </p:cNvPr>
          <p:cNvSpPr/>
          <p:nvPr/>
        </p:nvSpPr>
        <p:spPr>
          <a:xfrm rot="10800000" flipH="1">
            <a:off x="6171390" y="4271400"/>
            <a:ext cx="3297171" cy="111273"/>
          </a:xfrm>
          <a:prstGeom prst="rightArrow">
            <a:avLst>
              <a:gd name="adj1" fmla="val 58117"/>
              <a:gd name="adj2" fmla="val 644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sym typeface="Arial"/>
            </a:endParaRPr>
          </a:p>
        </p:txBody>
      </p:sp>
      <p:sp>
        <p:nvSpPr>
          <p:cNvPr id="99" name="Arrow: Right 96">
            <a:extLst>
              <a:ext uri="{FF2B5EF4-FFF2-40B4-BE49-F238E27FC236}">
                <a16:creationId xmlns:a16="http://schemas.microsoft.com/office/drawing/2014/main" id="{BF35C936-E27E-E5EA-AEC8-DA171559E755}"/>
              </a:ext>
            </a:extLst>
          </p:cNvPr>
          <p:cNvSpPr/>
          <p:nvPr/>
        </p:nvSpPr>
        <p:spPr>
          <a:xfrm flipH="1">
            <a:off x="6296408" y="2540486"/>
            <a:ext cx="3297171" cy="111273"/>
          </a:xfrm>
          <a:prstGeom prst="rightArrow">
            <a:avLst>
              <a:gd name="adj1" fmla="val 58117"/>
              <a:gd name="adj2" fmla="val 644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Microsoft Sans Serif"/>
              <a:ea typeface="+mn-ea"/>
              <a:cs typeface="+mn-cs"/>
              <a:sym typeface="Arial"/>
            </a:endParaRPr>
          </a:p>
        </p:txBody>
      </p:sp>
      <p:sp>
        <p:nvSpPr>
          <p:cNvPr id="18" name="Rounded Rectangle 4">
            <a:extLst>
              <a:ext uri="{FF2B5EF4-FFF2-40B4-BE49-F238E27FC236}">
                <a16:creationId xmlns:a16="http://schemas.microsoft.com/office/drawing/2014/main" id="{4E2808F0-B8DA-DBB9-7702-858BD522600E}"/>
              </a:ext>
            </a:extLst>
          </p:cNvPr>
          <p:cNvSpPr/>
          <p:nvPr/>
        </p:nvSpPr>
        <p:spPr bwMode="auto">
          <a:xfrm>
            <a:off x="4068270" y="1829334"/>
            <a:ext cx="2103120" cy="3224068"/>
          </a:xfrm>
          <a:prstGeom prst="roundRect">
            <a:avLst>
              <a:gd name="adj" fmla="val 0"/>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Microsoft Sans Serif"/>
              <a:ea typeface="+mn-ea"/>
              <a:cs typeface="+mn-cs"/>
              <a:sym typeface="Arial"/>
            </a:endParaRPr>
          </a:p>
        </p:txBody>
      </p:sp>
      <p:cxnSp>
        <p:nvCxnSpPr>
          <p:cNvPr id="86" name="Straight Arrow Connector 85">
            <a:extLst>
              <a:ext uri="{FF2B5EF4-FFF2-40B4-BE49-F238E27FC236}">
                <a16:creationId xmlns:a16="http://schemas.microsoft.com/office/drawing/2014/main" id="{1C4EC549-A467-FA36-927B-AAC1B74B61D1}"/>
              </a:ext>
            </a:extLst>
          </p:cNvPr>
          <p:cNvCxnSpPr>
            <a:cxnSpLocks/>
          </p:cNvCxnSpPr>
          <p:nvPr/>
        </p:nvCxnSpPr>
        <p:spPr>
          <a:xfrm>
            <a:off x="5133976" y="3649788"/>
            <a:ext cx="0" cy="466831"/>
          </a:xfrm>
          <a:prstGeom prst="straightConnector1">
            <a:avLst/>
          </a:prstGeom>
          <a:ln w="38100" cap="rnd">
            <a:solidFill>
              <a:schemeClr val="accent4"/>
            </a:solidFill>
            <a:round/>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FA246FC4-E92E-F4E7-DBF7-8A25828C9537}"/>
              </a:ext>
            </a:extLst>
          </p:cNvPr>
          <p:cNvCxnSpPr>
            <a:cxnSpLocks/>
            <a:endCxn id="84" idx="0"/>
          </p:cNvCxnSpPr>
          <p:nvPr/>
        </p:nvCxnSpPr>
        <p:spPr>
          <a:xfrm flipH="1">
            <a:off x="5133977" y="2799505"/>
            <a:ext cx="1218" cy="429447"/>
          </a:xfrm>
          <a:prstGeom prst="straightConnector1">
            <a:avLst/>
          </a:prstGeom>
          <a:ln w="38100" cap="rnd">
            <a:solidFill>
              <a:schemeClr val="accent4"/>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360E3616-D36A-18EE-5B73-8A9E16D4EE4C}"/>
              </a:ext>
            </a:extLst>
          </p:cNvPr>
          <p:cNvSpPr>
            <a:spLocks noGrp="1"/>
          </p:cNvSpPr>
          <p:nvPr>
            <p:ph type="ftr" sz="quarter" idx="16"/>
          </p:nvPr>
        </p:nvSpPr>
        <p:spPr>
          <a:xfrm>
            <a:off x="495299" y="6532895"/>
            <a:ext cx="10488168" cy="118174"/>
          </a:xfrm>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ACBACF">
                    <a:lumMod val="75000"/>
                  </a:srgbClr>
                </a:solidFill>
                <a:effectLst/>
                <a:uLnTx/>
                <a:uFillTx/>
                <a:latin typeface="Microsoft Sans Serif"/>
                <a:ea typeface="+mn-ea"/>
                <a:cs typeface="+mn-cs"/>
                <a:sym typeface="Arial"/>
              </a:rPr>
              <a:t>3GPP SA4#124</a:t>
            </a:r>
            <a:endParaRPr kumimoji="0" lang="en-US" sz="800" b="0" i="0" u="none" strike="noStrike" kern="1200" cap="none" spc="0" normalizeH="0" baseline="0" noProof="0" dirty="0">
              <a:ln>
                <a:noFill/>
              </a:ln>
              <a:solidFill>
                <a:srgbClr val="ACBACF">
                  <a:lumMod val="75000"/>
                </a:srgbClr>
              </a:solidFill>
              <a:effectLst/>
              <a:uLnTx/>
              <a:uFillTx/>
              <a:latin typeface="Microsoft Sans Serif"/>
              <a:ea typeface="+mn-ea"/>
              <a:cs typeface="+mn-cs"/>
              <a:sym typeface="Arial"/>
            </a:endParaRPr>
          </a:p>
        </p:txBody>
      </p:sp>
      <p:sp>
        <p:nvSpPr>
          <p:cNvPr id="4" name="Title 3">
            <a:extLst>
              <a:ext uri="{FF2B5EF4-FFF2-40B4-BE49-F238E27FC236}">
                <a16:creationId xmlns:a16="http://schemas.microsoft.com/office/drawing/2014/main" id="{9DD1E337-F357-FAAD-8B10-5CB450A9FE36}"/>
              </a:ext>
            </a:extLst>
          </p:cNvPr>
          <p:cNvSpPr>
            <a:spLocks noGrp="1"/>
          </p:cNvSpPr>
          <p:nvPr>
            <p:ph type="title"/>
          </p:nvPr>
        </p:nvSpPr>
        <p:spPr>
          <a:xfrm>
            <a:off x="495300" y="1044740"/>
            <a:ext cx="2605088" cy="1874231"/>
          </a:xfrm>
        </p:spPr>
        <p:txBody>
          <a:bodyPr anchor="t"/>
          <a:lstStyle/>
          <a:p>
            <a:r>
              <a:rPr lang="en-US" dirty="0"/>
              <a:t>A distributed compute architecture enables rich XR user experience</a:t>
            </a:r>
          </a:p>
        </p:txBody>
      </p:sp>
      <p:sp>
        <p:nvSpPr>
          <p:cNvPr id="72" name="TextBox 71">
            <a:extLst>
              <a:ext uri="{FF2B5EF4-FFF2-40B4-BE49-F238E27FC236}">
                <a16:creationId xmlns:a16="http://schemas.microsoft.com/office/drawing/2014/main" id="{308C978E-CC9B-0A2B-74CF-FB521CF2EACE}"/>
              </a:ext>
            </a:extLst>
          </p:cNvPr>
          <p:cNvSpPr txBox="1"/>
          <p:nvPr/>
        </p:nvSpPr>
        <p:spPr>
          <a:xfrm>
            <a:off x="4487163" y="5555746"/>
            <a:ext cx="7079993" cy="265907"/>
          </a:xfrm>
          <a:prstGeom prst="rect">
            <a:avLst/>
          </a:prstGeom>
          <a:solidFill>
            <a:schemeClr val="accent6">
              <a:lumMod val="40000"/>
              <a:lumOff val="60000"/>
            </a:schemeClr>
          </a:solidFill>
        </p:spPr>
        <p:txBody>
          <a:bodyPr wrap="squar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sym typeface="Arial"/>
              </a:rPr>
              <a:t>M2R2P = Edge processing + 5G round-trip time + Device processing</a:t>
            </a:r>
          </a:p>
        </p:txBody>
      </p:sp>
      <p:sp>
        <p:nvSpPr>
          <p:cNvPr id="17" name="Rounded Rectangle 4">
            <a:extLst>
              <a:ext uri="{FF2B5EF4-FFF2-40B4-BE49-F238E27FC236}">
                <a16:creationId xmlns:a16="http://schemas.microsoft.com/office/drawing/2014/main" id="{668B32CB-E21F-D0D9-5B0A-0DD6DD78D12A}"/>
              </a:ext>
            </a:extLst>
          </p:cNvPr>
          <p:cNvSpPr/>
          <p:nvPr/>
        </p:nvSpPr>
        <p:spPr bwMode="auto">
          <a:xfrm>
            <a:off x="9593580" y="1986917"/>
            <a:ext cx="2266968" cy="3224068"/>
          </a:xfrm>
          <a:prstGeom prst="roundRect">
            <a:avLst>
              <a:gd name="adj" fmla="val 0"/>
            </a:avLst>
          </a:prstGeom>
          <a:solidFill>
            <a:schemeClr val="accent6">
              <a:lumMod val="20000"/>
              <a:lumOff val="80000"/>
            </a:schemeClr>
          </a:solidFill>
          <a:ln>
            <a:noFill/>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Microsoft Sans Serif"/>
              <a:ea typeface="+mn-ea"/>
              <a:cs typeface="+mn-cs"/>
              <a:sym typeface="Arial"/>
            </a:endParaRPr>
          </a:p>
        </p:txBody>
      </p:sp>
      <p:grpSp>
        <p:nvGrpSpPr>
          <p:cNvPr id="19" name="Group 18">
            <a:extLst>
              <a:ext uri="{FF2B5EF4-FFF2-40B4-BE49-F238E27FC236}">
                <a16:creationId xmlns:a16="http://schemas.microsoft.com/office/drawing/2014/main" id="{EC930287-AC3C-E8C9-A377-46EEF03FCE2E}"/>
              </a:ext>
            </a:extLst>
          </p:cNvPr>
          <p:cNvGrpSpPr/>
          <p:nvPr/>
        </p:nvGrpSpPr>
        <p:grpSpPr>
          <a:xfrm>
            <a:off x="7552191" y="917528"/>
            <a:ext cx="660248" cy="679098"/>
            <a:chOff x="7931521" y="3780775"/>
            <a:chExt cx="1488250" cy="1488240"/>
          </a:xfrm>
        </p:grpSpPr>
        <p:sp>
          <p:nvSpPr>
            <p:cNvPr id="20" name="Oval 19">
              <a:extLst>
                <a:ext uri="{FF2B5EF4-FFF2-40B4-BE49-F238E27FC236}">
                  <a16:creationId xmlns:a16="http://schemas.microsoft.com/office/drawing/2014/main" id="{F0C654C5-D80D-71A6-91BE-5657182D1DF7}"/>
                </a:ext>
              </a:extLst>
            </p:cNvPr>
            <p:cNvSpPr/>
            <p:nvPr/>
          </p:nvSpPr>
          <p:spPr bwMode="gray">
            <a:xfrm>
              <a:off x="7931521" y="3780775"/>
              <a:ext cx="1488250" cy="148824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0" i="0" u="none" strike="noStrike" kern="1200" cap="none" spc="0" normalizeH="0" baseline="0" noProof="0" dirty="0">
                <a:ln>
                  <a:noFill/>
                </a:ln>
                <a:solidFill>
                  <a:prstClr val="white"/>
                </a:solidFill>
                <a:effectLst/>
                <a:uLnTx/>
                <a:uFillTx/>
                <a:latin typeface="Microsoft Sans Serif"/>
                <a:ea typeface="+mn-ea"/>
                <a:cs typeface="+mn-cs"/>
                <a:sym typeface="Arial"/>
              </a:endParaRPr>
            </a:p>
          </p:txBody>
        </p:sp>
        <p:sp>
          <p:nvSpPr>
            <p:cNvPr id="21" name="Oval 20">
              <a:extLst>
                <a:ext uri="{FF2B5EF4-FFF2-40B4-BE49-F238E27FC236}">
                  <a16:creationId xmlns:a16="http://schemas.microsoft.com/office/drawing/2014/main" id="{5F842122-1974-26FD-5831-28C8A6704250}"/>
                </a:ext>
              </a:extLst>
            </p:cNvPr>
            <p:cNvSpPr/>
            <p:nvPr/>
          </p:nvSpPr>
          <p:spPr bwMode="gray">
            <a:xfrm>
              <a:off x="8045255" y="3894512"/>
              <a:ext cx="1260772" cy="126076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7724" tIns="38862" rIns="77724" bIns="38862"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0" b="1" i="0" u="none" strike="noStrike" kern="1200" cap="none" spc="0" normalizeH="0" baseline="0" noProof="0" dirty="0">
                <a:ln>
                  <a:noFill/>
                </a:ln>
                <a:solidFill>
                  <a:srgbClr val="4A5A74"/>
                </a:solidFill>
                <a:effectLst>
                  <a:innerShdw blurRad="63500" dist="50800" dir="13500000">
                    <a:srgbClr val="314FD5">
                      <a:lumMod val="50000"/>
                      <a:alpha val="15000"/>
                    </a:srgbClr>
                  </a:innerShdw>
                </a:effectLst>
                <a:uLnTx/>
                <a:uFillTx/>
                <a:latin typeface="Microsoft Sans Serif"/>
                <a:ea typeface="+mn-ea"/>
                <a:cs typeface="+mn-cs"/>
                <a:sym typeface="Arial"/>
              </a:endParaRPr>
            </a:p>
          </p:txBody>
        </p:sp>
        <p:sp>
          <p:nvSpPr>
            <p:cNvPr id="22" name="Freeform: Shape 12">
              <a:extLst>
                <a:ext uri="{FF2B5EF4-FFF2-40B4-BE49-F238E27FC236}">
                  <a16:creationId xmlns:a16="http://schemas.microsoft.com/office/drawing/2014/main" id="{1C26722A-E24C-76BE-1AC6-4EA375A763BD}"/>
                </a:ext>
              </a:extLst>
            </p:cNvPr>
            <p:cNvSpPr/>
            <p:nvPr/>
          </p:nvSpPr>
          <p:spPr>
            <a:xfrm>
              <a:off x="8269515" y="4289595"/>
              <a:ext cx="813717" cy="462147"/>
            </a:xfrm>
            <a:custGeom>
              <a:avLst/>
              <a:gdLst>
                <a:gd name="connsiteX0" fmla="*/ 112035 w 1867701"/>
                <a:gd name="connsiteY0" fmla="*/ 20403 h 1060751"/>
                <a:gd name="connsiteX1" fmla="*/ 680292 w 1867701"/>
                <a:gd name="connsiteY1" fmla="*/ 20403 h 1060751"/>
                <a:gd name="connsiteX2" fmla="*/ 702859 w 1867701"/>
                <a:gd name="connsiteY2" fmla="*/ 29865 h 1060751"/>
                <a:gd name="connsiteX3" fmla="*/ 712323 w 1867701"/>
                <a:gd name="connsiteY3" fmla="*/ 52430 h 1060751"/>
                <a:gd name="connsiteX4" fmla="*/ 712323 w 1867701"/>
                <a:gd name="connsiteY4" fmla="*/ 163072 h 1060751"/>
                <a:gd name="connsiteX5" fmla="*/ 702859 w 1867701"/>
                <a:gd name="connsiteY5" fmla="*/ 185637 h 1060751"/>
                <a:gd name="connsiteX6" fmla="*/ 680292 w 1867701"/>
                <a:gd name="connsiteY6" fmla="*/ 195100 h 1060751"/>
                <a:gd name="connsiteX7" fmla="*/ 231536 w 1867701"/>
                <a:gd name="connsiteY7" fmla="*/ 195100 h 1060751"/>
                <a:gd name="connsiteX8" fmla="*/ 212591 w 1867701"/>
                <a:gd name="connsiteY8" fmla="*/ 431298 h 1060751"/>
                <a:gd name="connsiteX9" fmla="*/ 309138 w 1867701"/>
                <a:gd name="connsiteY9" fmla="*/ 385991 h 1060751"/>
                <a:gd name="connsiteX10" fmla="*/ 420989 w 1867701"/>
                <a:gd name="connsiteY10" fmla="*/ 370161 h 1060751"/>
                <a:gd name="connsiteX11" fmla="*/ 593755 w 1867701"/>
                <a:gd name="connsiteY11" fmla="*/ 410229 h 1060751"/>
                <a:gd name="connsiteX12" fmla="*/ 719220 w 1867701"/>
                <a:gd name="connsiteY12" fmla="*/ 523789 h 1060751"/>
                <a:gd name="connsiteX13" fmla="*/ 767649 w 1867701"/>
                <a:gd name="connsiteY13" fmla="*/ 700877 h 1060751"/>
                <a:gd name="connsiteX14" fmla="*/ 717655 w 1867701"/>
                <a:gd name="connsiteY14" fmla="*/ 881658 h 1060751"/>
                <a:gd name="connsiteX15" fmla="*/ 579289 w 1867701"/>
                <a:gd name="connsiteY15" fmla="*/ 1011190 h 1060751"/>
                <a:gd name="connsiteX16" fmla="*/ 369982 w 1867701"/>
                <a:gd name="connsiteY16" fmla="*/ 1060751 h 1060751"/>
                <a:gd name="connsiteX17" fmla="*/ 152476 w 1867701"/>
                <a:gd name="connsiteY17" fmla="*/ 1014166 h 1060751"/>
                <a:gd name="connsiteX18" fmla="*/ 7108 w 1867701"/>
                <a:gd name="connsiteY18" fmla="*/ 888967 h 1060751"/>
                <a:gd name="connsiteX19" fmla="*/ 914 w 1867701"/>
                <a:gd name="connsiteY19" fmla="*/ 859624 h 1060751"/>
                <a:gd name="connsiteX20" fmla="*/ 18767 w 1867701"/>
                <a:gd name="connsiteY20" fmla="*/ 833561 h 1060751"/>
                <a:gd name="connsiteX21" fmla="*/ 88718 w 1867701"/>
                <a:gd name="connsiteY21" fmla="*/ 776696 h 1060751"/>
                <a:gd name="connsiteX22" fmla="*/ 125151 w 1867701"/>
                <a:gd name="connsiteY22" fmla="*/ 765943 h 1060751"/>
                <a:gd name="connsiteX23" fmla="*/ 152840 w 1867701"/>
                <a:gd name="connsiteY23" fmla="*/ 782529 h 1060751"/>
                <a:gd name="connsiteX24" fmla="*/ 245381 w 1867701"/>
                <a:gd name="connsiteY24" fmla="*/ 862357 h 1060751"/>
                <a:gd name="connsiteX25" fmla="*/ 368525 w 1867701"/>
                <a:gd name="connsiteY25" fmla="*/ 891883 h 1060751"/>
                <a:gd name="connsiteX26" fmla="*/ 515532 w 1867701"/>
                <a:gd name="connsiteY26" fmla="*/ 838664 h 1060751"/>
                <a:gd name="connsiteX27" fmla="*/ 574008 w 1867701"/>
                <a:gd name="connsiteY27" fmla="*/ 706710 h 1060751"/>
                <a:gd name="connsiteX28" fmla="*/ 515168 w 1867701"/>
                <a:gd name="connsiteY28" fmla="*/ 575120 h 1060751"/>
                <a:gd name="connsiteX29" fmla="*/ 378726 w 1867701"/>
                <a:gd name="connsiteY29" fmla="*/ 528827 h 1060751"/>
                <a:gd name="connsiteX30" fmla="*/ 285457 w 1867701"/>
                <a:gd name="connsiteY30" fmla="*/ 547781 h 1060751"/>
                <a:gd name="connsiteX31" fmla="*/ 218420 w 1867701"/>
                <a:gd name="connsiteY31" fmla="*/ 588607 h 1060751"/>
                <a:gd name="connsiteX32" fmla="*/ 199475 w 1867701"/>
                <a:gd name="connsiteY32" fmla="*/ 597902 h 1060751"/>
                <a:gd name="connsiteX33" fmla="*/ 180530 w 1867701"/>
                <a:gd name="connsiteY33" fmla="*/ 597355 h 1060751"/>
                <a:gd name="connsiteX34" fmla="*/ 68316 w 1867701"/>
                <a:gd name="connsiteY34" fmla="*/ 572568 h 1060751"/>
                <a:gd name="connsiteX35" fmla="*/ 50099 w 1867701"/>
                <a:gd name="connsiteY35" fmla="*/ 561086 h 1060751"/>
                <a:gd name="connsiteX36" fmla="*/ 44999 w 1867701"/>
                <a:gd name="connsiteY36" fmla="*/ 541949 h 1060751"/>
                <a:gd name="connsiteX37" fmla="*/ 79974 w 1867701"/>
                <a:gd name="connsiteY37" fmla="*/ 52430 h 1060751"/>
                <a:gd name="connsiteX38" fmla="*/ 89994 w 1867701"/>
                <a:gd name="connsiteY38" fmla="*/ 29865 h 1060751"/>
                <a:gd name="connsiteX39" fmla="*/ 112035 w 1867701"/>
                <a:gd name="connsiteY39" fmla="*/ 20403 h 1060751"/>
                <a:gd name="connsiteX40" fmla="*/ 1365379 w 1867701"/>
                <a:gd name="connsiteY40" fmla="*/ 0 h 1060751"/>
                <a:gd name="connsiteX41" fmla="*/ 1672695 w 1867701"/>
                <a:gd name="connsiteY41" fmla="*/ 84284 h 1060751"/>
                <a:gd name="connsiteX42" fmla="*/ 1865149 w 1867701"/>
                <a:gd name="connsiteY42" fmla="*/ 316129 h 1060751"/>
                <a:gd name="connsiteX43" fmla="*/ 1866972 w 1867701"/>
                <a:gd name="connsiteY43" fmla="*/ 333808 h 1060751"/>
                <a:gd name="connsiteX44" fmla="*/ 1849129 w 1867701"/>
                <a:gd name="connsiteY44" fmla="*/ 348206 h 1060751"/>
                <a:gd name="connsiteX45" fmla="*/ 1705001 w 1867701"/>
                <a:gd name="connsiteY45" fmla="*/ 384658 h 1060751"/>
                <a:gd name="connsiteX46" fmla="*/ 1682431 w 1867701"/>
                <a:gd name="connsiteY46" fmla="*/ 379920 h 1060751"/>
                <a:gd name="connsiteX47" fmla="*/ 1672959 w 1867701"/>
                <a:gd name="connsiteY47" fmla="*/ 364245 h 1060751"/>
                <a:gd name="connsiteX48" fmla="*/ 1553608 w 1867701"/>
                <a:gd name="connsiteY48" fmla="*/ 231377 h 1060751"/>
                <a:gd name="connsiteX49" fmla="*/ 1365379 w 1867701"/>
                <a:gd name="connsiteY49" fmla="*/ 180526 h 1060751"/>
                <a:gd name="connsiteX50" fmla="*/ 1123579 w 1867701"/>
                <a:gd name="connsiteY50" fmla="*/ 283139 h 1060751"/>
                <a:gd name="connsiteX51" fmla="*/ 1027186 w 1867701"/>
                <a:gd name="connsiteY51" fmla="*/ 533378 h 1060751"/>
                <a:gd name="connsiteX52" fmla="*/ 1123397 w 1867701"/>
                <a:gd name="connsiteY52" fmla="*/ 783624 h 1060751"/>
                <a:gd name="connsiteX53" fmla="*/ 1368295 w 1867701"/>
                <a:gd name="connsiteY53" fmla="*/ 883139 h 1060751"/>
                <a:gd name="connsiteX54" fmla="*/ 1553061 w 1867701"/>
                <a:gd name="connsiteY54" fmla="*/ 828621 h 1060751"/>
                <a:gd name="connsiteX55" fmla="*/ 1670044 w 1867701"/>
                <a:gd name="connsiteY55" fmla="*/ 687675 h 1060751"/>
                <a:gd name="connsiteX56" fmla="*/ 1390161 w 1867701"/>
                <a:gd name="connsiteY56" fmla="*/ 687675 h 1060751"/>
                <a:gd name="connsiteX57" fmla="*/ 1367566 w 1867701"/>
                <a:gd name="connsiteY57" fmla="*/ 678396 h 1060751"/>
                <a:gd name="connsiteX58" fmla="*/ 1358091 w 1867701"/>
                <a:gd name="connsiteY58" fmla="*/ 657107 h 1060751"/>
                <a:gd name="connsiteX59" fmla="*/ 1358091 w 1867701"/>
                <a:gd name="connsiteY59" fmla="*/ 561056 h 1060751"/>
                <a:gd name="connsiteX60" fmla="*/ 1367566 w 1867701"/>
                <a:gd name="connsiteY60" fmla="*/ 539206 h 1060751"/>
                <a:gd name="connsiteX61" fmla="*/ 1390161 w 1867701"/>
                <a:gd name="connsiteY61" fmla="*/ 530467 h 1060751"/>
                <a:gd name="connsiteX62" fmla="*/ 1828747 w 1867701"/>
                <a:gd name="connsiteY62" fmla="*/ 530467 h 1060751"/>
                <a:gd name="connsiteX63" fmla="*/ 1851314 w 1867701"/>
                <a:gd name="connsiteY63" fmla="*/ 539206 h 1060751"/>
                <a:gd name="connsiteX64" fmla="*/ 1860777 w 1867701"/>
                <a:gd name="connsiteY64" fmla="*/ 561056 h 1060751"/>
                <a:gd name="connsiteX65" fmla="*/ 1860777 w 1867701"/>
                <a:gd name="connsiteY65" fmla="*/ 1008298 h 1060751"/>
                <a:gd name="connsiteX66" fmla="*/ 1851314 w 1867701"/>
                <a:gd name="connsiteY66" fmla="*/ 1030879 h 1060751"/>
                <a:gd name="connsiteX67" fmla="*/ 1828747 w 1867701"/>
                <a:gd name="connsiteY67" fmla="*/ 1040348 h 1060751"/>
                <a:gd name="connsiteX68" fmla="*/ 1713736 w 1867701"/>
                <a:gd name="connsiteY68" fmla="*/ 1040348 h 1060751"/>
                <a:gd name="connsiteX69" fmla="*/ 1691170 w 1867701"/>
                <a:gd name="connsiteY69" fmla="*/ 1030879 h 1060751"/>
                <a:gd name="connsiteX70" fmla="*/ 1681708 w 1867701"/>
                <a:gd name="connsiteY70" fmla="*/ 1008298 h 1060751"/>
                <a:gd name="connsiteX71" fmla="*/ 1681708 w 1867701"/>
                <a:gd name="connsiteY71" fmla="*/ 903520 h 1060751"/>
                <a:gd name="connsiteX72" fmla="*/ 1550146 w 1867701"/>
                <a:gd name="connsiteY72" fmla="*/ 1015984 h 1060751"/>
                <a:gd name="connsiteX73" fmla="*/ 1342056 w 1867701"/>
                <a:gd name="connsiteY73" fmla="*/ 1060751 h 1060751"/>
                <a:gd name="connsiteX74" fmla="*/ 1075408 w 1867701"/>
                <a:gd name="connsiteY74" fmla="*/ 989972 h 1060751"/>
                <a:gd name="connsiteX75" fmla="*/ 891741 w 1867701"/>
                <a:gd name="connsiteY75" fmla="*/ 801352 h 1060751"/>
                <a:gd name="connsiteX76" fmla="*/ 823344 w 1867701"/>
                <a:gd name="connsiteY76" fmla="*/ 530467 h 1060751"/>
                <a:gd name="connsiteX77" fmla="*/ 896168 w 1867701"/>
                <a:gd name="connsiteY77" fmla="*/ 259443 h 1060751"/>
                <a:gd name="connsiteX78" fmla="*/ 1089445 w 1867701"/>
                <a:gd name="connsiteY78" fmla="*/ 70781 h 1060751"/>
                <a:gd name="connsiteX79" fmla="*/ 1365379 w 1867701"/>
                <a:gd name="connsiteY79" fmla="*/ 0 h 10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7701" h="1060751">
                  <a:moveTo>
                    <a:pt x="112035" y="20403"/>
                  </a:moveTo>
                  <a:lnTo>
                    <a:pt x="680292" y="20403"/>
                  </a:lnTo>
                  <a:cubicBezTo>
                    <a:pt x="689270" y="20645"/>
                    <a:pt x="696793" y="23799"/>
                    <a:pt x="702859" y="29865"/>
                  </a:cubicBezTo>
                  <a:cubicBezTo>
                    <a:pt x="708925" y="35931"/>
                    <a:pt x="712080" y="43452"/>
                    <a:pt x="712323" y="52430"/>
                  </a:cubicBezTo>
                  <a:lnTo>
                    <a:pt x="712323" y="163072"/>
                  </a:lnTo>
                  <a:cubicBezTo>
                    <a:pt x="712080" y="172049"/>
                    <a:pt x="708925" y="179571"/>
                    <a:pt x="702859" y="185637"/>
                  </a:cubicBezTo>
                  <a:cubicBezTo>
                    <a:pt x="696793" y="191703"/>
                    <a:pt x="689270" y="194857"/>
                    <a:pt x="680292" y="195100"/>
                  </a:cubicBezTo>
                  <a:lnTo>
                    <a:pt x="231536" y="195100"/>
                  </a:lnTo>
                  <a:lnTo>
                    <a:pt x="212591" y="431298"/>
                  </a:lnTo>
                  <a:cubicBezTo>
                    <a:pt x="241859" y="411556"/>
                    <a:pt x="274042" y="396453"/>
                    <a:pt x="309138" y="385991"/>
                  </a:cubicBezTo>
                  <a:cubicBezTo>
                    <a:pt x="344236" y="375528"/>
                    <a:pt x="381519" y="370252"/>
                    <a:pt x="420989" y="370161"/>
                  </a:cubicBezTo>
                  <a:cubicBezTo>
                    <a:pt x="483984" y="370438"/>
                    <a:pt x="541572" y="383794"/>
                    <a:pt x="593755" y="410229"/>
                  </a:cubicBezTo>
                  <a:cubicBezTo>
                    <a:pt x="645939" y="436664"/>
                    <a:pt x="687760" y="474517"/>
                    <a:pt x="719220" y="523789"/>
                  </a:cubicBezTo>
                  <a:cubicBezTo>
                    <a:pt x="750681" y="573061"/>
                    <a:pt x="766824" y="632090"/>
                    <a:pt x="767649" y="700877"/>
                  </a:cubicBezTo>
                  <a:cubicBezTo>
                    <a:pt x="767166" y="767285"/>
                    <a:pt x="750500" y="827545"/>
                    <a:pt x="717655" y="881658"/>
                  </a:cubicBezTo>
                  <a:cubicBezTo>
                    <a:pt x="684809" y="935770"/>
                    <a:pt x="638687" y="978948"/>
                    <a:pt x="579289" y="1011190"/>
                  </a:cubicBezTo>
                  <a:cubicBezTo>
                    <a:pt x="519891" y="1043433"/>
                    <a:pt x="450123" y="1059953"/>
                    <a:pt x="369982" y="1060751"/>
                  </a:cubicBezTo>
                  <a:cubicBezTo>
                    <a:pt x="287643" y="1060144"/>
                    <a:pt x="215141" y="1044616"/>
                    <a:pt x="152476" y="1014166"/>
                  </a:cubicBezTo>
                  <a:cubicBezTo>
                    <a:pt x="89811" y="983716"/>
                    <a:pt x="41355" y="941983"/>
                    <a:pt x="7108" y="888967"/>
                  </a:cubicBezTo>
                  <a:cubicBezTo>
                    <a:pt x="672" y="879277"/>
                    <a:pt x="-1393" y="869496"/>
                    <a:pt x="914" y="859624"/>
                  </a:cubicBezTo>
                  <a:cubicBezTo>
                    <a:pt x="3222" y="849751"/>
                    <a:pt x="9173" y="841064"/>
                    <a:pt x="18767" y="833561"/>
                  </a:cubicBezTo>
                  <a:lnTo>
                    <a:pt x="88718" y="776696"/>
                  </a:lnTo>
                  <a:cubicBezTo>
                    <a:pt x="101409" y="767006"/>
                    <a:pt x="113554" y="763422"/>
                    <a:pt x="125151" y="765943"/>
                  </a:cubicBezTo>
                  <a:cubicBezTo>
                    <a:pt x="136750" y="768464"/>
                    <a:pt x="145979" y="773993"/>
                    <a:pt x="152840" y="782529"/>
                  </a:cubicBezTo>
                  <a:cubicBezTo>
                    <a:pt x="181137" y="816429"/>
                    <a:pt x="211984" y="843038"/>
                    <a:pt x="245381" y="862357"/>
                  </a:cubicBezTo>
                  <a:cubicBezTo>
                    <a:pt x="278778" y="881677"/>
                    <a:pt x="319826" y="891519"/>
                    <a:pt x="368525" y="891883"/>
                  </a:cubicBezTo>
                  <a:cubicBezTo>
                    <a:pt x="428731" y="890729"/>
                    <a:pt x="477733" y="872989"/>
                    <a:pt x="515532" y="838664"/>
                  </a:cubicBezTo>
                  <a:cubicBezTo>
                    <a:pt x="553332" y="804339"/>
                    <a:pt x="572823" y="760354"/>
                    <a:pt x="574008" y="706710"/>
                  </a:cubicBezTo>
                  <a:cubicBezTo>
                    <a:pt x="572338" y="649542"/>
                    <a:pt x="552725" y="605678"/>
                    <a:pt x="515168" y="575120"/>
                  </a:cubicBezTo>
                  <a:cubicBezTo>
                    <a:pt x="477612" y="544562"/>
                    <a:pt x="432131" y="529131"/>
                    <a:pt x="378726" y="528827"/>
                  </a:cubicBezTo>
                  <a:cubicBezTo>
                    <a:pt x="343629" y="529495"/>
                    <a:pt x="312539" y="535813"/>
                    <a:pt x="285457" y="547781"/>
                  </a:cubicBezTo>
                  <a:cubicBezTo>
                    <a:pt x="258376" y="559750"/>
                    <a:pt x="236029" y="573358"/>
                    <a:pt x="218420" y="588607"/>
                  </a:cubicBezTo>
                  <a:cubicBezTo>
                    <a:pt x="211923" y="593619"/>
                    <a:pt x="205608" y="596717"/>
                    <a:pt x="199475" y="597902"/>
                  </a:cubicBezTo>
                  <a:cubicBezTo>
                    <a:pt x="193343" y="599087"/>
                    <a:pt x="187027" y="598904"/>
                    <a:pt x="180530" y="597355"/>
                  </a:cubicBezTo>
                  <a:lnTo>
                    <a:pt x="68316" y="572568"/>
                  </a:lnTo>
                  <a:cubicBezTo>
                    <a:pt x="60240" y="570290"/>
                    <a:pt x="54168" y="566463"/>
                    <a:pt x="50099" y="561086"/>
                  </a:cubicBezTo>
                  <a:cubicBezTo>
                    <a:pt x="46031" y="555709"/>
                    <a:pt x="44331" y="549330"/>
                    <a:pt x="44999" y="541949"/>
                  </a:cubicBezTo>
                  <a:lnTo>
                    <a:pt x="79974" y="52430"/>
                  </a:lnTo>
                  <a:cubicBezTo>
                    <a:pt x="80855" y="43452"/>
                    <a:pt x="84195" y="35931"/>
                    <a:pt x="89994" y="29865"/>
                  </a:cubicBezTo>
                  <a:cubicBezTo>
                    <a:pt x="95793" y="23799"/>
                    <a:pt x="103140" y="20645"/>
                    <a:pt x="112035" y="20403"/>
                  </a:cubicBezTo>
                  <a:close/>
                  <a:moveTo>
                    <a:pt x="1365379" y="0"/>
                  </a:moveTo>
                  <a:cubicBezTo>
                    <a:pt x="1480505" y="875"/>
                    <a:pt x="1582943" y="28970"/>
                    <a:pt x="1672695" y="84284"/>
                  </a:cubicBezTo>
                  <a:cubicBezTo>
                    <a:pt x="1762446" y="139598"/>
                    <a:pt x="1826598" y="216879"/>
                    <a:pt x="1865149" y="316129"/>
                  </a:cubicBezTo>
                  <a:cubicBezTo>
                    <a:pt x="1867760" y="321566"/>
                    <a:pt x="1868368" y="327459"/>
                    <a:pt x="1866972" y="333808"/>
                  </a:cubicBezTo>
                  <a:cubicBezTo>
                    <a:pt x="1865576" y="340157"/>
                    <a:pt x="1859629" y="344956"/>
                    <a:pt x="1849129" y="348206"/>
                  </a:cubicBezTo>
                  <a:lnTo>
                    <a:pt x="1705001" y="384658"/>
                  </a:lnTo>
                  <a:cubicBezTo>
                    <a:pt x="1694385" y="386359"/>
                    <a:pt x="1686862" y="384780"/>
                    <a:pt x="1682431" y="379920"/>
                  </a:cubicBezTo>
                  <a:cubicBezTo>
                    <a:pt x="1678000" y="375059"/>
                    <a:pt x="1674842" y="369835"/>
                    <a:pt x="1672959" y="364245"/>
                  </a:cubicBezTo>
                  <a:cubicBezTo>
                    <a:pt x="1644564" y="308747"/>
                    <a:pt x="1604780" y="264458"/>
                    <a:pt x="1553608" y="231377"/>
                  </a:cubicBezTo>
                  <a:cubicBezTo>
                    <a:pt x="1502435" y="198297"/>
                    <a:pt x="1439693" y="181347"/>
                    <a:pt x="1365379" y="180526"/>
                  </a:cubicBezTo>
                  <a:cubicBezTo>
                    <a:pt x="1266466" y="182926"/>
                    <a:pt x="1185866" y="217130"/>
                    <a:pt x="1123579" y="283139"/>
                  </a:cubicBezTo>
                  <a:cubicBezTo>
                    <a:pt x="1061291" y="349147"/>
                    <a:pt x="1029161" y="432560"/>
                    <a:pt x="1027186" y="533378"/>
                  </a:cubicBezTo>
                  <a:cubicBezTo>
                    <a:pt x="1029010" y="635878"/>
                    <a:pt x="1061079" y="719294"/>
                    <a:pt x="1123397" y="783624"/>
                  </a:cubicBezTo>
                  <a:cubicBezTo>
                    <a:pt x="1185714" y="847955"/>
                    <a:pt x="1267347" y="881127"/>
                    <a:pt x="1368295" y="883139"/>
                  </a:cubicBezTo>
                  <a:cubicBezTo>
                    <a:pt x="1438994" y="882197"/>
                    <a:pt x="1500583" y="864024"/>
                    <a:pt x="1553061" y="828621"/>
                  </a:cubicBezTo>
                  <a:cubicBezTo>
                    <a:pt x="1605539" y="793217"/>
                    <a:pt x="1644534" y="746236"/>
                    <a:pt x="1670044" y="687675"/>
                  </a:cubicBezTo>
                  <a:lnTo>
                    <a:pt x="1390161" y="687675"/>
                  </a:lnTo>
                  <a:cubicBezTo>
                    <a:pt x="1381171" y="687403"/>
                    <a:pt x="1373640" y="684309"/>
                    <a:pt x="1367566" y="678396"/>
                  </a:cubicBezTo>
                  <a:cubicBezTo>
                    <a:pt x="1361493" y="672482"/>
                    <a:pt x="1358334" y="665386"/>
                    <a:pt x="1358091" y="657107"/>
                  </a:cubicBezTo>
                  <a:lnTo>
                    <a:pt x="1358091" y="561056"/>
                  </a:lnTo>
                  <a:cubicBezTo>
                    <a:pt x="1358334" y="552134"/>
                    <a:pt x="1361493" y="544850"/>
                    <a:pt x="1367566" y="539206"/>
                  </a:cubicBezTo>
                  <a:cubicBezTo>
                    <a:pt x="1373640" y="533562"/>
                    <a:pt x="1381171" y="530649"/>
                    <a:pt x="1390161" y="530467"/>
                  </a:cubicBezTo>
                  <a:lnTo>
                    <a:pt x="1828747" y="530467"/>
                  </a:lnTo>
                  <a:cubicBezTo>
                    <a:pt x="1837725" y="530648"/>
                    <a:pt x="1845247" y="533562"/>
                    <a:pt x="1851314" y="539206"/>
                  </a:cubicBezTo>
                  <a:cubicBezTo>
                    <a:pt x="1857380" y="544850"/>
                    <a:pt x="1860534" y="552134"/>
                    <a:pt x="1860777" y="561056"/>
                  </a:cubicBezTo>
                  <a:lnTo>
                    <a:pt x="1860777" y="1008298"/>
                  </a:lnTo>
                  <a:cubicBezTo>
                    <a:pt x="1860534" y="1017282"/>
                    <a:pt x="1857380" y="1024809"/>
                    <a:pt x="1851314" y="1030879"/>
                  </a:cubicBezTo>
                  <a:cubicBezTo>
                    <a:pt x="1845247" y="1036949"/>
                    <a:pt x="1837725" y="1040105"/>
                    <a:pt x="1828747" y="1040348"/>
                  </a:cubicBezTo>
                  <a:lnTo>
                    <a:pt x="1713736" y="1040348"/>
                  </a:lnTo>
                  <a:cubicBezTo>
                    <a:pt x="1704758" y="1040105"/>
                    <a:pt x="1697237" y="1036949"/>
                    <a:pt x="1691170" y="1030879"/>
                  </a:cubicBezTo>
                  <a:cubicBezTo>
                    <a:pt x="1685106" y="1024809"/>
                    <a:pt x="1681951" y="1017282"/>
                    <a:pt x="1681708" y="1008298"/>
                  </a:cubicBezTo>
                  <a:lnTo>
                    <a:pt x="1681708" y="903520"/>
                  </a:lnTo>
                  <a:cubicBezTo>
                    <a:pt x="1649333" y="949561"/>
                    <a:pt x="1605479" y="987049"/>
                    <a:pt x="1550146" y="1015984"/>
                  </a:cubicBezTo>
                  <a:cubicBezTo>
                    <a:pt x="1494814" y="1044918"/>
                    <a:pt x="1425449" y="1059841"/>
                    <a:pt x="1342056" y="1060751"/>
                  </a:cubicBezTo>
                  <a:cubicBezTo>
                    <a:pt x="1242034" y="1059762"/>
                    <a:pt x="1153151" y="1036170"/>
                    <a:pt x="1075408" y="989972"/>
                  </a:cubicBezTo>
                  <a:cubicBezTo>
                    <a:pt x="997665" y="943774"/>
                    <a:pt x="936442" y="880901"/>
                    <a:pt x="891741" y="801352"/>
                  </a:cubicBezTo>
                  <a:cubicBezTo>
                    <a:pt x="847039" y="721803"/>
                    <a:pt x="824241" y="631508"/>
                    <a:pt x="823344" y="530467"/>
                  </a:cubicBezTo>
                  <a:cubicBezTo>
                    <a:pt x="824393" y="429358"/>
                    <a:pt x="848668" y="339017"/>
                    <a:pt x="896168" y="259443"/>
                  </a:cubicBezTo>
                  <a:cubicBezTo>
                    <a:pt x="943667" y="179868"/>
                    <a:pt x="1008093" y="116981"/>
                    <a:pt x="1089445" y="70781"/>
                  </a:cubicBezTo>
                  <a:cubicBezTo>
                    <a:pt x="1170796" y="24580"/>
                    <a:pt x="1262774" y="987"/>
                    <a:pt x="13653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err="1">
                <a:ln>
                  <a:noFill/>
                </a:ln>
                <a:solidFill>
                  <a:srgbClr val="FFFFFF"/>
                </a:solidFill>
                <a:effectLst/>
                <a:uLnTx/>
                <a:uFillTx/>
                <a:latin typeface="Microsoft Sans Serif"/>
                <a:ea typeface="+mn-ea"/>
                <a:cs typeface="+mn-cs"/>
                <a:sym typeface="Arial"/>
              </a:endParaRPr>
            </a:p>
          </p:txBody>
        </p:sp>
      </p:grpSp>
      <p:grpSp>
        <p:nvGrpSpPr>
          <p:cNvPr id="83" name="Group 82">
            <a:extLst>
              <a:ext uri="{FF2B5EF4-FFF2-40B4-BE49-F238E27FC236}">
                <a16:creationId xmlns:a16="http://schemas.microsoft.com/office/drawing/2014/main" id="{7654F098-9663-F0AF-072B-E1AE9991DA04}"/>
              </a:ext>
            </a:extLst>
          </p:cNvPr>
          <p:cNvGrpSpPr/>
          <p:nvPr/>
        </p:nvGrpSpPr>
        <p:grpSpPr>
          <a:xfrm>
            <a:off x="4511683" y="955511"/>
            <a:ext cx="1221003" cy="603132"/>
            <a:chOff x="4281173" y="957299"/>
            <a:chExt cx="1451514" cy="716996"/>
          </a:xfrm>
        </p:grpSpPr>
        <p:grpSp>
          <p:nvGrpSpPr>
            <p:cNvPr id="40" name="Group 39">
              <a:extLst>
                <a:ext uri="{FF2B5EF4-FFF2-40B4-BE49-F238E27FC236}">
                  <a16:creationId xmlns:a16="http://schemas.microsoft.com/office/drawing/2014/main" id="{F0FBA2C3-7F6F-AA08-B0CA-47D7F5D501AA}"/>
                </a:ext>
              </a:extLst>
            </p:cNvPr>
            <p:cNvGrpSpPr/>
            <p:nvPr/>
          </p:nvGrpSpPr>
          <p:grpSpPr>
            <a:xfrm>
              <a:off x="5276419" y="957299"/>
              <a:ext cx="456268" cy="716996"/>
              <a:chOff x="5111750" y="1887538"/>
              <a:chExt cx="1968501" cy="3082925"/>
            </a:xfrm>
          </p:grpSpPr>
          <p:sp>
            <p:nvSpPr>
              <p:cNvPr id="41" name="Freeform 5">
                <a:extLst>
                  <a:ext uri="{FF2B5EF4-FFF2-40B4-BE49-F238E27FC236}">
                    <a16:creationId xmlns:a16="http://schemas.microsoft.com/office/drawing/2014/main" id="{AD04AD30-B2A4-A6E4-9389-89A7EF727777}"/>
                  </a:ext>
                </a:extLst>
              </p:cNvPr>
              <p:cNvSpPr>
                <a:spLocks/>
              </p:cNvSpPr>
              <p:nvPr/>
            </p:nvSpPr>
            <p:spPr bwMode="auto">
              <a:xfrm>
                <a:off x="5810250" y="1887538"/>
                <a:ext cx="571500" cy="1598613"/>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42" name="Freeform 6">
                <a:extLst>
                  <a:ext uri="{FF2B5EF4-FFF2-40B4-BE49-F238E27FC236}">
                    <a16:creationId xmlns:a16="http://schemas.microsoft.com/office/drawing/2014/main" id="{A49D6421-D1B7-56C6-2657-7CDF921B993C}"/>
                  </a:ext>
                </a:extLst>
              </p:cNvPr>
              <p:cNvSpPr>
                <a:spLocks noEditPoints="1"/>
              </p:cNvSpPr>
              <p:nvPr/>
            </p:nvSpPr>
            <p:spPr bwMode="auto">
              <a:xfrm>
                <a:off x="5505450" y="2519363"/>
                <a:ext cx="1181100" cy="588963"/>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Microsoft Sans Serif"/>
                  <a:ea typeface="+mn-ea"/>
                  <a:cs typeface="Arial"/>
                  <a:sym typeface="Arial"/>
                </a:endParaRPr>
              </a:p>
            </p:txBody>
          </p:sp>
          <p:sp>
            <p:nvSpPr>
              <p:cNvPr id="43" name="Freeform 7">
                <a:extLst>
                  <a:ext uri="{FF2B5EF4-FFF2-40B4-BE49-F238E27FC236}">
                    <a16:creationId xmlns:a16="http://schemas.microsoft.com/office/drawing/2014/main" id="{1E19F9EC-0E5C-5972-413C-3C7A479DAE19}"/>
                  </a:ext>
                </a:extLst>
              </p:cNvPr>
              <p:cNvSpPr>
                <a:spLocks/>
              </p:cNvSpPr>
              <p:nvPr/>
            </p:nvSpPr>
            <p:spPr bwMode="auto">
              <a:xfrm>
                <a:off x="6526213" y="1895476"/>
                <a:ext cx="420688" cy="1703388"/>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79248" tIns="39624" rIns="79248" bIns="39624" numCol="1" spcCol="0" rtlCol="0" fromWordArt="0" anchor="t" anchorCtr="0" forceAA="0" compatLnSpc="1">
                <a:prstTxWarp prst="textNoShape">
                  <a:avLst/>
                </a:prstTxWarp>
                <a:noAutofit/>
              </a:bodyPr>
              <a:lstStyle/>
              <a:p>
                <a:pPr marL="0" marR="0" lvl="0" indent="0" algn="l" defTabSz="792462" rtl="0" eaLnBrk="1" fontAlgn="auto" latinLnBrk="0" hangingPunct="1">
                  <a:lnSpc>
                    <a:spcPct val="100000"/>
                  </a:lnSpc>
                  <a:spcBef>
                    <a:spcPts val="0"/>
                  </a:spcBef>
                  <a:spcAft>
                    <a:spcPts val="0"/>
                  </a:spcAft>
                  <a:buClrTx/>
                  <a:buSzTx/>
                  <a:buFontTx/>
                  <a:buNone/>
                  <a:tabLst/>
                  <a:defRPr/>
                </a:pPr>
                <a:endParaRPr kumimoji="0" lang="de-DE" sz="1382" b="0" i="0" u="none" strike="noStrike" kern="1200" cap="none" spc="0" normalizeH="0" baseline="0" noProof="0">
                  <a:ln>
                    <a:noFill/>
                  </a:ln>
                  <a:solidFill>
                    <a:prstClr val="black"/>
                  </a:solidFill>
                  <a:effectLst/>
                  <a:uLnTx/>
                  <a:uFillTx/>
                  <a:latin typeface="Microsoft Sans Serif"/>
                  <a:ea typeface="+mn-ea"/>
                  <a:cs typeface="Arial"/>
                  <a:sym typeface="Arial"/>
                </a:endParaRPr>
              </a:p>
            </p:txBody>
          </p:sp>
          <p:sp>
            <p:nvSpPr>
              <p:cNvPr id="44" name="Freeform 8">
                <a:extLst>
                  <a:ext uri="{FF2B5EF4-FFF2-40B4-BE49-F238E27FC236}">
                    <a16:creationId xmlns:a16="http://schemas.microsoft.com/office/drawing/2014/main" id="{4223B0FD-7838-47E7-4572-1A77B7FA4A57}"/>
                  </a:ext>
                </a:extLst>
              </p:cNvPr>
              <p:cNvSpPr>
                <a:spLocks/>
              </p:cNvSpPr>
              <p:nvPr/>
            </p:nvSpPr>
            <p:spPr bwMode="auto">
              <a:xfrm>
                <a:off x="6570663" y="1924051"/>
                <a:ext cx="420688" cy="1704975"/>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45" name="Freeform 9">
                <a:extLst>
                  <a:ext uri="{FF2B5EF4-FFF2-40B4-BE49-F238E27FC236}">
                    <a16:creationId xmlns:a16="http://schemas.microsoft.com/office/drawing/2014/main" id="{DD000F41-A514-92AA-E4E0-97BF12E80FC8}"/>
                  </a:ext>
                </a:extLst>
              </p:cNvPr>
              <p:cNvSpPr>
                <a:spLocks/>
              </p:cNvSpPr>
              <p:nvPr/>
            </p:nvSpPr>
            <p:spPr bwMode="auto">
              <a:xfrm>
                <a:off x="6615113" y="1954213"/>
                <a:ext cx="420688" cy="1703388"/>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79248" tIns="39624" rIns="79248" bIns="39624" numCol="1" spcCol="0" rtlCol="0" fromWordArt="0" anchor="t" anchorCtr="0" forceAA="0" compatLnSpc="1">
                <a:prstTxWarp prst="textNoShape">
                  <a:avLst/>
                </a:prstTxWarp>
                <a:noAutofit/>
              </a:bodyPr>
              <a:lstStyle/>
              <a:p>
                <a:pPr marL="0" marR="0" lvl="0" indent="0" algn="l" defTabSz="792462" rtl="0" eaLnBrk="1" fontAlgn="auto" latinLnBrk="0" hangingPunct="1">
                  <a:lnSpc>
                    <a:spcPct val="100000"/>
                  </a:lnSpc>
                  <a:spcBef>
                    <a:spcPts val="0"/>
                  </a:spcBef>
                  <a:spcAft>
                    <a:spcPts val="0"/>
                  </a:spcAft>
                  <a:buClrTx/>
                  <a:buSzTx/>
                  <a:buFontTx/>
                  <a:buNone/>
                  <a:tabLst/>
                  <a:defRPr/>
                </a:pPr>
                <a:endParaRPr kumimoji="0" lang="de-DE" sz="1382" b="0" i="0" u="none" strike="noStrike" kern="1200" cap="none" spc="0" normalizeH="0" baseline="0" noProof="0">
                  <a:ln>
                    <a:noFill/>
                  </a:ln>
                  <a:solidFill>
                    <a:prstClr val="black"/>
                  </a:solidFill>
                  <a:effectLst/>
                  <a:uLnTx/>
                  <a:uFillTx/>
                  <a:latin typeface="Microsoft Sans Serif"/>
                  <a:ea typeface="+mn-ea"/>
                  <a:cs typeface="Arial"/>
                  <a:sym typeface="Arial"/>
                </a:endParaRPr>
              </a:p>
            </p:txBody>
          </p:sp>
          <p:sp>
            <p:nvSpPr>
              <p:cNvPr id="46" name="Freeform 10">
                <a:extLst>
                  <a:ext uri="{FF2B5EF4-FFF2-40B4-BE49-F238E27FC236}">
                    <a16:creationId xmlns:a16="http://schemas.microsoft.com/office/drawing/2014/main" id="{7FF6AD38-D470-9EAC-F0D2-1CC5BD9B3525}"/>
                  </a:ext>
                </a:extLst>
              </p:cNvPr>
              <p:cNvSpPr>
                <a:spLocks/>
              </p:cNvSpPr>
              <p:nvPr/>
            </p:nvSpPr>
            <p:spPr bwMode="auto">
              <a:xfrm>
                <a:off x="6659563" y="1984376"/>
                <a:ext cx="420688" cy="1703388"/>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47" name="Freeform: Shape 64">
                <a:extLst>
                  <a:ext uri="{FF2B5EF4-FFF2-40B4-BE49-F238E27FC236}">
                    <a16:creationId xmlns:a16="http://schemas.microsoft.com/office/drawing/2014/main" id="{5F03990C-1329-39A3-6284-1296A34FC3AF}"/>
                  </a:ext>
                </a:extLst>
              </p:cNvPr>
              <p:cNvSpPr>
                <a:spLocks/>
              </p:cNvSpPr>
              <p:nvPr/>
            </p:nvSpPr>
            <p:spPr bwMode="auto">
              <a:xfrm>
                <a:off x="6699250" y="2077978"/>
                <a:ext cx="341313" cy="1516168"/>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Microsoft Sans Serif"/>
                  <a:ea typeface="+mn-ea"/>
                  <a:cs typeface="Arial"/>
                  <a:sym typeface="Arial"/>
                </a:endParaRPr>
              </a:p>
            </p:txBody>
          </p:sp>
          <p:sp>
            <p:nvSpPr>
              <p:cNvPr id="48" name="Freeform 43">
                <a:extLst>
                  <a:ext uri="{FF2B5EF4-FFF2-40B4-BE49-F238E27FC236}">
                    <a16:creationId xmlns:a16="http://schemas.microsoft.com/office/drawing/2014/main" id="{3B5E82A9-BDD3-3A2F-3DAA-AC43E543161B}"/>
                  </a:ext>
                </a:extLst>
              </p:cNvPr>
              <p:cNvSpPr>
                <a:spLocks/>
              </p:cNvSpPr>
              <p:nvPr/>
            </p:nvSpPr>
            <p:spPr bwMode="auto">
              <a:xfrm>
                <a:off x="5245100" y="1895476"/>
                <a:ext cx="420688" cy="1703388"/>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79248" tIns="39624" rIns="79248" bIns="39624" numCol="1" spcCol="0" rtlCol="0" fromWordArt="0" anchor="t" anchorCtr="0" forceAA="0" compatLnSpc="1">
                <a:prstTxWarp prst="textNoShape">
                  <a:avLst/>
                </a:prstTxWarp>
                <a:noAutofit/>
              </a:bodyPr>
              <a:lstStyle/>
              <a:p>
                <a:pPr marL="0" marR="0" lvl="0" indent="0" algn="l" defTabSz="792462" rtl="0" eaLnBrk="1" fontAlgn="auto" latinLnBrk="0" hangingPunct="1">
                  <a:lnSpc>
                    <a:spcPct val="100000"/>
                  </a:lnSpc>
                  <a:spcBef>
                    <a:spcPts val="0"/>
                  </a:spcBef>
                  <a:spcAft>
                    <a:spcPts val="0"/>
                  </a:spcAft>
                  <a:buClrTx/>
                  <a:buSzTx/>
                  <a:buFontTx/>
                  <a:buNone/>
                  <a:tabLst/>
                  <a:defRPr/>
                </a:pPr>
                <a:endParaRPr kumimoji="0" lang="de-DE" sz="1382" b="0" i="0" u="none" strike="noStrike" kern="1200" cap="none" spc="0" normalizeH="0" baseline="0" noProof="0">
                  <a:ln>
                    <a:noFill/>
                  </a:ln>
                  <a:solidFill>
                    <a:prstClr val="black"/>
                  </a:solidFill>
                  <a:effectLst/>
                  <a:uLnTx/>
                  <a:uFillTx/>
                  <a:latin typeface="Microsoft Sans Serif"/>
                  <a:ea typeface="+mn-ea"/>
                  <a:cs typeface="Arial"/>
                  <a:sym typeface="Arial"/>
                </a:endParaRPr>
              </a:p>
            </p:txBody>
          </p:sp>
          <p:sp>
            <p:nvSpPr>
              <p:cNvPr id="49" name="Freeform 44">
                <a:extLst>
                  <a:ext uri="{FF2B5EF4-FFF2-40B4-BE49-F238E27FC236}">
                    <a16:creationId xmlns:a16="http://schemas.microsoft.com/office/drawing/2014/main" id="{744D6D01-29C1-27B4-553A-8F6A04C75580}"/>
                  </a:ext>
                </a:extLst>
              </p:cNvPr>
              <p:cNvSpPr>
                <a:spLocks/>
              </p:cNvSpPr>
              <p:nvPr/>
            </p:nvSpPr>
            <p:spPr bwMode="auto">
              <a:xfrm>
                <a:off x="5200650" y="1924051"/>
                <a:ext cx="420688" cy="1704975"/>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50" name="Freeform 45">
                <a:extLst>
                  <a:ext uri="{FF2B5EF4-FFF2-40B4-BE49-F238E27FC236}">
                    <a16:creationId xmlns:a16="http://schemas.microsoft.com/office/drawing/2014/main" id="{3AFC6859-32FC-5EBF-3318-1A86D221B7E0}"/>
                  </a:ext>
                </a:extLst>
              </p:cNvPr>
              <p:cNvSpPr>
                <a:spLocks/>
              </p:cNvSpPr>
              <p:nvPr/>
            </p:nvSpPr>
            <p:spPr bwMode="auto">
              <a:xfrm>
                <a:off x="5156200" y="1954213"/>
                <a:ext cx="420688" cy="1703388"/>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79248" tIns="39624" rIns="79248" bIns="39624" numCol="1" spcCol="0" rtlCol="0" fromWordArt="0" anchor="t" anchorCtr="0" forceAA="0" compatLnSpc="1">
                <a:prstTxWarp prst="textNoShape">
                  <a:avLst/>
                </a:prstTxWarp>
                <a:noAutofit/>
              </a:bodyPr>
              <a:lstStyle/>
              <a:p>
                <a:pPr marL="0" marR="0" lvl="0" indent="0" algn="l" defTabSz="792462" rtl="0" eaLnBrk="1" fontAlgn="auto" latinLnBrk="0" hangingPunct="1">
                  <a:lnSpc>
                    <a:spcPct val="100000"/>
                  </a:lnSpc>
                  <a:spcBef>
                    <a:spcPts val="0"/>
                  </a:spcBef>
                  <a:spcAft>
                    <a:spcPts val="0"/>
                  </a:spcAft>
                  <a:buClrTx/>
                  <a:buSzTx/>
                  <a:buFontTx/>
                  <a:buNone/>
                  <a:tabLst/>
                  <a:defRPr/>
                </a:pPr>
                <a:endParaRPr kumimoji="0" lang="de-DE" sz="1382" b="0" i="0" u="none" strike="noStrike" kern="1200" cap="none" spc="0" normalizeH="0" baseline="0" noProof="0">
                  <a:ln>
                    <a:noFill/>
                  </a:ln>
                  <a:solidFill>
                    <a:prstClr val="black"/>
                  </a:solidFill>
                  <a:effectLst/>
                  <a:uLnTx/>
                  <a:uFillTx/>
                  <a:latin typeface="Microsoft Sans Serif"/>
                  <a:ea typeface="+mn-ea"/>
                  <a:cs typeface="Arial"/>
                  <a:sym typeface="Arial"/>
                </a:endParaRPr>
              </a:p>
            </p:txBody>
          </p:sp>
          <p:sp>
            <p:nvSpPr>
              <p:cNvPr id="51" name="Freeform 46">
                <a:extLst>
                  <a:ext uri="{FF2B5EF4-FFF2-40B4-BE49-F238E27FC236}">
                    <a16:creationId xmlns:a16="http://schemas.microsoft.com/office/drawing/2014/main" id="{BD7F8451-5708-B72C-4586-0BD6786E2648}"/>
                  </a:ext>
                </a:extLst>
              </p:cNvPr>
              <p:cNvSpPr>
                <a:spLocks/>
              </p:cNvSpPr>
              <p:nvPr/>
            </p:nvSpPr>
            <p:spPr bwMode="auto">
              <a:xfrm>
                <a:off x="5111750" y="1984376"/>
                <a:ext cx="420688" cy="1703388"/>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52" name="Freeform: Shape 69">
                <a:extLst>
                  <a:ext uri="{FF2B5EF4-FFF2-40B4-BE49-F238E27FC236}">
                    <a16:creationId xmlns:a16="http://schemas.microsoft.com/office/drawing/2014/main" id="{6C404066-F6DA-450C-DF74-B9285697FA64}"/>
                  </a:ext>
                </a:extLst>
              </p:cNvPr>
              <p:cNvSpPr>
                <a:spLocks/>
              </p:cNvSpPr>
              <p:nvPr/>
            </p:nvSpPr>
            <p:spPr bwMode="auto">
              <a:xfrm>
                <a:off x="5151437" y="2077978"/>
                <a:ext cx="341312" cy="1516168"/>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Microsoft Sans Serif"/>
                  <a:ea typeface="+mn-ea"/>
                  <a:cs typeface="Arial"/>
                  <a:sym typeface="Arial"/>
                </a:endParaRPr>
              </a:p>
            </p:txBody>
          </p:sp>
          <p:sp>
            <p:nvSpPr>
              <p:cNvPr id="53" name="Freeform 79">
                <a:extLst>
                  <a:ext uri="{FF2B5EF4-FFF2-40B4-BE49-F238E27FC236}">
                    <a16:creationId xmlns:a16="http://schemas.microsoft.com/office/drawing/2014/main" id="{59EA3C24-B83D-11A3-7EC1-A00DEC9B4CDA}"/>
                  </a:ext>
                </a:extLst>
              </p:cNvPr>
              <p:cNvSpPr>
                <a:spLocks/>
              </p:cNvSpPr>
              <p:nvPr/>
            </p:nvSpPr>
            <p:spPr bwMode="auto">
              <a:xfrm>
                <a:off x="5935663" y="2116138"/>
                <a:ext cx="320675" cy="2854325"/>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Microsoft Sans Serif"/>
                  <a:ea typeface="+mn-ea"/>
                  <a:cs typeface="Arial"/>
                  <a:sym typeface="Arial"/>
                </a:endParaRPr>
              </a:p>
            </p:txBody>
          </p:sp>
        </p:grpSp>
        <p:grpSp>
          <p:nvGrpSpPr>
            <p:cNvPr id="82" name="Group 81">
              <a:extLst>
                <a:ext uri="{FF2B5EF4-FFF2-40B4-BE49-F238E27FC236}">
                  <a16:creationId xmlns:a16="http://schemas.microsoft.com/office/drawing/2014/main" id="{FB6ECE4B-67F5-550A-058F-3C5190BEB5C0}"/>
                </a:ext>
              </a:extLst>
            </p:cNvPr>
            <p:cNvGrpSpPr/>
            <p:nvPr/>
          </p:nvGrpSpPr>
          <p:grpSpPr>
            <a:xfrm>
              <a:off x="4281173" y="988519"/>
              <a:ext cx="784287" cy="654555"/>
              <a:chOff x="4284320" y="897279"/>
              <a:chExt cx="919816" cy="767666"/>
            </a:xfrm>
          </p:grpSpPr>
          <p:sp>
            <p:nvSpPr>
              <p:cNvPr id="73" name="Freeform 24">
                <a:extLst>
                  <a:ext uri="{FF2B5EF4-FFF2-40B4-BE49-F238E27FC236}">
                    <a16:creationId xmlns:a16="http://schemas.microsoft.com/office/drawing/2014/main" id="{799AD963-69AB-E06A-DE4F-B6A64B51B835}"/>
                  </a:ext>
                </a:extLst>
              </p:cNvPr>
              <p:cNvSpPr>
                <a:spLocks/>
              </p:cNvSpPr>
              <p:nvPr/>
            </p:nvSpPr>
            <p:spPr bwMode="auto">
              <a:xfrm>
                <a:off x="4284320" y="897279"/>
                <a:ext cx="919816" cy="611278"/>
              </a:xfrm>
              <a:custGeom>
                <a:avLst/>
                <a:gdLst>
                  <a:gd name="T0" fmla="*/ 989 w 1212"/>
                  <a:gd name="T1" fmla="*/ 280 h 761"/>
                  <a:gd name="T2" fmla="*/ 994 w 1212"/>
                  <a:gd name="T3" fmla="*/ 231 h 761"/>
                  <a:gd name="T4" fmla="*/ 763 w 1212"/>
                  <a:gd name="T5" fmla="*/ 0 h 761"/>
                  <a:gd name="T6" fmla="*/ 551 w 1212"/>
                  <a:gd name="T7" fmla="*/ 137 h 761"/>
                  <a:gd name="T8" fmla="*/ 478 w 1212"/>
                  <a:gd name="T9" fmla="*/ 120 h 761"/>
                  <a:gd name="T10" fmla="*/ 308 w 1212"/>
                  <a:gd name="T11" fmla="*/ 279 h 761"/>
                  <a:gd name="T12" fmla="*/ 241 w 1212"/>
                  <a:gd name="T13" fmla="*/ 279 h 761"/>
                  <a:gd name="T14" fmla="*/ 0 w 1212"/>
                  <a:gd name="T15" fmla="*/ 520 h 761"/>
                  <a:gd name="T16" fmla="*/ 241 w 1212"/>
                  <a:gd name="T17" fmla="*/ 761 h 761"/>
                  <a:gd name="T18" fmla="*/ 971 w 1212"/>
                  <a:gd name="T19" fmla="*/ 761 h 761"/>
                  <a:gd name="T20" fmla="*/ 1212 w 1212"/>
                  <a:gd name="T21" fmla="*/ 520 h 761"/>
                  <a:gd name="T22" fmla="*/ 989 w 1212"/>
                  <a:gd name="T23" fmla="*/ 28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2" h="761">
                    <a:moveTo>
                      <a:pt x="989" y="280"/>
                    </a:moveTo>
                    <a:cubicBezTo>
                      <a:pt x="992" y="264"/>
                      <a:pt x="994" y="248"/>
                      <a:pt x="994" y="231"/>
                    </a:cubicBezTo>
                    <a:cubicBezTo>
                      <a:pt x="994" y="104"/>
                      <a:pt x="890" y="0"/>
                      <a:pt x="763" y="0"/>
                    </a:cubicBezTo>
                    <a:cubicBezTo>
                      <a:pt x="668" y="0"/>
                      <a:pt x="587" y="56"/>
                      <a:pt x="551" y="137"/>
                    </a:cubicBezTo>
                    <a:cubicBezTo>
                      <a:pt x="529" y="126"/>
                      <a:pt x="504" y="120"/>
                      <a:pt x="478" y="120"/>
                    </a:cubicBezTo>
                    <a:cubicBezTo>
                      <a:pt x="388" y="120"/>
                      <a:pt x="314" y="191"/>
                      <a:pt x="308" y="279"/>
                    </a:cubicBezTo>
                    <a:cubicBezTo>
                      <a:pt x="241" y="279"/>
                      <a:pt x="241" y="279"/>
                      <a:pt x="241" y="279"/>
                    </a:cubicBezTo>
                    <a:cubicBezTo>
                      <a:pt x="107" y="279"/>
                      <a:pt x="0" y="387"/>
                      <a:pt x="0" y="520"/>
                    </a:cubicBezTo>
                    <a:cubicBezTo>
                      <a:pt x="0" y="653"/>
                      <a:pt x="107" y="761"/>
                      <a:pt x="241" y="761"/>
                    </a:cubicBezTo>
                    <a:cubicBezTo>
                      <a:pt x="971" y="761"/>
                      <a:pt x="971" y="761"/>
                      <a:pt x="971" y="761"/>
                    </a:cubicBezTo>
                    <a:cubicBezTo>
                      <a:pt x="1105" y="761"/>
                      <a:pt x="1212" y="653"/>
                      <a:pt x="1212" y="520"/>
                    </a:cubicBezTo>
                    <a:cubicBezTo>
                      <a:pt x="1212" y="393"/>
                      <a:pt x="1114" y="289"/>
                      <a:pt x="989" y="280"/>
                    </a:cubicBezTo>
                    <a:close/>
                  </a:path>
                </a:pathLst>
              </a:custGeom>
              <a:solidFill>
                <a:schemeClr val="accent2"/>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Arial"/>
                  <a:sym typeface="Arial"/>
                </a:endParaRPr>
              </a:p>
            </p:txBody>
          </p:sp>
          <p:grpSp>
            <p:nvGrpSpPr>
              <p:cNvPr id="74" name="Group 73">
                <a:extLst>
                  <a:ext uri="{FF2B5EF4-FFF2-40B4-BE49-F238E27FC236}">
                    <a16:creationId xmlns:a16="http://schemas.microsoft.com/office/drawing/2014/main" id="{38262A1F-4297-0A45-B5B4-ACD5DBCD9C6A}"/>
                  </a:ext>
                </a:extLst>
              </p:cNvPr>
              <p:cNvGrpSpPr>
                <a:grpSpLocks noChangeAspect="1"/>
              </p:cNvGrpSpPr>
              <p:nvPr/>
            </p:nvGrpSpPr>
            <p:grpSpPr>
              <a:xfrm>
                <a:off x="4422837" y="1145646"/>
                <a:ext cx="729095" cy="519299"/>
                <a:chOff x="876298" y="3148883"/>
                <a:chExt cx="1868049" cy="1330520"/>
              </a:xfrm>
            </p:grpSpPr>
            <p:sp>
              <p:nvSpPr>
                <p:cNvPr id="75" name="Rectangle: Rounded Corners 45">
                  <a:extLst>
                    <a:ext uri="{FF2B5EF4-FFF2-40B4-BE49-F238E27FC236}">
                      <a16:creationId xmlns:a16="http://schemas.microsoft.com/office/drawing/2014/main" id="{8BAD7E29-9688-5885-F858-BC49AD0EA34A}"/>
                    </a:ext>
                  </a:extLst>
                </p:cNvPr>
                <p:cNvSpPr/>
                <p:nvPr/>
              </p:nvSpPr>
              <p:spPr>
                <a:xfrm>
                  <a:off x="876298" y="3148883"/>
                  <a:ext cx="1868049" cy="1330520"/>
                </a:xfrm>
                <a:prstGeom prst="roundRect">
                  <a:avLst>
                    <a:gd name="adj" fmla="val 6037"/>
                  </a:avLst>
                </a:prstGeom>
                <a:solidFill>
                  <a:schemeClr val="accent2"/>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Arial"/>
                    <a:sym typeface="Arial"/>
                  </a:endParaRPr>
                </a:p>
              </p:txBody>
            </p:sp>
            <p:sp>
              <p:nvSpPr>
                <p:cNvPr id="76" name="Freeform 12">
                  <a:extLst>
                    <a:ext uri="{FF2B5EF4-FFF2-40B4-BE49-F238E27FC236}">
                      <a16:creationId xmlns:a16="http://schemas.microsoft.com/office/drawing/2014/main" id="{12354367-1F5F-9118-5FF9-BA672C5A2ECC}"/>
                    </a:ext>
                  </a:extLst>
                </p:cNvPr>
                <p:cNvSpPr>
                  <a:spLocks/>
                </p:cNvSpPr>
                <p:nvPr/>
              </p:nvSpPr>
              <p:spPr bwMode="auto">
                <a:xfrm>
                  <a:off x="955325" y="3243616"/>
                  <a:ext cx="1709995" cy="1141054"/>
                </a:xfrm>
                <a:custGeom>
                  <a:avLst/>
                  <a:gdLst>
                    <a:gd name="connsiteX0" fmla="*/ 72361 w 2192528"/>
                    <a:gd name="connsiteY0" fmla="*/ 1028594 h 1463040"/>
                    <a:gd name="connsiteX1" fmla="*/ 2120167 w 2192528"/>
                    <a:gd name="connsiteY1" fmla="*/ 1028594 h 1463040"/>
                    <a:gd name="connsiteX2" fmla="*/ 2192528 w 2192528"/>
                    <a:gd name="connsiteY2" fmla="*/ 1101002 h 1463040"/>
                    <a:gd name="connsiteX3" fmla="*/ 2192528 w 2192528"/>
                    <a:gd name="connsiteY3" fmla="*/ 1390633 h 1463040"/>
                    <a:gd name="connsiteX4" fmla="*/ 2120167 w 2192528"/>
                    <a:gd name="connsiteY4" fmla="*/ 1463040 h 1463040"/>
                    <a:gd name="connsiteX5" fmla="*/ 72361 w 2192528"/>
                    <a:gd name="connsiteY5" fmla="*/ 1463040 h 1463040"/>
                    <a:gd name="connsiteX6" fmla="*/ 0 w 2192528"/>
                    <a:gd name="connsiteY6" fmla="*/ 1390633 h 1463040"/>
                    <a:gd name="connsiteX7" fmla="*/ 0 w 2192528"/>
                    <a:gd name="connsiteY7" fmla="*/ 1101002 h 1463040"/>
                    <a:gd name="connsiteX8" fmla="*/ 72361 w 2192528"/>
                    <a:gd name="connsiteY8" fmla="*/ 1028594 h 1463040"/>
                    <a:gd name="connsiteX9" fmla="*/ 72361 w 2192528"/>
                    <a:gd name="connsiteY9" fmla="*/ 514298 h 1463040"/>
                    <a:gd name="connsiteX10" fmla="*/ 2120167 w 2192528"/>
                    <a:gd name="connsiteY10" fmla="*/ 514298 h 1463040"/>
                    <a:gd name="connsiteX11" fmla="*/ 2192528 w 2192528"/>
                    <a:gd name="connsiteY11" fmla="*/ 586706 h 1463040"/>
                    <a:gd name="connsiteX12" fmla="*/ 2192528 w 2192528"/>
                    <a:gd name="connsiteY12" fmla="*/ 876337 h 1463040"/>
                    <a:gd name="connsiteX13" fmla="*/ 2120167 w 2192528"/>
                    <a:gd name="connsiteY13" fmla="*/ 948744 h 1463040"/>
                    <a:gd name="connsiteX14" fmla="*/ 72361 w 2192528"/>
                    <a:gd name="connsiteY14" fmla="*/ 948744 h 1463040"/>
                    <a:gd name="connsiteX15" fmla="*/ 0 w 2192528"/>
                    <a:gd name="connsiteY15" fmla="*/ 876337 h 1463040"/>
                    <a:gd name="connsiteX16" fmla="*/ 0 w 2192528"/>
                    <a:gd name="connsiteY16" fmla="*/ 586706 h 1463040"/>
                    <a:gd name="connsiteX17" fmla="*/ 72361 w 2192528"/>
                    <a:gd name="connsiteY17" fmla="*/ 514298 h 1463040"/>
                    <a:gd name="connsiteX18" fmla="*/ 72361 w 2192528"/>
                    <a:gd name="connsiteY18" fmla="*/ 0 h 1463040"/>
                    <a:gd name="connsiteX19" fmla="*/ 2120167 w 2192528"/>
                    <a:gd name="connsiteY19" fmla="*/ 0 h 1463040"/>
                    <a:gd name="connsiteX20" fmla="*/ 2192528 w 2192528"/>
                    <a:gd name="connsiteY20" fmla="*/ 72408 h 1463040"/>
                    <a:gd name="connsiteX21" fmla="*/ 2192528 w 2192528"/>
                    <a:gd name="connsiteY21" fmla="*/ 362038 h 1463040"/>
                    <a:gd name="connsiteX22" fmla="*/ 2120167 w 2192528"/>
                    <a:gd name="connsiteY22" fmla="*/ 434446 h 1463040"/>
                    <a:gd name="connsiteX23" fmla="*/ 72361 w 2192528"/>
                    <a:gd name="connsiteY23" fmla="*/ 434446 h 1463040"/>
                    <a:gd name="connsiteX24" fmla="*/ 0 w 2192528"/>
                    <a:gd name="connsiteY24" fmla="*/ 362038 h 1463040"/>
                    <a:gd name="connsiteX25" fmla="*/ 0 w 2192528"/>
                    <a:gd name="connsiteY25" fmla="*/ 72408 h 1463040"/>
                    <a:gd name="connsiteX26" fmla="*/ 72361 w 2192528"/>
                    <a:gd name="connsiteY26" fmla="*/ 0 h 146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92528" h="1463040">
                      <a:moveTo>
                        <a:pt x="72361" y="1028594"/>
                      </a:moveTo>
                      <a:cubicBezTo>
                        <a:pt x="2120167" y="1028594"/>
                        <a:pt x="2120167" y="1028594"/>
                        <a:pt x="2120167" y="1028594"/>
                      </a:cubicBezTo>
                      <a:cubicBezTo>
                        <a:pt x="2159966" y="1028594"/>
                        <a:pt x="2192528" y="1061178"/>
                        <a:pt x="2192528" y="1101002"/>
                      </a:cubicBezTo>
                      <a:lnTo>
                        <a:pt x="2192528" y="1390633"/>
                      </a:lnTo>
                      <a:cubicBezTo>
                        <a:pt x="2192528" y="1430457"/>
                        <a:pt x="2159966" y="1463040"/>
                        <a:pt x="2120167" y="1463040"/>
                      </a:cubicBezTo>
                      <a:cubicBezTo>
                        <a:pt x="72361" y="1463040"/>
                        <a:pt x="72361" y="1463040"/>
                        <a:pt x="72361" y="1463040"/>
                      </a:cubicBezTo>
                      <a:cubicBezTo>
                        <a:pt x="32562" y="1463040"/>
                        <a:pt x="0" y="1430457"/>
                        <a:pt x="0" y="1390633"/>
                      </a:cubicBezTo>
                      <a:cubicBezTo>
                        <a:pt x="0" y="1101002"/>
                        <a:pt x="0" y="1101002"/>
                        <a:pt x="0" y="1101002"/>
                      </a:cubicBezTo>
                      <a:cubicBezTo>
                        <a:pt x="0" y="1061178"/>
                        <a:pt x="32562" y="1028594"/>
                        <a:pt x="72361" y="1028594"/>
                      </a:cubicBezTo>
                      <a:close/>
                      <a:moveTo>
                        <a:pt x="72361" y="514298"/>
                      </a:moveTo>
                      <a:cubicBezTo>
                        <a:pt x="2120167" y="514298"/>
                        <a:pt x="2120167" y="514298"/>
                        <a:pt x="2120167" y="514298"/>
                      </a:cubicBezTo>
                      <a:cubicBezTo>
                        <a:pt x="2159966" y="514298"/>
                        <a:pt x="2192528" y="546882"/>
                        <a:pt x="2192528" y="586706"/>
                      </a:cubicBezTo>
                      <a:lnTo>
                        <a:pt x="2192528" y="876337"/>
                      </a:lnTo>
                      <a:cubicBezTo>
                        <a:pt x="2192528" y="916161"/>
                        <a:pt x="2159966" y="948744"/>
                        <a:pt x="2120167" y="948744"/>
                      </a:cubicBezTo>
                      <a:cubicBezTo>
                        <a:pt x="72361" y="948744"/>
                        <a:pt x="72361" y="948744"/>
                        <a:pt x="72361" y="948744"/>
                      </a:cubicBezTo>
                      <a:cubicBezTo>
                        <a:pt x="32562" y="948744"/>
                        <a:pt x="0" y="916161"/>
                        <a:pt x="0" y="876337"/>
                      </a:cubicBezTo>
                      <a:cubicBezTo>
                        <a:pt x="0" y="586706"/>
                        <a:pt x="0" y="586706"/>
                        <a:pt x="0" y="586706"/>
                      </a:cubicBezTo>
                      <a:cubicBezTo>
                        <a:pt x="0" y="546882"/>
                        <a:pt x="32562" y="514298"/>
                        <a:pt x="72361" y="514298"/>
                      </a:cubicBezTo>
                      <a:close/>
                      <a:moveTo>
                        <a:pt x="72361" y="0"/>
                      </a:moveTo>
                      <a:cubicBezTo>
                        <a:pt x="2120167" y="0"/>
                        <a:pt x="2120167" y="0"/>
                        <a:pt x="2120167" y="0"/>
                      </a:cubicBezTo>
                      <a:cubicBezTo>
                        <a:pt x="2159966" y="0"/>
                        <a:pt x="2192528" y="32584"/>
                        <a:pt x="2192528" y="72408"/>
                      </a:cubicBezTo>
                      <a:lnTo>
                        <a:pt x="2192528" y="362038"/>
                      </a:lnTo>
                      <a:cubicBezTo>
                        <a:pt x="2192528" y="401863"/>
                        <a:pt x="2159966" y="434446"/>
                        <a:pt x="2120167" y="434446"/>
                      </a:cubicBezTo>
                      <a:cubicBezTo>
                        <a:pt x="72361" y="434446"/>
                        <a:pt x="72361" y="434446"/>
                        <a:pt x="72361" y="434446"/>
                      </a:cubicBezTo>
                      <a:cubicBezTo>
                        <a:pt x="32562" y="434446"/>
                        <a:pt x="0" y="401863"/>
                        <a:pt x="0" y="362038"/>
                      </a:cubicBezTo>
                      <a:cubicBezTo>
                        <a:pt x="0" y="72408"/>
                        <a:pt x="0" y="72408"/>
                        <a:pt x="0" y="72408"/>
                      </a:cubicBezTo>
                      <a:cubicBezTo>
                        <a:pt x="0" y="32584"/>
                        <a:pt x="32562" y="0"/>
                        <a:pt x="72361" y="0"/>
                      </a:cubicBezTo>
                      <a:close/>
                    </a:path>
                  </a:pathLst>
                </a:custGeom>
                <a:solidFill>
                  <a:schemeClr val="accent1">
                    <a:lumMod val="100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a typeface="+mn-ea"/>
                    <a:cs typeface="Arial"/>
                    <a:sym typeface="Arial"/>
                  </a:endParaRPr>
                </a:p>
              </p:txBody>
            </p:sp>
            <p:sp>
              <p:nvSpPr>
                <p:cNvPr id="77" name="Freeform: Shape 47">
                  <a:extLst>
                    <a:ext uri="{FF2B5EF4-FFF2-40B4-BE49-F238E27FC236}">
                      <a16:creationId xmlns:a16="http://schemas.microsoft.com/office/drawing/2014/main" id="{32CBEE2D-4175-DD75-056D-A23ED7385C55}"/>
                    </a:ext>
                  </a:extLst>
                </p:cNvPr>
                <p:cNvSpPr>
                  <a:spLocks/>
                </p:cNvSpPr>
                <p:nvPr/>
              </p:nvSpPr>
              <p:spPr bwMode="auto">
                <a:xfrm>
                  <a:off x="1041352" y="3350754"/>
                  <a:ext cx="1537940" cy="920972"/>
                </a:xfrm>
                <a:custGeom>
                  <a:avLst/>
                  <a:gdLst>
                    <a:gd name="connsiteX0" fmla="*/ 1313487 w 1971922"/>
                    <a:gd name="connsiteY0" fmla="*/ 1036039 h 1180855"/>
                    <a:gd name="connsiteX1" fmla="*/ 1385895 w 1971922"/>
                    <a:gd name="connsiteY1" fmla="*/ 1108447 h 1180855"/>
                    <a:gd name="connsiteX2" fmla="*/ 1313487 w 1971922"/>
                    <a:gd name="connsiteY2" fmla="*/ 1180855 h 1180855"/>
                    <a:gd name="connsiteX3" fmla="*/ 1241079 w 1971922"/>
                    <a:gd name="connsiteY3" fmla="*/ 1108447 h 1180855"/>
                    <a:gd name="connsiteX4" fmla="*/ 1313487 w 1971922"/>
                    <a:gd name="connsiteY4" fmla="*/ 1036039 h 1180855"/>
                    <a:gd name="connsiteX5" fmla="*/ 296734 w 1971922"/>
                    <a:gd name="connsiteY5" fmla="*/ 1036039 h 1180855"/>
                    <a:gd name="connsiteX6" fmla="*/ 368803 w 1971922"/>
                    <a:gd name="connsiteY6" fmla="*/ 1108447 h 1180855"/>
                    <a:gd name="connsiteX7" fmla="*/ 296734 w 1971922"/>
                    <a:gd name="connsiteY7" fmla="*/ 1180855 h 1180855"/>
                    <a:gd name="connsiteX8" fmla="*/ 224665 w 1971922"/>
                    <a:gd name="connsiteY8" fmla="*/ 1108447 h 1180855"/>
                    <a:gd name="connsiteX9" fmla="*/ 296734 w 1971922"/>
                    <a:gd name="connsiteY9" fmla="*/ 1036039 h 1180855"/>
                    <a:gd name="connsiteX10" fmla="*/ 72408 w 1971922"/>
                    <a:gd name="connsiteY10" fmla="*/ 1036039 h 1180855"/>
                    <a:gd name="connsiteX11" fmla="*/ 144816 w 1971922"/>
                    <a:gd name="connsiteY11" fmla="*/ 1108447 h 1180855"/>
                    <a:gd name="connsiteX12" fmla="*/ 72408 w 1971922"/>
                    <a:gd name="connsiteY12" fmla="*/ 1180855 h 1180855"/>
                    <a:gd name="connsiteX13" fmla="*/ 0 w 1971922"/>
                    <a:gd name="connsiteY13" fmla="*/ 1108447 h 1180855"/>
                    <a:gd name="connsiteX14" fmla="*/ 72408 w 1971922"/>
                    <a:gd name="connsiteY14" fmla="*/ 1036039 h 1180855"/>
                    <a:gd name="connsiteX15" fmla="*/ 1534059 w 1971922"/>
                    <a:gd name="connsiteY15" fmla="*/ 1028594 h 1180855"/>
                    <a:gd name="connsiteX16" fmla="*/ 1899548 w 1971922"/>
                    <a:gd name="connsiteY16" fmla="*/ 1028594 h 1180855"/>
                    <a:gd name="connsiteX17" fmla="*/ 1971922 w 1971922"/>
                    <a:gd name="connsiteY17" fmla="*/ 1101217 h 1180855"/>
                    <a:gd name="connsiteX18" fmla="*/ 1971922 w 1971922"/>
                    <a:gd name="connsiteY18" fmla="*/ 1104848 h 1180855"/>
                    <a:gd name="connsiteX19" fmla="*/ 1899548 w 1971922"/>
                    <a:gd name="connsiteY19" fmla="*/ 1177470 h 1180855"/>
                    <a:gd name="connsiteX20" fmla="*/ 1534059 w 1971922"/>
                    <a:gd name="connsiteY20" fmla="*/ 1177470 h 1180855"/>
                    <a:gd name="connsiteX21" fmla="*/ 1461685 w 1971922"/>
                    <a:gd name="connsiteY21" fmla="*/ 1104848 h 1180855"/>
                    <a:gd name="connsiteX22" fmla="*/ 1461685 w 1971922"/>
                    <a:gd name="connsiteY22" fmla="*/ 1101217 h 1180855"/>
                    <a:gd name="connsiteX23" fmla="*/ 1534059 w 1971922"/>
                    <a:gd name="connsiteY23" fmla="*/ 1028594 h 1180855"/>
                    <a:gd name="connsiteX24" fmla="*/ 1313487 w 1971922"/>
                    <a:gd name="connsiteY24" fmla="*/ 521741 h 1180855"/>
                    <a:gd name="connsiteX25" fmla="*/ 1385895 w 1971922"/>
                    <a:gd name="connsiteY25" fmla="*/ 594149 h 1180855"/>
                    <a:gd name="connsiteX26" fmla="*/ 1313487 w 1971922"/>
                    <a:gd name="connsiteY26" fmla="*/ 666557 h 1180855"/>
                    <a:gd name="connsiteX27" fmla="*/ 1241079 w 1971922"/>
                    <a:gd name="connsiteY27" fmla="*/ 594149 h 1180855"/>
                    <a:gd name="connsiteX28" fmla="*/ 1313487 w 1971922"/>
                    <a:gd name="connsiteY28" fmla="*/ 521741 h 1180855"/>
                    <a:gd name="connsiteX29" fmla="*/ 296734 w 1971922"/>
                    <a:gd name="connsiteY29" fmla="*/ 521741 h 1180855"/>
                    <a:gd name="connsiteX30" fmla="*/ 368803 w 1971922"/>
                    <a:gd name="connsiteY30" fmla="*/ 594149 h 1180855"/>
                    <a:gd name="connsiteX31" fmla="*/ 296734 w 1971922"/>
                    <a:gd name="connsiteY31" fmla="*/ 666557 h 1180855"/>
                    <a:gd name="connsiteX32" fmla="*/ 224665 w 1971922"/>
                    <a:gd name="connsiteY32" fmla="*/ 594149 h 1180855"/>
                    <a:gd name="connsiteX33" fmla="*/ 296734 w 1971922"/>
                    <a:gd name="connsiteY33" fmla="*/ 521741 h 1180855"/>
                    <a:gd name="connsiteX34" fmla="*/ 72408 w 1971922"/>
                    <a:gd name="connsiteY34" fmla="*/ 521741 h 1180855"/>
                    <a:gd name="connsiteX35" fmla="*/ 144816 w 1971922"/>
                    <a:gd name="connsiteY35" fmla="*/ 594149 h 1180855"/>
                    <a:gd name="connsiteX36" fmla="*/ 72408 w 1971922"/>
                    <a:gd name="connsiteY36" fmla="*/ 666557 h 1180855"/>
                    <a:gd name="connsiteX37" fmla="*/ 0 w 1971922"/>
                    <a:gd name="connsiteY37" fmla="*/ 594149 h 1180855"/>
                    <a:gd name="connsiteX38" fmla="*/ 72408 w 1971922"/>
                    <a:gd name="connsiteY38" fmla="*/ 521741 h 1180855"/>
                    <a:gd name="connsiteX39" fmla="*/ 1534059 w 1971922"/>
                    <a:gd name="connsiteY39" fmla="*/ 514298 h 1180855"/>
                    <a:gd name="connsiteX40" fmla="*/ 1899548 w 1971922"/>
                    <a:gd name="connsiteY40" fmla="*/ 514298 h 1180855"/>
                    <a:gd name="connsiteX41" fmla="*/ 1971922 w 1971922"/>
                    <a:gd name="connsiteY41" fmla="*/ 586920 h 1180855"/>
                    <a:gd name="connsiteX42" fmla="*/ 1971922 w 1971922"/>
                    <a:gd name="connsiteY42" fmla="*/ 590551 h 1180855"/>
                    <a:gd name="connsiteX43" fmla="*/ 1899548 w 1971922"/>
                    <a:gd name="connsiteY43" fmla="*/ 663174 h 1180855"/>
                    <a:gd name="connsiteX44" fmla="*/ 1534059 w 1971922"/>
                    <a:gd name="connsiteY44" fmla="*/ 663174 h 1180855"/>
                    <a:gd name="connsiteX45" fmla="*/ 1461685 w 1971922"/>
                    <a:gd name="connsiteY45" fmla="*/ 590551 h 1180855"/>
                    <a:gd name="connsiteX46" fmla="*/ 1461685 w 1971922"/>
                    <a:gd name="connsiteY46" fmla="*/ 586920 h 1180855"/>
                    <a:gd name="connsiteX47" fmla="*/ 1534059 w 1971922"/>
                    <a:gd name="connsiteY47" fmla="*/ 514298 h 1180855"/>
                    <a:gd name="connsiteX48" fmla="*/ 1313487 w 1971922"/>
                    <a:gd name="connsiteY48" fmla="*/ 7445 h 1180855"/>
                    <a:gd name="connsiteX49" fmla="*/ 1385895 w 1971922"/>
                    <a:gd name="connsiteY49" fmla="*/ 79853 h 1180855"/>
                    <a:gd name="connsiteX50" fmla="*/ 1313487 w 1971922"/>
                    <a:gd name="connsiteY50" fmla="*/ 152261 h 1180855"/>
                    <a:gd name="connsiteX51" fmla="*/ 1241079 w 1971922"/>
                    <a:gd name="connsiteY51" fmla="*/ 79853 h 1180855"/>
                    <a:gd name="connsiteX52" fmla="*/ 1313487 w 1971922"/>
                    <a:gd name="connsiteY52" fmla="*/ 7445 h 1180855"/>
                    <a:gd name="connsiteX53" fmla="*/ 296734 w 1971922"/>
                    <a:gd name="connsiteY53" fmla="*/ 7445 h 1180855"/>
                    <a:gd name="connsiteX54" fmla="*/ 368803 w 1971922"/>
                    <a:gd name="connsiteY54" fmla="*/ 79853 h 1180855"/>
                    <a:gd name="connsiteX55" fmla="*/ 296734 w 1971922"/>
                    <a:gd name="connsiteY55" fmla="*/ 152261 h 1180855"/>
                    <a:gd name="connsiteX56" fmla="*/ 224665 w 1971922"/>
                    <a:gd name="connsiteY56" fmla="*/ 79853 h 1180855"/>
                    <a:gd name="connsiteX57" fmla="*/ 296734 w 1971922"/>
                    <a:gd name="connsiteY57" fmla="*/ 7445 h 1180855"/>
                    <a:gd name="connsiteX58" fmla="*/ 72408 w 1971922"/>
                    <a:gd name="connsiteY58" fmla="*/ 7445 h 1180855"/>
                    <a:gd name="connsiteX59" fmla="*/ 144816 w 1971922"/>
                    <a:gd name="connsiteY59" fmla="*/ 79853 h 1180855"/>
                    <a:gd name="connsiteX60" fmla="*/ 72408 w 1971922"/>
                    <a:gd name="connsiteY60" fmla="*/ 152261 h 1180855"/>
                    <a:gd name="connsiteX61" fmla="*/ 0 w 1971922"/>
                    <a:gd name="connsiteY61" fmla="*/ 79853 h 1180855"/>
                    <a:gd name="connsiteX62" fmla="*/ 72408 w 1971922"/>
                    <a:gd name="connsiteY62" fmla="*/ 7445 h 1180855"/>
                    <a:gd name="connsiteX63" fmla="*/ 1534059 w 1971922"/>
                    <a:gd name="connsiteY63" fmla="*/ 0 h 1180855"/>
                    <a:gd name="connsiteX64" fmla="*/ 1899548 w 1971922"/>
                    <a:gd name="connsiteY64" fmla="*/ 0 h 1180855"/>
                    <a:gd name="connsiteX65" fmla="*/ 1971922 w 1971922"/>
                    <a:gd name="connsiteY65" fmla="*/ 72622 h 1180855"/>
                    <a:gd name="connsiteX66" fmla="*/ 1971922 w 1971922"/>
                    <a:gd name="connsiteY66" fmla="*/ 76253 h 1180855"/>
                    <a:gd name="connsiteX67" fmla="*/ 1899548 w 1971922"/>
                    <a:gd name="connsiteY67" fmla="*/ 148876 h 1180855"/>
                    <a:gd name="connsiteX68" fmla="*/ 1534059 w 1971922"/>
                    <a:gd name="connsiteY68" fmla="*/ 148876 h 1180855"/>
                    <a:gd name="connsiteX69" fmla="*/ 1461685 w 1971922"/>
                    <a:gd name="connsiteY69" fmla="*/ 76253 h 1180855"/>
                    <a:gd name="connsiteX70" fmla="*/ 1461685 w 1971922"/>
                    <a:gd name="connsiteY70" fmla="*/ 72622 h 1180855"/>
                    <a:gd name="connsiteX71" fmla="*/ 1534059 w 1971922"/>
                    <a:gd name="connsiteY71" fmla="*/ 0 h 118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971922" h="1180855">
                      <a:moveTo>
                        <a:pt x="1313487" y="1036039"/>
                      </a:moveTo>
                      <a:cubicBezTo>
                        <a:pt x="1353311" y="1036039"/>
                        <a:pt x="1385895" y="1068623"/>
                        <a:pt x="1385895" y="1108447"/>
                      </a:cubicBezTo>
                      <a:cubicBezTo>
                        <a:pt x="1385895" y="1148272"/>
                        <a:pt x="1353311" y="1180855"/>
                        <a:pt x="1313487" y="1180855"/>
                      </a:cubicBezTo>
                      <a:cubicBezTo>
                        <a:pt x="1273662" y="1180855"/>
                        <a:pt x="1241079" y="1148272"/>
                        <a:pt x="1241079" y="1108447"/>
                      </a:cubicBezTo>
                      <a:cubicBezTo>
                        <a:pt x="1241079" y="1068623"/>
                        <a:pt x="1273662" y="1036039"/>
                        <a:pt x="1313487" y="1036039"/>
                      </a:cubicBezTo>
                      <a:close/>
                      <a:moveTo>
                        <a:pt x="296734" y="1036039"/>
                      </a:moveTo>
                      <a:cubicBezTo>
                        <a:pt x="336372" y="1036039"/>
                        <a:pt x="368803" y="1068623"/>
                        <a:pt x="368803" y="1108447"/>
                      </a:cubicBezTo>
                      <a:cubicBezTo>
                        <a:pt x="368803" y="1148272"/>
                        <a:pt x="336372" y="1180855"/>
                        <a:pt x="296734" y="1180855"/>
                      </a:cubicBezTo>
                      <a:cubicBezTo>
                        <a:pt x="257096" y="1180855"/>
                        <a:pt x="224665" y="1148272"/>
                        <a:pt x="224665" y="1108447"/>
                      </a:cubicBezTo>
                      <a:cubicBezTo>
                        <a:pt x="224665" y="1068623"/>
                        <a:pt x="257096" y="1036039"/>
                        <a:pt x="296734" y="1036039"/>
                      </a:cubicBezTo>
                      <a:close/>
                      <a:moveTo>
                        <a:pt x="72408" y="1036039"/>
                      </a:moveTo>
                      <a:cubicBezTo>
                        <a:pt x="112232" y="1036039"/>
                        <a:pt x="144816" y="1068623"/>
                        <a:pt x="144816" y="1108447"/>
                      </a:cubicBezTo>
                      <a:cubicBezTo>
                        <a:pt x="144816" y="1148272"/>
                        <a:pt x="112232" y="1180855"/>
                        <a:pt x="72408" y="1180855"/>
                      </a:cubicBezTo>
                      <a:cubicBezTo>
                        <a:pt x="32583" y="1180855"/>
                        <a:pt x="0" y="1148272"/>
                        <a:pt x="0" y="1108447"/>
                      </a:cubicBezTo>
                      <a:cubicBezTo>
                        <a:pt x="0" y="1068623"/>
                        <a:pt x="32583" y="1036039"/>
                        <a:pt x="72408" y="1036039"/>
                      </a:cubicBezTo>
                      <a:close/>
                      <a:moveTo>
                        <a:pt x="1534059" y="1028594"/>
                      </a:moveTo>
                      <a:cubicBezTo>
                        <a:pt x="1899548" y="1028594"/>
                        <a:pt x="1899548" y="1028594"/>
                        <a:pt x="1899548" y="1028594"/>
                      </a:cubicBezTo>
                      <a:cubicBezTo>
                        <a:pt x="1939354" y="1028594"/>
                        <a:pt x="1971922" y="1061274"/>
                        <a:pt x="1971922" y="1101217"/>
                      </a:cubicBezTo>
                      <a:lnTo>
                        <a:pt x="1971922" y="1104848"/>
                      </a:lnTo>
                      <a:cubicBezTo>
                        <a:pt x="1971922" y="1144790"/>
                        <a:pt x="1939354" y="1177470"/>
                        <a:pt x="1899548" y="1177470"/>
                      </a:cubicBezTo>
                      <a:cubicBezTo>
                        <a:pt x="1534059" y="1177470"/>
                        <a:pt x="1534059" y="1177470"/>
                        <a:pt x="1534059" y="1177470"/>
                      </a:cubicBezTo>
                      <a:cubicBezTo>
                        <a:pt x="1494253" y="1177470"/>
                        <a:pt x="1461685" y="1144790"/>
                        <a:pt x="1461685" y="1104848"/>
                      </a:cubicBezTo>
                      <a:cubicBezTo>
                        <a:pt x="1461685" y="1101217"/>
                        <a:pt x="1461685" y="1101217"/>
                        <a:pt x="1461685" y="1101217"/>
                      </a:cubicBezTo>
                      <a:cubicBezTo>
                        <a:pt x="1461685" y="1061274"/>
                        <a:pt x="1494253" y="1028594"/>
                        <a:pt x="1534059" y="1028594"/>
                      </a:cubicBezTo>
                      <a:close/>
                      <a:moveTo>
                        <a:pt x="1313487" y="521741"/>
                      </a:moveTo>
                      <a:cubicBezTo>
                        <a:pt x="1353311" y="521741"/>
                        <a:pt x="1385895" y="554324"/>
                        <a:pt x="1385895" y="594149"/>
                      </a:cubicBezTo>
                      <a:cubicBezTo>
                        <a:pt x="1385895" y="633973"/>
                        <a:pt x="1353311" y="666557"/>
                        <a:pt x="1313487" y="666557"/>
                      </a:cubicBezTo>
                      <a:cubicBezTo>
                        <a:pt x="1273662" y="666557"/>
                        <a:pt x="1241079" y="633973"/>
                        <a:pt x="1241079" y="594149"/>
                      </a:cubicBezTo>
                      <a:cubicBezTo>
                        <a:pt x="1241079" y="554324"/>
                        <a:pt x="1273662" y="521741"/>
                        <a:pt x="1313487" y="521741"/>
                      </a:cubicBezTo>
                      <a:close/>
                      <a:moveTo>
                        <a:pt x="296734" y="521741"/>
                      </a:moveTo>
                      <a:cubicBezTo>
                        <a:pt x="336372" y="521741"/>
                        <a:pt x="368803" y="554324"/>
                        <a:pt x="368803" y="594149"/>
                      </a:cubicBezTo>
                      <a:cubicBezTo>
                        <a:pt x="368803" y="633973"/>
                        <a:pt x="336372" y="666557"/>
                        <a:pt x="296734" y="666557"/>
                      </a:cubicBezTo>
                      <a:cubicBezTo>
                        <a:pt x="257096" y="666557"/>
                        <a:pt x="224665" y="633973"/>
                        <a:pt x="224665" y="594149"/>
                      </a:cubicBezTo>
                      <a:cubicBezTo>
                        <a:pt x="224665" y="554324"/>
                        <a:pt x="257096" y="521741"/>
                        <a:pt x="296734" y="521741"/>
                      </a:cubicBezTo>
                      <a:close/>
                      <a:moveTo>
                        <a:pt x="72408" y="521741"/>
                      </a:moveTo>
                      <a:cubicBezTo>
                        <a:pt x="112232" y="521741"/>
                        <a:pt x="144816" y="554324"/>
                        <a:pt x="144816" y="594149"/>
                      </a:cubicBezTo>
                      <a:cubicBezTo>
                        <a:pt x="144816" y="633973"/>
                        <a:pt x="112232" y="666557"/>
                        <a:pt x="72408" y="666557"/>
                      </a:cubicBezTo>
                      <a:cubicBezTo>
                        <a:pt x="32583" y="666557"/>
                        <a:pt x="0" y="633973"/>
                        <a:pt x="0" y="594149"/>
                      </a:cubicBezTo>
                      <a:cubicBezTo>
                        <a:pt x="0" y="554324"/>
                        <a:pt x="32583" y="521741"/>
                        <a:pt x="72408" y="521741"/>
                      </a:cubicBezTo>
                      <a:close/>
                      <a:moveTo>
                        <a:pt x="1534059" y="514298"/>
                      </a:moveTo>
                      <a:cubicBezTo>
                        <a:pt x="1899548" y="514298"/>
                        <a:pt x="1899548" y="514298"/>
                        <a:pt x="1899548" y="514298"/>
                      </a:cubicBezTo>
                      <a:cubicBezTo>
                        <a:pt x="1939354" y="514298"/>
                        <a:pt x="1971922" y="546978"/>
                        <a:pt x="1971922" y="586920"/>
                      </a:cubicBezTo>
                      <a:lnTo>
                        <a:pt x="1971922" y="590551"/>
                      </a:lnTo>
                      <a:cubicBezTo>
                        <a:pt x="1971922" y="630494"/>
                        <a:pt x="1939354" y="663174"/>
                        <a:pt x="1899548" y="663174"/>
                      </a:cubicBezTo>
                      <a:cubicBezTo>
                        <a:pt x="1534059" y="663174"/>
                        <a:pt x="1534059" y="663174"/>
                        <a:pt x="1534059" y="663174"/>
                      </a:cubicBezTo>
                      <a:cubicBezTo>
                        <a:pt x="1494253" y="663174"/>
                        <a:pt x="1461685" y="630494"/>
                        <a:pt x="1461685" y="590551"/>
                      </a:cubicBezTo>
                      <a:cubicBezTo>
                        <a:pt x="1461685" y="586920"/>
                        <a:pt x="1461685" y="586920"/>
                        <a:pt x="1461685" y="586920"/>
                      </a:cubicBezTo>
                      <a:cubicBezTo>
                        <a:pt x="1461685" y="546978"/>
                        <a:pt x="1494253" y="514298"/>
                        <a:pt x="1534059" y="514298"/>
                      </a:cubicBezTo>
                      <a:close/>
                      <a:moveTo>
                        <a:pt x="1313487" y="7445"/>
                      </a:moveTo>
                      <a:cubicBezTo>
                        <a:pt x="1353311" y="7445"/>
                        <a:pt x="1385895" y="40028"/>
                        <a:pt x="1385895" y="79853"/>
                      </a:cubicBezTo>
                      <a:cubicBezTo>
                        <a:pt x="1385895" y="119677"/>
                        <a:pt x="1353311" y="152261"/>
                        <a:pt x="1313487" y="152261"/>
                      </a:cubicBezTo>
                      <a:cubicBezTo>
                        <a:pt x="1273662" y="152261"/>
                        <a:pt x="1241079" y="119677"/>
                        <a:pt x="1241079" y="79853"/>
                      </a:cubicBezTo>
                      <a:cubicBezTo>
                        <a:pt x="1241079" y="40028"/>
                        <a:pt x="1273662" y="7445"/>
                        <a:pt x="1313487" y="7445"/>
                      </a:cubicBezTo>
                      <a:close/>
                      <a:moveTo>
                        <a:pt x="296734" y="7445"/>
                      </a:moveTo>
                      <a:cubicBezTo>
                        <a:pt x="336372" y="7445"/>
                        <a:pt x="368803" y="40028"/>
                        <a:pt x="368803" y="79853"/>
                      </a:cubicBezTo>
                      <a:cubicBezTo>
                        <a:pt x="368803" y="119677"/>
                        <a:pt x="336372" y="152261"/>
                        <a:pt x="296734" y="152261"/>
                      </a:cubicBezTo>
                      <a:cubicBezTo>
                        <a:pt x="257096" y="152261"/>
                        <a:pt x="224665" y="119677"/>
                        <a:pt x="224665" y="79853"/>
                      </a:cubicBezTo>
                      <a:cubicBezTo>
                        <a:pt x="224665" y="40028"/>
                        <a:pt x="257096" y="7445"/>
                        <a:pt x="296734" y="7445"/>
                      </a:cubicBezTo>
                      <a:close/>
                      <a:moveTo>
                        <a:pt x="72408" y="7445"/>
                      </a:moveTo>
                      <a:cubicBezTo>
                        <a:pt x="112232" y="7445"/>
                        <a:pt x="144816" y="40028"/>
                        <a:pt x="144816" y="79853"/>
                      </a:cubicBezTo>
                      <a:cubicBezTo>
                        <a:pt x="144816" y="119677"/>
                        <a:pt x="112232" y="152261"/>
                        <a:pt x="72408" y="152261"/>
                      </a:cubicBezTo>
                      <a:cubicBezTo>
                        <a:pt x="32583" y="152261"/>
                        <a:pt x="0" y="119677"/>
                        <a:pt x="0" y="79853"/>
                      </a:cubicBezTo>
                      <a:cubicBezTo>
                        <a:pt x="0" y="40028"/>
                        <a:pt x="32583" y="7445"/>
                        <a:pt x="72408" y="7445"/>
                      </a:cubicBezTo>
                      <a:close/>
                      <a:moveTo>
                        <a:pt x="1534059" y="0"/>
                      </a:moveTo>
                      <a:cubicBezTo>
                        <a:pt x="1899548" y="0"/>
                        <a:pt x="1899548" y="0"/>
                        <a:pt x="1899548" y="0"/>
                      </a:cubicBezTo>
                      <a:cubicBezTo>
                        <a:pt x="1939354" y="0"/>
                        <a:pt x="1971922" y="32680"/>
                        <a:pt x="1971922" y="72622"/>
                      </a:cubicBezTo>
                      <a:lnTo>
                        <a:pt x="1971922" y="76253"/>
                      </a:lnTo>
                      <a:cubicBezTo>
                        <a:pt x="1971922" y="116196"/>
                        <a:pt x="1939354" y="148876"/>
                        <a:pt x="1899548" y="148876"/>
                      </a:cubicBezTo>
                      <a:cubicBezTo>
                        <a:pt x="1534059" y="148876"/>
                        <a:pt x="1534059" y="148876"/>
                        <a:pt x="1534059" y="148876"/>
                      </a:cubicBezTo>
                      <a:cubicBezTo>
                        <a:pt x="1494253" y="148876"/>
                        <a:pt x="1461685" y="116196"/>
                        <a:pt x="1461685" y="76253"/>
                      </a:cubicBezTo>
                      <a:cubicBezTo>
                        <a:pt x="1461685" y="72622"/>
                        <a:pt x="1461685" y="72622"/>
                        <a:pt x="1461685" y="72622"/>
                      </a:cubicBezTo>
                      <a:cubicBezTo>
                        <a:pt x="1461685" y="32680"/>
                        <a:pt x="1494253" y="0"/>
                        <a:pt x="1534059" y="0"/>
                      </a:cubicBezTo>
                      <a:close/>
                    </a:path>
                  </a:pathLst>
                </a:custGeom>
                <a:solidFill>
                  <a:schemeClr val="accent2"/>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Arial"/>
                    <a:sym typeface="Arial"/>
                  </a:endParaRPr>
                </a:p>
              </p:txBody>
            </p:sp>
          </p:grpSp>
        </p:grpSp>
      </p:grpSp>
      <p:grpSp>
        <p:nvGrpSpPr>
          <p:cNvPr id="81" name="Group 80">
            <a:extLst>
              <a:ext uri="{FF2B5EF4-FFF2-40B4-BE49-F238E27FC236}">
                <a16:creationId xmlns:a16="http://schemas.microsoft.com/office/drawing/2014/main" id="{A0B977AB-B419-55E3-98F2-B874EE91DC95}"/>
              </a:ext>
            </a:extLst>
          </p:cNvPr>
          <p:cNvGrpSpPr/>
          <p:nvPr/>
        </p:nvGrpSpPr>
        <p:grpSpPr>
          <a:xfrm>
            <a:off x="10031944" y="881932"/>
            <a:ext cx="1226391" cy="750291"/>
            <a:chOff x="9483187" y="870845"/>
            <a:chExt cx="1226391" cy="750291"/>
          </a:xfrm>
        </p:grpSpPr>
        <p:grpSp>
          <p:nvGrpSpPr>
            <p:cNvPr id="23" name="Group 22">
              <a:extLst>
                <a:ext uri="{FF2B5EF4-FFF2-40B4-BE49-F238E27FC236}">
                  <a16:creationId xmlns:a16="http://schemas.microsoft.com/office/drawing/2014/main" id="{BDF1E5B9-9C04-2642-85F7-8EC26D33847A}"/>
                </a:ext>
              </a:extLst>
            </p:cNvPr>
            <p:cNvGrpSpPr/>
            <p:nvPr/>
          </p:nvGrpSpPr>
          <p:grpSpPr>
            <a:xfrm>
              <a:off x="10166395" y="1114178"/>
              <a:ext cx="279589" cy="455461"/>
              <a:chOff x="7294039" y="2245878"/>
              <a:chExt cx="634616" cy="1005840"/>
            </a:xfrm>
          </p:grpSpPr>
          <p:grpSp>
            <p:nvGrpSpPr>
              <p:cNvPr id="24" name="Group 23">
                <a:extLst>
                  <a:ext uri="{FF2B5EF4-FFF2-40B4-BE49-F238E27FC236}">
                    <a16:creationId xmlns:a16="http://schemas.microsoft.com/office/drawing/2014/main" id="{9595F8A0-7583-3AD9-EF20-A85C678DAC05}"/>
                  </a:ext>
                </a:extLst>
              </p:cNvPr>
              <p:cNvGrpSpPr/>
              <p:nvPr/>
            </p:nvGrpSpPr>
            <p:grpSpPr>
              <a:xfrm>
                <a:off x="7524844" y="2245878"/>
                <a:ext cx="403811" cy="403809"/>
                <a:chOff x="3768725" y="1116013"/>
                <a:chExt cx="4654550" cy="4625975"/>
              </a:xfrm>
              <a:solidFill>
                <a:schemeClr val="accent5"/>
              </a:solidFill>
            </p:grpSpPr>
            <p:sp>
              <p:nvSpPr>
                <p:cNvPr id="28" name="Oval 5">
                  <a:extLst>
                    <a:ext uri="{FF2B5EF4-FFF2-40B4-BE49-F238E27FC236}">
                      <a16:creationId xmlns:a16="http://schemas.microsoft.com/office/drawing/2014/main" id="{492783C6-DC4E-2B0A-F813-DD1474E3497E}"/>
                    </a:ext>
                  </a:extLst>
                </p:cNvPr>
                <p:cNvSpPr>
                  <a:spLocks noChangeArrowheads="1"/>
                </p:cNvSpPr>
                <p:nvPr/>
              </p:nvSpPr>
              <p:spPr bwMode="auto">
                <a:xfrm>
                  <a:off x="4583113" y="1925638"/>
                  <a:ext cx="3013075" cy="299561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n-ea"/>
                    <a:cs typeface="Arial"/>
                    <a:sym typeface="Arial"/>
                  </a:endParaRPr>
                </a:p>
              </p:txBody>
            </p:sp>
            <p:sp>
              <p:nvSpPr>
                <p:cNvPr id="29" name="Freeform 6">
                  <a:extLst>
                    <a:ext uri="{FF2B5EF4-FFF2-40B4-BE49-F238E27FC236}">
                      <a16:creationId xmlns:a16="http://schemas.microsoft.com/office/drawing/2014/main" id="{943A77BF-AA5F-834C-8A99-374FF1A9BAAB}"/>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n-ea"/>
                    <a:cs typeface="Arial"/>
                    <a:sym typeface="Arial"/>
                  </a:endParaRPr>
                </a:p>
              </p:txBody>
            </p:sp>
            <p:sp>
              <p:nvSpPr>
                <p:cNvPr id="31" name="Oval 7">
                  <a:extLst>
                    <a:ext uri="{FF2B5EF4-FFF2-40B4-BE49-F238E27FC236}">
                      <a16:creationId xmlns:a16="http://schemas.microsoft.com/office/drawing/2014/main" id="{2832CBD5-0917-2047-9ABE-9A1CC09EFAE3}"/>
                    </a:ext>
                  </a:extLst>
                </p:cNvPr>
                <p:cNvSpPr>
                  <a:spLocks noChangeArrowheads="1"/>
                </p:cNvSpPr>
                <p:nvPr/>
              </p:nvSpPr>
              <p:spPr bwMode="auto">
                <a:xfrm>
                  <a:off x="5356225" y="2667001"/>
                  <a:ext cx="1466850" cy="15113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n-ea"/>
                    <a:cs typeface="Arial"/>
                    <a:sym typeface="Arial"/>
                  </a:endParaRPr>
                </a:p>
              </p:txBody>
            </p:sp>
          </p:grpSp>
          <p:grpSp>
            <p:nvGrpSpPr>
              <p:cNvPr id="25" name="Group 24">
                <a:extLst>
                  <a:ext uri="{FF2B5EF4-FFF2-40B4-BE49-F238E27FC236}">
                    <a16:creationId xmlns:a16="http://schemas.microsoft.com/office/drawing/2014/main" id="{343B44D2-A5A1-480F-A371-32F9F17C5A01}"/>
                  </a:ext>
                </a:extLst>
              </p:cNvPr>
              <p:cNvGrpSpPr>
                <a:grpSpLocks noChangeAspect="1"/>
              </p:cNvGrpSpPr>
              <p:nvPr/>
            </p:nvGrpSpPr>
            <p:grpSpPr>
              <a:xfrm>
                <a:off x="7294039" y="2424100"/>
                <a:ext cx="446464" cy="827618"/>
                <a:chOff x="5434013" y="2201863"/>
                <a:chExt cx="1323975" cy="2454275"/>
              </a:xfrm>
            </p:grpSpPr>
            <p:sp>
              <p:nvSpPr>
                <p:cNvPr id="26" name="Freeform 5">
                  <a:extLst>
                    <a:ext uri="{FF2B5EF4-FFF2-40B4-BE49-F238E27FC236}">
                      <a16:creationId xmlns:a16="http://schemas.microsoft.com/office/drawing/2014/main" id="{2899D1E5-05E2-AECA-1203-8993D810A7ED}"/>
                    </a:ext>
                  </a:extLst>
                </p:cNvPr>
                <p:cNvSpPr>
                  <a:spLocks/>
                </p:cNvSpPr>
                <p:nvPr/>
              </p:nvSpPr>
              <p:spPr bwMode="auto">
                <a:xfrm>
                  <a:off x="5434013" y="2201863"/>
                  <a:ext cx="1323975" cy="2454275"/>
                </a:xfrm>
                <a:custGeom>
                  <a:avLst/>
                  <a:gdLst>
                    <a:gd name="T0" fmla="*/ 7527 w 8000"/>
                    <a:gd name="T1" fmla="*/ 14889 h 14889"/>
                    <a:gd name="T2" fmla="*/ 485 w 8000"/>
                    <a:gd name="T3" fmla="*/ 14889 h 14889"/>
                    <a:gd name="T4" fmla="*/ 0 w 8000"/>
                    <a:gd name="T5" fmla="*/ 14419 h 14889"/>
                    <a:gd name="T6" fmla="*/ 0 w 8000"/>
                    <a:gd name="T7" fmla="*/ 470 h 14889"/>
                    <a:gd name="T8" fmla="*/ 485 w 8000"/>
                    <a:gd name="T9" fmla="*/ 0 h 14889"/>
                    <a:gd name="T10" fmla="*/ 7527 w 8000"/>
                    <a:gd name="T11" fmla="*/ 0 h 14889"/>
                    <a:gd name="T12" fmla="*/ 8000 w 8000"/>
                    <a:gd name="T13" fmla="*/ 470 h 14889"/>
                    <a:gd name="T14" fmla="*/ 8000 w 8000"/>
                    <a:gd name="T15" fmla="*/ 14419 h 14889"/>
                    <a:gd name="T16" fmla="*/ 7527 w 8000"/>
                    <a:gd name="T17" fmla="*/ 14889 h 14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00" h="14889">
                      <a:moveTo>
                        <a:pt x="7527" y="14889"/>
                      </a:moveTo>
                      <a:cubicBezTo>
                        <a:pt x="485" y="14889"/>
                        <a:pt x="485" y="14889"/>
                        <a:pt x="485" y="14889"/>
                      </a:cubicBezTo>
                      <a:cubicBezTo>
                        <a:pt x="224" y="14889"/>
                        <a:pt x="0" y="14679"/>
                        <a:pt x="0" y="14419"/>
                      </a:cubicBezTo>
                      <a:cubicBezTo>
                        <a:pt x="0" y="470"/>
                        <a:pt x="0" y="470"/>
                        <a:pt x="0" y="470"/>
                      </a:cubicBezTo>
                      <a:cubicBezTo>
                        <a:pt x="0" y="210"/>
                        <a:pt x="224" y="0"/>
                        <a:pt x="485" y="0"/>
                      </a:cubicBezTo>
                      <a:cubicBezTo>
                        <a:pt x="7527" y="0"/>
                        <a:pt x="7527" y="0"/>
                        <a:pt x="7527" y="0"/>
                      </a:cubicBezTo>
                      <a:cubicBezTo>
                        <a:pt x="7788" y="0"/>
                        <a:pt x="8000" y="210"/>
                        <a:pt x="8000" y="470"/>
                      </a:cubicBezTo>
                      <a:cubicBezTo>
                        <a:pt x="8000" y="14419"/>
                        <a:pt x="8000" y="14419"/>
                        <a:pt x="8000" y="14419"/>
                      </a:cubicBezTo>
                      <a:cubicBezTo>
                        <a:pt x="8000" y="14679"/>
                        <a:pt x="7788" y="14889"/>
                        <a:pt x="7527" y="14889"/>
                      </a:cubicBezTo>
                      <a:close/>
                    </a:path>
                  </a:pathLst>
                </a:custGeom>
                <a:solidFill>
                  <a:schemeClr val="accent1">
                    <a:alpha val="6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Microsoft Sans Serif"/>
                    <a:ea typeface="+mn-ea"/>
                    <a:cs typeface="Arial"/>
                    <a:sym typeface="Arial"/>
                  </a:endParaRPr>
                </a:p>
              </p:txBody>
            </p:sp>
            <p:sp>
              <p:nvSpPr>
                <p:cNvPr id="27" name="Freeform: Shape 15">
                  <a:extLst>
                    <a:ext uri="{FF2B5EF4-FFF2-40B4-BE49-F238E27FC236}">
                      <a16:creationId xmlns:a16="http://schemas.microsoft.com/office/drawing/2014/main" id="{FC597D41-861A-37FA-1A89-CD7A2672C5C8}"/>
                    </a:ext>
                  </a:extLst>
                </p:cNvPr>
                <p:cNvSpPr>
                  <a:spLocks/>
                </p:cNvSpPr>
                <p:nvPr/>
              </p:nvSpPr>
              <p:spPr bwMode="auto">
                <a:xfrm>
                  <a:off x="5518151" y="2286001"/>
                  <a:ext cx="1155700" cy="2239963"/>
                </a:xfrm>
                <a:custGeom>
                  <a:avLst/>
                  <a:gdLst>
                    <a:gd name="connsiteX0" fmla="*/ 453942 w 1155700"/>
                    <a:gd name="connsiteY0" fmla="*/ 2159000 h 2239963"/>
                    <a:gd name="connsiteX1" fmla="*/ 701592 w 1155700"/>
                    <a:gd name="connsiteY1" fmla="*/ 2159000 h 2239963"/>
                    <a:gd name="connsiteX2" fmla="*/ 742950 w 1155700"/>
                    <a:gd name="connsiteY2" fmla="*/ 2199482 h 2239963"/>
                    <a:gd name="connsiteX3" fmla="*/ 701592 w 1155700"/>
                    <a:gd name="connsiteY3" fmla="*/ 2239963 h 2239963"/>
                    <a:gd name="connsiteX4" fmla="*/ 453942 w 1155700"/>
                    <a:gd name="connsiteY4" fmla="*/ 2239963 h 2239963"/>
                    <a:gd name="connsiteX5" fmla="*/ 412750 w 1155700"/>
                    <a:gd name="connsiteY5" fmla="*/ 2199482 h 2239963"/>
                    <a:gd name="connsiteX6" fmla="*/ 453942 w 1155700"/>
                    <a:gd name="connsiteY6" fmla="*/ 2159000 h 2239963"/>
                    <a:gd name="connsiteX7" fmla="*/ 39059 w 1155700"/>
                    <a:gd name="connsiteY7" fmla="*/ 0 h 2239963"/>
                    <a:gd name="connsiteX8" fmla="*/ 1116642 w 1155700"/>
                    <a:gd name="connsiteY8" fmla="*/ 0 h 2239963"/>
                    <a:gd name="connsiteX9" fmla="*/ 1155700 w 1155700"/>
                    <a:gd name="connsiteY9" fmla="*/ 38549 h 2239963"/>
                    <a:gd name="connsiteX10" fmla="*/ 1155700 w 1155700"/>
                    <a:gd name="connsiteY10" fmla="*/ 1996626 h 2239963"/>
                    <a:gd name="connsiteX11" fmla="*/ 1116642 w 1155700"/>
                    <a:gd name="connsiteY11" fmla="*/ 2035175 h 2239963"/>
                    <a:gd name="connsiteX12" fmla="*/ 39059 w 1155700"/>
                    <a:gd name="connsiteY12" fmla="*/ 2035175 h 2239963"/>
                    <a:gd name="connsiteX13" fmla="*/ 0 w 1155700"/>
                    <a:gd name="connsiteY13" fmla="*/ 1996626 h 2239963"/>
                    <a:gd name="connsiteX14" fmla="*/ 0 w 1155700"/>
                    <a:gd name="connsiteY14" fmla="*/ 38549 h 2239963"/>
                    <a:gd name="connsiteX15" fmla="*/ 39059 w 1155700"/>
                    <a:gd name="connsiteY15" fmla="*/ 0 h 223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700" h="2239963">
                      <a:moveTo>
                        <a:pt x="453942" y="2159000"/>
                      </a:moveTo>
                      <a:cubicBezTo>
                        <a:pt x="701592" y="2159000"/>
                        <a:pt x="701592" y="2159000"/>
                        <a:pt x="701592" y="2159000"/>
                      </a:cubicBezTo>
                      <a:cubicBezTo>
                        <a:pt x="724347" y="2159000"/>
                        <a:pt x="742950" y="2177102"/>
                        <a:pt x="742950" y="2199482"/>
                      </a:cubicBezTo>
                      <a:cubicBezTo>
                        <a:pt x="742950" y="2221697"/>
                        <a:pt x="724347" y="2239963"/>
                        <a:pt x="701592" y="2239963"/>
                      </a:cubicBezTo>
                      <a:cubicBezTo>
                        <a:pt x="453942" y="2239963"/>
                        <a:pt x="453942" y="2239963"/>
                        <a:pt x="453942" y="2239963"/>
                      </a:cubicBezTo>
                      <a:cubicBezTo>
                        <a:pt x="431187" y="2239963"/>
                        <a:pt x="412750" y="2221697"/>
                        <a:pt x="412750" y="2199482"/>
                      </a:cubicBezTo>
                      <a:cubicBezTo>
                        <a:pt x="412750" y="2177102"/>
                        <a:pt x="431187" y="2159000"/>
                        <a:pt x="453942" y="2159000"/>
                      </a:cubicBezTo>
                      <a:close/>
                      <a:moveTo>
                        <a:pt x="39059" y="0"/>
                      </a:moveTo>
                      <a:cubicBezTo>
                        <a:pt x="39059" y="0"/>
                        <a:pt x="39059" y="0"/>
                        <a:pt x="1116642" y="0"/>
                      </a:cubicBezTo>
                      <a:cubicBezTo>
                        <a:pt x="1139315" y="0"/>
                        <a:pt x="1155700" y="18286"/>
                        <a:pt x="1155700" y="38549"/>
                      </a:cubicBezTo>
                      <a:cubicBezTo>
                        <a:pt x="1155700" y="38549"/>
                        <a:pt x="1155700" y="38549"/>
                        <a:pt x="1155700" y="1996626"/>
                      </a:cubicBezTo>
                      <a:cubicBezTo>
                        <a:pt x="1155700" y="2016889"/>
                        <a:pt x="1139315" y="2035175"/>
                        <a:pt x="1116642" y="2035175"/>
                      </a:cubicBezTo>
                      <a:cubicBezTo>
                        <a:pt x="1116642" y="2035175"/>
                        <a:pt x="1116642" y="2035175"/>
                        <a:pt x="39059" y="2035175"/>
                      </a:cubicBezTo>
                      <a:cubicBezTo>
                        <a:pt x="16550" y="2035175"/>
                        <a:pt x="0" y="2016889"/>
                        <a:pt x="0" y="1996626"/>
                      </a:cubicBezTo>
                      <a:cubicBezTo>
                        <a:pt x="0" y="1996626"/>
                        <a:pt x="0" y="1996626"/>
                        <a:pt x="0" y="38549"/>
                      </a:cubicBezTo>
                      <a:cubicBezTo>
                        <a:pt x="0" y="18286"/>
                        <a:pt x="16550" y="0"/>
                        <a:pt x="39059"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Microsoft Sans Serif"/>
                    <a:ea typeface="+mn-ea"/>
                    <a:cs typeface="Arial"/>
                    <a:sym typeface="Arial"/>
                  </a:endParaRPr>
                </a:p>
              </p:txBody>
            </p:sp>
          </p:grpSp>
        </p:grpSp>
        <p:pic>
          <p:nvPicPr>
            <p:cNvPr id="39" name="Picture 38">
              <a:extLst>
                <a:ext uri="{FF2B5EF4-FFF2-40B4-BE49-F238E27FC236}">
                  <a16:creationId xmlns:a16="http://schemas.microsoft.com/office/drawing/2014/main" id="{240F20D8-8523-3F68-172E-49B50E0A4B3D}"/>
                </a:ext>
              </a:extLst>
            </p:cNvPr>
            <p:cNvPicPr>
              <a:picLocks noChangeAspect="1"/>
            </p:cNvPicPr>
            <p:nvPr/>
          </p:nvPicPr>
          <p:blipFill>
            <a:blip r:embed="rId3"/>
            <a:stretch>
              <a:fillRect/>
            </a:stretch>
          </p:blipFill>
          <p:spPr>
            <a:xfrm>
              <a:off x="10264743" y="870845"/>
              <a:ext cx="444835" cy="231148"/>
            </a:xfrm>
            <a:prstGeom prst="rect">
              <a:avLst/>
            </a:prstGeom>
          </p:spPr>
        </p:pic>
        <p:grpSp>
          <p:nvGrpSpPr>
            <p:cNvPr id="78" name="Group 77">
              <a:extLst>
                <a:ext uri="{FF2B5EF4-FFF2-40B4-BE49-F238E27FC236}">
                  <a16:creationId xmlns:a16="http://schemas.microsoft.com/office/drawing/2014/main" id="{14B21AA1-89FB-F0E1-01BF-D8DE09413F50}"/>
                </a:ext>
              </a:extLst>
            </p:cNvPr>
            <p:cNvGrpSpPr>
              <a:grpSpLocks noChangeAspect="1"/>
            </p:cNvGrpSpPr>
            <p:nvPr/>
          </p:nvGrpSpPr>
          <p:grpSpPr>
            <a:xfrm>
              <a:off x="9483187" y="1018004"/>
              <a:ext cx="510662" cy="603132"/>
              <a:chOff x="3568701" y="1193801"/>
              <a:chExt cx="1560512" cy="1843088"/>
            </a:xfrm>
          </p:grpSpPr>
          <p:sp>
            <p:nvSpPr>
              <p:cNvPr id="79" name="Freeform 5">
                <a:extLst>
                  <a:ext uri="{FF2B5EF4-FFF2-40B4-BE49-F238E27FC236}">
                    <a16:creationId xmlns:a16="http://schemas.microsoft.com/office/drawing/2014/main" id="{BDB612AD-B96A-D2FC-7F86-2AC835CB01C7}"/>
                  </a:ext>
                </a:extLst>
              </p:cNvPr>
              <p:cNvSpPr>
                <a:spLocks/>
              </p:cNvSpPr>
              <p:nvPr/>
            </p:nvSpPr>
            <p:spPr bwMode="auto">
              <a:xfrm>
                <a:off x="3684588" y="1193801"/>
                <a:ext cx="1430337" cy="1843088"/>
              </a:xfrm>
              <a:custGeom>
                <a:avLst/>
                <a:gdLst>
                  <a:gd name="T0" fmla="*/ 61 w 3154"/>
                  <a:gd name="T1" fmla="*/ 1995 h 4076"/>
                  <a:gd name="T2" fmla="*/ 61 w 3154"/>
                  <a:gd name="T3" fmla="*/ 1991 h 4076"/>
                  <a:gd name="T4" fmla="*/ 300 w 3154"/>
                  <a:gd name="T5" fmla="*/ 1524 h 4076"/>
                  <a:gd name="T6" fmla="*/ 294 w 3154"/>
                  <a:gd name="T7" fmla="*/ 1080 h 4076"/>
                  <a:gd name="T8" fmla="*/ 756 w 3154"/>
                  <a:gd name="T9" fmla="*/ 259 h 4076"/>
                  <a:gd name="T10" fmla="*/ 1690 w 3154"/>
                  <a:gd name="T11" fmla="*/ 20 h 4076"/>
                  <a:gd name="T12" fmla="*/ 2557 w 3154"/>
                  <a:gd name="T13" fmla="*/ 340 h 4076"/>
                  <a:gd name="T14" fmla="*/ 2962 w 3154"/>
                  <a:gd name="T15" fmla="*/ 1816 h 4076"/>
                  <a:gd name="T16" fmla="*/ 2672 w 3154"/>
                  <a:gd name="T17" fmla="*/ 2381 h 4076"/>
                  <a:gd name="T18" fmla="*/ 2564 w 3154"/>
                  <a:gd name="T19" fmla="*/ 2997 h 4076"/>
                  <a:gd name="T20" fmla="*/ 2631 w 3154"/>
                  <a:gd name="T21" fmla="*/ 3303 h 4076"/>
                  <a:gd name="T22" fmla="*/ 2436 w 3154"/>
                  <a:gd name="T23" fmla="*/ 3562 h 4076"/>
                  <a:gd name="T24" fmla="*/ 1785 w 3154"/>
                  <a:gd name="T25" fmla="*/ 3972 h 4076"/>
                  <a:gd name="T26" fmla="*/ 1464 w 3154"/>
                  <a:gd name="T27" fmla="*/ 4076 h 4076"/>
                  <a:gd name="T28" fmla="*/ 1363 w 3154"/>
                  <a:gd name="T29" fmla="*/ 4039 h 4076"/>
                  <a:gd name="T30" fmla="*/ 1346 w 3154"/>
                  <a:gd name="T31" fmla="*/ 3975 h 4076"/>
                  <a:gd name="T32" fmla="*/ 1309 w 3154"/>
                  <a:gd name="T33" fmla="*/ 3501 h 4076"/>
                  <a:gd name="T34" fmla="*/ 1262 w 3154"/>
                  <a:gd name="T35" fmla="*/ 3209 h 4076"/>
                  <a:gd name="T36" fmla="*/ 1073 w 3154"/>
                  <a:gd name="T37" fmla="*/ 2993 h 4076"/>
                  <a:gd name="T38" fmla="*/ 469 w 3154"/>
                  <a:gd name="T39" fmla="*/ 2946 h 4076"/>
                  <a:gd name="T40" fmla="*/ 381 w 3154"/>
                  <a:gd name="T41" fmla="*/ 2815 h 4076"/>
                  <a:gd name="T42" fmla="*/ 402 w 3154"/>
                  <a:gd name="T43" fmla="*/ 2650 h 4076"/>
                  <a:gd name="T44" fmla="*/ 334 w 3154"/>
                  <a:gd name="T45" fmla="*/ 2573 h 4076"/>
                  <a:gd name="T46" fmla="*/ 304 w 3154"/>
                  <a:gd name="T47" fmla="*/ 2418 h 4076"/>
                  <a:gd name="T48" fmla="*/ 203 w 3154"/>
                  <a:gd name="T49" fmla="*/ 2364 h 4076"/>
                  <a:gd name="T50" fmla="*/ 203 w 3154"/>
                  <a:gd name="T51" fmla="*/ 2301 h 4076"/>
                  <a:gd name="T52" fmla="*/ 233 w 3154"/>
                  <a:gd name="T53" fmla="*/ 2240 h 4076"/>
                  <a:gd name="T54" fmla="*/ 122 w 3154"/>
                  <a:gd name="T55" fmla="*/ 2196 h 4076"/>
                  <a:gd name="T56" fmla="*/ 20 w 3154"/>
                  <a:gd name="T57" fmla="*/ 2129 h 4076"/>
                  <a:gd name="T58" fmla="*/ 61 w 3154"/>
                  <a:gd name="T59" fmla="*/ 1995 h 4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54" h="4076">
                    <a:moveTo>
                      <a:pt x="61" y="1995"/>
                    </a:moveTo>
                    <a:cubicBezTo>
                      <a:pt x="61" y="1991"/>
                      <a:pt x="61" y="1991"/>
                      <a:pt x="61" y="1991"/>
                    </a:cubicBezTo>
                    <a:cubicBezTo>
                      <a:pt x="165" y="1847"/>
                      <a:pt x="273" y="1699"/>
                      <a:pt x="300" y="1524"/>
                    </a:cubicBezTo>
                    <a:cubicBezTo>
                      <a:pt x="324" y="1376"/>
                      <a:pt x="290" y="1228"/>
                      <a:pt x="294" y="1080"/>
                    </a:cubicBezTo>
                    <a:cubicBezTo>
                      <a:pt x="300" y="754"/>
                      <a:pt x="489" y="444"/>
                      <a:pt x="756" y="259"/>
                    </a:cubicBezTo>
                    <a:cubicBezTo>
                      <a:pt x="1026" y="71"/>
                      <a:pt x="1363" y="0"/>
                      <a:pt x="1690" y="20"/>
                    </a:cubicBezTo>
                    <a:cubicBezTo>
                      <a:pt x="2004" y="41"/>
                      <a:pt x="2314" y="145"/>
                      <a:pt x="2557" y="340"/>
                    </a:cubicBezTo>
                    <a:cubicBezTo>
                      <a:pt x="2986" y="680"/>
                      <a:pt x="3154" y="1305"/>
                      <a:pt x="2962" y="1816"/>
                    </a:cubicBezTo>
                    <a:cubicBezTo>
                      <a:pt x="2888" y="2015"/>
                      <a:pt x="2763" y="2193"/>
                      <a:pt x="2672" y="2381"/>
                    </a:cubicBezTo>
                    <a:cubicBezTo>
                      <a:pt x="2578" y="2573"/>
                      <a:pt x="2513" y="2792"/>
                      <a:pt x="2564" y="2997"/>
                    </a:cubicBezTo>
                    <a:cubicBezTo>
                      <a:pt x="2591" y="3098"/>
                      <a:pt x="2648" y="3198"/>
                      <a:pt x="2631" y="3303"/>
                    </a:cubicBezTo>
                    <a:cubicBezTo>
                      <a:pt x="2611" y="3414"/>
                      <a:pt x="2524" y="3494"/>
                      <a:pt x="2436" y="3562"/>
                    </a:cubicBezTo>
                    <a:cubicBezTo>
                      <a:pt x="2233" y="3720"/>
                      <a:pt x="2014" y="3858"/>
                      <a:pt x="1785" y="3972"/>
                    </a:cubicBezTo>
                    <a:cubicBezTo>
                      <a:pt x="1684" y="4022"/>
                      <a:pt x="1579" y="4070"/>
                      <a:pt x="1464" y="4076"/>
                    </a:cubicBezTo>
                    <a:cubicBezTo>
                      <a:pt x="1427" y="4076"/>
                      <a:pt x="1383" y="4073"/>
                      <a:pt x="1363" y="4039"/>
                    </a:cubicBezTo>
                    <a:cubicBezTo>
                      <a:pt x="1350" y="4022"/>
                      <a:pt x="1346" y="3999"/>
                      <a:pt x="1346" y="3975"/>
                    </a:cubicBezTo>
                    <a:cubicBezTo>
                      <a:pt x="1333" y="3817"/>
                      <a:pt x="1323" y="3659"/>
                      <a:pt x="1309" y="3501"/>
                    </a:cubicBezTo>
                    <a:cubicBezTo>
                      <a:pt x="1302" y="3400"/>
                      <a:pt x="1296" y="3303"/>
                      <a:pt x="1262" y="3209"/>
                    </a:cubicBezTo>
                    <a:cubicBezTo>
                      <a:pt x="1228" y="3118"/>
                      <a:pt x="1164" y="3030"/>
                      <a:pt x="1073" y="2993"/>
                    </a:cubicBezTo>
                    <a:cubicBezTo>
                      <a:pt x="881" y="2916"/>
                      <a:pt x="634" y="3064"/>
                      <a:pt x="469" y="2946"/>
                    </a:cubicBezTo>
                    <a:cubicBezTo>
                      <a:pt x="425" y="2916"/>
                      <a:pt x="395" y="2866"/>
                      <a:pt x="381" y="2815"/>
                    </a:cubicBezTo>
                    <a:cubicBezTo>
                      <a:pt x="368" y="2751"/>
                      <a:pt x="388" y="2707"/>
                      <a:pt x="402" y="2650"/>
                    </a:cubicBezTo>
                    <a:cubicBezTo>
                      <a:pt x="415" y="2593"/>
                      <a:pt x="375" y="2590"/>
                      <a:pt x="334" y="2573"/>
                    </a:cubicBezTo>
                    <a:cubicBezTo>
                      <a:pt x="280" y="2546"/>
                      <a:pt x="263" y="2465"/>
                      <a:pt x="304" y="2418"/>
                    </a:cubicBezTo>
                    <a:cubicBezTo>
                      <a:pt x="263" y="2428"/>
                      <a:pt x="216" y="2405"/>
                      <a:pt x="203" y="2364"/>
                    </a:cubicBezTo>
                    <a:cubicBezTo>
                      <a:pt x="192" y="2344"/>
                      <a:pt x="196" y="2321"/>
                      <a:pt x="203" y="2301"/>
                    </a:cubicBezTo>
                    <a:cubicBezTo>
                      <a:pt x="213" y="2280"/>
                      <a:pt x="240" y="2260"/>
                      <a:pt x="233" y="2240"/>
                    </a:cubicBezTo>
                    <a:cubicBezTo>
                      <a:pt x="223" y="2206"/>
                      <a:pt x="149" y="2203"/>
                      <a:pt x="122" y="2196"/>
                    </a:cubicBezTo>
                    <a:cubicBezTo>
                      <a:pt x="81" y="2186"/>
                      <a:pt x="37" y="2173"/>
                      <a:pt x="20" y="2129"/>
                    </a:cubicBezTo>
                    <a:cubicBezTo>
                      <a:pt x="0" y="2085"/>
                      <a:pt x="30" y="2035"/>
                      <a:pt x="61" y="1995"/>
                    </a:cubicBezTo>
                    <a:close/>
                  </a:path>
                </a:pathLst>
              </a:custGeom>
              <a:solidFill>
                <a:schemeClr val="accent2">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sp>
            <p:nvSpPr>
              <p:cNvPr id="80" name="Freeform 6">
                <a:extLst>
                  <a:ext uri="{FF2B5EF4-FFF2-40B4-BE49-F238E27FC236}">
                    <a16:creationId xmlns:a16="http://schemas.microsoft.com/office/drawing/2014/main" id="{4A81BA72-70FA-6FF9-5B16-51863FD73FB9}"/>
                  </a:ext>
                </a:extLst>
              </p:cNvPr>
              <p:cNvSpPr>
                <a:spLocks/>
              </p:cNvSpPr>
              <p:nvPr/>
            </p:nvSpPr>
            <p:spPr bwMode="auto">
              <a:xfrm>
                <a:off x="3568701" y="1544638"/>
                <a:ext cx="1560512" cy="493713"/>
              </a:xfrm>
              <a:custGeom>
                <a:avLst/>
                <a:gdLst>
                  <a:gd name="T0" fmla="*/ 3408 w 3442"/>
                  <a:gd name="T1" fmla="*/ 705 h 1091"/>
                  <a:gd name="T2" fmla="*/ 3325 w 3442"/>
                  <a:gd name="T3" fmla="*/ 786 h 1091"/>
                  <a:gd name="T4" fmla="*/ 1052 w 3442"/>
                  <a:gd name="T5" fmla="*/ 875 h 1091"/>
                  <a:gd name="T6" fmla="*/ 984 w 3442"/>
                  <a:gd name="T7" fmla="*/ 916 h 1091"/>
                  <a:gd name="T8" fmla="*/ 909 w 3442"/>
                  <a:gd name="T9" fmla="*/ 1032 h 1091"/>
                  <a:gd name="T10" fmla="*/ 830 w 3442"/>
                  <a:gd name="T11" fmla="*/ 1077 h 1091"/>
                  <a:gd name="T12" fmla="*/ 156 w 3442"/>
                  <a:gd name="T13" fmla="*/ 1090 h 1091"/>
                  <a:gd name="T14" fmla="*/ 90 w 3442"/>
                  <a:gd name="T15" fmla="*/ 1040 h 1091"/>
                  <a:gd name="T16" fmla="*/ 84 w 3442"/>
                  <a:gd name="T17" fmla="*/ 50 h 1091"/>
                  <a:gd name="T18" fmla="*/ 149 w 3442"/>
                  <a:gd name="T19" fmla="*/ 0 h 1091"/>
                  <a:gd name="T20" fmla="*/ 826 w 3442"/>
                  <a:gd name="T21" fmla="*/ 0 h 1091"/>
                  <a:gd name="T22" fmla="*/ 920 w 3442"/>
                  <a:gd name="T23" fmla="*/ 39 h 1091"/>
                  <a:gd name="T24" fmla="*/ 929 w 3442"/>
                  <a:gd name="T25" fmla="*/ 48 h 1091"/>
                  <a:gd name="T26" fmla="*/ 1016 w 3442"/>
                  <a:gd name="T27" fmla="*/ 83 h 1091"/>
                  <a:gd name="T28" fmla="*/ 3356 w 3442"/>
                  <a:gd name="T29" fmla="*/ 172 h 1091"/>
                  <a:gd name="T30" fmla="*/ 3439 w 3442"/>
                  <a:gd name="T31" fmla="*/ 265 h 1091"/>
                  <a:gd name="T32" fmla="*/ 3408 w 3442"/>
                  <a:gd name="T33" fmla="*/ 705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42" h="1091">
                    <a:moveTo>
                      <a:pt x="3408" y="705"/>
                    </a:moveTo>
                    <a:cubicBezTo>
                      <a:pt x="3405" y="749"/>
                      <a:pt x="3369" y="784"/>
                      <a:pt x="3325" y="786"/>
                    </a:cubicBezTo>
                    <a:cubicBezTo>
                      <a:pt x="1052" y="875"/>
                      <a:pt x="1052" y="875"/>
                      <a:pt x="1052" y="875"/>
                    </a:cubicBezTo>
                    <a:cubicBezTo>
                      <a:pt x="1023" y="875"/>
                      <a:pt x="997" y="890"/>
                      <a:pt x="984" y="916"/>
                    </a:cubicBezTo>
                    <a:cubicBezTo>
                      <a:pt x="909" y="1032"/>
                      <a:pt x="909" y="1032"/>
                      <a:pt x="909" y="1032"/>
                    </a:cubicBezTo>
                    <a:cubicBezTo>
                      <a:pt x="891" y="1059"/>
                      <a:pt x="862" y="1076"/>
                      <a:pt x="830" y="1077"/>
                    </a:cubicBezTo>
                    <a:cubicBezTo>
                      <a:pt x="681" y="1080"/>
                      <a:pt x="259" y="1087"/>
                      <a:pt x="156" y="1090"/>
                    </a:cubicBezTo>
                    <a:cubicBezTo>
                      <a:pt x="126" y="1091"/>
                      <a:pt x="98" y="1070"/>
                      <a:pt x="90" y="1040"/>
                    </a:cubicBezTo>
                    <a:cubicBezTo>
                      <a:pt x="3" y="718"/>
                      <a:pt x="0" y="376"/>
                      <a:pt x="84" y="50"/>
                    </a:cubicBezTo>
                    <a:cubicBezTo>
                      <a:pt x="92" y="21"/>
                      <a:pt x="119" y="0"/>
                      <a:pt x="149" y="0"/>
                    </a:cubicBezTo>
                    <a:cubicBezTo>
                      <a:pt x="826" y="0"/>
                      <a:pt x="826" y="0"/>
                      <a:pt x="826" y="0"/>
                    </a:cubicBezTo>
                    <a:cubicBezTo>
                      <a:pt x="861" y="0"/>
                      <a:pt x="895" y="14"/>
                      <a:pt x="920" y="39"/>
                    </a:cubicBezTo>
                    <a:cubicBezTo>
                      <a:pt x="929" y="48"/>
                      <a:pt x="929" y="48"/>
                      <a:pt x="929" y="48"/>
                    </a:cubicBezTo>
                    <a:cubicBezTo>
                      <a:pt x="952" y="70"/>
                      <a:pt x="984" y="83"/>
                      <a:pt x="1016" y="83"/>
                    </a:cubicBezTo>
                    <a:cubicBezTo>
                      <a:pt x="2443" y="142"/>
                      <a:pt x="3168" y="164"/>
                      <a:pt x="3356" y="172"/>
                    </a:cubicBezTo>
                    <a:cubicBezTo>
                      <a:pt x="3405" y="174"/>
                      <a:pt x="3442" y="216"/>
                      <a:pt x="3439" y="265"/>
                    </a:cubicBezTo>
                    <a:lnTo>
                      <a:pt x="3408" y="705"/>
                    </a:lnTo>
                    <a:close/>
                  </a:path>
                </a:pathLst>
              </a:custGeom>
              <a:solidFill>
                <a:schemeClr val="accent1">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13171F"/>
                  </a:solidFill>
                  <a:effectLst/>
                  <a:uLnTx/>
                  <a:uFillTx/>
                  <a:latin typeface="Microsoft Sans Serif"/>
                  <a:ea typeface="+mn-ea"/>
                  <a:cs typeface="+mn-cs"/>
                  <a:sym typeface="Arial"/>
                </a:endParaRPr>
              </a:p>
            </p:txBody>
          </p:sp>
        </p:grpSp>
      </p:grpSp>
      <p:sp>
        <p:nvSpPr>
          <p:cNvPr id="84" name="Rectangle 83">
            <a:extLst>
              <a:ext uri="{FF2B5EF4-FFF2-40B4-BE49-F238E27FC236}">
                <a16:creationId xmlns:a16="http://schemas.microsoft.com/office/drawing/2014/main" id="{D3D3D2B9-0014-4569-A91D-336FDE202DAB}"/>
              </a:ext>
            </a:extLst>
          </p:cNvPr>
          <p:cNvSpPr/>
          <p:nvPr/>
        </p:nvSpPr>
        <p:spPr bwMode="auto">
          <a:xfrm>
            <a:off x="4316952" y="3228952"/>
            <a:ext cx="1634049" cy="420836"/>
          </a:xfrm>
          <a:prstGeom prst="rect">
            <a:avLst/>
          </a:prstGeom>
          <a:solidFill>
            <a:schemeClr val="accent3"/>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Game engine</a:t>
            </a:r>
          </a:p>
        </p:txBody>
      </p:sp>
      <p:sp>
        <p:nvSpPr>
          <p:cNvPr id="85" name="Rectangle 84">
            <a:extLst>
              <a:ext uri="{FF2B5EF4-FFF2-40B4-BE49-F238E27FC236}">
                <a16:creationId xmlns:a16="http://schemas.microsoft.com/office/drawing/2014/main" id="{8D417C71-8206-806E-0186-35A4FE22E4DD}"/>
              </a:ext>
            </a:extLst>
          </p:cNvPr>
          <p:cNvSpPr/>
          <p:nvPr/>
        </p:nvSpPr>
        <p:spPr bwMode="auto">
          <a:xfrm>
            <a:off x="4316951" y="4116619"/>
            <a:ext cx="1634051" cy="420836"/>
          </a:xfrm>
          <a:prstGeom prst="rect">
            <a:avLst/>
          </a:prstGeom>
          <a:solidFill>
            <a:schemeClr val="accent3"/>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Encoder</a:t>
            </a:r>
          </a:p>
        </p:txBody>
      </p:sp>
      <p:sp>
        <p:nvSpPr>
          <p:cNvPr id="87" name="Rectangle 86">
            <a:extLst>
              <a:ext uri="{FF2B5EF4-FFF2-40B4-BE49-F238E27FC236}">
                <a16:creationId xmlns:a16="http://schemas.microsoft.com/office/drawing/2014/main" id="{C4B79D5D-74DA-DE65-B278-3EF9FAEA5A20}"/>
              </a:ext>
            </a:extLst>
          </p:cNvPr>
          <p:cNvSpPr/>
          <p:nvPr/>
        </p:nvSpPr>
        <p:spPr bwMode="auto">
          <a:xfrm>
            <a:off x="4316952" y="2321119"/>
            <a:ext cx="1634049" cy="488525"/>
          </a:xfrm>
          <a:prstGeom prst="rect">
            <a:avLst/>
          </a:prstGeom>
          <a:solidFill>
            <a:schemeClr val="accent3"/>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Application</a:t>
            </a:r>
          </a:p>
        </p:txBody>
      </p:sp>
      <p:cxnSp>
        <p:nvCxnSpPr>
          <p:cNvPr id="91" name="Straight Arrow Connector 90">
            <a:extLst>
              <a:ext uri="{FF2B5EF4-FFF2-40B4-BE49-F238E27FC236}">
                <a16:creationId xmlns:a16="http://schemas.microsoft.com/office/drawing/2014/main" id="{3D22D2EF-D0BE-82BF-8D47-CF8BB9CAA41C}"/>
              </a:ext>
            </a:extLst>
          </p:cNvPr>
          <p:cNvCxnSpPr>
            <a:cxnSpLocks/>
            <a:stCxn id="94" idx="0"/>
            <a:endCxn id="93" idx="2"/>
          </p:cNvCxnSpPr>
          <p:nvPr/>
        </p:nvCxnSpPr>
        <p:spPr>
          <a:xfrm flipV="1">
            <a:off x="11142653" y="3376010"/>
            <a:ext cx="0" cy="740609"/>
          </a:xfrm>
          <a:prstGeom prst="straightConnector1">
            <a:avLst/>
          </a:prstGeom>
          <a:ln w="38100" cap="rnd">
            <a:solidFill>
              <a:schemeClr val="accent2"/>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061DEEC4-9DC6-6C73-63B4-6A3306669D2A}"/>
              </a:ext>
            </a:extLst>
          </p:cNvPr>
          <p:cNvSpPr/>
          <p:nvPr/>
        </p:nvSpPr>
        <p:spPr bwMode="auto">
          <a:xfrm>
            <a:off x="10580276" y="2315970"/>
            <a:ext cx="1124753" cy="1060040"/>
          </a:xfrm>
          <a:prstGeom prst="rect">
            <a:avLst/>
          </a:prstGeom>
          <a:solidFill>
            <a:schemeClr val="accent1"/>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Post processing (ATW, error concealment, …)</a:t>
            </a:r>
          </a:p>
        </p:txBody>
      </p:sp>
      <p:sp>
        <p:nvSpPr>
          <p:cNvPr id="94" name="Rectangle 93">
            <a:extLst>
              <a:ext uri="{FF2B5EF4-FFF2-40B4-BE49-F238E27FC236}">
                <a16:creationId xmlns:a16="http://schemas.microsoft.com/office/drawing/2014/main" id="{DEFFC445-3009-B319-5961-51D8E51664CD}"/>
              </a:ext>
            </a:extLst>
          </p:cNvPr>
          <p:cNvSpPr/>
          <p:nvPr/>
        </p:nvSpPr>
        <p:spPr bwMode="auto">
          <a:xfrm>
            <a:off x="10580277" y="4116619"/>
            <a:ext cx="1124751" cy="420836"/>
          </a:xfrm>
          <a:prstGeom prst="rect">
            <a:avLst/>
          </a:prstGeom>
          <a:solidFill>
            <a:schemeClr val="accent1"/>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Decoder</a:t>
            </a:r>
          </a:p>
        </p:txBody>
      </p:sp>
      <p:sp>
        <p:nvSpPr>
          <p:cNvPr id="95" name="Rectangle 94">
            <a:extLst>
              <a:ext uri="{FF2B5EF4-FFF2-40B4-BE49-F238E27FC236}">
                <a16:creationId xmlns:a16="http://schemas.microsoft.com/office/drawing/2014/main" id="{68071C10-0ECA-35BE-945B-2BB45A15DF32}"/>
              </a:ext>
            </a:extLst>
          </p:cNvPr>
          <p:cNvSpPr/>
          <p:nvPr/>
        </p:nvSpPr>
        <p:spPr bwMode="auto">
          <a:xfrm>
            <a:off x="9747231" y="2315970"/>
            <a:ext cx="800895" cy="1065089"/>
          </a:xfrm>
          <a:prstGeom prst="rect">
            <a:avLst/>
          </a:prstGeom>
          <a:solidFill>
            <a:schemeClr val="accent1"/>
          </a:solidFill>
          <a:ln w="31750" cap="flat" cmpd="sng" algn="ctr">
            <a:noFill/>
            <a:prstDash val="solid"/>
          </a:ln>
          <a:effectLst>
            <a:outerShdw blurRad="50800" dist="38100" dir="5400000" algn="t"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F7F8FA"/>
                </a:solidFill>
                <a:effectLst/>
                <a:uLnTx/>
                <a:uFillTx/>
                <a:latin typeface="Microsoft Sans Serif"/>
                <a:ea typeface="+mn-ea"/>
                <a:cs typeface="Arial" pitchFamily="34" charset="0"/>
                <a:sym typeface="Arial"/>
              </a:rPr>
              <a:t>Perception algorithms</a:t>
            </a:r>
          </a:p>
        </p:txBody>
      </p:sp>
      <p:sp>
        <p:nvSpPr>
          <p:cNvPr id="101" name="TextBox 105">
            <a:extLst>
              <a:ext uri="{FF2B5EF4-FFF2-40B4-BE49-F238E27FC236}">
                <a16:creationId xmlns:a16="http://schemas.microsoft.com/office/drawing/2014/main" id="{ABD2E7B9-84C8-ADA5-44DC-221B76E85FF2}"/>
              </a:ext>
            </a:extLst>
          </p:cNvPr>
          <p:cNvSpPr txBox="1"/>
          <p:nvPr/>
        </p:nvSpPr>
        <p:spPr>
          <a:xfrm>
            <a:off x="6814429" y="4426655"/>
            <a:ext cx="2202881" cy="14542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13171F">
                    <a:lumMod val="75000"/>
                    <a:lumOff val="25000"/>
                  </a:srgbClr>
                </a:solidFill>
                <a:effectLst/>
                <a:uLnTx/>
                <a:uFillTx/>
                <a:latin typeface="Microsoft Sans Serif"/>
                <a:ea typeface="+mn-ea"/>
                <a:cs typeface="+mn-cs"/>
                <a:sym typeface="Arial"/>
              </a:rPr>
              <a:t>Compressed rendered frames</a:t>
            </a:r>
          </a:p>
        </p:txBody>
      </p:sp>
      <p:sp>
        <p:nvSpPr>
          <p:cNvPr id="174" name="TextBox 105">
            <a:extLst>
              <a:ext uri="{FF2B5EF4-FFF2-40B4-BE49-F238E27FC236}">
                <a16:creationId xmlns:a16="http://schemas.microsoft.com/office/drawing/2014/main" id="{40F02164-23AD-5415-CE2A-FC28A9792795}"/>
              </a:ext>
            </a:extLst>
          </p:cNvPr>
          <p:cNvSpPr txBox="1"/>
          <p:nvPr/>
        </p:nvSpPr>
        <p:spPr>
          <a:xfrm>
            <a:off x="6538181" y="2689295"/>
            <a:ext cx="2858462" cy="14542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13171F">
                    <a:lumMod val="75000"/>
                    <a:lumOff val="25000"/>
                  </a:srgbClr>
                </a:solidFill>
                <a:effectLst/>
                <a:uLnTx/>
                <a:uFillTx/>
                <a:latin typeface="Microsoft Sans Serif"/>
                <a:ea typeface="+mn-ea"/>
                <a:cs typeface="+mn-cs"/>
                <a:sym typeface="Arial"/>
              </a:rPr>
              <a:t>6DoF HMD pose, controller, eye/hand tracking</a:t>
            </a:r>
          </a:p>
        </p:txBody>
      </p:sp>
      <p:grpSp>
        <p:nvGrpSpPr>
          <p:cNvPr id="175" name="Group 174">
            <a:extLst>
              <a:ext uri="{FF2B5EF4-FFF2-40B4-BE49-F238E27FC236}">
                <a16:creationId xmlns:a16="http://schemas.microsoft.com/office/drawing/2014/main" id="{AF65E12E-626E-E228-B44C-476F6316C27C}"/>
              </a:ext>
            </a:extLst>
          </p:cNvPr>
          <p:cNvGrpSpPr>
            <a:grpSpLocks noChangeAspect="1"/>
          </p:cNvGrpSpPr>
          <p:nvPr/>
        </p:nvGrpSpPr>
        <p:grpSpPr>
          <a:xfrm>
            <a:off x="8580710" y="1966367"/>
            <a:ext cx="479510" cy="454128"/>
            <a:chOff x="4919991" y="2775178"/>
            <a:chExt cx="2619197" cy="2910848"/>
          </a:xfrm>
        </p:grpSpPr>
        <p:sp>
          <p:nvSpPr>
            <p:cNvPr id="176" name="Freeform 5">
              <a:extLst>
                <a:ext uri="{FF2B5EF4-FFF2-40B4-BE49-F238E27FC236}">
                  <a16:creationId xmlns:a16="http://schemas.microsoft.com/office/drawing/2014/main" id="{D2EA744E-DB81-140C-8F38-4FF37E6E92C6}"/>
                </a:ext>
              </a:extLst>
            </p:cNvPr>
            <p:cNvSpPr>
              <a:spLocks/>
            </p:cNvSpPr>
            <p:nvPr/>
          </p:nvSpPr>
          <p:spPr bwMode="auto">
            <a:xfrm>
              <a:off x="5059514" y="3806425"/>
              <a:ext cx="1895473" cy="1879601"/>
            </a:xfrm>
            <a:custGeom>
              <a:avLst/>
              <a:gdLst>
                <a:gd name="T0" fmla="*/ 480 w 801"/>
                <a:gd name="T1" fmla="*/ 642 h 794"/>
                <a:gd name="T2" fmla="*/ 655 w 801"/>
                <a:gd name="T3" fmla="*/ 524 h 794"/>
                <a:gd name="T4" fmla="*/ 770 w 801"/>
                <a:gd name="T5" fmla="*/ 485 h 794"/>
                <a:gd name="T6" fmla="*/ 796 w 801"/>
                <a:gd name="T7" fmla="*/ 437 h 794"/>
                <a:gd name="T8" fmla="*/ 757 w 801"/>
                <a:gd name="T9" fmla="*/ 407 h 794"/>
                <a:gd name="T10" fmla="*/ 747 w 801"/>
                <a:gd name="T11" fmla="*/ 408 h 794"/>
                <a:gd name="T12" fmla="*/ 551 w 801"/>
                <a:gd name="T13" fmla="*/ 460 h 794"/>
                <a:gd name="T14" fmla="*/ 540 w 801"/>
                <a:gd name="T15" fmla="*/ 455 h 794"/>
                <a:gd name="T16" fmla="*/ 536 w 801"/>
                <a:gd name="T17" fmla="*/ 448 h 794"/>
                <a:gd name="T18" fmla="*/ 538 w 801"/>
                <a:gd name="T19" fmla="*/ 437 h 794"/>
                <a:gd name="T20" fmla="*/ 716 w 801"/>
                <a:gd name="T21" fmla="*/ 238 h 794"/>
                <a:gd name="T22" fmla="*/ 714 w 801"/>
                <a:gd name="T23" fmla="*/ 183 h 794"/>
                <a:gd name="T24" fmla="*/ 686 w 801"/>
                <a:gd name="T25" fmla="*/ 172 h 794"/>
                <a:gd name="T26" fmla="*/ 658 w 801"/>
                <a:gd name="T27" fmla="*/ 184 h 794"/>
                <a:gd name="T28" fmla="*/ 489 w 801"/>
                <a:gd name="T29" fmla="*/ 358 h 794"/>
                <a:gd name="T30" fmla="*/ 475 w 801"/>
                <a:gd name="T31" fmla="*/ 358 h 794"/>
                <a:gd name="T32" fmla="*/ 475 w 801"/>
                <a:gd name="T33" fmla="*/ 358 h 794"/>
                <a:gd name="T34" fmla="*/ 474 w 801"/>
                <a:gd name="T35" fmla="*/ 347 h 794"/>
                <a:gd name="T36" fmla="*/ 605 w 801"/>
                <a:gd name="T37" fmla="*/ 99 h 794"/>
                <a:gd name="T38" fmla="*/ 589 w 801"/>
                <a:gd name="T39" fmla="*/ 46 h 794"/>
                <a:gd name="T40" fmla="*/ 569 w 801"/>
                <a:gd name="T41" fmla="*/ 41 h 794"/>
                <a:gd name="T42" fmla="*/ 534 w 801"/>
                <a:gd name="T43" fmla="*/ 62 h 794"/>
                <a:gd name="T44" fmla="*/ 534 w 801"/>
                <a:gd name="T45" fmla="*/ 62 h 794"/>
                <a:gd name="T46" fmla="*/ 398 w 801"/>
                <a:gd name="T47" fmla="*/ 308 h 794"/>
                <a:gd name="T48" fmla="*/ 388 w 801"/>
                <a:gd name="T49" fmla="*/ 313 h 794"/>
                <a:gd name="T50" fmla="*/ 386 w 801"/>
                <a:gd name="T51" fmla="*/ 313 h 794"/>
                <a:gd name="T52" fmla="*/ 378 w 801"/>
                <a:gd name="T53" fmla="*/ 301 h 794"/>
                <a:gd name="T54" fmla="*/ 429 w 801"/>
                <a:gd name="T55" fmla="*/ 49 h 794"/>
                <a:gd name="T56" fmla="*/ 425 w 801"/>
                <a:gd name="T57" fmla="*/ 21 h 794"/>
                <a:gd name="T58" fmla="*/ 390 w 801"/>
                <a:gd name="T59" fmla="*/ 0 h 794"/>
                <a:gd name="T60" fmla="*/ 370 w 801"/>
                <a:gd name="T61" fmla="*/ 6 h 794"/>
                <a:gd name="T62" fmla="*/ 352 w 801"/>
                <a:gd name="T63" fmla="*/ 31 h 794"/>
                <a:gd name="T64" fmla="*/ 293 w 801"/>
                <a:gd name="T65" fmla="*/ 273 h 794"/>
                <a:gd name="T66" fmla="*/ 250 w 801"/>
                <a:gd name="T67" fmla="*/ 368 h 794"/>
                <a:gd name="T68" fmla="*/ 250 w 801"/>
                <a:gd name="T69" fmla="*/ 368 h 794"/>
                <a:gd name="T70" fmla="*/ 219 w 801"/>
                <a:gd name="T71" fmla="*/ 396 h 794"/>
                <a:gd name="T72" fmla="*/ 219 w 801"/>
                <a:gd name="T73" fmla="*/ 396 h 794"/>
                <a:gd name="T74" fmla="*/ 189 w 801"/>
                <a:gd name="T75" fmla="*/ 398 h 794"/>
                <a:gd name="T76" fmla="*/ 189 w 801"/>
                <a:gd name="T77" fmla="*/ 398 h 794"/>
                <a:gd name="T78" fmla="*/ 171 w 801"/>
                <a:gd name="T79" fmla="*/ 381 h 794"/>
                <a:gd name="T80" fmla="*/ 131 w 801"/>
                <a:gd name="T81" fmla="*/ 301 h 794"/>
                <a:gd name="T82" fmla="*/ 129 w 801"/>
                <a:gd name="T83" fmla="*/ 297 h 794"/>
                <a:gd name="T84" fmla="*/ 79 w 801"/>
                <a:gd name="T85" fmla="*/ 221 h 794"/>
                <a:gd name="T86" fmla="*/ 46 w 801"/>
                <a:gd name="T87" fmla="*/ 203 h 794"/>
                <a:gd name="T88" fmla="*/ 27 w 801"/>
                <a:gd name="T89" fmla="*/ 208 h 794"/>
                <a:gd name="T90" fmla="*/ 11 w 801"/>
                <a:gd name="T91" fmla="*/ 261 h 794"/>
                <a:gd name="T92" fmla="*/ 33 w 801"/>
                <a:gd name="T93" fmla="*/ 302 h 794"/>
                <a:gd name="T94" fmla="*/ 69 w 801"/>
                <a:gd name="T95" fmla="*/ 388 h 794"/>
                <a:gd name="T96" fmla="*/ 93 w 801"/>
                <a:gd name="T97" fmla="*/ 464 h 794"/>
                <a:gd name="T98" fmla="*/ 142 w 801"/>
                <a:gd name="T99" fmla="*/ 637 h 794"/>
                <a:gd name="T100" fmla="*/ 157 w 801"/>
                <a:gd name="T101" fmla="*/ 760 h 794"/>
                <a:gd name="T102" fmla="*/ 195 w 801"/>
                <a:gd name="T103" fmla="*/ 794 h 794"/>
                <a:gd name="T104" fmla="*/ 373 w 801"/>
                <a:gd name="T105" fmla="*/ 794 h 794"/>
                <a:gd name="T106" fmla="*/ 411 w 801"/>
                <a:gd name="T107" fmla="*/ 764 h 794"/>
                <a:gd name="T108" fmla="*/ 451 w 801"/>
                <a:gd name="T109" fmla="*/ 674 h 794"/>
                <a:gd name="T110" fmla="*/ 480 w 801"/>
                <a:gd name="T111" fmla="*/ 64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1" h="794">
                  <a:moveTo>
                    <a:pt x="480" y="642"/>
                  </a:moveTo>
                  <a:cubicBezTo>
                    <a:pt x="527" y="588"/>
                    <a:pt x="587" y="547"/>
                    <a:pt x="655" y="524"/>
                  </a:cubicBezTo>
                  <a:cubicBezTo>
                    <a:pt x="770" y="485"/>
                    <a:pt x="770" y="485"/>
                    <a:pt x="770" y="485"/>
                  </a:cubicBezTo>
                  <a:cubicBezTo>
                    <a:pt x="790" y="478"/>
                    <a:pt x="801" y="457"/>
                    <a:pt x="796" y="437"/>
                  </a:cubicBezTo>
                  <a:cubicBezTo>
                    <a:pt x="791" y="419"/>
                    <a:pt x="775" y="407"/>
                    <a:pt x="757" y="407"/>
                  </a:cubicBezTo>
                  <a:cubicBezTo>
                    <a:pt x="754" y="407"/>
                    <a:pt x="750" y="407"/>
                    <a:pt x="747" y="408"/>
                  </a:cubicBezTo>
                  <a:cubicBezTo>
                    <a:pt x="551" y="460"/>
                    <a:pt x="551" y="460"/>
                    <a:pt x="551" y="460"/>
                  </a:cubicBezTo>
                  <a:cubicBezTo>
                    <a:pt x="546" y="461"/>
                    <a:pt x="542" y="459"/>
                    <a:pt x="540" y="455"/>
                  </a:cubicBezTo>
                  <a:cubicBezTo>
                    <a:pt x="536" y="448"/>
                    <a:pt x="536" y="448"/>
                    <a:pt x="536" y="448"/>
                  </a:cubicBezTo>
                  <a:cubicBezTo>
                    <a:pt x="535" y="444"/>
                    <a:pt x="535" y="440"/>
                    <a:pt x="538" y="437"/>
                  </a:cubicBezTo>
                  <a:cubicBezTo>
                    <a:pt x="716" y="238"/>
                    <a:pt x="716" y="238"/>
                    <a:pt x="716" y="238"/>
                  </a:cubicBezTo>
                  <a:cubicBezTo>
                    <a:pt x="731" y="223"/>
                    <a:pt x="730" y="198"/>
                    <a:pt x="714" y="183"/>
                  </a:cubicBezTo>
                  <a:cubicBezTo>
                    <a:pt x="707" y="175"/>
                    <a:pt x="697" y="172"/>
                    <a:pt x="686" y="172"/>
                  </a:cubicBezTo>
                  <a:cubicBezTo>
                    <a:pt x="676" y="172"/>
                    <a:pt x="665" y="176"/>
                    <a:pt x="658" y="184"/>
                  </a:cubicBezTo>
                  <a:cubicBezTo>
                    <a:pt x="489" y="358"/>
                    <a:pt x="489" y="358"/>
                    <a:pt x="489" y="358"/>
                  </a:cubicBezTo>
                  <a:cubicBezTo>
                    <a:pt x="485" y="362"/>
                    <a:pt x="479" y="362"/>
                    <a:pt x="475" y="358"/>
                  </a:cubicBezTo>
                  <a:cubicBezTo>
                    <a:pt x="475" y="358"/>
                    <a:pt x="475" y="358"/>
                    <a:pt x="475" y="358"/>
                  </a:cubicBezTo>
                  <a:cubicBezTo>
                    <a:pt x="472" y="355"/>
                    <a:pt x="472" y="350"/>
                    <a:pt x="474" y="347"/>
                  </a:cubicBezTo>
                  <a:cubicBezTo>
                    <a:pt x="605" y="99"/>
                    <a:pt x="605" y="99"/>
                    <a:pt x="605" y="99"/>
                  </a:cubicBezTo>
                  <a:cubicBezTo>
                    <a:pt x="615" y="80"/>
                    <a:pt x="608" y="57"/>
                    <a:pt x="589" y="46"/>
                  </a:cubicBezTo>
                  <a:cubicBezTo>
                    <a:pt x="583" y="43"/>
                    <a:pt x="576" y="41"/>
                    <a:pt x="569" y="41"/>
                  </a:cubicBezTo>
                  <a:cubicBezTo>
                    <a:pt x="555" y="41"/>
                    <a:pt x="541" y="49"/>
                    <a:pt x="534" y="62"/>
                  </a:cubicBezTo>
                  <a:cubicBezTo>
                    <a:pt x="534" y="62"/>
                    <a:pt x="534" y="62"/>
                    <a:pt x="534" y="62"/>
                  </a:cubicBezTo>
                  <a:cubicBezTo>
                    <a:pt x="398" y="308"/>
                    <a:pt x="398" y="308"/>
                    <a:pt x="398" y="308"/>
                  </a:cubicBezTo>
                  <a:cubicBezTo>
                    <a:pt x="396" y="312"/>
                    <a:pt x="392" y="313"/>
                    <a:pt x="388" y="313"/>
                  </a:cubicBezTo>
                  <a:cubicBezTo>
                    <a:pt x="386" y="313"/>
                    <a:pt x="386" y="313"/>
                    <a:pt x="386" y="313"/>
                  </a:cubicBezTo>
                  <a:cubicBezTo>
                    <a:pt x="381" y="312"/>
                    <a:pt x="377" y="307"/>
                    <a:pt x="378" y="301"/>
                  </a:cubicBezTo>
                  <a:cubicBezTo>
                    <a:pt x="429" y="49"/>
                    <a:pt x="429" y="49"/>
                    <a:pt x="429" y="49"/>
                  </a:cubicBezTo>
                  <a:cubicBezTo>
                    <a:pt x="431" y="39"/>
                    <a:pt x="430" y="29"/>
                    <a:pt x="425" y="21"/>
                  </a:cubicBezTo>
                  <a:cubicBezTo>
                    <a:pt x="417" y="8"/>
                    <a:pt x="404" y="0"/>
                    <a:pt x="390" y="0"/>
                  </a:cubicBezTo>
                  <a:cubicBezTo>
                    <a:pt x="383" y="0"/>
                    <a:pt x="376" y="2"/>
                    <a:pt x="370" y="6"/>
                  </a:cubicBezTo>
                  <a:cubicBezTo>
                    <a:pt x="361" y="11"/>
                    <a:pt x="355" y="20"/>
                    <a:pt x="352" y="31"/>
                  </a:cubicBezTo>
                  <a:cubicBezTo>
                    <a:pt x="293" y="273"/>
                    <a:pt x="293" y="273"/>
                    <a:pt x="293" y="273"/>
                  </a:cubicBezTo>
                  <a:cubicBezTo>
                    <a:pt x="284" y="307"/>
                    <a:pt x="270" y="339"/>
                    <a:pt x="250" y="368"/>
                  </a:cubicBezTo>
                  <a:cubicBezTo>
                    <a:pt x="250" y="368"/>
                    <a:pt x="250" y="368"/>
                    <a:pt x="250" y="368"/>
                  </a:cubicBezTo>
                  <a:cubicBezTo>
                    <a:pt x="242" y="379"/>
                    <a:pt x="231" y="389"/>
                    <a:pt x="219" y="396"/>
                  </a:cubicBezTo>
                  <a:cubicBezTo>
                    <a:pt x="219" y="396"/>
                    <a:pt x="219" y="396"/>
                    <a:pt x="219" y="396"/>
                  </a:cubicBezTo>
                  <a:cubicBezTo>
                    <a:pt x="210" y="401"/>
                    <a:pt x="199" y="402"/>
                    <a:pt x="189" y="398"/>
                  </a:cubicBezTo>
                  <a:cubicBezTo>
                    <a:pt x="189" y="398"/>
                    <a:pt x="189" y="398"/>
                    <a:pt x="189" y="398"/>
                  </a:cubicBezTo>
                  <a:cubicBezTo>
                    <a:pt x="181" y="395"/>
                    <a:pt x="175" y="389"/>
                    <a:pt x="171" y="381"/>
                  </a:cubicBezTo>
                  <a:cubicBezTo>
                    <a:pt x="131" y="301"/>
                    <a:pt x="131" y="301"/>
                    <a:pt x="131" y="301"/>
                  </a:cubicBezTo>
                  <a:cubicBezTo>
                    <a:pt x="131" y="300"/>
                    <a:pt x="130" y="298"/>
                    <a:pt x="129" y="297"/>
                  </a:cubicBezTo>
                  <a:cubicBezTo>
                    <a:pt x="79" y="221"/>
                    <a:pt x="79" y="221"/>
                    <a:pt x="79" y="221"/>
                  </a:cubicBezTo>
                  <a:cubicBezTo>
                    <a:pt x="72" y="209"/>
                    <a:pt x="60" y="203"/>
                    <a:pt x="46" y="203"/>
                  </a:cubicBezTo>
                  <a:cubicBezTo>
                    <a:pt x="40" y="203"/>
                    <a:pt x="33" y="204"/>
                    <a:pt x="27" y="208"/>
                  </a:cubicBezTo>
                  <a:cubicBezTo>
                    <a:pt x="8" y="218"/>
                    <a:pt x="0" y="242"/>
                    <a:pt x="11" y="261"/>
                  </a:cubicBezTo>
                  <a:cubicBezTo>
                    <a:pt x="33" y="302"/>
                    <a:pt x="33" y="302"/>
                    <a:pt x="33" y="302"/>
                  </a:cubicBezTo>
                  <a:cubicBezTo>
                    <a:pt x="48" y="329"/>
                    <a:pt x="64" y="373"/>
                    <a:pt x="69" y="388"/>
                  </a:cubicBezTo>
                  <a:cubicBezTo>
                    <a:pt x="73" y="403"/>
                    <a:pt x="85" y="447"/>
                    <a:pt x="93" y="464"/>
                  </a:cubicBezTo>
                  <a:cubicBezTo>
                    <a:pt x="113" y="519"/>
                    <a:pt x="133" y="578"/>
                    <a:pt x="142" y="637"/>
                  </a:cubicBezTo>
                  <a:cubicBezTo>
                    <a:pt x="157" y="760"/>
                    <a:pt x="157" y="760"/>
                    <a:pt x="157" y="760"/>
                  </a:cubicBezTo>
                  <a:cubicBezTo>
                    <a:pt x="159" y="779"/>
                    <a:pt x="176" y="794"/>
                    <a:pt x="195" y="794"/>
                  </a:cubicBezTo>
                  <a:cubicBezTo>
                    <a:pt x="373" y="794"/>
                    <a:pt x="373" y="794"/>
                    <a:pt x="373" y="794"/>
                  </a:cubicBezTo>
                  <a:cubicBezTo>
                    <a:pt x="391" y="794"/>
                    <a:pt x="407" y="781"/>
                    <a:pt x="411" y="764"/>
                  </a:cubicBezTo>
                  <a:cubicBezTo>
                    <a:pt x="419" y="731"/>
                    <a:pt x="433" y="696"/>
                    <a:pt x="451" y="674"/>
                  </a:cubicBezTo>
                  <a:lnTo>
                    <a:pt x="480" y="642"/>
                  </a:lnTo>
                  <a:close/>
                </a:path>
              </a:pathLst>
            </a:custGeom>
            <a:solidFill>
              <a:schemeClr val="accent1">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sp>
          <p:nvSpPr>
            <p:cNvPr id="177" name="Freeform: Shape 112">
              <a:extLst>
                <a:ext uri="{FF2B5EF4-FFF2-40B4-BE49-F238E27FC236}">
                  <a16:creationId xmlns:a16="http://schemas.microsoft.com/office/drawing/2014/main" id="{6087E725-72EA-463E-649D-0D4A126BD2F6}"/>
                </a:ext>
              </a:extLst>
            </p:cNvPr>
            <p:cNvSpPr>
              <a:spLocks/>
            </p:cNvSpPr>
            <p:nvPr/>
          </p:nvSpPr>
          <p:spPr bwMode="auto">
            <a:xfrm>
              <a:off x="4919991" y="2775178"/>
              <a:ext cx="2619197" cy="1474785"/>
            </a:xfrm>
            <a:custGeom>
              <a:avLst/>
              <a:gdLst>
                <a:gd name="connsiteX0" fmla="*/ 951270 w 2619197"/>
                <a:gd name="connsiteY0" fmla="*/ 169541 h 1474787"/>
                <a:gd name="connsiteX1" fmla="*/ 965172 w 2619197"/>
                <a:gd name="connsiteY1" fmla="*/ 179310 h 1474787"/>
                <a:gd name="connsiteX2" fmla="*/ 986468 w 2619197"/>
                <a:gd name="connsiteY2" fmla="*/ 236150 h 1474787"/>
                <a:gd name="connsiteX3" fmla="*/ 1365072 w 2619197"/>
                <a:gd name="connsiteY3" fmla="*/ 176942 h 1474787"/>
                <a:gd name="connsiteX4" fmla="*/ 2086786 w 2619197"/>
                <a:gd name="connsiteY4" fmla="*/ 404302 h 1474787"/>
                <a:gd name="connsiteX5" fmla="*/ 2538744 w 2619197"/>
                <a:gd name="connsiteY5" fmla="*/ 991648 h 1474787"/>
                <a:gd name="connsiteX6" fmla="*/ 2619197 w 2619197"/>
                <a:gd name="connsiteY6" fmla="*/ 1427421 h 1474787"/>
                <a:gd name="connsiteX7" fmla="*/ 2571872 w 2619197"/>
                <a:gd name="connsiteY7" fmla="*/ 1474787 h 1474787"/>
                <a:gd name="connsiteX8" fmla="*/ 2524546 w 2619197"/>
                <a:gd name="connsiteY8" fmla="*/ 1427421 h 1474787"/>
                <a:gd name="connsiteX9" fmla="*/ 2451192 w 2619197"/>
                <a:gd name="connsiteY9" fmla="*/ 1024804 h 1474787"/>
                <a:gd name="connsiteX10" fmla="*/ 2032361 w 2619197"/>
                <a:gd name="connsiteY10" fmla="*/ 482456 h 1474787"/>
                <a:gd name="connsiteX11" fmla="*/ 1365072 w 2619197"/>
                <a:gd name="connsiteY11" fmla="*/ 271675 h 1474787"/>
                <a:gd name="connsiteX12" fmla="*/ 1017230 w 2619197"/>
                <a:gd name="connsiteY12" fmla="*/ 326147 h 1474787"/>
                <a:gd name="connsiteX13" fmla="*/ 1040893 w 2619197"/>
                <a:gd name="connsiteY13" fmla="*/ 392460 h 1474787"/>
                <a:gd name="connsiteX14" fmla="*/ 1019596 w 2619197"/>
                <a:gd name="connsiteY14" fmla="*/ 411407 h 1474787"/>
                <a:gd name="connsiteX15" fmla="*/ 872887 w 2619197"/>
                <a:gd name="connsiteY15" fmla="*/ 342725 h 1474787"/>
                <a:gd name="connsiteX16" fmla="*/ 865788 w 2619197"/>
                <a:gd name="connsiteY16" fmla="*/ 321410 h 1474787"/>
                <a:gd name="connsiteX17" fmla="*/ 939143 w 2619197"/>
                <a:gd name="connsiteY17" fmla="*/ 179310 h 1474787"/>
                <a:gd name="connsiteX18" fmla="*/ 951270 w 2619197"/>
                <a:gd name="connsiteY18" fmla="*/ 169541 h 1474787"/>
                <a:gd name="connsiteX19" fmla="*/ 1364380 w 2619197"/>
                <a:gd name="connsiteY19" fmla="*/ 0 h 1474787"/>
                <a:gd name="connsiteX20" fmla="*/ 2259376 w 2619197"/>
                <a:gd name="connsiteY20" fmla="*/ 314813 h 1474787"/>
                <a:gd name="connsiteX21" fmla="*/ 2311466 w 2619197"/>
                <a:gd name="connsiteY21" fmla="*/ 255637 h 1474787"/>
                <a:gd name="connsiteX22" fmla="*/ 2339879 w 2619197"/>
                <a:gd name="connsiteY22" fmla="*/ 265105 h 1474787"/>
                <a:gd name="connsiteX23" fmla="*/ 2351717 w 2619197"/>
                <a:gd name="connsiteY23" fmla="*/ 428429 h 1474787"/>
                <a:gd name="connsiteX24" fmla="*/ 2337511 w 2619197"/>
                <a:gd name="connsiteY24" fmla="*/ 442631 h 1474787"/>
                <a:gd name="connsiteX25" fmla="*/ 2178874 w 2619197"/>
                <a:gd name="connsiteY25" fmla="*/ 452099 h 1474787"/>
                <a:gd name="connsiteX26" fmla="*/ 2167036 w 2619197"/>
                <a:gd name="connsiteY26" fmla="*/ 428429 h 1474787"/>
                <a:gd name="connsiteX27" fmla="*/ 2202551 w 2619197"/>
                <a:gd name="connsiteY27" fmla="*/ 388190 h 1474787"/>
                <a:gd name="connsiteX28" fmla="*/ 1364380 w 2619197"/>
                <a:gd name="connsiteY28" fmla="*/ 94680 h 1474787"/>
                <a:gd name="connsiteX29" fmla="*/ 568827 w 2619197"/>
                <a:gd name="connsiteY29" fmla="*/ 355052 h 1474787"/>
                <a:gd name="connsiteX30" fmla="*/ 92916 w 2619197"/>
                <a:gd name="connsiteY30" fmla="*/ 1022549 h 1474787"/>
                <a:gd name="connsiteX31" fmla="*/ 47929 w 2619197"/>
                <a:gd name="connsiteY31" fmla="*/ 1055687 h 1474787"/>
                <a:gd name="connsiteX32" fmla="*/ 33723 w 2619197"/>
                <a:gd name="connsiteY32" fmla="*/ 1053320 h 1474787"/>
                <a:gd name="connsiteX33" fmla="*/ 2943 w 2619197"/>
                <a:gd name="connsiteY33" fmla="*/ 991778 h 1474787"/>
                <a:gd name="connsiteX34" fmla="*/ 514369 w 2619197"/>
                <a:gd name="connsiteY34" fmla="*/ 279307 h 1474787"/>
                <a:gd name="connsiteX35" fmla="*/ 1364380 w 2619197"/>
                <a:gd name="connsiteY35" fmla="*/ 0 h 147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19197" h="1474787">
                  <a:moveTo>
                    <a:pt x="951270" y="169541"/>
                  </a:moveTo>
                  <a:cubicBezTo>
                    <a:pt x="956890" y="169837"/>
                    <a:pt x="962806" y="173389"/>
                    <a:pt x="965172" y="179310"/>
                  </a:cubicBezTo>
                  <a:cubicBezTo>
                    <a:pt x="965172" y="179310"/>
                    <a:pt x="965172" y="179310"/>
                    <a:pt x="986468" y="236150"/>
                  </a:cubicBezTo>
                  <a:cubicBezTo>
                    <a:pt x="1109515" y="195888"/>
                    <a:pt x="1237293" y="176942"/>
                    <a:pt x="1365072" y="176942"/>
                  </a:cubicBezTo>
                  <a:cubicBezTo>
                    <a:pt x="1625362" y="176942"/>
                    <a:pt x="1876187" y="255097"/>
                    <a:pt x="2086786" y="404302"/>
                  </a:cubicBezTo>
                  <a:cubicBezTo>
                    <a:pt x="2292651" y="551138"/>
                    <a:pt x="2451192" y="752446"/>
                    <a:pt x="2538744" y="991648"/>
                  </a:cubicBezTo>
                  <a:cubicBezTo>
                    <a:pt x="2590802" y="1129011"/>
                    <a:pt x="2619197" y="1278216"/>
                    <a:pt x="2619197" y="1427421"/>
                  </a:cubicBezTo>
                  <a:cubicBezTo>
                    <a:pt x="2619197" y="1453472"/>
                    <a:pt x="2597901" y="1474787"/>
                    <a:pt x="2571872" y="1474787"/>
                  </a:cubicBezTo>
                  <a:cubicBezTo>
                    <a:pt x="2545843" y="1474787"/>
                    <a:pt x="2524546" y="1453472"/>
                    <a:pt x="2524546" y="1427421"/>
                  </a:cubicBezTo>
                  <a:cubicBezTo>
                    <a:pt x="2524546" y="1290057"/>
                    <a:pt x="2498517" y="1152694"/>
                    <a:pt x="2451192" y="1024804"/>
                  </a:cubicBezTo>
                  <a:cubicBezTo>
                    <a:pt x="2368372" y="804550"/>
                    <a:pt x="2224029" y="617451"/>
                    <a:pt x="2032361" y="482456"/>
                  </a:cubicBezTo>
                  <a:cubicBezTo>
                    <a:pt x="1838327" y="345093"/>
                    <a:pt x="1608798" y="271675"/>
                    <a:pt x="1365072" y="271675"/>
                  </a:cubicBezTo>
                  <a:cubicBezTo>
                    <a:pt x="1249125" y="271675"/>
                    <a:pt x="1130811" y="288253"/>
                    <a:pt x="1017230" y="326147"/>
                  </a:cubicBezTo>
                  <a:cubicBezTo>
                    <a:pt x="1017230" y="326147"/>
                    <a:pt x="1017230" y="326147"/>
                    <a:pt x="1040893" y="392460"/>
                  </a:cubicBezTo>
                  <a:cubicBezTo>
                    <a:pt x="1045625" y="404302"/>
                    <a:pt x="1033794" y="416143"/>
                    <a:pt x="1019596" y="411407"/>
                  </a:cubicBezTo>
                  <a:cubicBezTo>
                    <a:pt x="1019596" y="411407"/>
                    <a:pt x="1019596" y="411407"/>
                    <a:pt x="872887" y="342725"/>
                  </a:cubicBezTo>
                  <a:cubicBezTo>
                    <a:pt x="865788" y="340357"/>
                    <a:pt x="863422" y="330883"/>
                    <a:pt x="865788" y="321410"/>
                  </a:cubicBezTo>
                  <a:cubicBezTo>
                    <a:pt x="865788" y="321410"/>
                    <a:pt x="865788" y="321410"/>
                    <a:pt x="939143" y="179310"/>
                  </a:cubicBezTo>
                  <a:cubicBezTo>
                    <a:pt x="940326" y="172205"/>
                    <a:pt x="945650" y="169245"/>
                    <a:pt x="951270" y="169541"/>
                  </a:cubicBezTo>
                  <a:close/>
                  <a:moveTo>
                    <a:pt x="1364380" y="0"/>
                  </a:moveTo>
                  <a:cubicBezTo>
                    <a:pt x="1691125" y="0"/>
                    <a:pt x="2008399" y="113616"/>
                    <a:pt x="2259376" y="314813"/>
                  </a:cubicBezTo>
                  <a:cubicBezTo>
                    <a:pt x="2259376" y="314813"/>
                    <a:pt x="2259376" y="314813"/>
                    <a:pt x="2311466" y="255637"/>
                  </a:cubicBezTo>
                  <a:cubicBezTo>
                    <a:pt x="2320937" y="243802"/>
                    <a:pt x="2337511" y="250903"/>
                    <a:pt x="2339879" y="265105"/>
                  </a:cubicBezTo>
                  <a:cubicBezTo>
                    <a:pt x="2339879" y="265105"/>
                    <a:pt x="2339879" y="265105"/>
                    <a:pt x="2351717" y="428429"/>
                  </a:cubicBezTo>
                  <a:cubicBezTo>
                    <a:pt x="2354085" y="437897"/>
                    <a:pt x="2346982" y="442631"/>
                    <a:pt x="2337511" y="442631"/>
                  </a:cubicBezTo>
                  <a:cubicBezTo>
                    <a:pt x="2337511" y="442631"/>
                    <a:pt x="2337511" y="442631"/>
                    <a:pt x="2178874" y="452099"/>
                  </a:cubicBezTo>
                  <a:cubicBezTo>
                    <a:pt x="2164668" y="452099"/>
                    <a:pt x="2157565" y="440264"/>
                    <a:pt x="2167036" y="428429"/>
                  </a:cubicBezTo>
                  <a:cubicBezTo>
                    <a:pt x="2167036" y="428429"/>
                    <a:pt x="2167036" y="428429"/>
                    <a:pt x="2202551" y="388190"/>
                  </a:cubicBezTo>
                  <a:cubicBezTo>
                    <a:pt x="1963412" y="196462"/>
                    <a:pt x="1667448" y="94680"/>
                    <a:pt x="1364380" y="94680"/>
                  </a:cubicBezTo>
                  <a:cubicBezTo>
                    <a:pt x="1075518" y="94680"/>
                    <a:pt x="800863" y="184627"/>
                    <a:pt x="568827" y="355052"/>
                  </a:cubicBezTo>
                  <a:cubicBezTo>
                    <a:pt x="341526" y="523110"/>
                    <a:pt x="178154" y="755077"/>
                    <a:pt x="92916" y="1022549"/>
                  </a:cubicBezTo>
                  <a:cubicBezTo>
                    <a:pt x="85813" y="1041485"/>
                    <a:pt x="66871" y="1055687"/>
                    <a:pt x="47929" y="1055687"/>
                  </a:cubicBezTo>
                  <a:cubicBezTo>
                    <a:pt x="43194" y="1055687"/>
                    <a:pt x="38459" y="1053320"/>
                    <a:pt x="33723" y="1053320"/>
                  </a:cubicBezTo>
                  <a:cubicBezTo>
                    <a:pt x="7678" y="1043852"/>
                    <a:pt x="-6528" y="1017815"/>
                    <a:pt x="2943" y="991778"/>
                  </a:cubicBezTo>
                  <a:cubicBezTo>
                    <a:pt x="95284" y="707737"/>
                    <a:pt x="270495" y="459200"/>
                    <a:pt x="514369" y="279307"/>
                  </a:cubicBezTo>
                  <a:cubicBezTo>
                    <a:pt x="762980" y="97047"/>
                    <a:pt x="1056577" y="0"/>
                    <a:pt x="1364380" y="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grpSp>
      <p:grpSp>
        <p:nvGrpSpPr>
          <p:cNvPr id="178" name="Group 177">
            <a:extLst>
              <a:ext uri="{FF2B5EF4-FFF2-40B4-BE49-F238E27FC236}">
                <a16:creationId xmlns:a16="http://schemas.microsoft.com/office/drawing/2014/main" id="{9A306D1C-5789-A7E7-F5A8-9C642D9B81D1}"/>
              </a:ext>
            </a:extLst>
          </p:cNvPr>
          <p:cNvGrpSpPr>
            <a:grpSpLocks noChangeAspect="1"/>
          </p:cNvGrpSpPr>
          <p:nvPr/>
        </p:nvGrpSpPr>
        <p:grpSpPr>
          <a:xfrm>
            <a:off x="6704447" y="2036878"/>
            <a:ext cx="370836" cy="415946"/>
            <a:chOff x="1727867" y="2723867"/>
            <a:chExt cx="2589223" cy="3107936"/>
          </a:xfrm>
        </p:grpSpPr>
        <p:sp>
          <p:nvSpPr>
            <p:cNvPr id="179" name="Freeform 5">
              <a:extLst>
                <a:ext uri="{FF2B5EF4-FFF2-40B4-BE49-F238E27FC236}">
                  <a16:creationId xmlns:a16="http://schemas.microsoft.com/office/drawing/2014/main" id="{8446DF40-2FF7-3761-99DC-C0D82F6C8E37}"/>
                </a:ext>
              </a:extLst>
            </p:cNvPr>
            <p:cNvSpPr>
              <a:spLocks noEditPoints="1"/>
            </p:cNvSpPr>
            <p:nvPr/>
          </p:nvSpPr>
          <p:spPr bwMode="auto">
            <a:xfrm>
              <a:off x="1995911" y="3087400"/>
              <a:ext cx="2003227" cy="2086787"/>
            </a:xfrm>
            <a:custGeom>
              <a:avLst/>
              <a:gdLst>
                <a:gd name="T0" fmla="*/ 327 w 783"/>
                <a:gd name="T1" fmla="*/ 20 h 816"/>
                <a:gd name="T2" fmla="*/ 307 w 783"/>
                <a:gd name="T3" fmla="*/ 40 h 816"/>
                <a:gd name="T4" fmla="*/ 286 w 783"/>
                <a:gd name="T5" fmla="*/ 20 h 816"/>
                <a:gd name="T6" fmla="*/ 307 w 783"/>
                <a:gd name="T7" fmla="*/ 0 h 816"/>
                <a:gd name="T8" fmla="*/ 327 w 783"/>
                <a:gd name="T9" fmla="*/ 20 h 816"/>
                <a:gd name="T10" fmla="*/ 21 w 783"/>
                <a:gd name="T11" fmla="*/ 198 h 816"/>
                <a:gd name="T12" fmla="*/ 0 w 783"/>
                <a:gd name="T13" fmla="*/ 218 h 816"/>
                <a:gd name="T14" fmla="*/ 21 w 783"/>
                <a:gd name="T15" fmla="*/ 238 h 816"/>
                <a:gd name="T16" fmla="*/ 41 w 783"/>
                <a:gd name="T17" fmla="*/ 218 h 816"/>
                <a:gd name="T18" fmla="*/ 21 w 783"/>
                <a:gd name="T19" fmla="*/ 198 h 816"/>
                <a:gd name="T20" fmla="*/ 764 w 783"/>
                <a:gd name="T21" fmla="*/ 470 h 816"/>
                <a:gd name="T22" fmla="*/ 744 w 783"/>
                <a:gd name="T23" fmla="*/ 490 h 816"/>
                <a:gd name="T24" fmla="*/ 764 w 783"/>
                <a:gd name="T25" fmla="*/ 509 h 816"/>
                <a:gd name="T26" fmla="*/ 783 w 783"/>
                <a:gd name="T27" fmla="*/ 490 h 816"/>
                <a:gd name="T28" fmla="*/ 764 w 783"/>
                <a:gd name="T29" fmla="*/ 470 h 816"/>
                <a:gd name="T30" fmla="*/ 113 w 783"/>
                <a:gd name="T31" fmla="*/ 762 h 816"/>
                <a:gd name="T32" fmla="*/ 113 w 783"/>
                <a:gd name="T33" fmla="*/ 735 h 816"/>
                <a:gd name="T34" fmla="*/ 40 w 783"/>
                <a:gd name="T35" fmla="*/ 559 h 816"/>
                <a:gd name="T36" fmla="*/ 40 w 783"/>
                <a:gd name="T37" fmla="*/ 287 h 816"/>
                <a:gd name="T38" fmla="*/ 21 w 783"/>
                <a:gd name="T39" fmla="*/ 268 h 816"/>
                <a:gd name="T40" fmla="*/ 1 w 783"/>
                <a:gd name="T41" fmla="*/ 287 h 816"/>
                <a:gd name="T42" fmla="*/ 1 w 783"/>
                <a:gd name="T43" fmla="*/ 559 h 816"/>
                <a:gd name="T44" fmla="*/ 86 w 783"/>
                <a:gd name="T45" fmla="*/ 762 h 816"/>
                <a:gd name="T46" fmla="*/ 99 w 783"/>
                <a:gd name="T47" fmla="*/ 768 h 816"/>
                <a:gd name="T48" fmla="*/ 113 w 783"/>
                <a:gd name="T49" fmla="*/ 762 h 816"/>
                <a:gd name="T50" fmla="*/ 626 w 783"/>
                <a:gd name="T51" fmla="*/ 814 h 816"/>
                <a:gd name="T52" fmla="*/ 783 w 783"/>
                <a:gd name="T53" fmla="*/ 559 h 816"/>
                <a:gd name="T54" fmla="*/ 764 w 783"/>
                <a:gd name="T55" fmla="*/ 540 h 816"/>
                <a:gd name="T56" fmla="*/ 745 w 783"/>
                <a:gd name="T57" fmla="*/ 559 h 816"/>
                <a:gd name="T58" fmla="*/ 609 w 783"/>
                <a:gd name="T59" fmla="*/ 780 h 816"/>
                <a:gd name="T60" fmla="*/ 600 w 783"/>
                <a:gd name="T61" fmla="*/ 806 h 816"/>
                <a:gd name="T62" fmla="*/ 618 w 783"/>
                <a:gd name="T63" fmla="*/ 816 h 816"/>
                <a:gd name="T64" fmla="*/ 626 w 783"/>
                <a:gd name="T65" fmla="*/ 814 h 816"/>
                <a:gd name="T66" fmla="*/ 783 w 783"/>
                <a:gd name="T67" fmla="*/ 287 h 816"/>
                <a:gd name="T68" fmla="*/ 496 w 783"/>
                <a:gd name="T69" fmla="*/ 1 h 816"/>
                <a:gd name="T70" fmla="*/ 377 w 783"/>
                <a:gd name="T71" fmla="*/ 1 h 816"/>
                <a:gd name="T72" fmla="*/ 357 w 783"/>
                <a:gd name="T73" fmla="*/ 20 h 816"/>
                <a:gd name="T74" fmla="*/ 377 w 783"/>
                <a:gd name="T75" fmla="*/ 39 h 816"/>
                <a:gd name="T76" fmla="*/ 496 w 783"/>
                <a:gd name="T77" fmla="*/ 39 h 816"/>
                <a:gd name="T78" fmla="*/ 745 w 783"/>
                <a:gd name="T79" fmla="*/ 287 h 816"/>
                <a:gd name="T80" fmla="*/ 764 w 783"/>
                <a:gd name="T81" fmla="*/ 307 h 816"/>
                <a:gd name="T82" fmla="*/ 783 w 783"/>
                <a:gd name="T83" fmla="*/ 287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816">
                  <a:moveTo>
                    <a:pt x="327" y="20"/>
                  </a:moveTo>
                  <a:cubicBezTo>
                    <a:pt x="327" y="31"/>
                    <a:pt x="318" y="40"/>
                    <a:pt x="307" y="40"/>
                  </a:cubicBezTo>
                  <a:cubicBezTo>
                    <a:pt x="295" y="40"/>
                    <a:pt x="286" y="31"/>
                    <a:pt x="286" y="20"/>
                  </a:cubicBezTo>
                  <a:cubicBezTo>
                    <a:pt x="286" y="9"/>
                    <a:pt x="295" y="0"/>
                    <a:pt x="307" y="0"/>
                  </a:cubicBezTo>
                  <a:cubicBezTo>
                    <a:pt x="318" y="0"/>
                    <a:pt x="327" y="9"/>
                    <a:pt x="327" y="20"/>
                  </a:cubicBezTo>
                  <a:close/>
                  <a:moveTo>
                    <a:pt x="21" y="198"/>
                  </a:moveTo>
                  <a:cubicBezTo>
                    <a:pt x="9" y="198"/>
                    <a:pt x="0" y="207"/>
                    <a:pt x="0" y="218"/>
                  </a:cubicBezTo>
                  <a:cubicBezTo>
                    <a:pt x="0" y="229"/>
                    <a:pt x="9" y="238"/>
                    <a:pt x="21" y="238"/>
                  </a:cubicBezTo>
                  <a:cubicBezTo>
                    <a:pt x="32" y="238"/>
                    <a:pt x="41" y="229"/>
                    <a:pt x="41" y="218"/>
                  </a:cubicBezTo>
                  <a:cubicBezTo>
                    <a:pt x="41" y="207"/>
                    <a:pt x="32" y="198"/>
                    <a:pt x="21" y="198"/>
                  </a:cubicBezTo>
                  <a:close/>
                  <a:moveTo>
                    <a:pt x="764" y="470"/>
                  </a:moveTo>
                  <a:cubicBezTo>
                    <a:pt x="753" y="470"/>
                    <a:pt x="744" y="479"/>
                    <a:pt x="744" y="490"/>
                  </a:cubicBezTo>
                  <a:cubicBezTo>
                    <a:pt x="744" y="501"/>
                    <a:pt x="753" y="509"/>
                    <a:pt x="764" y="509"/>
                  </a:cubicBezTo>
                  <a:cubicBezTo>
                    <a:pt x="775" y="509"/>
                    <a:pt x="783" y="501"/>
                    <a:pt x="783" y="490"/>
                  </a:cubicBezTo>
                  <a:cubicBezTo>
                    <a:pt x="783" y="479"/>
                    <a:pt x="775" y="470"/>
                    <a:pt x="764" y="470"/>
                  </a:cubicBezTo>
                  <a:close/>
                  <a:moveTo>
                    <a:pt x="113" y="762"/>
                  </a:moveTo>
                  <a:cubicBezTo>
                    <a:pt x="121" y="754"/>
                    <a:pt x="121" y="742"/>
                    <a:pt x="113" y="735"/>
                  </a:cubicBezTo>
                  <a:cubicBezTo>
                    <a:pt x="66" y="688"/>
                    <a:pt x="40" y="626"/>
                    <a:pt x="40" y="559"/>
                  </a:cubicBezTo>
                  <a:cubicBezTo>
                    <a:pt x="40" y="287"/>
                    <a:pt x="40" y="287"/>
                    <a:pt x="40" y="287"/>
                  </a:cubicBezTo>
                  <a:cubicBezTo>
                    <a:pt x="40" y="277"/>
                    <a:pt x="31" y="268"/>
                    <a:pt x="21" y="268"/>
                  </a:cubicBezTo>
                  <a:cubicBezTo>
                    <a:pt x="10" y="268"/>
                    <a:pt x="1" y="277"/>
                    <a:pt x="1" y="287"/>
                  </a:cubicBezTo>
                  <a:cubicBezTo>
                    <a:pt x="1" y="559"/>
                    <a:pt x="1" y="559"/>
                    <a:pt x="1" y="559"/>
                  </a:cubicBezTo>
                  <a:cubicBezTo>
                    <a:pt x="1" y="636"/>
                    <a:pt x="31" y="708"/>
                    <a:pt x="86" y="762"/>
                  </a:cubicBezTo>
                  <a:cubicBezTo>
                    <a:pt x="90" y="766"/>
                    <a:pt x="94" y="768"/>
                    <a:pt x="99" y="768"/>
                  </a:cubicBezTo>
                  <a:cubicBezTo>
                    <a:pt x="104" y="768"/>
                    <a:pt x="109" y="766"/>
                    <a:pt x="113" y="762"/>
                  </a:cubicBezTo>
                  <a:close/>
                  <a:moveTo>
                    <a:pt x="626" y="814"/>
                  </a:moveTo>
                  <a:cubicBezTo>
                    <a:pt x="723" y="765"/>
                    <a:pt x="783" y="667"/>
                    <a:pt x="783" y="559"/>
                  </a:cubicBezTo>
                  <a:cubicBezTo>
                    <a:pt x="783" y="548"/>
                    <a:pt x="775" y="540"/>
                    <a:pt x="764" y="540"/>
                  </a:cubicBezTo>
                  <a:cubicBezTo>
                    <a:pt x="754" y="540"/>
                    <a:pt x="745" y="548"/>
                    <a:pt x="745" y="559"/>
                  </a:cubicBezTo>
                  <a:cubicBezTo>
                    <a:pt x="745" y="652"/>
                    <a:pt x="693" y="738"/>
                    <a:pt x="609" y="780"/>
                  </a:cubicBezTo>
                  <a:cubicBezTo>
                    <a:pt x="599" y="785"/>
                    <a:pt x="596" y="796"/>
                    <a:pt x="600" y="806"/>
                  </a:cubicBezTo>
                  <a:cubicBezTo>
                    <a:pt x="604" y="812"/>
                    <a:pt x="611" y="816"/>
                    <a:pt x="618" y="816"/>
                  </a:cubicBezTo>
                  <a:cubicBezTo>
                    <a:pt x="620" y="816"/>
                    <a:pt x="623" y="815"/>
                    <a:pt x="626" y="814"/>
                  </a:cubicBezTo>
                  <a:close/>
                  <a:moveTo>
                    <a:pt x="783" y="287"/>
                  </a:moveTo>
                  <a:cubicBezTo>
                    <a:pt x="783" y="129"/>
                    <a:pt x="654" y="1"/>
                    <a:pt x="496" y="1"/>
                  </a:cubicBezTo>
                  <a:cubicBezTo>
                    <a:pt x="377" y="1"/>
                    <a:pt x="377" y="1"/>
                    <a:pt x="377" y="1"/>
                  </a:cubicBezTo>
                  <a:cubicBezTo>
                    <a:pt x="366" y="1"/>
                    <a:pt x="357" y="10"/>
                    <a:pt x="357" y="20"/>
                  </a:cubicBezTo>
                  <a:cubicBezTo>
                    <a:pt x="357" y="31"/>
                    <a:pt x="366" y="39"/>
                    <a:pt x="377" y="39"/>
                  </a:cubicBezTo>
                  <a:cubicBezTo>
                    <a:pt x="496" y="39"/>
                    <a:pt x="496" y="39"/>
                    <a:pt x="496" y="39"/>
                  </a:cubicBezTo>
                  <a:cubicBezTo>
                    <a:pt x="633" y="39"/>
                    <a:pt x="745" y="151"/>
                    <a:pt x="745" y="287"/>
                  </a:cubicBezTo>
                  <a:cubicBezTo>
                    <a:pt x="745" y="298"/>
                    <a:pt x="754" y="307"/>
                    <a:pt x="764" y="307"/>
                  </a:cubicBezTo>
                  <a:cubicBezTo>
                    <a:pt x="775" y="307"/>
                    <a:pt x="783" y="298"/>
                    <a:pt x="783" y="287"/>
                  </a:cubicBezTo>
                  <a:close/>
                </a:path>
              </a:pathLst>
            </a:custGeom>
            <a:solidFill>
              <a:schemeClr val="accent2">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sp>
          <p:nvSpPr>
            <p:cNvPr id="180" name="Freeform: Shape 107">
              <a:extLst>
                <a:ext uri="{FF2B5EF4-FFF2-40B4-BE49-F238E27FC236}">
                  <a16:creationId xmlns:a16="http://schemas.microsoft.com/office/drawing/2014/main" id="{58180CD0-308A-E126-C08B-99F4DA4361AF}"/>
                </a:ext>
              </a:extLst>
            </p:cNvPr>
            <p:cNvSpPr>
              <a:spLocks/>
            </p:cNvSpPr>
            <p:nvPr/>
          </p:nvSpPr>
          <p:spPr bwMode="auto">
            <a:xfrm>
              <a:off x="1727867" y="2723867"/>
              <a:ext cx="2589223" cy="2804088"/>
            </a:xfrm>
            <a:custGeom>
              <a:avLst/>
              <a:gdLst>
                <a:gd name="connsiteX0" fmla="*/ 2476644 w 2589223"/>
                <a:gd name="connsiteY0" fmla="*/ 1946801 h 2804088"/>
                <a:gd name="connsiteX1" fmla="*/ 2589223 w 2589223"/>
                <a:gd name="connsiteY1" fmla="*/ 2061959 h 2804088"/>
                <a:gd name="connsiteX2" fmla="*/ 2499672 w 2589223"/>
                <a:gd name="connsiteY2" fmla="*/ 2171999 h 2804088"/>
                <a:gd name="connsiteX3" fmla="*/ 2284748 w 2589223"/>
                <a:gd name="connsiteY3" fmla="*/ 2532827 h 2804088"/>
                <a:gd name="connsiteX4" fmla="*/ 1816521 w 2589223"/>
                <a:gd name="connsiteY4" fmla="*/ 2801529 h 2804088"/>
                <a:gd name="connsiteX5" fmla="*/ 1806286 w 2589223"/>
                <a:gd name="connsiteY5" fmla="*/ 2804088 h 2804088"/>
                <a:gd name="connsiteX6" fmla="*/ 1757672 w 2589223"/>
                <a:gd name="connsiteY6" fmla="*/ 2765702 h 2804088"/>
                <a:gd name="connsiteX7" fmla="*/ 1796052 w 2589223"/>
                <a:gd name="connsiteY7" fmla="*/ 2706844 h 2804088"/>
                <a:gd name="connsiteX8" fmla="*/ 2215665 w 2589223"/>
                <a:gd name="connsiteY8" fmla="*/ 2466292 h 2804088"/>
                <a:gd name="connsiteX9" fmla="*/ 2405003 w 2589223"/>
                <a:gd name="connsiteY9" fmla="*/ 2146408 h 2804088"/>
                <a:gd name="connsiteX10" fmla="*/ 2364065 w 2589223"/>
                <a:gd name="connsiteY10" fmla="*/ 2061959 h 2804088"/>
                <a:gd name="connsiteX11" fmla="*/ 2476644 w 2589223"/>
                <a:gd name="connsiteY11" fmla="*/ 1946801 h 2804088"/>
                <a:gd name="connsiteX12" fmla="*/ 1951473 w 2589223"/>
                <a:gd name="connsiteY12" fmla="*/ 1120984 h 2804088"/>
                <a:gd name="connsiteX13" fmla="*/ 2063999 w 2589223"/>
                <a:gd name="connsiteY13" fmla="*/ 1233490 h 2804088"/>
                <a:gd name="connsiteX14" fmla="*/ 2000064 w 2589223"/>
                <a:gd name="connsiteY14" fmla="*/ 1335768 h 2804088"/>
                <a:gd name="connsiteX15" fmla="*/ 2000064 w 2589223"/>
                <a:gd name="connsiteY15" fmla="*/ 1693742 h 2804088"/>
                <a:gd name="connsiteX16" fmla="*/ 1744322 w 2589223"/>
                <a:gd name="connsiteY16" fmla="*/ 2156551 h 2804088"/>
                <a:gd name="connsiteX17" fmla="*/ 1718748 w 2589223"/>
                <a:gd name="connsiteY17" fmla="*/ 2161665 h 2804088"/>
                <a:gd name="connsiteX18" fmla="*/ 1675272 w 2589223"/>
                <a:gd name="connsiteY18" fmla="*/ 2138653 h 2804088"/>
                <a:gd name="connsiteX19" fmla="*/ 1690617 w 2589223"/>
                <a:gd name="connsiteY19" fmla="*/ 2072172 h 2804088"/>
                <a:gd name="connsiteX20" fmla="*/ 1902882 w 2589223"/>
                <a:gd name="connsiteY20" fmla="*/ 1693742 h 2804088"/>
                <a:gd name="connsiteX21" fmla="*/ 1902882 w 2589223"/>
                <a:gd name="connsiteY21" fmla="*/ 1335768 h 2804088"/>
                <a:gd name="connsiteX22" fmla="*/ 1838947 w 2589223"/>
                <a:gd name="connsiteY22" fmla="*/ 1233490 h 2804088"/>
                <a:gd name="connsiteX23" fmla="*/ 1951473 w 2589223"/>
                <a:gd name="connsiteY23" fmla="*/ 1120984 h 2804088"/>
                <a:gd name="connsiteX24" fmla="*/ 1081998 w 2589223"/>
                <a:gd name="connsiteY24" fmla="*/ 652189 h 2804088"/>
                <a:gd name="connsiteX25" fmla="*/ 1460841 w 2589223"/>
                <a:gd name="connsiteY25" fmla="*/ 652189 h 2804088"/>
                <a:gd name="connsiteX26" fmla="*/ 1509476 w 2589223"/>
                <a:gd name="connsiteY26" fmla="*/ 703364 h 2804088"/>
                <a:gd name="connsiteX27" fmla="*/ 1460841 w 2589223"/>
                <a:gd name="connsiteY27" fmla="*/ 751980 h 2804088"/>
                <a:gd name="connsiteX28" fmla="*/ 1081998 w 2589223"/>
                <a:gd name="connsiteY28" fmla="*/ 751980 h 2804088"/>
                <a:gd name="connsiteX29" fmla="*/ 639161 w 2589223"/>
                <a:gd name="connsiteY29" fmla="*/ 1192084 h 2804088"/>
                <a:gd name="connsiteX30" fmla="*/ 639161 w 2589223"/>
                <a:gd name="connsiteY30" fmla="*/ 1693598 h 2804088"/>
                <a:gd name="connsiteX31" fmla="*/ 667319 w 2589223"/>
                <a:gd name="connsiteY31" fmla="*/ 1849682 h 2804088"/>
                <a:gd name="connsiteX32" fmla="*/ 669878 w 2589223"/>
                <a:gd name="connsiteY32" fmla="*/ 1849682 h 2804088"/>
                <a:gd name="connsiteX33" fmla="*/ 782507 w 2589223"/>
                <a:gd name="connsiteY33" fmla="*/ 1962266 h 2804088"/>
                <a:gd name="connsiteX34" fmla="*/ 669878 w 2589223"/>
                <a:gd name="connsiteY34" fmla="*/ 2074851 h 2804088"/>
                <a:gd name="connsiteX35" fmla="*/ 554690 w 2589223"/>
                <a:gd name="connsiteY35" fmla="*/ 1962266 h 2804088"/>
                <a:gd name="connsiteX36" fmla="*/ 577727 w 2589223"/>
                <a:gd name="connsiteY36" fmla="*/ 1893180 h 2804088"/>
                <a:gd name="connsiteX37" fmla="*/ 539331 w 2589223"/>
                <a:gd name="connsiteY37" fmla="*/ 1693598 h 2804088"/>
                <a:gd name="connsiteX38" fmla="*/ 539331 w 2589223"/>
                <a:gd name="connsiteY38" fmla="*/ 1192084 h 2804088"/>
                <a:gd name="connsiteX39" fmla="*/ 1081998 w 2589223"/>
                <a:gd name="connsiteY39" fmla="*/ 652189 h 2804088"/>
                <a:gd name="connsiteX40" fmla="*/ 202923 w 2589223"/>
                <a:gd name="connsiteY40" fmla="*/ 437085 h 2804088"/>
                <a:gd name="connsiteX41" fmla="*/ 240312 w 2589223"/>
                <a:gd name="connsiteY41" fmla="*/ 445080 h 2804088"/>
                <a:gd name="connsiteX42" fmla="*/ 253095 w 2589223"/>
                <a:gd name="connsiteY42" fmla="*/ 514157 h 2804088"/>
                <a:gd name="connsiteX43" fmla="*/ 99704 w 2589223"/>
                <a:gd name="connsiteY43" fmla="*/ 992582 h 2804088"/>
                <a:gd name="connsiteX44" fmla="*/ 99704 w 2589223"/>
                <a:gd name="connsiteY44" fmla="*/ 1893146 h 2804088"/>
                <a:gd name="connsiteX45" fmla="*/ 401373 w 2589223"/>
                <a:gd name="connsiteY45" fmla="*/ 2535310 h 2804088"/>
                <a:gd name="connsiteX46" fmla="*/ 455060 w 2589223"/>
                <a:gd name="connsiteY46" fmla="*/ 2522518 h 2804088"/>
                <a:gd name="connsiteX47" fmla="*/ 567546 w 2589223"/>
                <a:gd name="connsiteY47" fmla="*/ 2635089 h 2804088"/>
                <a:gd name="connsiteX48" fmla="*/ 455060 w 2589223"/>
                <a:gd name="connsiteY48" fmla="*/ 2747659 h 2804088"/>
                <a:gd name="connsiteX49" fmla="*/ 345129 w 2589223"/>
                <a:gd name="connsiteY49" fmla="*/ 2635089 h 2804088"/>
                <a:gd name="connsiteX50" fmla="*/ 345129 w 2589223"/>
                <a:gd name="connsiteY50" fmla="*/ 2617180 h 2804088"/>
                <a:gd name="connsiteX51" fmla="*/ 0 w 2589223"/>
                <a:gd name="connsiteY51" fmla="*/ 1893146 h 2804088"/>
                <a:gd name="connsiteX52" fmla="*/ 0 w 2589223"/>
                <a:gd name="connsiteY52" fmla="*/ 992582 h 2804088"/>
                <a:gd name="connsiteX53" fmla="*/ 171286 w 2589223"/>
                <a:gd name="connsiteY53" fmla="*/ 457872 h 2804088"/>
                <a:gd name="connsiteX54" fmla="*/ 202923 w 2589223"/>
                <a:gd name="connsiteY54" fmla="*/ 437085 h 2804088"/>
                <a:gd name="connsiteX55" fmla="*/ 1271494 w 2589223"/>
                <a:gd name="connsiteY55" fmla="*/ 0 h 2804088"/>
                <a:gd name="connsiteX56" fmla="*/ 1371236 w 2589223"/>
                <a:gd name="connsiteY56" fmla="*/ 61395 h 2804088"/>
                <a:gd name="connsiteX57" fmla="*/ 1611639 w 2589223"/>
                <a:gd name="connsiteY57" fmla="*/ 61395 h 2804088"/>
                <a:gd name="connsiteX58" fmla="*/ 2542561 w 2589223"/>
                <a:gd name="connsiteY58" fmla="*/ 992561 h 2804088"/>
                <a:gd name="connsiteX59" fmla="*/ 2542561 w 2589223"/>
                <a:gd name="connsiteY59" fmla="*/ 1619306 h 2804088"/>
                <a:gd name="connsiteX60" fmla="*/ 2491412 w 2589223"/>
                <a:gd name="connsiteY60" fmla="*/ 1667911 h 2804088"/>
                <a:gd name="connsiteX61" fmla="*/ 2442820 w 2589223"/>
                <a:gd name="connsiteY61" fmla="*/ 1619306 h 2804088"/>
                <a:gd name="connsiteX62" fmla="*/ 2442820 w 2589223"/>
                <a:gd name="connsiteY62" fmla="*/ 992561 h 2804088"/>
                <a:gd name="connsiteX63" fmla="*/ 1611639 w 2589223"/>
                <a:gd name="connsiteY63" fmla="*/ 161163 h 2804088"/>
                <a:gd name="connsiteX64" fmla="*/ 1371236 w 2589223"/>
                <a:gd name="connsiteY64" fmla="*/ 161163 h 2804088"/>
                <a:gd name="connsiteX65" fmla="*/ 1271494 w 2589223"/>
                <a:gd name="connsiteY65" fmla="*/ 225117 h 2804088"/>
                <a:gd name="connsiteX66" fmla="*/ 1158965 w 2589223"/>
                <a:gd name="connsiteY66" fmla="*/ 112558 h 2804088"/>
                <a:gd name="connsiteX67" fmla="*/ 1271494 w 2589223"/>
                <a:gd name="connsiteY67" fmla="*/ 0 h 280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89223" h="2804088">
                  <a:moveTo>
                    <a:pt x="2476644" y="1946801"/>
                  </a:moveTo>
                  <a:cubicBezTo>
                    <a:pt x="2538051" y="1946801"/>
                    <a:pt x="2589223" y="1997983"/>
                    <a:pt x="2589223" y="2061959"/>
                  </a:cubicBezTo>
                  <a:cubicBezTo>
                    <a:pt x="2589223" y="2115700"/>
                    <a:pt x="2550844" y="2161763"/>
                    <a:pt x="2499672" y="2171999"/>
                  </a:cubicBezTo>
                  <a:cubicBezTo>
                    <a:pt x="2458734" y="2305070"/>
                    <a:pt x="2384534" y="2427906"/>
                    <a:pt x="2284748" y="2532827"/>
                  </a:cubicBezTo>
                  <a:cubicBezTo>
                    <a:pt x="2159375" y="2668458"/>
                    <a:pt x="1995624" y="2760584"/>
                    <a:pt x="1816521" y="2801529"/>
                  </a:cubicBezTo>
                  <a:cubicBezTo>
                    <a:pt x="1813962" y="2801529"/>
                    <a:pt x="1808845" y="2804088"/>
                    <a:pt x="1806286" y="2804088"/>
                  </a:cubicBezTo>
                  <a:cubicBezTo>
                    <a:pt x="1783259" y="2804088"/>
                    <a:pt x="1762790" y="2786175"/>
                    <a:pt x="1757672" y="2765702"/>
                  </a:cubicBezTo>
                  <a:cubicBezTo>
                    <a:pt x="1752555" y="2737553"/>
                    <a:pt x="1767907" y="2711962"/>
                    <a:pt x="1796052" y="2706844"/>
                  </a:cubicBezTo>
                  <a:cubicBezTo>
                    <a:pt x="1957245" y="2668458"/>
                    <a:pt x="2103086" y="2586568"/>
                    <a:pt x="2215665" y="2466292"/>
                  </a:cubicBezTo>
                  <a:cubicBezTo>
                    <a:pt x="2302658" y="2374165"/>
                    <a:pt x="2366623" y="2264125"/>
                    <a:pt x="2405003" y="2146408"/>
                  </a:cubicBezTo>
                  <a:cubicBezTo>
                    <a:pt x="2379417" y="2125936"/>
                    <a:pt x="2364065" y="2095227"/>
                    <a:pt x="2364065" y="2061959"/>
                  </a:cubicBezTo>
                  <a:cubicBezTo>
                    <a:pt x="2364065" y="1997983"/>
                    <a:pt x="2415237" y="1946801"/>
                    <a:pt x="2476644" y="1946801"/>
                  </a:cubicBezTo>
                  <a:close/>
                  <a:moveTo>
                    <a:pt x="1951473" y="1120984"/>
                  </a:moveTo>
                  <a:cubicBezTo>
                    <a:pt x="2015408" y="1120984"/>
                    <a:pt x="2063999" y="1172123"/>
                    <a:pt x="2063999" y="1233490"/>
                  </a:cubicBezTo>
                  <a:cubicBezTo>
                    <a:pt x="2063999" y="1276958"/>
                    <a:pt x="2038425" y="1317870"/>
                    <a:pt x="2000064" y="1335768"/>
                  </a:cubicBezTo>
                  <a:cubicBezTo>
                    <a:pt x="2000064" y="1693742"/>
                    <a:pt x="2000064" y="1693742"/>
                    <a:pt x="2000064" y="1693742"/>
                  </a:cubicBezTo>
                  <a:cubicBezTo>
                    <a:pt x="2000064" y="1882957"/>
                    <a:pt x="1905439" y="2056830"/>
                    <a:pt x="1744322" y="2156551"/>
                  </a:cubicBezTo>
                  <a:cubicBezTo>
                    <a:pt x="1736650" y="2161665"/>
                    <a:pt x="1726420" y="2161665"/>
                    <a:pt x="1718748" y="2161665"/>
                  </a:cubicBezTo>
                  <a:cubicBezTo>
                    <a:pt x="1700846" y="2161665"/>
                    <a:pt x="1685502" y="2153994"/>
                    <a:pt x="1675272" y="2138653"/>
                  </a:cubicBezTo>
                  <a:cubicBezTo>
                    <a:pt x="1662485" y="2115640"/>
                    <a:pt x="1667600" y="2084957"/>
                    <a:pt x="1690617" y="2072172"/>
                  </a:cubicBezTo>
                  <a:cubicBezTo>
                    <a:pt x="1823602" y="1990349"/>
                    <a:pt x="1902882" y="1849717"/>
                    <a:pt x="1902882" y="1693742"/>
                  </a:cubicBezTo>
                  <a:cubicBezTo>
                    <a:pt x="1902882" y="1335768"/>
                    <a:pt x="1902882" y="1335768"/>
                    <a:pt x="1902882" y="1335768"/>
                  </a:cubicBezTo>
                  <a:cubicBezTo>
                    <a:pt x="1864521" y="1317870"/>
                    <a:pt x="1838947" y="1276958"/>
                    <a:pt x="1838947" y="1233490"/>
                  </a:cubicBezTo>
                  <a:cubicBezTo>
                    <a:pt x="1838947" y="1172123"/>
                    <a:pt x="1890095" y="1120984"/>
                    <a:pt x="1951473" y="1120984"/>
                  </a:cubicBezTo>
                  <a:close/>
                  <a:moveTo>
                    <a:pt x="1081998" y="652189"/>
                  </a:moveTo>
                  <a:cubicBezTo>
                    <a:pt x="1460841" y="652189"/>
                    <a:pt x="1460841" y="652189"/>
                    <a:pt x="1460841" y="652189"/>
                  </a:cubicBezTo>
                  <a:cubicBezTo>
                    <a:pt x="1486438" y="652189"/>
                    <a:pt x="1509476" y="675218"/>
                    <a:pt x="1509476" y="703364"/>
                  </a:cubicBezTo>
                  <a:cubicBezTo>
                    <a:pt x="1509476" y="728951"/>
                    <a:pt x="1486438" y="751980"/>
                    <a:pt x="1460841" y="751980"/>
                  </a:cubicBezTo>
                  <a:cubicBezTo>
                    <a:pt x="1081998" y="751980"/>
                    <a:pt x="1081998" y="751980"/>
                    <a:pt x="1081998" y="751980"/>
                  </a:cubicBezTo>
                  <a:cubicBezTo>
                    <a:pt x="838822" y="751980"/>
                    <a:pt x="639161" y="951562"/>
                    <a:pt x="639161" y="1192084"/>
                  </a:cubicBezTo>
                  <a:cubicBezTo>
                    <a:pt x="639161" y="1693598"/>
                    <a:pt x="639161" y="1693598"/>
                    <a:pt x="639161" y="1693598"/>
                  </a:cubicBezTo>
                  <a:cubicBezTo>
                    <a:pt x="639161" y="1747332"/>
                    <a:pt x="649400" y="1801066"/>
                    <a:pt x="667319" y="1849682"/>
                  </a:cubicBezTo>
                  <a:cubicBezTo>
                    <a:pt x="667319" y="1849682"/>
                    <a:pt x="667319" y="1849682"/>
                    <a:pt x="669878" y="1849682"/>
                  </a:cubicBezTo>
                  <a:cubicBezTo>
                    <a:pt x="731312" y="1849682"/>
                    <a:pt x="782507" y="1900857"/>
                    <a:pt x="782507" y="1962266"/>
                  </a:cubicBezTo>
                  <a:cubicBezTo>
                    <a:pt x="782507" y="2023676"/>
                    <a:pt x="731312" y="2074851"/>
                    <a:pt x="669878" y="2074851"/>
                  </a:cubicBezTo>
                  <a:cubicBezTo>
                    <a:pt x="605885" y="2074851"/>
                    <a:pt x="554690" y="2023676"/>
                    <a:pt x="554690" y="1962266"/>
                  </a:cubicBezTo>
                  <a:cubicBezTo>
                    <a:pt x="554690" y="1936679"/>
                    <a:pt x="564929" y="1913650"/>
                    <a:pt x="577727" y="1893180"/>
                  </a:cubicBezTo>
                  <a:cubicBezTo>
                    <a:pt x="554690" y="1831770"/>
                    <a:pt x="539331" y="1762684"/>
                    <a:pt x="539331" y="1693598"/>
                  </a:cubicBezTo>
                  <a:cubicBezTo>
                    <a:pt x="539331" y="1192084"/>
                    <a:pt x="539331" y="1192084"/>
                    <a:pt x="539331" y="1192084"/>
                  </a:cubicBezTo>
                  <a:cubicBezTo>
                    <a:pt x="539331" y="895270"/>
                    <a:pt x="782507" y="652189"/>
                    <a:pt x="1081998" y="652189"/>
                  </a:cubicBezTo>
                  <a:close/>
                  <a:moveTo>
                    <a:pt x="202923" y="437085"/>
                  </a:moveTo>
                  <a:cubicBezTo>
                    <a:pt x="215386" y="434846"/>
                    <a:pt x="228808" y="437404"/>
                    <a:pt x="240312" y="445080"/>
                  </a:cubicBezTo>
                  <a:cubicBezTo>
                    <a:pt x="263321" y="460430"/>
                    <a:pt x="268434" y="491131"/>
                    <a:pt x="253095" y="514157"/>
                  </a:cubicBezTo>
                  <a:cubicBezTo>
                    <a:pt x="150834" y="654870"/>
                    <a:pt x="99704" y="821168"/>
                    <a:pt x="99704" y="992582"/>
                  </a:cubicBezTo>
                  <a:cubicBezTo>
                    <a:pt x="99704" y="1893146"/>
                    <a:pt x="99704" y="1893146"/>
                    <a:pt x="99704" y="1893146"/>
                  </a:cubicBezTo>
                  <a:cubicBezTo>
                    <a:pt x="99704" y="2143872"/>
                    <a:pt x="212191" y="2379246"/>
                    <a:pt x="401373" y="2535310"/>
                  </a:cubicBezTo>
                  <a:cubicBezTo>
                    <a:pt x="416712" y="2527635"/>
                    <a:pt x="434607" y="2522518"/>
                    <a:pt x="455060" y="2522518"/>
                  </a:cubicBezTo>
                  <a:cubicBezTo>
                    <a:pt x="516416" y="2522518"/>
                    <a:pt x="567546" y="2573686"/>
                    <a:pt x="567546" y="2635089"/>
                  </a:cubicBezTo>
                  <a:cubicBezTo>
                    <a:pt x="567546" y="2699049"/>
                    <a:pt x="516416" y="2747659"/>
                    <a:pt x="455060" y="2747659"/>
                  </a:cubicBezTo>
                  <a:cubicBezTo>
                    <a:pt x="393703" y="2747659"/>
                    <a:pt x="345129" y="2699049"/>
                    <a:pt x="345129" y="2635089"/>
                  </a:cubicBezTo>
                  <a:cubicBezTo>
                    <a:pt x="345129" y="2629972"/>
                    <a:pt x="345129" y="2622296"/>
                    <a:pt x="345129" y="2617180"/>
                  </a:cubicBezTo>
                  <a:cubicBezTo>
                    <a:pt x="130382" y="2440649"/>
                    <a:pt x="0" y="2177131"/>
                    <a:pt x="0" y="1893146"/>
                  </a:cubicBezTo>
                  <a:cubicBezTo>
                    <a:pt x="0" y="992582"/>
                    <a:pt x="0" y="992582"/>
                    <a:pt x="0" y="992582"/>
                  </a:cubicBezTo>
                  <a:cubicBezTo>
                    <a:pt x="0" y="800700"/>
                    <a:pt x="58800" y="616494"/>
                    <a:pt x="171286" y="457872"/>
                  </a:cubicBezTo>
                  <a:cubicBezTo>
                    <a:pt x="178956" y="446359"/>
                    <a:pt x="190460" y="439323"/>
                    <a:pt x="202923" y="437085"/>
                  </a:cubicBezTo>
                  <a:close/>
                  <a:moveTo>
                    <a:pt x="1271494" y="0"/>
                  </a:moveTo>
                  <a:cubicBezTo>
                    <a:pt x="1317529" y="0"/>
                    <a:pt x="1353334" y="25581"/>
                    <a:pt x="1371236" y="61395"/>
                  </a:cubicBezTo>
                  <a:cubicBezTo>
                    <a:pt x="1611639" y="61395"/>
                    <a:pt x="1611639" y="61395"/>
                    <a:pt x="1611639" y="61395"/>
                  </a:cubicBezTo>
                  <a:cubicBezTo>
                    <a:pt x="2125692" y="61395"/>
                    <a:pt x="2542561" y="480932"/>
                    <a:pt x="2542561" y="992561"/>
                  </a:cubicBezTo>
                  <a:cubicBezTo>
                    <a:pt x="2542561" y="1619306"/>
                    <a:pt x="2542561" y="1619306"/>
                    <a:pt x="2542561" y="1619306"/>
                  </a:cubicBezTo>
                  <a:cubicBezTo>
                    <a:pt x="2542561" y="1647446"/>
                    <a:pt x="2519544" y="1667911"/>
                    <a:pt x="2491412" y="1667911"/>
                  </a:cubicBezTo>
                  <a:cubicBezTo>
                    <a:pt x="2465837" y="1667911"/>
                    <a:pt x="2442820" y="1647446"/>
                    <a:pt x="2442820" y="1619306"/>
                  </a:cubicBezTo>
                  <a:cubicBezTo>
                    <a:pt x="2442820" y="992561"/>
                    <a:pt x="2442820" y="992561"/>
                    <a:pt x="2442820" y="992561"/>
                  </a:cubicBezTo>
                  <a:cubicBezTo>
                    <a:pt x="2442820" y="534653"/>
                    <a:pt x="2071985" y="161163"/>
                    <a:pt x="1611639" y="161163"/>
                  </a:cubicBezTo>
                  <a:cubicBezTo>
                    <a:pt x="1371236" y="161163"/>
                    <a:pt x="1371236" y="161163"/>
                    <a:pt x="1371236" y="161163"/>
                  </a:cubicBezTo>
                  <a:cubicBezTo>
                    <a:pt x="1353334" y="199535"/>
                    <a:pt x="1317529" y="225117"/>
                    <a:pt x="1271494" y="225117"/>
                  </a:cubicBezTo>
                  <a:cubicBezTo>
                    <a:pt x="1210115" y="225117"/>
                    <a:pt x="1158965" y="173954"/>
                    <a:pt x="1158965" y="112558"/>
                  </a:cubicBezTo>
                  <a:cubicBezTo>
                    <a:pt x="1158965" y="48605"/>
                    <a:pt x="1210115" y="0"/>
                    <a:pt x="1271494" y="0"/>
                  </a:cubicBezTo>
                  <a:close/>
                </a:path>
              </a:pathLst>
            </a:custGeom>
            <a:solidFill>
              <a:schemeClr val="accent1">
                <a:lumMod val="100000"/>
              </a:schemeClr>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sp>
          <p:nvSpPr>
            <p:cNvPr id="181" name="Freeform 11">
              <a:extLst>
                <a:ext uri="{FF2B5EF4-FFF2-40B4-BE49-F238E27FC236}">
                  <a16:creationId xmlns:a16="http://schemas.microsoft.com/office/drawing/2014/main" id="{D92F8C32-1F13-08EA-EAF1-3A4C6138C61C}"/>
                </a:ext>
              </a:extLst>
            </p:cNvPr>
            <p:cNvSpPr>
              <a:spLocks/>
            </p:cNvSpPr>
            <p:nvPr/>
          </p:nvSpPr>
          <p:spPr bwMode="auto">
            <a:xfrm>
              <a:off x="2385480" y="3603941"/>
              <a:ext cx="1102534" cy="2227862"/>
            </a:xfrm>
            <a:custGeom>
              <a:avLst/>
              <a:gdLst>
                <a:gd name="T0" fmla="*/ 424 w 431"/>
                <a:gd name="T1" fmla="*/ 235 h 871"/>
                <a:gd name="T2" fmla="*/ 423 w 431"/>
                <a:gd name="T3" fmla="*/ 235 h 871"/>
                <a:gd name="T4" fmla="*/ 395 w 431"/>
                <a:gd name="T5" fmla="*/ 179 h 871"/>
                <a:gd name="T6" fmla="*/ 396 w 431"/>
                <a:gd name="T7" fmla="*/ 127 h 871"/>
                <a:gd name="T8" fmla="*/ 342 w 431"/>
                <a:gd name="T9" fmla="*/ 30 h 871"/>
                <a:gd name="T10" fmla="*/ 232 w 431"/>
                <a:gd name="T11" fmla="*/ 2 h 871"/>
                <a:gd name="T12" fmla="*/ 130 w 431"/>
                <a:gd name="T13" fmla="*/ 40 h 871"/>
                <a:gd name="T14" fmla="*/ 82 w 431"/>
                <a:gd name="T15" fmla="*/ 214 h 871"/>
                <a:gd name="T16" fmla="*/ 117 w 431"/>
                <a:gd name="T17" fmla="*/ 281 h 871"/>
                <a:gd name="T18" fmla="*/ 122 w 431"/>
                <a:gd name="T19" fmla="*/ 295 h 871"/>
                <a:gd name="T20" fmla="*/ 120 w 431"/>
                <a:gd name="T21" fmla="*/ 353 h 871"/>
                <a:gd name="T22" fmla="*/ 68 w 431"/>
                <a:gd name="T23" fmla="*/ 451 h 871"/>
                <a:gd name="T24" fmla="*/ 63 w 431"/>
                <a:gd name="T25" fmla="*/ 462 h 871"/>
                <a:gd name="T26" fmla="*/ 63 w 431"/>
                <a:gd name="T27" fmla="*/ 462 h 871"/>
                <a:gd name="T28" fmla="*/ 63 w 431"/>
                <a:gd name="T29" fmla="*/ 462 h 871"/>
                <a:gd name="T30" fmla="*/ 1 w 431"/>
                <a:gd name="T31" fmla="*/ 834 h 871"/>
                <a:gd name="T32" fmla="*/ 10 w 431"/>
                <a:gd name="T33" fmla="*/ 862 h 871"/>
                <a:gd name="T34" fmla="*/ 32 w 431"/>
                <a:gd name="T35" fmla="*/ 871 h 871"/>
                <a:gd name="T36" fmla="*/ 186 w 431"/>
                <a:gd name="T37" fmla="*/ 871 h 871"/>
                <a:gd name="T38" fmla="*/ 196 w 431"/>
                <a:gd name="T39" fmla="*/ 871 h 871"/>
                <a:gd name="T40" fmla="*/ 349 w 431"/>
                <a:gd name="T41" fmla="*/ 871 h 871"/>
                <a:gd name="T42" fmla="*/ 380 w 431"/>
                <a:gd name="T43" fmla="*/ 834 h 871"/>
                <a:gd name="T44" fmla="*/ 351 w 431"/>
                <a:gd name="T45" fmla="*/ 566 h 871"/>
                <a:gd name="T46" fmla="*/ 330 w 431"/>
                <a:gd name="T47" fmla="*/ 508 h 871"/>
                <a:gd name="T48" fmla="*/ 310 w 431"/>
                <a:gd name="T49" fmla="*/ 474 h 871"/>
                <a:gd name="T50" fmla="*/ 307 w 431"/>
                <a:gd name="T51" fmla="*/ 470 h 871"/>
                <a:gd name="T52" fmla="*/ 300 w 431"/>
                <a:gd name="T53" fmla="*/ 460 h 871"/>
                <a:gd name="T54" fmla="*/ 282 w 431"/>
                <a:gd name="T55" fmla="*/ 432 h 871"/>
                <a:gd name="T56" fmla="*/ 277 w 431"/>
                <a:gd name="T57" fmla="*/ 405 h 871"/>
                <a:gd name="T58" fmla="*/ 282 w 431"/>
                <a:gd name="T59" fmla="*/ 378 h 871"/>
                <a:gd name="T60" fmla="*/ 305 w 431"/>
                <a:gd name="T61" fmla="*/ 353 h 871"/>
                <a:gd name="T62" fmla="*/ 375 w 431"/>
                <a:gd name="T63" fmla="*/ 347 h 871"/>
                <a:gd name="T64" fmla="*/ 384 w 431"/>
                <a:gd name="T65" fmla="*/ 336 h 871"/>
                <a:gd name="T66" fmla="*/ 383 w 431"/>
                <a:gd name="T67" fmla="*/ 312 h 871"/>
                <a:gd name="T68" fmla="*/ 391 w 431"/>
                <a:gd name="T69" fmla="*/ 303 h 871"/>
                <a:gd name="T70" fmla="*/ 395 w 431"/>
                <a:gd name="T71" fmla="*/ 285 h 871"/>
                <a:gd name="T72" fmla="*/ 407 w 431"/>
                <a:gd name="T73" fmla="*/ 279 h 871"/>
                <a:gd name="T74" fmla="*/ 407 w 431"/>
                <a:gd name="T75" fmla="*/ 271 h 871"/>
                <a:gd name="T76" fmla="*/ 403 w 431"/>
                <a:gd name="T77" fmla="*/ 264 h 871"/>
                <a:gd name="T78" fmla="*/ 416 w 431"/>
                <a:gd name="T79" fmla="*/ 259 h 871"/>
                <a:gd name="T80" fmla="*/ 428 w 431"/>
                <a:gd name="T81" fmla="*/ 251 h 871"/>
                <a:gd name="T82" fmla="*/ 424 w 431"/>
                <a:gd name="T83" fmla="*/ 23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1" h="871">
                  <a:moveTo>
                    <a:pt x="424" y="235"/>
                  </a:moveTo>
                  <a:cubicBezTo>
                    <a:pt x="424" y="235"/>
                    <a:pt x="423" y="235"/>
                    <a:pt x="423" y="235"/>
                  </a:cubicBezTo>
                  <a:cubicBezTo>
                    <a:pt x="411" y="218"/>
                    <a:pt x="399" y="200"/>
                    <a:pt x="395" y="179"/>
                  </a:cubicBezTo>
                  <a:cubicBezTo>
                    <a:pt x="392" y="162"/>
                    <a:pt x="396" y="145"/>
                    <a:pt x="396" y="127"/>
                  </a:cubicBezTo>
                  <a:cubicBezTo>
                    <a:pt x="395" y="89"/>
                    <a:pt x="373" y="52"/>
                    <a:pt x="342" y="30"/>
                  </a:cubicBezTo>
                  <a:cubicBezTo>
                    <a:pt x="310" y="8"/>
                    <a:pt x="270" y="0"/>
                    <a:pt x="232" y="2"/>
                  </a:cubicBezTo>
                  <a:cubicBezTo>
                    <a:pt x="195" y="5"/>
                    <a:pt x="159" y="17"/>
                    <a:pt x="130" y="40"/>
                  </a:cubicBezTo>
                  <a:cubicBezTo>
                    <a:pt x="80" y="80"/>
                    <a:pt x="60" y="154"/>
                    <a:pt x="82" y="214"/>
                  </a:cubicBezTo>
                  <a:cubicBezTo>
                    <a:pt x="91" y="237"/>
                    <a:pt x="106" y="258"/>
                    <a:pt x="117" y="281"/>
                  </a:cubicBezTo>
                  <a:cubicBezTo>
                    <a:pt x="118" y="285"/>
                    <a:pt x="120" y="290"/>
                    <a:pt x="122" y="295"/>
                  </a:cubicBezTo>
                  <a:cubicBezTo>
                    <a:pt x="129" y="314"/>
                    <a:pt x="128" y="335"/>
                    <a:pt x="120" y="353"/>
                  </a:cubicBezTo>
                  <a:cubicBezTo>
                    <a:pt x="108" y="382"/>
                    <a:pt x="89" y="416"/>
                    <a:pt x="68" y="451"/>
                  </a:cubicBezTo>
                  <a:cubicBezTo>
                    <a:pt x="67" y="454"/>
                    <a:pt x="65" y="458"/>
                    <a:pt x="63" y="462"/>
                  </a:cubicBezTo>
                  <a:cubicBezTo>
                    <a:pt x="63" y="462"/>
                    <a:pt x="63" y="462"/>
                    <a:pt x="63" y="462"/>
                  </a:cubicBezTo>
                  <a:cubicBezTo>
                    <a:pt x="63" y="462"/>
                    <a:pt x="63" y="462"/>
                    <a:pt x="63" y="462"/>
                  </a:cubicBezTo>
                  <a:cubicBezTo>
                    <a:pt x="5" y="587"/>
                    <a:pt x="0" y="762"/>
                    <a:pt x="1" y="834"/>
                  </a:cubicBezTo>
                  <a:cubicBezTo>
                    <a:pt x="1" y="847"/>
                    <a:pt x="4" y="857"/>
                    <a:pt x="10" y="862"/>
                  </a:cubicBezTo>
                  <a:cubicBezTo>
                    <a:pt x="15" y="868"/>
                    <a:pt x="23" y="871"/>
                    <a:pt x="32" y="871"/>
                  </a:cubicBezTo>
                  <a:cubicBezTo>
                    <a:pt x="186" y="871"/>
                    <a:pt x="186" y="871"/>
                    <a:pt x="186" y="871"/>
                  </a:cubicBezTo>
                  <a:cubicBezTo>
                    <a:pt x="196" y="871"/>
                    <a:pt x="196" y="871"/>
                    <a:pt x="196" y="871"/>
                  </a:cubicBezTo>
                  <a:cubicBezTo>
                    <a:pt x="349" y="871"/>
                    <a:pt x="349" y="871"/>
                    <a:pt x="349" y="871"/>
                  </a:cubicBezTo>
                  <a:cubicBezTo>
                    <a:pt x="366" y="871"/>
                    <a:pt x="380" y="861"/>
                    <a:pt x="380" y="834"/>
                  </a:cubicBezTo>
                  <a:cubicBezTo>
                    <a:pt x="380" y="707"/>
                    <a:pt x="367" y="622"/>
                    <a:pt x="351" y="566"/>
                  </a:cubicBezTo>
                  <a:cubicBezTo>
                    <a:pt x="344" y="541"/>
                    <a:pt x="337" y="522"/>
                    <a:pt x="330" y="508"/>
                  </a:cubicBezTo>
                  <a:cubicBezTo>
                    <a:pt x="322" y="490"/>
                    <a:pt x="315" y="479"/>
                    <a:pt x="310" y="474"/>
                  </a:cubicBezTo>
                  <a:cubicBezTo>
                    <a:pt x="309" y="472"/>
                    <a:pt x="308" y="471"/>
                    <a:pt x="307" y="470"/>
                  </a:cubicBezTo>
                  <a:cubicBezTo>
                    <a:pt x="305" y="466"/>
                    <a:pt x="302" y="463"/>
                    <a:pt x="300" y="460"/>
                  </a:cubicBezTo>
                  <a:cubicBezTo>
                    <a:pt x="292" y="451"/>
                    <a:pt x="286" y="442"/>
                    <a:pt x="282" y="432"/>
                  </a:cubicBezTo>
                  <a:cubicBezTo>
                    <a:pt x="279" y="423"/>
                    <a:pt x="277" y="415"/>
                    <a:pt x="277" y="405"/>
                  </a:cubicBezTo>
                  <a:cubicBezTo>
                    <a:pt x="278" y="396"/>
                    <a:pt x="279" y="387"/>
                    <a:pt x="282" y="378"/>
                  </a:cubicBezTo>
                  <a:cubicBezTo>
                    <a:pt x="286" y="367"/>
                    <a:pt x="294" y="357"/>
                    <a:pt x="305" y="353"/>
                  </a:cubicBezTo>
                  <a:cubicBezTo>
                    <a:pt x="327" y="344"/>
                    <a:pt x="356" y="361"/>
                    <a:pt x="375" y="347"/>
                  </a:cubicBezTo>
                  <a:cubicBezTo>
                    <a:pt x="380" y="345"/>
                    <a:pt x="383" y="340"/>
                    <a:pt x="384" y="336"/>
                  </a:cubicBezTo>
                  <a:cubicBezTo>
                    <a:pt x="388" y="326"/>
                    <a:pt x="385" y="320"/>
                    <a:pt x="383" y="312"/>
                  </a:cubicBezTo>
                  <a:cubicBezTo>
                    <a:pt x="382" y="306"/>
                    <a:pt x="387" y="305"/>
                    <a:pt x="391" y="303"/>
                  </a:cubicBezTo>
                  <a:cubicBezTo>
                    <a:pt x="398" y="300"/>
                    <a:pt x="400" y="290"/>
                    <a:pt x="395" y="285"/>
                  </a:cubicBezTo>
                  <a:cubicBezTo>
                    <a:pt x="400" y="286"/>
                    <a:pt x="405" y="283"/>
                    <a:pt x="407" y="279"/>
                  </a:cubicBezTo>
                  <a:cubicBezTo>
                    <a:pt x="408" y="276"/>
                    <a:pt x="408" y="273"/>
                    <a:pt x="407" y="271"/>
                  </a:cubicBezTo>
                  <a:cubicBezTo>
                    <a:pt x="406" y="269"/>
                    <a:pt x="402" y="267"/>
                    <a:pt x="403" y="264"/>
                  </a:cubicBezTo>
                  <a:cubicBezTo>
                    <a:pt x="405" y="260"/>
                    <a:pt x="413" y="260"/>
                    <a:pt x="416" y="259"/>
                  </a:cubicBezTo>
                  <a:cubicBezTo>
                    <a:pt x="421" y="258"/>
                    <a:pt x="426" y="256"/>
                    <a:pt x="428" y="251"/>
                  </a:cubicBezTo>
                  <a:cubicBezTo>
                    <a:pt x="431" y="246"/>
                    <a:pt x="427" y="240"/>
                    <a:pt x="424" y="235"/>
                  </a:cubicBezTo>
                  <a:close/>
                </a:path>
              </a:pathLst>
            </a:custGeom>
            <a:solidFill>
              <a:schemeClr val="accent1">
                <a:lumMod val="10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grpSp>
      <p:grpSp>
        <p:nvGrpSpPr>
          <p:cNvPr id="182" name="Group 181">
            <a:extLst>
              <a:ext uri="{FF2B5EF4-FFF2-40B4-BE49-F238E27FC236}">
                <a16:creationId xmlns:a16="http://schemas.microsoft.com/office/drawing/2014/main" id="{C719AA40-860D-FE70-0576-9A5B7C4C0A4F}"/>
              </a:ext>
            </a:extLst>
          </p:cNvPr>
          <p:cNvGrpSpPr>
            <a:grpSpLocks noChangeAspect="1"/>
          </p:cNvGrpSpPr>
          <p:nvPr/>
        </p:nvGrpSpPr>
        <p:grpSpPr>
          <a:xfrm>
            <a:off x="7892652" y="2013699"/>
            <a:ext cx="479510" cy="382041"/>
            <a:chOff x="899001" y="2985770"/>
            <a:chExt cx="1819856" cy="1352550"/>
          </a:xfrm>
        </p:grpSpPr>
        <p:sp>
          <p:nvSpPr>
            <p:cNvPr id="183" name="Freeform: Shape 109">
              <a:extLst>
                <a:ext uri="{FF2B5EF4-FFF2-40B4-BE49-F238E27FC236}">
                  <a16:creationId xmlns:a16="http://schemas.microsoft.com/office/drawing/2014/main" id="{6516E894-35C4-5579-1EC2-3E1908D5F2AC}"/>
                </a:ext>
              </a:extLst>
            </p:cNvPr>
            <p:cNvSpPr>
              <a:spLocks/>
            </p:cNvSpPr>
            <p:nvPr/>
          </p:nvSpPr>
          <p:spPr bwMode="auto">
            <a:xfrm>
              <a:off x="899001" y="2985770"/>
              <a:ext cx="1819856" cy="1352550"/>
            </a:xfrm>
            <a:custGeom>
              <a:avLst/>
              <a:gdLst>
                <a:gd name="connsiteX0" fmla="*/ 910305 w 1819856"/>
                <a:gd name="connsiteY0" fmla="*/ 426626 h 1352550"/>
                <a:gd name="connsiteX1" fmla="*/ 1147514 w 1819856"/>
                <a:gd name="connsiteY1" fmla="*/ 497735 h 1352550"/>
                <a:gd name="connsiteX2" fmla="*/ 1807769 w 1819856"/>
                <a:gd name="connsiteY2" fmla="*/ 874459 h 1352550"/>
                <a:gd name="connsiteX3" fmla="*/ 1819856 w 1819856"/>
                <a:gd name="connsiteY3" fmla="*/ 894127 h 1352550"/>
                <a:gd name="connsiteX4" fmla="*/ 1807769 w 1819856"/>
                <a:gd name="connsiteY4" fmla="*/ 913795 h 1352550"/>
                <a:gd name="connsiteX5" fmla="*/ 1147514 w 1819856"/>
                <a:gd name="connsiteY5" fmla="*/ 1292032 h 1352550"/>
                <a:gd name="connsiteX6" fmla="*/ 919371 w 1819856"/>
                <a:gd name="connsiteY6" fmla="*/ 1352550 h 1352550"/>
                <a:gd name="connsiteX7" fmla="*/ 680651 w 1819856"/>
                <a:gd name="connsiteY7" fmla="*/ 1292032 h 1352550"/>
                <a:gd name="connsiteX8" fmla="*/ 11331 w 1819856"/>
                <a:gd name="connsiteY8" fmla="*/ 913795 h 1352550"/>
                <a:gd name="connsiteX9" fmla="*/ 11331 w 1819856"/>
                <a:gd name="connsiteY9" fmla="*/ 874459 h 1352550"/>
                <a:gd name="connsiteX10" fmla="*/ 680651 w 1819856"/>
                <a:gd name="connsiteY10" fmla="*/ 497735 h 1352550"/>
                <a:gd name="connsiteX11" fmla="*/ 910305 w 1819856"/>
                <a:gd name="connsiteY11" fmla="*/ 426626 h 1352550"/>
                <a:gd name="connsiteX12" fmla="*/ 1519788 w 1819856"/>
                <a:gd name="connsiteY12" fmla="*/ 290100 h 1352550"/>
                <a:gd name="connsiteX13" fmla="*/ 1539978 w 1819856"/>
                <a:gd name="connsiteY13" fmla="*/ 302214 h 1352550"/>
                <a:gd name="connsiteX14" fmla="*/ 1533939 w 1819856"/>
                <a:gd name="connsiteY14" fmla="*/ 344612 h 1352550"/>
                <a:gd name="connsiteX15" fmla="*/ 1286385 w 1819856"/>
                <a:gd name="connsiteY15" fmla="*/ 527831 h 1352550"/>
                <a:gd name="connsiteX16" fmla="*/ 1244119 w 1819856"/>
                <a:gd name="connsiteY16" fmla="*/ 520260 h 1352550"/>
                <a:gd name="connsiteX17" fmla="*/ 1251667 w 1819856"/>
                <a:gd name="connsiteY17" fmla="*/ 477862 h 1352550"/>
                <a:gd name="connsiteX18" fmla="*/ 1496203 w 1819856"/>
                <a:gd name="connsiteY18" fmla="*/ 296157 h 1352550"/>
                <a:gd name="connsiteX19" fmla="*/ 1519788 w 1819856"/>
                <a:gd name="connsiteY19" fmla="*/ 290100 h 1352550"/>
                <a:gd name="connsiteX20" fmla="*/ 287068 w 1819856"/>
                <a:gd name="connsiteY20" fmla="*/ 290100 h 1352550"/>
                <a:gd name="connsiteX21" fmla="*/ 309960 w 1819856"/>
                <a:gd name="connsiteY21" fmla="*/ 296157 h 1352550"/>
                <a:gd name="connsiteX22" fmla="*/ 556672 w 1819856"/>
                <a:gd name="connsiteY22" fmla="*/ 477862 h 1352550"/>
                <a:gd name="connsiteX23" fmla="*/ 564240 w 1819856"/>
                <a:gd name="connsiteY23" fmla="*/ 520260 h 1352550"/>
                <a:gd name="connsiteX24" fmla="*/ 520347 w 1819856"/>
                <a:gd name="connsiteY24" fmla="*/ 527831 h 1352550"/>
                <a:gd name="connsiteX25" fmla="*/ 273635 w 1819856"/>
                <a:gd name="connsiteY25" fmla="*/ 344612 h 1352550"/>
                <a:gd name="connsiteX26" fmla="*/ 267581 w 1819856"/>
                <a:gd name="connsiteY26" fmla="*/ 302214 h 1352550"/>
                <a:gd name="connsiteX27" fmla="*/ 287068 w 1819856"/>
                <a:gd name="connsiteY27" fmla="*/ 290100 h 1352550"/>
                <a:gd name="connsiteX28" fmla="*/ 907278 w 1819856"/>
                <a:gd name="connsiteY28" fmla="*/ 0 h 1352550"/>
                <a:gd name="connsiteX29" fmla="*/ 939245 w 1819856"/>
                <a:gd name="connsiteY29" fmla="*/ 31788 h 1352550"/>
                <a:gd name="connsiteX30" fmla="*/ 939245 w 1819856"/>
                <a:gd name="connsiteY30" fmla="*/ 339070 h 1352550"/>
                <a:gd name="connsiteX31" fmla="*/ 907278 w 1819856"/>
                <a:gd name="connsiteY31" fmla="*/ 369344 h 1352550"/>
                <a:gd name="connsiteX32" fmla="*/ 876833 w 1819856"/>
                <a:gd name="connsiteY32" fmla="*/ 339070 h 1352550"/>
                <a:gd name="connsiteX33" fmla="*/ 876833 w 1819856"/>
                <a:gd name="connsiteY33" fmla="*/ 31788 h 1352550"/>
                <a:gd name="connsiteX34" fmla="*/ 907278 w 1819856"/>
                <a:gd name="connsiteY34" fmla="*/ 0 h 135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19856" h="1352550">
                  <a:moveTo>
                    <a:pt x="910305" y="426626"/>
                  </a:moveTo>
                  <a:cubicBezTo>
                    <a:pt x="935990" y="426626"/>
                    <a:pt x="1050817" y="434191"/>
                    <a:pt x="1147514" y="497735"/>
                  </a:cubicBezTo>
                  <a:cubicBezTo>
                    <a:pt x="1587180" y="748884"/>
                    <a:pt x="1748845" y="841174"/>
                    <a:pt x="1807769" y="874459"/>
                  </a:cubicBezTo>
                  <a:cubicBezTo>
                    <a:pt x="1815324" y="878998"/>
                    <a:pt x="1819856" y="886562"/>
                    <a:pt x="1819856" y="894127"/>
                  </a:cubicBezTo>
                  <a:cubicBezTo>
                    <a:pt x="1819856" y="903205"/>
                    <a:pt x="1815324" y="910769"/>
                    <a:pt x="1807769" y="913795"/>
                  </a:cubicBezTo>
                  <a:cubicBezTo>
                    <a:pt x="1147514" y="1292032"/>
                    <a:pt x="1147514" y="1292032"/>
                    <a:pt x="1147514" y="1292032"/>
                  </a:cubicBezTo>
                  <a:cubicBezTo>
                    <a:pt x="1050817" y="1352550"/>
                    <a:pt x="935990" y="1352550"/>
                    <a:pt x="919371" y="1352550"/>
                  </a:cubicBezTo>
                  <a:cubicBezTo>
                    <a:pt x="892175" y="1352550"/>
                    <a:pt x="777348" y="1352550"/>
                    <a:pt x="680651" y="1292032"/>
                  </a:cubicBezTo>
                  <a:cubicBezTo>
                    <a:pt x="234941" y="1040883"/>
                    <a:pt x="71766" y="948593"/>
                    <a:pt x="11331" y="913795"/>
                  </a:cubicBezTo>
                  <a:cubicBezTo>
                    <a:pt x="-3778" y="906231"/>
                    <a:pt x="-3778" y="883536"/>
                    <a:pt x="11331" y="874459"/>
                  </a:cubicBezTo>
                  <a:cubicBezTo>
                    <a:pt x="680651" y="497735"/>
                    <a:pt x="680651" y="497735"/>
                    <a:pt x="680651" y="497735"/>
                  </a:cubicBezTo>
                  <a:cubicBezTo>
                    <a:pt x="777348" y="434191"/>
                    <a:pt x="892175" y="426626"/>
                    <a:pt x="910305" y="426626"/>
                  </a:cubicBezTo>
                  <a:close/>
                  <a:moveTo>
                    <a:pt x="1519788" y="290100"/>
                  </a:moveTo>
                  <a:cubicBezTo>
                    <a:pt x="1527902" y="291236"/>
                    <a:pt x="1535449" y="295400"/>
                    <a:pt x="1539978" y="302214"/>
                  </a:cubicBezTo>
                  <a:cubicBezTo>
                    <a:pt x="1550544" y="315842"/>
                    <a:pt x="1547525" y="335527"/>
                    <a:pt x="1533939" y="344612"/>
                  </a:cubicBezTo>
                  <a:cubicBezTo>
                    <a:pt x="1533939" y="344612"/>
                    <a:pt x="1533939" y="344612"/>
                    <a:pt x="1286385" y="527831"/>
                  </a:cubicBezTo>
                  <a:cubicBezTo>
                    <a:pt x="1272799" y="536916"/>
                    <a:pt x="1254686" y="533888"/>
                    <a:pt x="1244119" y="520260"/>
                  </a:cubicBezTo>
                  <a:cubicBezTo>
                    <a:pt x="1235062" y="506632"/>
                    <a:pt x="1238082" y="488462"/>
                    <a:pt x="1251667" y="477862"/>
                  </a:cubicBezTo>
                  <a:cubicBezTo>
                    <a:pt x="1251667" y="477862"/>
                    <a:pt x="1251667" y="477862"/>
                    <a:pt x="1496203" y="296157"/>
                  </a:cubicBezTo>
                  <a:cubicBezTo>
                    <a:pt x="1502996" y="290857"/>
                    <a:pt x="1511675" y="288964"/>
                    <a:pt x="1519788" y="290100"/>
                  </a:cubicBezTo>
                  <a:close/>
                  <a:moveTo>
                    <a:pt x="287068" y="290100"/>
                  </a:moveTo>
                  <a:cubicBezTo>
                    <a:pt x="294825" y="288964"/>
                    <a:pt x="303149" y="290857"/>
                    <a:pt x="309960" y="296157"/>
                  </a:cubicBezTo>
                  <a:cubicBezTo>
                    <a:pt x="309960" y="296157"/>
                    <a:pt x="309960" y="296157"/>
                    <a:pt x="556672" y="477862"/>
                  </a:cubicBezTo>
                  <a:cubicBezTo>
                    <a:pt x="570294" y="488462"/>
                    <a:pt x="573322" y="506632"/>
                    <a:pt x="564240" y="520260"/>
                  </a:cubicBezTo>
                  <a:cubicBezTo>
                    <a:pt x="553645" y="533888"/>
                    <a:pt x="535482" y="536916"/>
                    <a:pt x="520347" y="527831"/>
                  </a:cubicBezTo>
                  <a:cubicBezTo>
                    <a:pt x="520347" y="527831"/>
                    <a:pt x="520347" y="527831"/>
                    <a:pt x="273635" y="344612"/>
                  </a:cubicBezTo>
                  <a:cubicBezTo>
                    <a:pt x="260013" y="335527"/>
                    <a:pt x="256985" y="315842"/>
                    <a:pt x="267581" y="302214"/>
                  </a:cubicBezTo>
                  <a:cubicBezTo>
                    <a:pt x="272121" y="295400"/>
                    <a:pt x="279310" y="291236"/>
                    <a:pt x="287068" y="290100"/>
                  </a:cubicBezTo>
                  <a:close/>
                  <a:moveTo>
                    <a:pt x="907278" y="0"/>
                  </a:moveTo>
                  <a:cubicBezTo>
                    <a:pt x="924023" y="0"/>
                    <a:pt x="939245" y="15137"/>
                    <a:pt x="939245" y="31788"/>
                  </a:cubicBezTo>
                  <a:cubicBezTo>
                    <a:pt x="939245" y="31788"/>
                    <a:pt x="939245" y="31788"/>
                    <a:pt x="939245" y="339070"/>
                  </a:cubicBezTo>
                  <a:cubicBezTo>
                    <a:pt x="939245" y="355720"/>
                    <a:pt x="924023" y="369344"/>
                    <a:pt x="907278" y="369344"/>
                  </a:cubicBezTo>
                  <a:cubicBezTo>
                    <a:pt x="890533" y="369344"/>
                    <a:pt x="876833" y="355720"/>
                    <a:pt x="876833" y="339070"/>
                  </a:cubicBezTo>
                  <a:cubicBezTo>
                    <a:pt x="876833" y="339070"/>
                    <a:pt x="876833" y="339070"/>
                    <a:pt x="876833" y="31788"/>
                  </a:cubicBezTo>
                  <a:cubicBezTo>
                    <a:pt x="876833" y="15137"/>
                    <a:pt x="890533" y="0"/>
                    <a:pt x="907278" y="0"/>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sp>
          <p:nvSpPr>
            <p:cNvPr id="184" name="Freeform 10">
              <a:extLst>
                <a:ext uri="{FF2B5EF4-FFF2-40B4-BE49-F238E27FC236}">
                  <a16:creationId xmlns:a16="http://schemas.microsoft.com/office/drawing/2014/main" id="{B40316A5-8BF1-43ED-C8B5-5C1E85E18023}"/>
                </a:ext>
              </a:extLst>
            </p:cNvPr>
            <p:cNvSpPr>
              <a:spLocks/>
            </p:cNvSpPr>
            <p:nvPr/>
          </p:nvSpPr>
          <p:spPr bwMode="auto">
            <a:xfrm>
              <a:off x="1482583" y="3540640"/>
              <a:ext cx="660886" cy="664306"/>
            </a:xfrm>
            <a:custGeom>
              <a:avLst/>
              <a:gdLst>
                <a:gd name="connsiteX0" fmla="*/ 620589 w 1227138"/>
                <a:gd name="connsiteY0" fmla="*/ 0 h 1233488"/>
                <a:gd name="connsiteX1" fmla="*/ 1227138 w 1227138"/>
                <a:gd name="connsiteY1" fmla="*/ 623769 h 1233488"/>
                <a:gd name="connsiteX2" fmla="*/ 620589 w 1227138"/>
                <a:gd name="connsiteY2" fmla="*/ 1233488 h 1233488"/>
                <a:gd name="connsiteX3" fmla="*/ 0 w 1227138"/>
                <a:gd name="connsiteY3" fmla="*/ 623769 h 1233488"/>
                <a:gd name="connsiteX4" fmla="*/ 620589 w 1227138"/>
                <a:gd name="connsiteY4" fmla="*/ 0 h 1233488"/>
                <a:gd name="connsiteX5" fmla="*/ 623381 w 1227138"/>
                <a:gd name="connsiteY5" fmla="*/ 284162 h 1233488"/>
                <a:gd name="connsiteX6" fmla="*/ 284162 w 1227138"/>
                <a:gd name="connsiteY6" fmla="*/ 630197 h 1233488"/>
                <a:gd name="connsiteX7" fmla="*/ 623381 w 1227138"/>
                <a:gd name="connsiteY7" fmla="*/ 950912 h 1233488"/>
                <a:gd name="connsiteX8" fmla="*/ 942975 w 1227138"/>
                <a:gd name="connsiteY8" fmla="*/ 630197 h 1233488"/>
                <a:gd name="connsiteX9" fmla="*/ 623381 w 1227138"/>
                <a:gd name="connsiteY9" fmla="*/ 284162 h 123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7138" h="1233488">
                  <a:moveTo>
                    <a:pt x="620589" y="0"/>
                  </a:moveTo>
                  <a:cubicBezTo>
                    <a:pt x="963177" y="0"/>
                    <a:pt x="1227138" y="280977"/>
                    <a:pt x="1227138" y="623769"/>
                  </a:cubicBezTo>
                  <a:cubicBezTo>
                    <a:pt x="1227138" y="952511"/>
                    <a:pt x="949137" y="1233488"/>
                    <a:pt x="620589" y="1233488"/>
                  </a:cubicBezTo>
                  <a:cubicBezTo>
                    <a:pt x="275194" y="1233488"/>
                    <a:pt x="0" y="952511"/>
                    <a:pt x="0" y="623769"/>
                  </a:cubicBezTo>
                  <a:cubicBezTo>
                    <a:pt x="0" y="280977"/>
                    <a:pt x="275194" y="0"/>
                    <a:pt x="620589" y="0"/>
                  </a:cubicBezTo>
                  <a:close/>
                  <a:moveTo>
                    <a:pt x="623381" y="284162"/>
                  </a:moveTo>
                  <a:cubicBezTo>
                    <a:pt x="427139" y="284162"/>
                    <a:pt x="284162" y="433267"/>
                    <a:pt x="284162" y="630197"/>
                  </a:cubicBezTo>
                  <a:cubicBezTo>
                    <a:pt x="284162" y="801808"/>
                    <a:pt x="427139" y="950912"/>
                    <a:pt x="623381" y="950912"/>
                  </a:cubicBezTo>
                  <a:cubicBezTo>
                    <a:pt x="794392" y="950912"/>
                    <a:pt x="942975" y="801808"/>
                    <a:pt x="942975" y="630197"/>
                  </a:cubicBezTo>
                  <a:cubicBezTo>
                    <a:pt x="942975" y="433267"/>
                    <a:pt x="794392" y="284162"/>
                    <a:pt x="623381" y="28416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Microsoft Sans Serif"/>
                <a:ea typeface="+mn-ea"/>
                <a:cs typeface="+mn-cs"/>
                <a:sym typeface="Arial"/>
              </a:endParaRPr>
            </a:p>
          </p:txBody>
        </p:sp>
      </p:grpSp>
      <p:grpSp>
        <p:nvGrpSpPr>
          <p:cNvPr id="185" name="Group 184">
            <a:extLst>
              <a:ext uri="{FF2B5EF4-FFF2-40B4-BE49-F238E27FC236}">
                <a16:creationId xmlns:a16="http://schemas.microsoft.com/office/drawing/2014/main" id="{FC68294C-898A-1E24-8CA5-446F65CE1B35}"/>
              </a:ext>
            </a:extLst>
          </p:cNvPr>
          <p:cNvGrpSpPr>
            <a:grpSpLocks noChangeAspect="1"/>
          </p:cNvGrpSpPr>
          <p:nvPr/>
        </p:nvGrpSpPr>
        <p:grpSpPr>
          <a:xfrm>
            <a:off x="7318651" y="2124520"/>
            <a:ext cx="403517" cy="291048"/>
            <a:chOff x="4739298" y="3212608"/>
            <a:chExt cx="2376547" cy="1867392"/>
          </a:xfrm>
        </p:grpSpPr>
        <p:sp>
          <p:nvSpPr>
            <p:cNvPr id="186" name="Freeform 5">
              <a:extLst>
                <a:ext uri="{FF2B5EF4-FFF2-40B4-BE49-F238E27FC236}">
                  <a16:creationId xmlns:a16="http://schemas.microsoft.com/office/drawing/2014/main" id="{B1BD7D6A-9C8B-4148-8556-84723D2EF249}"/>
                </a:ext>
              </a:extLst>
            </p:cNvPr>
            <p:cNvSpPr>
              <a:spLocks/>
            </p:cNvSpPr>
            <p:nvPr/>
          </p:nvSpPr>
          <p:spPr bwMode="auto">
            <a:xfrm>
              <a:off x="4739298" y="3212608"/>
              <a:ext cx="2376547" cy="1867392"/>
            </a:xfrm>
            <a:custGeom>
              <a:avLst/>
              <a:gdLst>
                <a:gd name="T0" fmla="*/ 1171 w 1224"/>
                <a:gd name="T1" fmla="*/ 131 h 961"/>
                <a:gd name="T2" fmla="*/ 958 w 1224"/>
                <a:gd name="T3" fmla="*/ 0 h 961"/>
                <a:gd name="T4" fmla="*/ 839 w 1224"/>
                <a:gd name="T5" fmla="*/ 18 h 961"/>
                <a:gd name="T6" fmla="*/ 786 w 1224"/>
                <a:gd name="T7" fmla="*/ 48 h 961"/>
                <a:gd name="T8" fmla="*/ 715 w 1224"/>
                <a:gd name="T9" fmla="*/ 77 h 961"/>
                <a:gd name="T10" fmla="*/ 502 w 1224"/>
                <a:gd name="T11" fmla="*/ 77 h 961"/>
                <a:gd name="T12" fmla="*/ 502 w 1224"/>
                <a:gd name="T13" fmla="*/ 77 h 961"/>
                <a:gd name="T14" fmla="*/ 438 w 1224"/>
                <a:gd name="T15" fmla="*/ 48 h 961"/>
                <a:gd name="T16" fmla="*/ 385 w 1224"/>
                <a:gd name="T17" fmla="*/ 18 h 961"/>
                <a:gd name="T18" fmla="*/ 260 w 1224"/>
                <a:gd name="T19" fmla="*/ 0 h 961"/>
                <a:gd name="T20" fmla="*/ 47 w 1224"/>
                <a:gd name="T21" fmla="*/ 131 h 961"/>
                <a:gd name="T22" fmla="*/ 7 w 1224"/>
                <a:gd name="T23" fmla="*/ 377 h 961"/>
                <a:gd name="T24" fmla="*/ 36 w 1224"/>
                <a:gd name="T25" fmla="*/ 586 h 961"/>
                <a:gd name="T26" fmla="*/ 119 w 1224"/>
                <a:gd name="T27" fmla="*/ 835 h 961"/>
                <a:gd name="T28" fmla="*/ 396 w 1224"/>
                <a:gd name="T29" fmla="*/ 878 h 961"/>
                <a:gd name="T30" fmla="*/ 456 w 1224"/>
                <a:gd name="T31" fmla="*/ 728 h 961"/>
                <a:gd name="T32" fmla="*/ 515 w 1224"/>
                <a:gd name="T33" fmla="*/ 578 h 961"/>
                <a:gd name="T34" fmla="*/ 533 w 1224"/>
                <a:gd name="T35" fmla="*/ 578 h 961"/>
                <a:gd name="T36" fmla="*/ 704 w 1224"/>
                <a:gd name="T37" fmla="*/ 578 h 961"/>
                <a:gd name="T38" fmla="*/ 768 w 1224"/>
                <a:gd name="T39" fmla="*/ 728 h 961"/>
                <a:gd name="T40" fmla="*/ 828 w 1224"/>
                <a:gd name="T41" fmla="*/ 878 h 961"/>
                <a:gd name="T42" fmla="*/ 1105 w 1224"/>
                <a:gd name="T43" fmla="*/ 835 h 961"/>
                <a:gd name="T44" fmla="*/ 1188 w 1224"/>
                <a:gd name="T45" fmla="*/ 586 h 961"/>
                <a:gd name="T46" fmla="*/ 1217 w 1224"/>
                <a:gd name="T47" fmla="*/ 377 h 961"/>
                <a:gd name="T48" fmla="*/ 1171 w 1224"/>
                <a:gd name="T49" fmla="*/ 131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4" h="961">
                  <a:moveTo>
                    <a:pt x="1171" y="131"/>
                  </a:moveTo>
                  <a:cubicBezTo>
                    <a:pt x="1129" y="48"/>
                    <a:pt x="1046" y="5"/>
                    <a:pt x="958" y="0"/>
                  </a:cubicBezTo>
                  <a:cubicBezTo>
                    <a:pt x="916" y="0"/>
                    <a:pt x="874" y="5"/>
                    <a:pt x="839" y="18"/>
                  </a:cubicBezTo>
                  <a:cubicBezTo>
                    <a:pt x="821" y="29"/>
                    <a:pt x="805" y="35"/>
                    <a:pt x="786" y="48"/>
                  </a:cubicBezTo>
                  <a:cubicBezTo>
                    <a:pt x="762" y="59"/>
                    <a:pt x="746" y="77"/>
                    <a:pt x="715" y="77"/>
                  </a:cubicBezTo>
                  <a:cubicBezTo>
                    <a:pt x="640" y="77"/>
                    <a:pt x="586" y="77"/>
                    <a:pt x="502" y="77"/>
                  </a:cubicBezTo>
                  <a:cubicBezTo>
                    <a:pt x="502" y="77"/>
                    <a:pt x="502" y="77"/>
                    <a:pt x="502" y="77"/>
                  </a:cubicBezTo>
                  <a:cubicBezTo>
                    <a:pt x="473" y="77"/>
                    <a:pt x="462" y="59"/>
                    <a:pt x="438" y="48"/>
                  </a:cubicBezTo>
                  <a:cubicBezTo>
                    <a:pt x="420" y="35"/>
                    <a:pt x="403" y="29"/>
                    <a:pt x="385" y="18"/>
                  </a:cubicBezTo>
                  <a:cubicBezTo>
                    <a:pt x="343" y="5"/>
                    <a:pt x="302" y="0"/>
                    <a:pt x="260" y="0"/>
                  </a:cubicBezTo>
                  <a:cubicBezTo>
                    <a:pt x="172" y="5"/>
                    <a:pt x="90" y="48"/>
                    <a:pt x="47" y="131"/>
                  </a:cubicBezTo>
                  <a:cubicBezTo>
                    <a:pt x="13" y="203"/>
                    <a:pt x="0" y="299"/>
                    <a:pt x="7" y="377"/>
                  </a:cubicBezTo>
                  <a:cubicBezTo>
                    <a:pt x="7" y="447"/>
                    <a:pt x="18" y="514"/>
                    <a:pt x="36" y="586"/>
                  </a:cubicBezTo>
                  <a:cubicBezTo>
                    <a:pt x="55" y="669"/>
                    <a:pt x="71" y="765"/>
                    <a:pt x="119" y="835"/>
                  </a:cubicBezTo>
                  <a:cubicBezTo>
                    <a:pt x="183" y="944"/>
                    <a:pt x="308" y="961"/>
                    <a:pt x="396" y="878"/>
                  </a:cubicBezTo>
                  <a:cubicBezTo>
                    <a:pt x="432" y="848"/>
                    <a:pt x="449" y="776"/>
                    <a:pt x="456" y="728"/>
                  </a:cubicBezTo>
                  <a:cubicBezTo>
                    <a:pt x="467" y="639"/>
                    <a:pt x="491" y="578"/>
                    <a:pt x="515" y="578"/>
                  </a:cubicBezTo>
                  <a:cubicBezTo>
                    <a:pt x="533" y="578"/>
                    <a:pt x="533" y="578"/>
                    <a:pt x="533" y="578"/>
                  </a:cubicBezTo>
                  <a:cubicBezTo>
                    <a:pt x="704" y="578"/>
                    <a:pt x="704" y="578"/>
                    <a:pt x="704" y="578"/>
                  </a:cubicBezTo>
                  <a:cubicBezTo>
                    <a:pt x="733" y="578"/>
                    <a:pt x="757" y="639"/>
                    <a:pt x="768" y="728"/>
                  </a:cubicBezTo>
                  <a:cubicBezTo>
                    <a:pt x="775" y="776"/>
                    <a:pt x="792" y="848"/>
                    <a:pt x="828" y="878"/>
                  </a:cubicBezTo>
                  <a:cubicBezTo>
                    <a:pt x="916" y="961"/>
                    <a:pt x="1041" y="944"/>
                    <a:pt x="1105" y="835"/>
                  </a:cubicBezTo>
                  <a:cubicBezTo>
                    <a:pt x="1153" y="765"/>
                    <a:pt x="1171" y="669"/>
                    <a:pt x="1188" y="586"/>
                  </a:cubicBezTo>
                  <a:cubicBezTo>
                    <a:pt x="1200" y="514"/>
                    <a:pt x="1217" y="447"/>
                    <a:pt x="1217" y="377"/>
                  </a:cubicBezTo>
                  <a:cubicBezTo>
                    <a:pt x="1224" y="299"/>
                    <a:pt x="1211" y="203"/>
                    <a:pt x="1171" y="131"/>
                  </a:cubicBezTo>
                  <a:close/>
                </a:path>
              </a:pathLst>
            </a:custGeom>
            <a:solidFill>
              <a:schemeClr val="accent1">
                <a:lumMod val="100000"/>
              </a:schemeClr>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white"/>
                </a:solidFill>
                <a:effectLst/>
                <a:uLnTx/>
                <a:uFillTx/>
                <a:latin typeface="Microsoft Sans Serif"/>
                <a:ea typeface="+mn-ea"/>
                <a:cs typeface="+mn-cs"/>
                <a:sym typeface="Arial"/>
              </a:endParaRPr>
            </a:p>
          </p:txBody>
        </p:sp>
        <p:sp>
          <p:nvSpPr>
            <p:cNvPr id="187" name="Freeform: Shape 105">
              <a:extLst>
                <a:ext uri="{FF2B5EF4-FFF2-40B4-BE49-F238E27FC236}">
                  <a16:creationId xmlns:a16="http://schemas.microsoft.com/office/drawing/2014/main" id="{87AF2F64-318E-963A-7DFE-1D6B832367E2}"/>
                </a:ext>
              </a:extLst>
            </p:cNvPr>
            <p:cNvSpPr>
              <a:spLocks/>
            </p:cNvSpPr>
            <p:nvPr/>
          </p:nvSpPr>
          <p:spPr bwMode="auto">
            <a:xfrm>
              <a:off x="5002956" y="3522022"/>
              <a:ext cx="1825954" cy="607938"/>
            </a:xfrm>
            <a:custGeom>
              <a:avLst/>
              <a:gdLst>
                <a:gd name="connsiteX0" fmla="*/ 1547062 w 1825954"/>
                <a:gd name="connsiteY0" fmla="*/ 108946 h 607938"/>
                <a:gd name="connsiteX1" fmla="*/ 1377116 w 1825954"/>
                <a:gd name="connsiteY1" fmla="*/ 278892 h 607938"/>
                <a:gd name="connsiteX2" fmla="*/ 1547062 w 1825954"/>
                <a:gd name="connsiteY2" fmla="*/ 448838 h 607938"/>
                <a:gd name="connsiteX3" fmla="*/ 1717008 w 1825954"/>
                <a:gd name="connsiteY3" fmla="*/ 278892 h 607938"/>
                <a:gd name="connsiteX4" fmla="*/ 1547062 w 1825954"/>
                <a:gd name="connsiteY4" fmla="*/ 108946 h 607938"/>
                <a:gd name="connsiteX5" fmla="*/ 295134 w 1825954"/>
                <a:gd name="connsiteY5" fmla="*/ 18885 h 607938"/>
                <a:gd name="connsiteX6" fmla="*/ 353384 w 1825954"/>
                <a:gd name="connsiteY6" fmla="*/ 77207 h 607938"/>
                <a:gd name="connsiteX7" fmla="*/ 353384 w 1825954"/>
                <a:gd name="connsiteY7" fmla="*/ 256062 h 607938"/>
                <a:gd name="connsiteX8" fmla="*/ 530076 w 1825954"/>
                <a:gd name="connsiteY8" fmla="*/ 256062 h 607938"/>
                <a:gd name="connsiteX9" fmla="*/ 588326 w 1825954"/>
                <a:gd name="connsiteY9" fmla="*/ 314384 h 607938"/>
                <a:gd name="connsiteX10" fmla="*/ 530076 w 1825954"/>
                <a:gd name="connsiteY10" fmla="*/ 372706 h 607938"/>
                <a:gd name="connsiteX11" fmla="*/ 353384 w 1825954"/>
                <a:gd name="connsiteY11" fmla="*/ 372706 h 607938"/>
                <a:gd name="connsiteX12" fmla="*/ 353384 w 1825954"/>
                <a:gd name="connsiteY12" fmla="*/ 549616 h 607938"/>
                <a:gd name="connsiteX13" fmla="*/ 295134 w 1825954"/>
                <a:gd name="connsiteY13" fmla="*/ 607938 h 607938"/>
                <a:gd name="connsiteX14" fmla="*/ 236884 w 1825954"/>
                <a:gd name="connsiteY14" fmla="*/ 549616 h 607938"/>
                <a:gd name="connsiteX15" fmla="*/ 236884 w 1825954"/>
                <a:gd name="connsiteY15" fmla="*/ 372706 h 607938"/>
                <a:gd name="connsiteX16" fmla="*/ 58250 w 1825954"/>
                <a:gd name="connsiteY16" fmla="*/ 372706 h 607938"/>
                <a:gd name="connsiteX17" fmla="*/ 0 w 1825954"/>
                <a:gd name="connsiteY17" fmla="*/ 314384 h 607938"/>
                <a:gd name="connsiteX18" fmla="*/ 58250 w 1825954"/>
                <a:gd name="connsiteY18" fmla="*/ 256062 h 607938"/>
                <a:gd name="connsiteX19" fmla="*/ 236884 w 1825954"/>
                <a:gd name="connsiteY19" fmla="*/ 256062 h 607938"/>
                <a:gd name="connsiteX20" fmla="*/ 236884 w 1825954"/>
                <a:gd name="connsiteY20" fmla="*/ 77207 h 607938"/>
                <a:gd name="connsiteX21" fmla="*/ 295134 w 1825954"/>
                <a:gd name="connsiteY21" fmla="*/ 18885 h 607938"/>
                <a:gd name="connsiteX22" fmla="*/ 1547062 w 1825954"/>
                <a:gd name="connsiteY22" fmla="*/ 0 h 607938"/>
                <a:gd name="connsiteX23" fmla="*/ 1825954 w 1825954"/>
                <a:gd name="connsiteY23" fmla="*/ 278892 h 607938"/>
                <a:gd name="connsiteX24" fmla="*/ 1547062 w 1825954"/>
                <a:gd name="connsiteY24" fmla="*/ 557784 h 607938"/>
                <a:gd name="connsiteX25" fmla="*/ 1268170 w 1825954"/>
                <a:gd name="connsiteY25" fmla="*/ 278892 h 607938"/>
                <a:gd name="connsiteX26" fmla="*/ 1547062 w 1825954"/>
                <a:gd name="connsiteY26" fmla="*/ 0 h 60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25954" h="607938">
                  <a:moveTo>
                    <a:pt x="1547062" y="108946"/>
                  </a:moveTo>
                  <a:cubicBezTo>
                    <a:pt x="1453203" y="108946"/>
                    <a:pt x="1377116" y="185033"/>
                    <a:pt x="1377116" y="278892"/>
                  </a:cubicBezTo>
                  <a:cubicBezTo>
                    <a:pt x="1377116" y="372751"/>
                    <a:pt x="1453203" y="448838"/>
                    <a:pt x="1547062" y="448838"/>
                  </a:cubicBezTo>
                  <a:cubicBezTo>
                    <a:pt x="1640921" y="448838"/>
                    <a:pt x="1717008" y="372751"/>
                    <a:pt x="1717008" y="278892"/>
                  </a:cubicBezTo>
                  <a:cubicBezTo>
                    <a:pt x="1717008" y="185033"/>
                    <a:pt x="1640921" y="108946"/>
                    <a:pt x="1547062" y="108946"/>
                  </a:cubicBezTo>
                  <a:close/>
                  <a:moveTo>
                    <a:pt x="295134" y="18885"/>
                  </a:moveTo>
                  <a:cubicBezTo>
                    <a:pt x="326201" y="18885"/>
                    <a:pt x="353384" y="46102"/>
                    <a:pt x="353384" y="77207"/>
                  </a:cubicBezTo>
                  <a:cubicBezTo>
                    <a:pt x="353384" y="77207"/>
                    <a:pt x="353384" y="77207"/>
                    <a:pt x="353384" y="256062"/>
                  </a:cubicBezTo>
                  <a:cubicBezTo>
                    <a:pt x="353384" y="256062"/>
                    <a:pt x="353384" y="256062"/>
                    <a:pt x="530076" y="256062"/>
                  </a:cubicBezTo>
                  <a:cubicBezTo>
                    <a:pt x="563085" y="256062"/>
                    <a:pt x="588326" y="281334"/>
                    <a:pt x="588326" y="314384"/>
                  </a:cubicBezTo>
                  <a:cubicBezTo>
                    <a:pt x="588326" y="345489"/>
                    <a:pt x="563085" y="372706"/>
                    <a:pt x="530076" y="372706"/>
                  </a:cubicBezTo>
                  <a:cubicBezTo>
                    <a:pt x="530076" y="372706"/>
                    <a:pt x="530076" y="372706"/>
                    <a:pt x="353384" y="372706"/>
                  </a:cubicBezTo>
                  <a:cubicBezTo>
                    <a:pt x="353384" y="372706"/>
                    <a:pt x="353384" y="372706"/>
                    <a:pt x="353384" y="549616"/>
                  </a:cubicBezTo>
                  <a:cubicBezTo>
                    <a:pt x="353384" y="582665"/>
                    <a:pt x="326201" y="607938"/>
                    <a:pt x="295134" y="607938"/>
                  </a:cubicBezTo>
                  <a:cubicBezTo>
                    <a:pt x="262126" y="607938"/>
                    <a:pt x="236884" y="582665"/>
                    <a:pt x="236884" y="549616"/>
                  </a:cubicBezTo>
                  <a:cubicBezTo>
                    <a:pt x="236884" y="549616"/>
                    <a:pt x="236884" y="549616"/>
                    <a:pt x="236884" y="372706"/>
                  </a:cubicBezTo>
                  <a:cubicBezTo>
                    <a:pt x="236884" y="372706"/>
                    <a:pt x="236884" y="372706"/>
                    <a:pt x="58250" y="372706"/>
                  </a:cubicBezTo>
                  <a:cubicBezTo>
                    <a:pt x="27184" y="372706"/>
                    <a:pt x="0" y="345489"/>
                    <a:pt x="0" y="314384"/>
                  </a:cubicBezTo>
                  <a:cubicBezTo>
                    <a:pt x="0" y="281334"/>
                    <a:pt x="27184" y="256062"/>
                    <a:pt x="58250" y="256062"/>
                  </a:cubicBezTo>
                  <a:cubicBezTo>
                    <a:pt x="58250" y="256062"/>
                    <a:pt x="58250" y="256062"/>
                    <a:pt x="236884" y="256062"/>
                  </a:cubicBezTo>
                  <a:cubicBezTo>
                    <a:pt x="236884" y="256062"/>
                    <a:pt x="236884" y="256062"/>
                    <a:pt x="236884" y="77207"/>
                  </a:cubicBezTo>
                  <a:cubicBezTo>
                    <a:pt x="236884" y="46102"/>
                    <a:pt x="262126" y="18885"/>
                    <a:pt x="295134" y="18885"/>
                  </a:cubicBezTo>
                  <a:close/>
                  <a:moveTo>
                    <a:pt x="1547062" y="0"/>
                  </a:moveTo>
                  <a:cubicBezTo>
                    <a:pt x="1701090" y="0"/>
                    <a:pt x="1825954" y="124864"/>
                    <a:pt x="1825954" y="278892"/>
                  </a:cubicBezTo>
                  <a:cubicBezTo>
                    <a:pt x="1825954" y="432920"/>
                    <a:pt x="1701090" y="557784"/>
                    <a:pt x="1547062" y="557784"/>
                  </a:cubicBezTo>
                  <a:cubicBezTo>
                    <a:pt x="1393034" y="557784"/>
                    <a:pt x="1268170" y="432920"/>
                    <a:pt x="1268170" y="278892"/>
                  </a:cubicBezTo>
                  <a:cubicBezTo>
                    <a:pt x="1268170" y="124864"/>
                    <a:pt x="1393034" y="0"/>
                    <a:pt x="1547062" y="0"/>
                  </a:cubicBezTo>
                  <a:close/>
                </a:path>
              </a:pathLst>
            </a:custGeom>
            <a:solidFill>
              <a:schemeClr val="accent2">
                <a:lumMod val="60000"/>
                <a:lumOff val="40000"/>
              </a:schemeClr>
            </a:solidFill>
            <a:ln w="10795" cap="flat" cmpd="sng" algn="ctr">
              <a:noFill/>
              <a:prstDash val="solid"/>
            </a:ln>
            <a:effectLst/>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white"/>
                </a:solidFill>
                <a:effectLst/>
                <a:uLnTx/>
                <a:uFillTx/>
                <a:latin typeface="Microsoft Sans Serif"/>
                <a:ea typeface="+mn-ea"/>
                <a:cs typeface="+mn-cs"/>
                <a:sym typeface="Arial"/>
              </a:endParaRPr>
            </a:p>
          </p:txBody>
        </p:sp>
      </p:grpSp>
      <p:sp>
        <p:nvSpPr>
          <p:cNvPr id="188" name="TextBox 187">
            <a:extLst>
              <a:ext uri="{FF2B5EF4-FFF2-40B4-BE49-F238E27FC236}">
                <a16:creationId xmlns:a16="http://schemas.microsoft.com/office/drawing/2014/main" id="{68B89289-BBC5-8D1F-E5B8-FDE79EEBFEC6}"/>
              </a:ext>
            </a:extLst>
          </p:cNvPr>
          <p:cNvSpPr txBox="1"/>
          <p:nvPr/>
        </p:nvSpPr>
        <p:spPr>
          <a:xfrm>
            <a:off x="6821124" y="3394213"/>
            <a:ext cx="2122377" cy="310213"/>
          </a:xfrm>
          <a:prstGeom prst="rect">
            <a:avLst/>
          </a:prstGeom>
        </p:spPr>
        <p:txBody>
          <a:bodyPr wrap="none" lIns="0" tIns="0" rIns="0" bIns="0" rtlCol="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E283C"/>
                </a:solidFill>
                <a:effectLst/>
                <a:uLnTx/>
                <a:uFillTx/>
                <a:latin typeface="Microsoft Sans Serif"/>
                <a:ea typeface="+mn-ea"/>
                <a:cs typeface="Microsoft Sans Serif" panose="020B0604020202020204" pitchFamily="34" charset="0"/>
                <a:sym typeface="Arial"/>
              </a:rPr>
              <a:t>Motion-to-render-to-photon latency</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E283C"/>
                </a:solidFill>
                <a:effectLst/>
                <a:uLnTx/>
                <a:uFillTx/>
                <a:latin typeface="Microsoft Sans Serif"/>
                <a:ea typeface="+mn-ea"/>
                <a:cs typeface="Microsoft Sans Serif" panose="020B0604020202020204" pitchFamily="34" charset="0"/>
                <a:sym typeface="Arial"/>
              </a:rPr>
              <a:t>M2R2P</a:t>
            </a:r>
          </a:p>
        </p:txBody>
      </p:sp>
      <p:grpSp>
        <p:nvGrpSpPr>
          <p:cNvPr id="9" name="Group 8">
            <a:extLst>
              <a:ext uri="{FF2B5EF4-FFF2-40B4-BE49-F238E27FC236}">
                <a16:creationId xmlns:a16="http://schemas.microsoft.com/office/drawing/2014/main" id="{88F7406C-40FF-56BD-D38E-89FEDF01C0E1}"/>
              </a:ext>
            </a:extLst>
          </p:cNvPr>
          <p:cNvGrpSpPr/>
          <p:nvPr/>
        </p:nvGrpSpPr>
        <p:grpSpPr>
          <a:xfrm>
            <a:off x="6620330" y="3070333"/>
            <a:ext cx="2447660" cy="879470"/>
            <a:chOff x="6768025" y="3123401"/>
            <a:chExt cx="2152269" cy="773334"/>
          </a:xfrm>
        </p:grpSpPr>
        <p:sp>
          <p:nvSpPr>
            <p:cNvPr id="191" name="Arc 190">
              <a:extLst>
                <a:ext uri="{FF2B5EF4-FFF2-40B4-BE49-F238E27FC236}">
                  <a16:creationId xmlns:a16="http://schemas.microsoft.com/office/drawing/2014/main" id="{33D01BC6-0244-784C-3963-4DBF3983F90A}"/>
                </a:ext>
              </a:extLst>
            </p:cNvPr>
            <p:cNvSpPr/>
            <p:nvPr/>
          </p:nvSpPr>
          <p:spPr>
            <a:xfrm>
              <a:off x="6926910" y="3126709"/>
              <a:ext cx="1993384" cy="770026"/>
            </a:xfrm>
            <a:prstGeom prst="arc">
              <a:avLst>
                <a:gd name="adj1" fmla="val 16200000"/>
                <a:gd name="adj2" fmla="val 5593265"/>
              </a:avLst>
            </a:prstGeom>
            <a:ln w="44450" cap="sq">
              <a:solidFill>
                <a:schemeClr val="accent1"/>
              </a:solidFill>
              <a:round/>
              <a:headEnd type="none" w="med"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3161E"/>
                </a:solidFill>
                <a:effectLst/>
                <a:uLnTx/>
                <a:uFillTx/>
                <a:latin typeface="Microsoft Sans Serif"/>
                <a:ea typeface="+mn-ea"/>
                <a:cs typeface="+mn-cs"/>
                <a:sym typeface="Arial"/>
              </a:endParaRPr>
            </a:p>
          </p:txBody>
        </p:sp>
        <p:sp>
          <p:nvSpPr>
            <p:cNvPr id="192" name="Arc 191">
              <a:extLst>
                <a:ext uri="{FF2B5EF4-FFF2-40B4-BE49-F238E27FC236}">
                  <a16:creationId xmlns:a16="http://schemas.microsoft.com/office/drawing/2014/main" id="{EA3E695A-D55C-9465-6FF9-8D6339F13032}"/>
                </a:ext>
              </a:extLst>
            </p:cNvPr>
            <p:cNvSpPr/>
            <p:nvPr/>
          </p:nvSpPr>
          <p:spPr>
            <a:xfrm rot="10800000">
              <a:off x="6768025" y="3123401"/>
              <a:ext cx="1993384" cy="770026"/>
            </a:xfrm>
            <a:prstGeom prst="arc">
              <a:avLst>
                <a:gd name="adj1" fmla="val 16200000"/>
                <a:gd name="adj2" fmla="val 5593265"/>
              </a:avLst>
            </a:prstGeom>
            <a:ln w="44450" cap="sq">
              <a:solidFill>
                <a:schemeClr val="accent3"/>
              </a:solidFill>
              <a:round/>
              <a:headEnd type="none" w="med"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3161E"/>
                </a:solidFill>
                <a:effectLst/>
                <a:uLnTx/>
                <a:uFillTx/>
                <a:latin typeface="Microsoft Sans Serif"/>
                <a:ea typeface="+mn-ea"/>
                <a:cs typeface="+mn-cs"/>
                <a:sym typeface="Arial"/>
              </a:endParaRPr>
            </a:p>
          </p:txBody>
        </p:sp>
      </p:grpSp>
      <p:pic>
        <p:nvPicPr>
          <p:cNvPr id="5" name="Picture 4" descr="Businessman raising shrugging">
            <a:extLst>
              <a:ext uri="{FF2B5EF4-FFF2-40B4-BE49-F238E27FC236}">
                <a16:creationId xmlns:a16="http://schemas.microsoft.com/office/drawing/2014/main" id="{A3A83A81-EC82-C80B-59D5-B6ED4AA8E743}"/>
              </a:ext>
            </a:extLst>
          </p:cNvPr>
          <p:cNvPicPr>
            <a:picLocks noChangeAspect="1"/>
          </p:cNvPicPr>
          <p:nvPr/>
        </p:nvPicPr>
        <p:blipFill>
          <a:blip r:embed="rId4"/>
          <a:stretch>
            <a:fillRect/>
          </a:stretch>
        </p:blipFill>
        <p:spPr>
          <a:xfrm>
            <a:off x="-164458" y="2942302"/>
            <a:ext cx="2052166" cy="3114130"/>
          </a:xfrm>
          <a:prstGeom prst="rect">
            <a:avLst/>
          </a:prstGeom>
        </p:spPr>
      </p:pic>
      <p:pic>
        <p:nvPicPr>
          <p:cNvPr id="7" name="Picture 6" descr="Casual woman holding a sign">
            <a:extLst>
              <a:ext uri="{FF2B5EF4-FFF2-40B4-BE49-F238E27FC236}">
                <a16:creationId xmlns:a16="http://schemas.microsoft.com/office/drawing/2014/main" id="{40B37650-9D0F-1982-74D1-7CEC2537ABCA}"/>
              </a:ext>
            </a:extLst>
          </p:cNvPr>
          <p:cNvPicPr>
            <a:picLocks noChangeAspect="1"/>
          </p:cNvPicPr>
          <p:nvPr/>
        </p:nvPicPr>
        <p:blipFill>
          <a:blip r:embed="rId5"/>
          <a:stretch>
            <a:fillRect/>
          </a:stretch>
        </p:blipFill>
        <p:spPr>
          <a:xfrm>
            <a:off x="1721210" y="3064951"/>
            <a:ext cx="1961258" cy="3227457"/>
          </a:xfrm>
          <a:prstGeom prst="rect">
            <a:avLst/>
          </a:prstGeom>
        </p:spPr>
      </p:pic>
      <p:sp>
        <p:nvSpPr>
          <p:cNvPr id="8" name="Rectangle 7">
            <a:extLst>
              <a:ext uri="{FF2B5EF4-FFF2-40B4-BE49-F238E27FC236}">
                <a16:creationId xmlns:a16="http://schemas.microsoft.com/office/drawing/2014/main" id="{3BD7BA9B-52B9-3264-C883-73C827B36439}"/>
              </a:ext>
            </a:extLst>
          </p:cNvPr>
          <p:cNvSpPr/>
          <p:nvPr/>
        </p:nvSpPr>
        <p:spPr>
          <a:xfrm rot="21240883">
            <a:off x="1851132" y="3661844"/>
            <a:ext cx="1719655" cy="132343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50" normalizeH="0" baseline="0" noProof="0" dirty="0">
                <a:ln w="0"/>
                <a:solidFill>
                  <a:srgbClr val="E71324"/>
                </a:solidFill>
                <a:effectLst>
                  <a:innerShdw blurRad="63500" dist="50800" dir="13500000">
                    <a:srgbClr val="000000">
                      <a:alpha val="50000"/>
                    </a:srgbClr>
                  </a:innerShdw>
                </a:effectLst>
                <a:uLnTx/>
                <a:uFillTx/>
                <a:latin typeface="Microsoft Sans Serif"/>
                <a:ea typeface="+mn-ea"/>
                <a:cs typeface="+mn-cs"/>
              </a:rPr>
              <a:t>H</a:t>
            </a:r>
            <a:r>
              <a:rPr kumimoji="0" lang="en-US" sz="2000" b="1" i="0" u="none" strike="noStrike" kern="1200" cap="none" spc="50" normalizeH="0" baseline="0" noProof="0" dirty="0">
                <a:ln w="0"/>
                <a:solidFill>
                  <a:srgbClr val="E71324"/>
                </a:solidFill>
                <a:effectLst>
                  <a:innerShdw blurRad="63500" dist="50800" dir="13500000">
                    <a:srgbClr val="000000">
                      <a:alpha val="50000"/>
                    </a:srgbClr>
                  </a:innerShdw>
                </a:effectLst>
                <a:uLnTx/>
                <a:uFillTx/>
                <a:latin typeface="Microsoft Sans Serif"/>
                <a:ea typeface="+mn-ea"/>
                <a:cs typeface="+mn-cs"/>
              </a:rPr>
              <a:t>ow to standardize split rendering?</a:t>
            </a:r>
          </a:p>
        </p:txBody>
      </p:sp>
    </p:spTree>
    <p:extLst>
      <p:ext uri="{BB962C8B-B14F-4D97-AF65-F5344CB8AC3E}">
        <p14:creationId xmlns:p14="http://schemas.microsoft.com/office/powerpoint/2010/main" val="112366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FBC9246-C1AB-E13C-6ED2-1241FC919B1A}"/>
              </a:ext>
            </a:extLst>
          </p:cNvPr>
          <p:cNvPicPr>
            <a:picLocks noChangeAspect="1"/>
          </p:cNvPicPr>
          <p:nvPr/>
        </p:nvPicPr>
        <p:blipFill>
          <a:blip r:embed="rId2"/>
          <a:stretch>
            <a:fillRect/>
          </a:stretch>
        </p:blipFill>
        <p:spPr>
          <a:xfrm>
            <a:off x="0" y="1783765"/>
            <a:ext cx="12192000" cy="4563457"/>
          </a:xfrm>
          <a:prstGeom prst="rect">
            <a:avLst/>
          </a:prstGeom>
        </p:spPr>
      </p:pic>
      <p:sp>
        <p:nvSpPr>
          <p:cNvPr id="2" name="Title 1">
            <a:extLst>
              <a:ext uri="{FF2B5EF4-FFF2-40B4-BE49-F238E27FC236}">
                <a16:creationId xmlns:a16="http://schemas.microsoft.com/office/drawing/2014/main" id="{7A9D6F51-59B4-6DF3-73D2-CF4DFD7753B7}"/>
              </a:ext>
            </a:extLst>
          </p:cNvPr>
          <p:cNvSpPr>
            <a:spLocks noGrp="1"/>
          </p:cNvSpPr>
          <p:nvPr>
            <p:ph type="title"/>
          </p:nvPr>
        </p:nvSpPr>
        <p:spPr/>
        <p:txBody>
          <a:bodyPr/>
          <a:lstStyle/>
          <a:p>
            <a:r>
              <a:rPr lang="de-DE" dirty="0"/>
              <a:t>Split Rendering Workflow </a:t>
            </a:r>
            <a:r>
              <a:rPr lang="de-DE"/>
              <a:t>Architecture</a:t>
            </a:r>
            <a:endParaRPr lang="en-US" dirty="0"/>
          </a:p>
        </p:txBody>
      </p:sp>
      <p:sp>
        <p:nvSpPr>
          <p:cNvPr id="4" name="Footer Placeholder 3">
            <a:extLst>
              <a:ext uri="{FF2B5EF4-FFF2-40B4-BE49-F238E27FC236}">
                <a16:creationId xmlns:a16="http://schemas.microsoft.com/office/drawing/2014/main" id="{04336A16-E785-C431-27DA-A158712CE61B}"/>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3GPP SA4#124</a:t>
            </a:r>
            <a:endParaRPr kumimoji="0" lang="en-US" sz="800" b="0" i="0" u="none" strike="noStrike" kern="1200" cap="none" spc="0" normalizeH="0" baseline="0" noProof="0" dirty="0">
              <a:ln>
                <a:noFill/>
              </a:ln>
              <a:solidFill>
                <a:srgbClr val="4A5A75">
                  <a:lumMod val="60000"/>
                  <a:lumOff val="40000"/>
                </a:srgbClr>
              </a:solidFill>
              <a:effectLst/>
              <a:uLnTx/>
              <a:uFillTx/>
              <a:latin typeface="Microsoft Sans Serif"/>
              <a:ea typeface="+mn-ea"/>
              <a:cs typeface="+mn-cs"/>
            </a:endParaRPr>
          </a:p>
        </p:txBody>
      </p:sp>
      <p:pic>
        <p:nvPicPr>
          <p:cNvPr id="5" name="Google Shape;278;p28">
            <a:extLst>
              <a:ext uri="{FF2B5EF4-FFF2-40B4-BE49-F238E27FC236}">
                <a16:creationId xmlns:a16="http://schemas.microsoft.com/office/drawing/2014/main" id="{85129B34-F2B1-BCF7-BB00-8ABEEE342730}"/>
              </a:ext>
            </a:extLst>
          </p:cNvPr>
          <p:cNvPicPr preferRelativeResize="0"/>
          <p:nvPr/>
        </p:nvPicPr>
        <p:blipFill rotWithShape="1">
          <a:blip r:embed="rId3">
            <a:alphaModFix/>
          </a:blip>
          <a:srcRect t="6967" b="9299"/>
          <a:stretch/>
        </p:blipFill>
        <p:spPr>
          <a:xfrm>
            <a:off x="1186088" y="2797412"/>
            <a:ext cx="706456" cy="301867"/>
          </a:xfrm>
          <a:prstGeom prst="rect">
            <a:avLst/>
          </a:prstGeom>
          <a:noFill/>
          <a:ln>
            <a:noFill/>
          </a:ln>
        </p:spPr>
      </p:pic>
      <p:pic>
        <p:nvPicPr>
          <p:cNvPr id="6" name="Picture 6">
            <a:extLst>
              <a:ext uri="{FF2B5EF4-FFF2-40B4-BE49-F238E27FC236}">
                <a16:creationId xmlns:a16="http://schemas.microsoft.com/office/drawing/2014/main" id="{9D9F354A-86AF-CDAA-68DF-4CB722CDBB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948" y="5693156"/>
            <a:ext cx="1068340" cy="2192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OpenGL – Wikipedia">
            <a:extLst>
              <a:ext uri="{FF2B5EF4-FFF2-40B4-BE49-F238E27FC236}">
                <a16:creationId xmlns:a16="http://schemas.microsoft.com/office/drawing/2014/main" id="{CE1BDBFD-28B6-FD11-2411-945CF04A6B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6806" y="5041308"/>
            <a:ext cx="607845" cy="2579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Was ist WebRTC und ist es sicher? | Wildix Blog">
            <a:extLst>
              <a:ext uri="{FF2B5EF4-FFF2-40B4-BE49-F238E27FC236}">
                <a16:creationId xmlns:a16="http://schemas.microsoft.com/office/drawing/2014/main" id="{69703777-2A44-0026-819A-1144C2B185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1386" y="3511324"/>
            <a:ext cx="389683" cy="4660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3GPP logo">
            <a:extLst>
              <a:ext uri="{FF2B5EF4-FFF2-40B4-BE49-F238E27FC236}">
                <a16:creationId xmlns:a16="http://schemas.microsoft.com/office/drawing/2014/main" id="{E4D60050-2069-F6BF-9F94-1422EB47DB1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4123" y="2762377"/>
            <a:ext cx="1103942" cy="6430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Internet Engineering Task Force – Wikipedia">
            <a:extLst>
              <a:ext uri="{FF2B5EF4-FFF2-40B4-BE49-F238E27FC236}">
                <a16:creationId xmlns:a16="http://schemas.microsoft.com/office/drawing/2014/main" id="{E6A337D0-542F-9E9E-9978-055AB9F0DC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77146" y="5170298"/>
            <a:ext cx="607845" cy="3479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Snapdragon Spaces XR Developer Platform | Snapdragon Spaces">
            <a:extLst>
              <a:ext uri="{FF2B5EF4-FFF2-40B4-BE49-F238E27FC236}">
                <a16:creationId xmlns:a16="http://schemas.microsoft.com/office/drawing/2014/main" id="{7F5284CE-3E94-D0DD-4218-AD30876C36A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19439" y="2603312"/>
            <a:ext cx="803697" cy="37734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descr="Unity (Spiel-Engine) – Wikipedia">
            <a:extLst>
              <a:ext uri="{FF2B5EF4-FFF2-40B4-BE49-F238E27FC236}">
                <a16:creationId xmlns:a16="http://schemas.microsoft.com/office/drawing/2014/main" id="{72B58E2F-75CC-AD88-E421-FEEF11AF443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4125" y="3512461"/>
            <a:ext cx="747815" cy="275445"/>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a:extLst>
              <a:ext uri="{FF2B5EF4-FFF2-40B4-BE49-F238E27FC236}">
                <a16:creationId xmlns:a16="http://schemas.microsoft.com/office/drawing/2014/main" id="{4146CDA1-6CCC-DF01-54F0-B7E4EB273260}"/>
              </a:ext>
            </a:extLst>
          </p:cNvPr>
          <p:cNvSpPr/>
          <p:nvPr/>
        </p:nvSpPr>
        <p:spPr>
          <a:xfrm>
            <a:off x="9565341" y="2791985"/>
            <a:ext cx="2474259" cy="298559"/>
          </a:xfrm>
          <a:prstGeom prst="ellipse">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13161E"/>
                </a:solidFill>
                <a:effectLst/>
                <a:uLnTx/>
                <a:uFillTx/>
                <a:latin typeface="Microsoft Sans Serif"/>
                <a:ea typeface="+mn-ea"/>
                <a:cs typeface="Microsoft Sans Serif" panose="020B0604020202020204" pitchFamily="34" charset="0"/>
              </a:rPr>
              <a:t>Network API</a:t>
            </a:r>
            <a:endParaRPr kumimoji="0" lang="en-US" sz="1200" b="0" i="0" u="none" strike="noStrike" kern="1200" cap="none" spc="0" normalizeH="0" baseline="0" noProof="0" dirty="0" err="1">
              <a:ln>
                <a:noFill/>
              </a:ln>
              <a:solidFill>
                <a:srgbClr val="13161E"/>
              </a:solidFill>
              <a:effectLst/>
              <a:uLnTx/>
              <a:uFillTx/>
              <a:latin typeface="Microsoft Sans Serif"/>
              <a:ea typeface="+mn-ea"/>
              <a:cs typeface="Microsoft Sans Serif" panose="020B0604020202020204" pitchFamily="34" charset="0"/>
            </a:endParaRPr>
          </a:p>
        </p:txBody>
      </p:sp>
      <p:sp>
        <p:nvSpPr>
          <p:cNvPr id="3" name="Rectangle: Rounded Corners 2">
            <a:extLst>
              <a:ext uri="{FF2B5EF4-FFF2-40B4-BE49-F238E27FC236}">
                <a16:creationId xmlns:a16="http://schemas.microsoft.com/office/drawing/2014/main" id="{F21A8EDD-040F-9B91-DF81-9D29589553B1}"/>
              </a:ext>
            </a:extLst>
          </p:cNvPr>
          <p:cNvSpPr/>
          <p:nvPr/>
        </p:nvSpPr>
        <p:spPr>
          <a:xfrm>
            <a:off x="7877687" y="280084"/>
            <a:ext cx="3979147" cy="8010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Qualcomm is planning to bring this to 5G-MAG Reference Tools</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70800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0BEA73C-176C-DCAA-AA18-AC1A518982E5}"/>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3GPP SA4#124</a:t>
            </a:r>
          </a:p>
        </p:txBody>
      </p:sp>
      <p:sp>
        <p:nvSpPr>
          <p:cNvPr id="3" name="Title 2">
            <a:extLst>
              <a:ext uri="{FF2B5EF4-FFF2-40B4-BE49-F238E27FC236}">
                <a16:creationId xmlns:a16="http://schemas.microsoft.com/office/drawing/2014/main" id="{3733B08D-0CA8-8FB7-EF60-26F904B058D7}"/>
              </a:ext>
            </a:extLst>
          </p:cNvPr>
          <p:cNvSpPr>
            <a:spLocks noGrp="1"/>
          </p:cNvSpPr>
          <p:nvPr>
            <p:ph type="title"/>
          </p:nvPr>
        </p:nvSpPr>
        <p:spPr>
          <a:xfrm>
            <a:off x="495300" y="642644"/>
            <a:ext cx="11187112" cy="361959"/>
          </a:xfrm>
        </p:spPr>
        <p:txBody>
          <a:bodyPr/>
          <a:lstStyle/>
          <a:p>
            <a:r>
              <a:rPr lang="en-US" dirty="0"/>
              <a:t>Split Rendering MSE and Interfaces</a:t>
            </a:r>
          </a:p>
        </p:txBody>
      </p:sp>
      <p:sp>
        <p:nvSpPr>
          <p:cNvPr id="6" name="Rectangle 2">
            <a:extLst>
              <a:ext uri="{FF2B5EF4-FFF2-40B4-BE49-F238E27FC236}">
                <a16:creationId xmlns:a16="http://schemas.microsoft.com/office/drawing/2014/main" id="{1859D8FD-AC60-6D7A-DE93-8A113E81B5FF}"/>
              </a:ext>
            </a:extLst>
          </p:cNvPr>
          <p:cNvSpPr>
            <a:spLocks noChangeArrowheads="1"/>
          </p:cNvSpPr>
          <p:nvPr/>
        </p:nvSpPr>
        <p:spPr bwMode="auto">
          <a:xfrm>
            <a:off x="762000" y="160866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aphicFrame>
        <p:nvGraphicFramePr>
          <p:cNvPr id="7" name="Object 6">
            <a:extLst>
              <a:ext uri="{FF2B5EF4-FFF2-40B4-BE49-F238E27FC236}">
                <a16:creationId xmlns:a16="http://schemas.microsoft.com/office/drawing/2014/main" id="{71666952-20E4-135A-D5C2-E7B5EF69E0CD}"/>
              </a:ext>
            </a:extLst>
          </p:cNvPr>
          <p:cNvGraphicFramePr>
            <a:graphicFrameLocks noChangeAspect="1"/>
          </p:cNvGraphicFramePr>
          <p:nvPr/>
        </p:nvGraphicFramePr>
        <p:xfrm>
          <a:off x="1521283" y="1524000"/>
          <a:ext cx="9135146" cy="4320163"/>
        </p:xfrm>
        <a:graphic>
          <a:graphicData uri="http://schemas.openxmlformats.org/presentationml/2006/ole">
            <mc:AlternateContent xmlns:mc="http://schemas.openxmlformats.org/markup-compatibility/2006">
              <mc:Choice xmlns:v="urn:schemas-microsoft-com:vml" Requires="v">
                <p:oleObj r:id="rId2" imgW="14986000" imgH="6388100" progId="Visio.Drawing.15">
                  <p:embed/>
                </p:oleObj>
              </mc:Choice>
              <mc:Fallback>
                <p:oleObj r:id="rId2" imgW="14986000" imgH="6388100" progId="Visio.Drawing.15">
                  <p:embed/>
                  <p:pic>
                    <p:nvPicPr>
                      <p:cNvPr id="7" name="Object 6">
                        <a:extLst>
                          <a:ext uri="{FF2B5EF4-FFF2-40B4-BE49-F238E27FC236}">
                            <a16:creationId xmlns:a16="http://schemas.microsoft.com/office/drawing/2014/main" id="{71666952-20E4-135A-D5C2-E7B5EF69E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738"/>
                      <a:stretch>
                        <a:fillRect/>
                      </a:stretch>
                    </p:blipFill>
                    <p:spPr bwMode="auto">
                      <a:xfrm>
                        <a:off x="1521283" y="1524000"/>
                        <a:ext cx="9135146" cy="4320163"/>
                      </a:xfrm>
                      <a:prstGeom prst="rect">
                        <a:avLst/>
                      </a:prstGeom>
                      <a:noFill/>
                    </p:spPr>
                  </p:pic>
                </p:oleObj>
              </mc:Fallback>
            </mc:AlternateContent>
          </a:graphicData>
        </a:graphic>
      </p:graphicFrame>
      <p:sp>
        <p:nvSpPr>
          <p:cNvPr id="4" name="Rectangle: Rounded Corners 3">
            <a:extLst>
              <a:ext uri="{FF2B5EF4-FFF2-40B4-BE49-F238E27FC236}">
                <a16:creationId xmlns:a16="http://schemas.microsoft.com/office/drawing/2014/main" id="{009E2810-D37D-A962-BE28-7C23116D9F17}"/>
              </a:ext>
            </a:extLst>
          </p:cNvPr>
          <p:cNvSpPr/>
          <p:nvPr/>
        </p:nvSpPr>
        <p:spPr>
          <a:xfrm>
            <a:off x="7877687" y="280084"/>
            <a:ext cx="3979147" cy="8010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Basic functionalities expected</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05302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1928699-7C64-F0BA-3569-62200E8E88B1}"/>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3GPP SA4#124</a:t>
            </a:r>
            <a:endParaRPr kumimoji="0" lang="en-US" sz="800" b="0" i="0" u="none" strike="noStrike" kern="1200" cap="none" spc="0" normalizeH="0" baseline="0" noProof="0" dirty="0">
              <a:ln>
                <a:noFill/>
              </a:ln>
              <a:solidFill>
                <a:srgbClr val="4A5A75">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3D128679-516B-1584-2FD8-0A5D0F41BE3D}"/>
              </a:ext>
            </a:extLst>
          </p:cNvPr>
          <p:cNvSpPr>
            <a:spLocks noGrp="1"/>
          </p:cNvSpPr>
          <p:nvPr>
            <p:ph type="title"/>
          </p:nvPr>
        </p:nvSpPr>
        <p:spPr>
          <a:xfrm>
            <a:off x="495300" y="642644"/>
            <a:ext cx="11187112" cy="361959"/>
          </a:xfrm>
        </p:spPr>
        <p:txBody>
          <a:bodyPr/>
          <a:lstStyle/>
          <a:p>
            <a:r>
              <a:rPr lang="de-DE" dirty="0"/>
              <a:t>Variants - Smartly Tethering AR Glasses (SmarTAR)</a:t>
            </a:r>
            <a:endParaRPr lang="en-US" dirty="0"/>
          </a:p>
        </p:txBody>
      </p:sp>
      <p:sp>
        <p:nvSpPr>
          <p:cNvPr id="4" name="Content Placeholder 3">
            <a:extLst>
              <a:ext uri="{FF2B5EF4-FFF2-40B4-BE49-F238E27FC236}">
                <a16:creationId xmlns:a16="http://schemas.microsoft.com/office/drawing/2014/main" id="{C8EFEC38-4927-52DF-5A63-008EB8ED1819}"/>
              </a:ext>
            </a:extLst>
          </p:cNvPr>
          <p:cNvSpPr>
            <a:spLocks noGrp="1"/>
          </p:cNvSpPr>
          <p:nvPr>
            <p:ph sz="quarter" idx="14"/>
          </p:nvPr>
        </p:nvSpPr>
        <p:spPr>
          <a:xfrm>
            <a:off x="494189" y="4859757"/>
            <a:ext cx="11187112" cy="1654629"/>
          </a:xfrm>
        </p:spPr>
        <p:txBody>
          <a:bodyPr/>
          <a:lstStyle/>
          <a:p>
            <a:r>
              <a:rPr lang="de-DE" dirty="0"/>
              <a:t>Issues:</a:t>
            </a:r>
          </a:p>
          <a:p>
            <a:pPr lvl="1"/>
            <a:r>
              <a:rPr lang="de-DE" dirty="0"/>
              <a:t>Non-provisioned additional tethering link (e.g. WiFi) </a:t>
            </a:r>
            <a:r>
              <a:rPr lang="de-DE" dirty="0">
                <a:sym typeface="Wingdings" panose="05000000000000000000" pitchFamily="2" charset="2"/>
              </a:rPr>
              <a:t> QoS and latency measurement and control</a:t>
            </a:r>
          </a:p>
          <a:p>
            <a:pPr lvl="1"/>
            <a:r>
              <a:rPr lang="de-DE" dirty="0">
                <a:sym typeface="Wingdings" panose="05000000000000000000" pitchFamily="2" charset="2"/>
              </a:rPr>
              <a:t>End-to-end formats to avoid transcoding and security issues</a:t>
            </a:r>
          </a:p>
          <a:p>
            <a:pPr lvl="1"/>
            <a:r>
              <a:rPr lang="de-DE" dirty="0">
                <a:sym typeface="Wingdings" panose="05000000000000000000" pitchFamily="2" charset="2"/>
              </a:rPr>
              <a:t>Combination of UE/Phone and network rendering</a:t>
            </a:r>
          </a:p>
          <a:p>
            <a:pPr lvl="1"/>
            <a:r>
              <a:rPr lang="de-DE" dirty="0">
                <a:sym typeface="Wingdings" panose="05000000000000000000" pitchFamily="2" charset="2"/>
              </a:rPr>
              <a:t>Distribution of compute resources across glasses, UE and edge/cloud</a:t>
            </a:r>
          </a:p>
          <a:p>
            <a:pPr lvl="1"/>
            <a:endParaRPr lang="en-US" dirty="0"/>
          </a:p>
        </p:txBody>
      </p:sp>
      <p:sp>
        <p:nvSpPr>
          <p:cNvPr id="5" name="Subtitle 4">
            <a:extLst>
              <a:ext uri="{FF2B5EF4-FFF2-40B4-BE49-F238E27FC236}">
                <a16:creationId xmlns:a16="http://schemas.microsoft.com/office/drawing/2014/main" id="{5E701D60-93CB-60B3-A650-80FACC20DF76}"/>
              </a:ext>
            </a:extLst>
          </p:cNvPr>
          <p:cNvSpPr>
            <a:spLocks noGrp="1"/>
          </p:cNvSpPr>
          <p:nvPr>
            <p:ph type="subTitle" idx="1"/>
          </p:nvPr>
        </p:nvSpPr>
        <p:spPr/>
        <p:txBody>
          <a:bodyPr/>
          <a:lstStyle/>
          <a:p>
            <a:r>
              <a:rPr lang="de-DE" dirty="0"/>
              <a:t>Study item in 3GPP SA4</a:t>
            </a:r>
            <a:endParaRPr lang="en-US" dirty="0"/>
          </a:p>
        </p:txBody>
      </p:sp>
      <p:pic>
        <p:nvPicPr>
          <p:cNvPr id="7" name="Picture 6">
            <a:extLst>
              <a:ext uri="{FF2B5EF4-FFF2-40B4-BE49-F238E27FC236}">
                <a16:creationId xmlns:a16="http://schemas.microsoft.com/office/drawing/2014/main" id="{2348C196-44A3-3D78-E025-D701A5BDE744}"/>
              </a:ext>
            </a:extLst>
          </p:cNvPr>
          <p:cNvPicPr>
            <a:picLocks noChangeAspect="1"/>
          </p:cNvPicPr>
          <p:nvPr/>
        </p:nvPicPr>
        <p:blipFill>
          <a:blip r:embed="rId2"/>
          <a:stretch>
            <a:fillRect/>
          </a:stretch>
        </p:blipFill>
        <p:spPr>
          <a:xfrm>
            <a:off x="0" y="2543695"/>
            <a:ext cx="12192000" cy="2136427"/>
          </a:xfrm>
          <a:prstGeom prst="rect">
            <a:avLst/>
          </a:prstGeom>
        </p:spPr>
      </p:pic>
      <p:grpSp>
        <p:nvGrpSpPr>
          <p:cNvPr id="9" name="Group 8">
            <a:extLst>
              <a:ext uri="{FF2B5EF4-FFF2-40B4-BE49-F238E27FC236}">
                <a16:creationId xmlns:a16="http://schemas.microsoft.com/office/drawing/2014/main" id="{86FEEAB7-D596-2C7A-0ABE-3A9FC226EB7A}"/>
              </a:ext>
            </a:extLst>
          </p:cNvPr>
          <p:cNvGrpSpPr/>
          <p:nvPr/>
        </p:nvGrpSpPr>
        <p:grpSpPr>
          <a:xfrm>
            <a:off x="673161" y="1444343"/>
            <a:ext cx="1741714" cy="885013"/>
            <a:chOff x="482065" y="28692"/>
            <a:chExt cx="4285939" cy="2400126"/>
          </a:xfrm>
        </p:grpSpPr>
        <p:pic>
          <p:nvPicPr>
            <p:cNvPr id="13" name="Picture 12" descr="Level Smart Glasses | The Next Generation of Wearable Technology">
              <a:extLst>
                <a:ext uri="{FF2B5EF4-FFF2-40B4-BE49-F238E27FC236}">
                  <a16:creationId xmlns:a16="http://schemas.microsoft.com/office/drawing/2014/main" id="{77B7A54A-23E4-CF6F-1A51-52C35F9F4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065" y="28692"/>
              <a:ext cx="4285939" cy="240012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4EE6A329-0613-02B2-EB9A-2585391AA26E}"/>
                </a:ext>
              </a:extLst>
            </p:cNvPr>
            <p:cNvCxnSpPr>
              <a:cxnSpLocks/>
            </p:cNvCxnSpPr>
            <p:nvPr/>
          </p:nvCxnSpPr>
          <p:spPr>
            <a:xfrm>
              <a:off x="3164200" y="28692"/>
              <a:ext cx="0" cy="2164248"/>
            </a:xfrm>
            <a:prstGeom prst="line">
              <a:avLst/>
            </a:prstGeom>
            <a:ln w="19050" cap="rnd">
              <a:solidFill>
                <a:schemeClr val="tx2"/>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2B6CD09-F21A-6316-7F10-6F10597C8F20}"/>
                </a:ext>
              </a:extLst>
            </p:cNvPr>
            <p:cNvCxnSpPr>
              <a:cxnSpLocks/>
              <a:endCxn id="18" idx="7"/>
            </p:cNvCxnSpPr>
            <p:nvPr/>
          </p:nvCxnSpPr>
          <p:spPr>
            <a:xfrm flipH="1">
              <a:off x="3663118" y="199031"/>
              <a:ext cx="796570" cy="565313"/>
            </a:xfrm>
            <a:prstGeom prst="straightConnector1">
              <a:avLst/>
            </a:prstGeom>
            <a:ln>
              <a:solidFill>
                <a:schemeClr val="accent1"/>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18" name="Oval 17">
              <a:extLst>
                <a:ext uri="{FF2B5EF4-FFF2-40B4-BE49-F238E27FC236}">
                  <a16:creationId xmlns:a16="http://schemas.microsoft.com/office/drawing/2014/main" id="{9803D604-1453-F485-A425-AEB76B5B6F71}"/>
                </a:ext>
              </a:extLst>
            </p:cNvPr>
            <p:cNvSpPr/>
            <p:nvPr/>
          </p:nvSpPr>
          <p:spPr>
            <a:xfrm>
              <a:off x="3511798" y="741115"/>
              <a:ext cx="177282" cy="158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sp>
          <p:nvSpPr>
            <p:cNvPr id="19" name="Oval 18">
              <a:extLst>
                <a:ext uri="{FF2B5EF4-FFF2-40B4-BE49-F238E27FC236}">
                  <a16:creationId xmlns:a16="http://schemas.microsoft.com/office/drawing/2014/main" id="{7D502F96-5F76-52B4-0047-27BC20F86B53}"/>
                </a:ext>
              </a:extLst>
            </p:cNvPr>
            <p:cNvSpPr/>
            <p:nvPr/>
          </p:nvSpPr>
          <p:spPr>
            <a:xfrm>
              <a:off x="1101930" y="731383"/>
              <a:ext cx="177282" cy="158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grpSp>
      <p:cxnSp>
        <p:nvCxnSpPr>
          <p:cNvPr id="11" name="Straight Arrow Connector 10">
            <a:extLst>
              <a:ext uri="{FF2B5EF4-FFF2-40B4-BE49-F238E27FC236}">
                <a16:creationId xmlns:a16="http://schemas.microsoft.com/office/drawing/2014/main" id="{74DAA626-65A9-834F-668C-16115BFA288C}"/>
              </a:ext>
            </a:extLst>
          </p:cNvPr>
          <p:cNvCxnSpPr>
            <a:cxnSpLocks/>
          </p:cNvCxnSpPr>
          <p:nvPr/>
        </p:nvCxnSpPr>
        <p:spPr>
          <a:xfrm>
            <a:off x="1115433" y="1531372"/>
            <a:ext cx="167061" cy="136355"/>
          </a:xfrm>
          <a:prstGeom prst="straightConnector1">
            <a:avLst/>
          </a:prstGeom>
          <a:ln>
            <a:solidFill>
              <a:schemeClr val="accent1"/>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12" name="Oval 11">
            <a:extLst>
              <a:ext uri="{FF2B5EF4-FFF2-40B4-BE49-F238E27FC236}">
                <a16:creationId xmlns:a16="http://schemas.microsoft.com/office/drawing/2014/main" id="{5DDE535F-7F31-EC9F-A6A1-C4BDDDF70B1C}"/>
              </a:ext>
            </a:extLst>
          </p:cNvPr>
          <p:cNvSpPr/>
          <p:nvPr/>
        </p:nvSpPr>
        <p:spPr>
          <a:xfrm>
            <a:off x="1282495" y="1697782"/>
            <a:ext cx="96060" cy="855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latin typeface="Microsoft Sans Serif"/>
              <a:ea typeface="+mn-ea"/>
              <a:cs typeface="+mn-cs"/>
              <a:sym typeface="Arial"/>
            </a:endParaRPr>
          </a:p>
        </p:txBody>
      </p:sp>
      <p:pic>
        <p:nvPicPr>
          <p:cNvPr id="3074" name="Picture 2" descr="Samsung Galaxy S23 otrzyma podkręcony Snapdragon 8 Gen 2">
            <a:extLst>
              <a:ext uri="{FF2B5EF4-FFF2-40B4-BE49-F238E27FC236}">
                <a16:creationId xmlns:a16="http://schemas.microsoft.com/office/drawing/2014/main" id="{F8C2FC67-768B-9ED6-898D-7AA55E4D6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1040" y="1181382"/>
            <a:ext cx="2246811" cy="120239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ufkleber Aufkleber Wifi Zone Internet-Web-Kommunikation Wi-Fi Bild 1">
            <a:extLst>
              <a:ext uri="{FF2B5EF4-FFF2-40B4-BE49-F238E27FC236}">
                <a16:creationId xmlns:a16="http://schemas.microsoft.com/office/drawing/2014/main" id="{73D4E9B8-6893-1B21-C5C4-1DD2C5AF2A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7429" y="1361076"/>
            <a:ext cx="881303" cy="88130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WS Wavelength 5G | Verizon">
            <a:extLst>
              <a:ext uri="{FF2B5EF4-FFF2-40B4-BE49-F238E27FC236}">
                <a16:creationId xmlns:a16="http://schemas.microsoft.com/office/drawing/2014/main" id="{51EF21B1-92E1-88A6-711B-B25E296A62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0807" y="1134405"/>
            <a:ext cx="1831604" cy="125507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Guidance for use of the 5G and 5G-Advanced logos">
            <a:extLst>
              <a:ext uri="{FF2B5EF4-FFF2-40B4-BE49-F238E27FC236}">
                <a16:creationId xmlns:a16="http://schemas.microsoft.com/office/drawing/2014/main" id="{5DBCD7FB-675A-FD68-5F07-5B12659692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97383" y="1271237"/>
            <a:ext cx="1379356" cy="92291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82AA62E7-8CF9-FFF3-7EB2-67569232AECA}"/>
              </a:ext>
            </a:extLst>
          </p:cNvPr>
          <p:cNvSpPr/>
          <p:nvPr/>
        </p:nvSpPr>
        <p:spPr>
          <a:xfrm>
            <a:off x="7697383" y="5706091"/>
            <a:ext cx="3979147" cy="8010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Expect input for Rel-19 Work Items</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30967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D0352D1-19DD-4385-E9C7-FF4E38FD4F32}"/>
              </a:ext>
            </a:extLst>
          </p:cNvPr>
          <p:cNvSpPr>
            <a:spLocks noGrp="1"/>
          </p:cNvSpPr>
          <p:nvPr>
            <p:ph type="ftr" sz="quarter" idx="10"/>
          </p:nvPr>
        </p:nvSpPr>
        <p:spPr/>
        <p:txBody>
          <a:bodyPr/>
          <a:lstStyle/>
          <a:p>
            <a:r>
              <a:rPr lang="en-US"/>
              <a:t>3GPP SA4#124</a:t>
            </a:r>
            <a:endParaRPr lang="en-US" dirty="0"/>
          </a:p>
        </p:txBody>
      </p:sp>
      <p:sp>
        <p:nvSpPr>
          <p:cNvPr id="3" name="Title 2">
            <a:extLst>
              <a:ext uri="{FF2B5EF4-FFF2-40B4-BE49-F238E27FC236}">
                <a16:creationId xmlns:a16="http://schemas.microsoft.com/office/drawing/2014/main" id="{F545E4DB-BFC6-3DF2-194C-27077FF18F32}"/>
              </a:ext>
            </a:extLst>
          </p:cNvPr>
          <p:cNvSpPr>
            <a:spLocks noGrp="1"/>
          </p:cNvSpPr>
          <p:nvPr>
            <p:ph type="title"/>
          </p:nvPr>
        </p:nvSpPr>
        <p:spPr>
          <a:xfrm>
            <a:off x="495300" y="642644"/>
            <a:ext cx="11187112" cy="361959"/>
          </a:xfrm>
        </p:spPr>
        <p:txBody>
          <a:bodyPr/>
          <a:lstStyle/>
          <a:p>
            <a:r>
              <a:rPr lang="en-US" dirty="0"/>
              <a:t>FS_AI4Media: Reference Architecture – Split Inference</a:t>
            </a:r>
          </a:p>
        </p:txBody>
      </p:sp>
      <p:sp>
        <p:nvSpPr>
          <p:cNvPr id="9" name="Rectangle 8">
            <a:extLst>
              <a:ext uri="{FF2B5EF4-FFF2-40B4-BE49-F238E27FC236}">
                <a16:creationId xmlns:a16="http://schemas.microsoft.com/office/drawing/2014/main" id="{BF8E58A8-AAA4-7E9E-D958-1A75C6840C17}"/>
              </a:ext>
            </a:extLst>
          </p:cNvPr>
          <p:cNvSpPr/>
          <p:nvPr/>
        </p:nvSpPr>
        <p:spPr>
          <a:xfrm>
            <a:off x="2749219" y="5108448"/>
            <a:ext cx="6539164" cy="7820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Evaluation</a:t>
            </a:r>
          </a:p>
        </p:txBody>
      </p:sp>
      <p:sp>
        <p:nvSpPr>
          <p:cNvPr id="10" name="Rectangle 9">
            <a:extLst>
              <a:ext uri="{FF2B5EF4-FFF2-40B4-BE49-F238E27FC236}">
                <a16:creationId xmlns:a16="http://schemas.microsoft.com/office/drawing/2014/main" id="{744E1E04-2436-CE8C-880D-F7040E0C8575}"/>
              </a:ext>
            </a:extLst>
          </p:cNvPr>
          <p:cNvSpPr/>
          <p:nvPr/>
        </p:nvSpPr>
        <p:spPr>
          <a:xfrm>
            <a:off x="2749219" y="4210801"/>
            <a:ext cx="1768642" cy="5006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Inference</a:t>
            </a:r>
          </a:p>
        </p:txBody>
      </p:sp>
      <p:sp>
        <p:nvSpPr>
          <p:cNvPr id="11" name="Rectangle 10">
            <a:extLst>
              <a:ext uri="{FF2B5EF4-FFF2-40B4-BE49-F238E27FC236}">
                <a16:creationId xmlns:a16="http://schemas.microsoft.com/office/drawing/2014/main" id="{4E863287-0414-8629-C252-222D6C08A997}"/>
              </a:ext>
            </a:extLst>
          </p:cNvPr>
          <p:cNvSpPr/>
          <p:nvPr/>
        </p:nvSpPr>
        <p:spPr>
          <a:xfrm>
            <a:off x="7447215" y="2935421"/>
            <a:ext cx="1768642" cy="5400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Inference</a:t>
            </a:r>
          </a:p>
        </p:txBody>
      </p:sp>
      <p:sp>
        <p:nvSpPr>
          <p:cNvPr id="12" name="Rectangle 11">
            <a:extLst>
              <a:ext uri="{FF2B5EF4-FFF2-40B4-BE49-F238E27FC236}">
                <a16:creationId xmlns:a16="http://schemas.microsoft.com/office/drawing/2014/main" id="{DBBAA01D-576E-2B20-6408-5E6E097E31A1}"/>
              </a:ext>
            </a:extLst>
          </p:cNvPr>
          <p:cNvSpPr/>
          <p:nvPr/>
        </p:nvSpPr>
        <p:spPr>
          <a:xfrm>
            <a:off x="7447215" y="4210801"/>
            <a:ext cx="1768642" cy="506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Inference</a:t>
            </a:r>
          </a:p>
        </p:txBody>
      </p:sp>
      <p:sp>
        <p:nvSpPr>
          <p:cNvPr id="13" name="Cylinder 12">
            <a:extLst>
              <a:ext uri="{FF2B5EF4-FFF2-40B4-BE49-F238E27FC236}">
                <a16:creationId xmlns:a16="http://schemas.microsoft.com/office/drawing/2014/main" id="{BD950B90-90F7-48E4-CE60-6D381B98210C}"/>
              </a:ext>
            </a:extLst>
          </p:cNvPr>
          <p:cNvSpPr/>
          <p:nvPr/>
        </p:nvSpPr>
        <p:spPr>
          <a:xfrm>
            <a:off x="5071311" y="1353553"/>
            <a:ext cx="1024689" cy="926431"/>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Test Dataset</a:t>
            </a:r>
          </a:p>
        </p:txBody>
      </p:sp>
      <p:sp>
        <p:nvSpPr>
          <p:cNvPr id="14" name="Oval 13">
            <a:extLst>
              <a:ext uri="{FF2B5EF4-FFF2-40B4-BE49-F238E27FC236}">
                <a16:creationId xmlns:a16="http://schemas.microsoft.com/office/drawing/2014/main" id="{FC3AEE8B-21D2-5F7C-BBFC-0121B796A5C7}"/>
              </a:ext>
            </a:extLst>
          </p:cNvPr>
          <p:cNvSpPr/>
          <p:nvPr/>
        </p:nvSpPr>
        <p:spPr>
          <a:xfrm>
            <a:off x="1582153" y="2279984"/>
            <a:ext cx="1395663" cy="5293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Anchor Model</a:t>
            </a:r>
          </a:p>
        </p:txBody>
      </p:sp>
      <p:sp>
        <p:nvSpPr>
          <p:cNvPr id="15" name="Oval 14">
            <a:extLst>
              <a:ext uri="{FF2B5EF4-FFF2-40B4-BE49-F238E27FC236}">
                <a16:creationId xmlns:a16="http://schemas.microsoft.com/office/drawing/2014/main" id="{A8172955-FF88-B1C3-0443-27C3AA508017}"/>
              </a:ext>
            </a:extLst>
          </p:cNvPr>
          <p:cNvSpPr/>
          <p:nvPr/>
        </p:nvSpPr>
        <p:spPr>
          <a:xfrm>
            <a:off x="9412705" y="1752918"/>
            <a:ext cx="1395663" cy="5293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Split Model Part #1</a:t>
            </a:r>
          </a:p>
        </p:txBody>
      </p:sp>
      <p:sp>
        <p:nvSpPr>
          <p:cNvPr id="17" name="Oval 16">
            <a:extLst>
              <a:ext uri="{FF2B5EF4-FFF2-40B4-BE49-F238E27FC236}">
                <a16:creationId xmlns:a16="http://schemas.microsoft.com/office/drawing/2014/main" id="{22E13048-4E19-1D38-7B97-EE45E6685E9C}"/>
              </a:ext>
            </a:extLst>
          </p:cNvPr>
          <p:cNvSpPr/>
          <p:nvPr/>
        </p:nvSpPr>
        <p:spPr>
          <a:xfrm>
            <a:off x="9422732" y="2976490"/>
            <a:ext cx="1395663" cy="5293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Split Model Part #2</a:t>
            </a:r>
          </a:p>
        </p:txBody>
      </p:sp>
      <p:cxnSp>
        <p:nvCxnSpPr>
          <p:cNvPr id="19" name="Connector: Elbow 18">
            <a:extLst>
              <a:ext uri="{FF2B5EF4-FFF2-40B4-BE49-F238E27FC236}">
                <a16:creationId xmlns:a16="http://schemas.microsoft.com/office/drawing/2014/main" id="{9DF6B9DE-6467-598F-42B8-212A9B1BD5A9}"/>
              </a:ext>
            </a:extLst>
          </p:cNvPr>
          <p:cNvCxnSpPr>
            <a:cxnSpLocks/>
            <a:stCxn id="14" idx="4"/>
            <a:endCxn id="10" idx="0"/>
          </p:cNvCxnSpPr>
          <p:nvPr/>
        </p:nvCxnSpPr>
        <p:spPr>
          <a:xfrm rot="16200000" flipH="1">
            <a:off x="2256049" y="2833309"/>
            <a:ext cx="1401427" cy="1353555"/>
          </a:xfrm>
          <a:prstGeom prst="bentConnector3">
            <a:avLst>
              <a:gd name="adj1" fmla="val 31542"/>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300CA6F8-F1D4-609E-27C9-5018D58CD726}"/>
              </a:ext>
            </a:extLst>
          </p:cNvPr>
          <p:cNvCxnSpPr>
            <a:cxnSpLocks/>
            <a:stCxn id="13" idx="3"/>
            <a:endCxn id="10" idx="0"/>
          </p:cNvCxnSpPr>
          <p:nvPr/>
        </p:nvCxnSpPr>
        <p:spPr>
          <a:xfrm rot="5400000">
            <a:off x="3643190" y="2270334"/>
            <a:ext cx="1930817" cy="1950116"/>
          </a:xfrm>
          <a:prstGeom prst="bentConnector3">
            <a:avLst>
              <a:gd name="adj1" fmla="val 50000"/>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3" name="Connector: Elbow 22">
            <a:extLst>
              <a:ext uri="{FF2B5EF4-FFF2-40B4-BE49-F238E27FC236}">
                <a16:creationId xmlns:a16="http://schemas.microsoft.com/office/drawing/2014/main" id="{A3C3FE19-9217-FCE3-F8C8-31D957062D9D}"/>
              </a:ext>
            </a:extLst>
          </p:cNvPr>
          <p:cNvCxnSpPr>
            <a:cxnSpLocks/>
            <a:stCxn id="13" idx="3"/>
            <a:endCxn id="11" idx="0"/>
          </p:cNvCxnSpPr>
          <p:nvPr/>
        </p:nvCxnSpPr>
        <p:spPr>
          <a:xfrm rot="16200000" flipH="1">
            <a:off x="6629878" y="1233762"/>
            <a:ext cx="655437" cy="2747880"/>
          </a:xfrm>
          <a:prstGeom prst="bentConnector3">
            <a:avLst>
              <a:gd name="adj1" fmla="val 50000"/>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52548DAA-6945-0BD6-34D0-A318AFBA1FFE}"/>
              </a:ext>
            </a:extLst>
          </p:cNvPr>
          <p:cNvCxnSpPr>
            <a:cxnSpLocks/>
            <a:stCxn id="15" idx="4"/>
            <a:endCxn id="11" idx="0"/>
          </p:cNvCxnSpPr>
          <p:nvPr/>
        </p:nvCxnSpPr>
        <p:spPr>
          <a:xfrm rot="5400000">
            <a:off x="8894481" y="1719364"/>
            <a:ext cx="653113" cy="1779001"/>
          </a:xfrm>
          <a:prstGeom prst="bentConnector3">
            <a:avLst>
              <a:gd name="adj1" fmla="val 50000"/>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B2EC914-F854-CD3C-5B44-A8067CD24BA1}"/>
              </a:ext>
            </a:extLst>
          </p:cNvPr>
          <p:cNvCxnSpPr>
            <a:cxnSpLocks/>
            <a:stCxn id="17" idx="4"/>
            <a:endCxn id="12" idx="0"/>
          </p:cNvCxnSpPr>
          <p:nvPr/>
        </p:nvCxnSpPr>
        <p:spPr>
          <a:xfrm rot="5400000">
            <a:off x="8873590" y="2963826"/>
            <a:ext cx="704921" cy="1789028"/>
          </a:xfrm>
          <a:prstGeom prst="bentConnector3">
            <a:avLst>
              <a:gd name="adj1" fmla="val 68775"/>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43" name="Arrow: Bent-Up 42">
            <a:extLst>
              <a:ext uri="{FF2B5EF4-FFF2-40B4-BE49-F238E27FC236}">
                <a16:creationId xmlns:a16="http://schemas.microsoft.com/office/drawing/2014/main" id="{C2EF510A-A9BA-3A70-CEDB-1D189F4265AA}"/>
              </a:ext>
            </a:extLst>
          </p:cNvPr>
          <p:cNvSpPr/>
          <p:nvPr/>
        </p:nvSpPr>
        <p:spPr>
          <a:xfrm rot="10800000">
            <a:off x="4992272" y="3898539"/>
            <a:ext cx="1646490" cy="1188181"/>
          </a:xfrm>
          <a:prstGeom prst="bentUpArrow">
            <a:avLst>
              <a:gd name="adj1" fmla="val 8331"/>
              <a:gd name="adj2" fmla="val 13951"/>
              <a:gd name="adj3" fmla="val 25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4" name="Arrow: Right 43">
            <a:extLst>
              <a:ext uri="{FF2B5EF4-FFF2-40B4-BE49-F238E27FC236}">
                <a16:creationId xmlns:a16="http://schemas.microsoft.com/office/drawing/2014/main" id="{3F72E07F-6ABE-2D4C-04A4-373CC29E9471}"/>
              </a:ext>
            </a:extLst>
          </p:cNvPr>
          <p:cNvSpPr/>
          <p:nvPr/>
        </p:nvSpPr>
        <p:spPr>
          <a:xfrm rot="5400000">
            <a:off x="8126666" y="4778173"/>
            <a:ext cx="397039" cy="263512"/>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5" name="Arrow: Right 44">
            <a:extLst>
              <a:ext uri="{FF2B5EF4-FFF2-40B4-BE49-F238E27FC236}">
                <a16:creationId xmlns:a16="http://schemas.microsoft.com/office/drawing/2014/main" id="{AE4CA4F2-2277-DEA2-8892-E98164B3AFB3}"/>
              </a:ext>
            </a:extLst>
          </p:cNvPr>
          <p:cNvSpPr/>
          <p:nvPr/>
        </p:nvSpPr>
        <p:spPr>
          <a:xfrm rot="5400000">
            <a:off x="3435020" y="4784523"/>
            <a:ext cx="397039" cy="263512"/>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0" name="Rectangle 59">
            <a:extLst>
              <a:ext uri="{FF2B5EF4-FFF2-40B4-BE49-F238E27FC236}">
                <a16:creationId xmlns:a16="http://schemas.microsoft.com/office/drawing/2014/main" id="{30187E79-11C9-5F6D-5569-6E495BC766B2}"/>
              </a:ext>
            </a:extLst>
          </p:cNvPr>
          <p:cNvSpPr/>
          <p:nvPr/>
        </p:nvSpPr>
        <p:spPr>
          <a:xfrm>
            <a:off x="6051885" y="3400924"/>
            <a:ext cx="1265318" cy="298109"/>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Compression</a:t>
            </a:r>
          </a:p>
        </p:txBody>
      </p:sp>
      <p:sp>
        <p:nvSpPr>
          <p:cNvPr id="61" name="Rectangle 60">
            <a:extLst>
              <a:ext uri="{FF2B5EF4-FFF2-40B4-BE49-F238E27FC236}">
                <a16:creationId xmlns:a16="http://schemas.microsoft.com/office/drawing/2014/main" id="{F522AC30-7CAD-95A7-889E-2DCB9B8EE672}"/>
              </a:ext>
            </a:extLst>
          </p:cNvPr>
          <p:cNvSpPr/>
          <p:nvPr/>
        </p:nvSpPr>
        <p:spPr>
          <a:xfrm>
            <a:off x="6051480" y="4056362"/>
            <a:ext cx="1265318" cy="285066"/>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Decompression</a:t>
            </a:r>
          </a:p>
        </p:txBody>
      </p:sp>
      <p:cxnSp>
        <p:nvCxnSpPr>
          <p:cNvPr id="62" name="Connector: Elbow 61">
            <a:extLst>
              <a:ext uri="{FF2B5EF4-FFF2-40B4-BE49-F238E27FC236}">
                <a16:creationId xmlns:a16="http://schemas.microsoft.com/office/drawing/2014/main" id="{9953D249-F316-FE59-55CD-427BA0FE2585}"/>
              </a:ext>
            </a:extLst>
          </p:cNvPr>
          <p:cNvCxnSpPr>
            <a:cxnSpLocks/>
            <a:stCxn id="60" idx="2"/>
            <a:endCxn id="61" idx="0"/>
          </p:cNvCxnSpPr>
          <p:nvPr/>
        </p:nvCxnSpPr>
        <p:spPr>
          <a:xfrm rot="5400000">
            <a:off x="6505678" y="3877495"/>
            <a:ext cx="357329" cy="405"/>
          </a:xfrm>
          <a:prstGeom prst="bentConnector3">
            <a:avLst>
              <a:gd name="adj1" fmla="val 50000"/>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2F9F2B3F-9294-F7B0-13F3-F368902182FD}"/>
              </a:ext>
            </a:extLst>
          </p:cNvPr>
          <p:cNvCxnSpPr>
            <a:cxnSpLocks/>
            <a:stCxn id="11" idx="2"/>
            <a:endCxn id="60" idx="0"/>
          </p:cNvCxnSpPr>
          <p:nvPr/>
        </p:nvCxnSpPr>
        <p:spPr>
          <a:xfrm rot="5400000" flipH="1">
            <a:off x="7470758" y="2614710"/>
            <a:ext cx="74564" cy="1646992"/>
          </a:xfrm>
          <a:prstGeom prst="bentConnector5">
            <a:avLst>
              <a:gd name="adj1" fmla="val -306582"/>
              <a:gd name="adj2" fmla="val 57640"/>
              <a:gd name="adj3" fmla="val 406582"/>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F42BC628-44C8-0C0B-697A-E4EF8CF416C6}"/>
              </a:ext>
            </a:extLst>
          </p:cNvPr>
          <p:cNvCxnSpPr>
            <a:cxnSpLocks/>
            <a:stCxn id="61" idx="2"/>
            <a:endCxn id="12" idx="0"/>
          </p:cNvCxnSpPr>
          <p:nvPr/>
        </p:nvCxnSpPr>
        <p:spPr>
          <a:xfrm rot="5400000" flipH="1" flipV="1">
            <a:off x="7442523" y="3452416"/>
            <a:ext cx="130627" cy="1647397"/>
          </a:xfrm>
          <a:prstGeom prst="bentConnector5">
            <a:avLst>
              <a:gd name="adj1" fmla="val -175002"/>
              <a:gd name="adj2" fmla="val 42362"/>
              <a:gd name="adj3" fmla="val 275002"/>
            </a:avLst>
          </a:prstGeom>
          <a:ln w="381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81" name="Arrow: Right 80">
            <a:extLst>
              <a:ext uri="{FF2B5EF4-FFF2-40B4-BE49-F238E27FC236}">
                <a16:creationId xmlns:a16="http://schemas.microsoft.com/office/drawing/2014/main" id="{170E1B9C-9C0C-3CCA-09F6-FBCF0254B478}"/>
              </a:ext>
            </a:extLst>
          </p:cNvPr>
          <p:cNvSpPr/>
          <p:nvPr/>
        </p:nvSpPr>
        <p:spPr>
          <a:xfrm rot="5400000">
            <a:off x="5820282" y="5939644"/>
            <a:ext cx="397039" cy="263512"/>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2" name="Oval 81">
            <a:extLst>
              <a:ext uri="{FF2B5EF4-FFF2-40B4-BE49-F238E27FC236}">
                <a16:creationId xmlns:a16="http://schemas.microsoft.com/office/drawing/2014/main" id="{6DD2CC49-FF8B-DA5A-C05E-E734D03554A6}"/>
              </a:ext>
            </a:extLst>
          </p:cNvPr>
          <p:cNvSpPr/>
          <p:nvPr/>
        </p:nvSpPr>
        <p:spPr>
          <a:xfrm>
            <a:off x="6410516" y="3729478"/>
            <a:ext cx="546433" cy="169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NW</a:t>
            </a:r>
          </a:p>
        </p:txBody>
      </p:sp>
      <p:sp>
        <p:nvSpPr>
          <p:cNvPr id="4" name="TextBox 3">
            <a:extLst>
              <a:ext uri="{FF2B5EF4-FFF2-40B4-BE49-F238E27FC236}">
                <a16:creationId xmlns:a16="http://schemas.microsoft.com/office/drawing/2014/main" id="{33FDBC62-18DC-0C7F-FFF2-76E4BFEEB190}"/>
              </a:ext>
            </a:extLst>
          </p:cNvPr>
          <p:cNvSpPr txBox="1"/>
          <p:nvPr/>
        </p:nvSpPr>
        <p:spPr>
          <a:xfrm>
            <a:off x="4374737" y="3652614"/>
            <a:ext cx="1979709" cy="236347"/>
          </a:xfrm>
          <a:prstGeom prst="rect">
            <a:avLst/>
          </a:prstGeom>
        </p:spPr>
        <p:txBody>
          <a:bodyPr wrap="none" lIns="0" tIns="0" rIns="0" bIns="0" rtlCol="0">
            <a:spAutoFit/>
          </a:bodyPr>
          <a:lstStyle/>
          <a:p>
            <a:pPr algn="l">
              <a:lnSpc>
                <a:spcPct val="96000"/>
              </a:lnSpc>
            </a:pPr>
            <a:r>
              <a:rPr lang="en-US" sz="1600" dirty="0">
                <a:solidFill>
                  <a:schemeClr val="tx2"/>
                </a:solidFill>
                <a:highlight>
                  <a:srgbClr val="FFFF00"/>
                </a:highlight>
                <a:latin typeface="Microsoft Sans Serif"/>
                <a:cs typeface="Microsoft Sans Serif" panose="020B0604020202020204" pitchFamily="34" charset="0"/>
              </a:rPr>
              <a:t>Bit rate (or bit stream)</a:t>
            </a:r>
          </a:p>
        </p:txBody>
      </p:sp>
      <p:sp>
        <p:nvSpPr>
          <p:cNvPr id="5" name="TextBox 4">
            <a:extLst>
              <a:ext uri="{FF2B5EF4-FFF2-40B4-BE49-F238E27FC236}">
                <a16:creationId xmlns:a16="http://schemas.microsoft.com/office/drawing/2014/main" id="{E01FEDD1-2C03-2AF8-5263-8A0B46724DEE}"/>
              </a:ext>
            </a:extLst>
          </p:cNvPr>
          <p:cNvSpPr txBox="1"/>
          <p:nvPr/>
        </p:nvSpPr>
        <p:spPr>
          <a:xfrm>
            <a:off x="7001463" y="5951814"/>
            <a:ext cx="4842538" cy="472694"/>
          </a:xfrm>
          <a:prstGeom prst="rect">
            <a:avLst/>
          </a:prstGeom>
        </p:spPr>
        <p:txBody>
          <a:bodyPr wrap="square" lIns="0" tIns="0" rIns="0" bIns="0" rtlCol="0">
            <a:spAutoFit/>
          </a:bodyPr>
          <a:lstStyle/>
          <a:p>
            <a:pPr algn="l">
              <a:lnSpc>
                <a:spcPct val="96000"/>
              </a:lnSpc>
            </a:pPr>
            <a:r>
              <a:rPr lang="en-US" sz="1600" dirty="0">
                <a:solidFill>
                  <a:schemeClr val="tx2"/>
                </a:solidFill>
                <a:highlight>
                  <a:srgbClr val="FFFF00"/>
                </a:highlight>
                <a:latin typeface="Microsoft Sans Serif"/>
                <a:cs typeface="Microsoft Sans Serif" panose="020B0604020202020204" pitchFamily="34" charset="0"/>
              </a:rPr>
              <a:t>Consider complexity in evaluation? – reflects impact on power consumption and delay. </a:t>
            </a:r>
          </a:p>
        </p:txBody>
      </p:sp>
      <p:sp>
        <p:nvSpPr>
          <p:cNvPr id="6" name="TextBox 5">
            <a:extLst>
              <a:ext uri="{FF2B5EF4-FFF2-40B4-BE49-F238E27FC236}">
                <a16:creationId xmlns:a16="http://schemas.microsoft.com/office/drawing/2014/main" id="{7B27D5A5-63FE-3A70-299B-6832A4D0B064}"/>
              </a:ext>
            </a:extLst>
          </p:cNvPr>
          <p:cNvSpPr txBox="1"/>
          <p:nvPr/>
        </p:nvSpPr>
        <p:spPr>
          <a:xfrm>
            <a:off x="1245901" y="2068844"/>
            <a:ext cx="2194512"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Send compressed video</a:t>
            </a:r>
          </a:p>
        </p:txBody>
      </p:sp>
      <p:sp>
        <p:nvSpPr>
          <p:cNvPr id="7" name="TextBox 6">
            <a:extLst>
              <a:ext uri="{FF2B5EF4-FFF2-40B4-BE49-F238E27FC236}">
                <a16:creationId xmlns:a16="http://schemas.microsoft.com/office/drawing/2014/main" id="{6EC0807E-BDA4-07EA-048F-769B5EC348F8}"/>
              </a:ext>
            </a:extLst>
          </p:cNvPr>
          <p:cNvSpPr txBox="1"/>
          <p:nvPr/>
        </p:nvSpPr>
        <p:spPr>
          <a:xfrm>
            <a:off x="107487" y="6209515"/>
            <a:ext cx="6065763" cy="236347"/>
          </a:xfrm>
          <a:prstGeom prst="rect">
            <a:avLst/>
          </a:prstGeom>
        </p:spPr>
        <p:txBody>
          <a:bodyPr wrap="none" lIns="0" tIns="0" rIns="0" bIns="0" rtlCol="0">
            <a:spAutoFit/>
          </a:bodyPr>
          <a:lstStyle/>
          <a:p>
            <a:pPr algn="l">
              <a:lnSpc>
                <a:spcPct val="96000"/>
              </a:lnSpc>
            </a:pPr>
            <a:r>
              <a:rPr lang="en-US" sz="1600" dirty="0">
                <a:solidFill>
                  <a:schemeClr val="tx2"/>
                </a:solidFill>
                <a:highlight>
                  <a:srgbClr val="FFFF00"/>
                </a:highlight>
                <a:latin typeface="Microsoft Sans Serif"/>
                <a:cs typeface="Microsoft Sans Serif" panose="020B0604020202020204" pitchFamily="34" charset="0"/>
              </a:rPr>
              <a:t>Privacy (a motivation of split inference) is left to next-level decision</a:t>
            </a:r>
          </a:p>
        </p:txBody>
      </p:sp>
      <p:sp>
        <p:nvSpPr>
          <p:cNvPr id="8" name="TextBox 7">
            <a:extLst>
              <a:ext uri="{FF2B5EF4-FFF2-40B4-BE49-F238E27FC236}">
                <a16:creationId xmlns:a16="http://schemas.microsoft.com/office/drawing/2014/main" id="{E0F42D7E-FD55-1943-1C60-DD53DB47AE05}"/>
              </a:ext>
            </a:extLst>
          </p:cNvPr>
          <p:cNvSpPr txBox="1"/>
          <p:nvPr/>
        </p:nvSpPr>
        <p:spPr>
          <a:xfrm>
            <a:off x="107487" y="3052792"/>
            <a:ext cx="2659382" cy="709040"/>
          </a:xfrm>
          <a:prstGeom prst="rect">
            <a:avLst/>
          </a:prstGeom>
        </p:spPr>
        <p:txBody>
          <a:bodyPr wrap="none" lIns="0" tIns="0" rIns="0" bIns="0" rtlCol="0">
            <a:spAutoFit/>
          </a:bodyPr>
          <a:lstStyle/>
          <a:p>
            <a:pPr algn="l">
              <a:lnSpc>
                <a:spcPct val="96000"/>
              </a:lnSpc>
            </a:pPr>
            <a:r>
              <a:rPr lang="en-US" sz="1600" dirty="0">
                <a:solidFill>
                  <a:schemeClr val="tx2"/>
                </a:solidFill>
                <a:highlight>
                  <a:srgbClr val="FFFF00"/>
                </a:highlight>
                <a:latin typeface="Microsoft Sans Serif"/>
                <a:cs typeface="Microsoft Sans Serif" panose="020B0604020202020204" pitchFamily="34" charset="0"/>
              </a:rPr>
              <a:t>Need details of anchor model</a:t>
            </a:r>
          </a:p>
          <a:p>
            <a:pPr marL="285750" indent="-285750" algn="l">
              <a:lnSpc>
                <a:spcPct val="96000"/>
              </a:lnSpc>
              <a:buFontTx/>
              <a:buChar char="-"/>
            </a:pPr>
            <a:r>
              <a:rPr lang="en-US" sz="1600" dirty="0">
                <a:solidFill>
                  <a:schemeClr val="tx2"/>
                </a:solidFill>
                <a:highlight>
                  <a:srgbClr val="FFFF00"/>
                </a:highlight>
                <a:latin typeface="Microsoft Sans Serif"/>
                <a:cs typeface="Microsoft Sans Serif" panose="020B0604020202020204" pitchFamily="34" charset="0"/>
              </a:rPr>
              <a:t>Process</a:t>
            </a:r>
          </a:p>
          <a:p>
            <a:pPr marL="285750" indent="-285750" algn="l">
              <a:lnSpc>
                <a:spcPct val="96000"/>
              </a:lnSpc>
              <a:buFontTx/>
              <a:buChar char="-"/>
            </a:pPr>
            <a:r>
              <a:rPr lang="en-US" sz="1600" dirty="0">
                <a:solidFill>
                  <a:schemeClr val="tx2"/>
                </a:solidFill>
                <a:highlight>
                  <a:srgbClr val="FFFF00"/>
                </a:highlight>
                <a:latin typeface="Microsoft Sans Serif"/>
                <a:cs typeface="Microsoft Sans Serif" panose="020B0604020202020204" pitchFamily="34" charset="0"/>
              </a:rPr>
              <a:t>Codec, encoder config</a:t>
            </a:r>
          </a:p>
        </p:txBody>
      </p:sp>
      <p:sp>
        <p:nvSpPr>
          <p:cNvPr id="16" name="Rectangle: Rounded Corners 15">
            <a:extLst>
              <a:ext uri="{FF2B5EF4-FFF2-40B4-BE49-F238E27FC236}">
                <a16:creationId xmlns:a16="http://schemas.microsoft.com/office/drawing/2014/main" id="{C7DC5C3A-DAC3-FEFB-4A6F-C2934458D4FD}"/>
              </a:ext>
            </a:extLst>
          </p:cNvPr>
          <p:cNvSpPr/>
          <p:nvPr/>
        </p:nvSpPr>
        <p:spPr>
          <a:xfrm>
            <a:off x="7316798" y="921206"/>
            <a:ext cx="4662921" cy="8010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Study expected to take on full Rel-18 as evaluation framework will be created</a:t>
            </a: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77798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ED2A4C8-83E2-9AF6-25E0-CA99E18D997A}"/>
              </a:ext>
            </a:extLst>
          </p:cNvPr>
          <p:cNvSpPr>
            <a:spLocks noGrp="1"/>
          </p:cNvSpPr>
          <p:nvPr>
            <p:ph sz="quarter" idx="10"/>
          </p:nvPr>
        </p:nvSpPr>
        <p:spPr/>
        <p:txBody>
          <a:bodyPr>
            <a:normAutofit/>
          </a:bodyPr>
          <a:lstStyle/>
          <a:p>
            <a:pPr>
              <a:lnSpc>
                <a:spcPct val="100000"/>
              </a:lnSpc>
            </a:pPr>
            <a:r>
              <a:rPr lang="en-US" sz="2800" dirty="0"/>
              <a:t>Background: 5G-MAG Rel-19 Workshop</a:t>
            </a:r>
          </a:p>
          <a:p>
            <a:pPr>
              <a:lnSpc>
                <a:spcPct val="100000"/>
              </a:lnSpc>
            </a:pPr>
            <a:r>
              <a:rPr lang="en-US" sz="2800" dirty="0"/>
              <a:t>RAN Considerations</a:t>
            </a:r>
          </a:p>
          <a:p>
            <a:pPr>
              <a:lnSpc>
                <a:spcPct val="100000"/>
              </a:lnSpc>
            </a:pPr>
            <a:r>
              <a:rPr lang="en-US" sz="2800" dirty="0"/>
              <a:t>SA2 Considerations</a:t>
            </a:r>
          </a:p>
          <a:p>
            <a:pPr>
              <a:lnSpc>
                <a:spcPct val="100000"/>
              </a:lnSpc>
            </a:pPr>
            <a:r>
              <a:rPr lang="en-US" sz="2800" dirty="0"/>
              <a:t>SA4 in Rel-18</a:t>
            </a:r>
          </a:p>
          <a:p>
            <a:pPr>
              <a:lnSpc>
                <a:spcPct val="100000"/>
              </a:lnSpc>
            </a:pPr>
            <a:r>
              <a:rPr lang="en-US" sz="2800" dirty="0"/>
              <a:t>SA4 Considerations</a:t>
            </a:r>
          </a:p>
          <a:p>
            <a:pPr>
              <a:lnSpc>
                <a:spcPct val="100000"/>
              </a:lnSpc>
            </a:pPr>
            <a:r>
              <a:rPr lang="en-US" sz="2800" dirty="0"/>
              <a:t>Proposal</a:t>
            </a:r>
          </a:p>
        </p:txBody>
      </p:sp>
    </p:spTree>
    <p:extLst>
      <p:ext uri="{BB962C8B-B14F-4D97-AF65-F5344CB8AC3E}">
        <p14:creationId xmlns:p14="http://schemas.microsoft.com/office/powerpoint/2010/main" val="68009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r>
              <a:rPr lang="de-DE" dirty="0"/>
              <a:t>Broadcast and Media-Related Considerations</a:t>
            </a:r>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2870213"/>
            <a:ext cx="9363077" cy="1445909"/>
          </a:xfrm>
        </p:spPr>
        <p:txBody>
          <a:bodyPr/>
          <a:lstStyle/>
          <a:p>
            <a:r>
              <a:rPr lang="de-DE" dirty="0"/>
              <a:t>SA4 Considerations for Rel-19</a:t>
            </a:r>
            <a:endParaRPr lang="en-US" dirty="0"/>
          </a:p>
        </p:txBody>
      </p:sp>
    </p:spTree>
    <p:extLst>
      <p:ext uri="{BB962C8B-B14F-4D97-AF65-F5344CB8AC3E}">
        <p14:creationId xmlns:p14="http://schemas.microsoft.com/office/powerpoint/2010/main" val="3393695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3GPP work-planning and schedule</a:t>
            </a:r>
          </a:p>
        </p:txBody>
      </p:sp>
      <p:sp>
        <p:nvSpPr>
          <p:cNvPr id="9" name="Subtitle 8">
            <a:extLst>
              <a:ext uri="{FF2B5EF4-FFF2-40B4-BE49-F238E27FC236}">
                <a16:creationId xmlns:a16="http://schemas.microsoft.com/office/drawing/2014/main" id="{494C868A-168F-C434-860C-B972FB81BCF0}"/>
              </a:ext>
            </a:extLst>
          </p:cNvPr>
          <p:cNvSpPr>
            <a:spLocks noGrp="1"/>
          </p:cNvSpPr>
          <p:nvPr>
            <p:ph type="subTitle" idx="1"/>
          </p:nvPr>
        </p:nvSpPr>
        <p:spPr/>
        <p:txBody>
          <a:bodyPr/>
          <a:lstStyle/>
          <a:p>
            <a:r>
              <a:rPr lang="en-US"/>
              <a:t>SA2 Rel-19 timeline</a:t>
            </a:r>
          </a:p>
        </p:txBody>
      </p:sp>
      <p:graphicFrame>
        <p:nvGraphicFramePr>
          <p:cNvPr id="21" name="Table 3">
            <a:extLst>
              <a:ext uri="{FF2B5EF4-FFF2-40B4-BE49-F238E27FC236}">
                <a16:creationId xmlns:a16="http://schemas.microsoft.com/office/drawing/2014/main" id="{D8AE35A6-5D75-AAC1-3ABF-3F97CCF9C330}"/>
              </a:ext>
            </a:extLst>
          </p:cNvPr>
          <p:cNvGraphicFramePr>
            <a:graphicFrameLocks noGrp="1"/>
          </p:cNvGraphicFramePr>
          <p:nvPr/>
        </p:nvGraphicFramePr>
        <p:xfrm>
          <a:off x="362553" y="1639162"/>
          <a:ext cx="11521440" cy="4450080"/>
        </p:xfrm>
        <a:graphic>
          <a:graphicData uri="http://schemas.openxmlformats.org/drawingml/2006/table">
            <a:tbl>
              <a:tblPr firstRow="1" bandRow="1">
                <a:tableStyleId>{2D5ABB26-0587-4C30-8999-92F81FD0307C}</a:tableStyleId>
              </a:tblPr>
              <a:tblGrid>
                <a:gridCol w="576072">
                  <a:extLst>
                    <a:ext uri="{9D8B030D-6E8A-4147-A177-3AD203B41FA5}">
                      <a16:colId xmlns:a16="http://schemas.microsoft.com/office/drawing/2014/main" val="505578275"/>
                    </a:ext>
                  </a:extLst>
                </a:gridCol>
                <a:gridCol w="576072">
                  <a:extLst>
                    <a:ext uri="{9D8B030D-6E8A-4147-A177-3AD203B41FA5}">
                      <a16:colId xmlns:a16="http://schemas.microsoft.com/office/drawing/2014/main" val="2753303094"/>
                    </a:ext>
                  </a:extLst>
                </a:gridCol>
                <a:gridCol w="576072">
                  <a:extLst>
                    <a:ext uri="{9D8B030D-6E8A-4147-A177-3AD203B41FA5}">
                      <a16:colId xmlns:a16="http://schemas.microsoft.com/office/drawing/2014/main" val="1053655525"/>
                    </a:ext>
                  </a:extLst>
                </a:gridCol>
                <a:gridCol w="576072">
                  <a:extLst>
                    <a:ext uri="{9D8B030D-6E8A-4147-A177-3AD203B41FA5}">
                      <a16:colId xmlns:a16="http://schemas.microsoft.com/office/drawing/2014/main" val="2162391980"/>
                    </a:ext>
                  </a:extLst>
                </a:gridCol>
                <a:gridCol w="576072">
                  <a:extLst>
                    <a:ext uri="{9D8B030D-6E8A-4147-A177-3AD203B41FA5}">
                      <a16:colId xmlns:a16="http://schemas.microsoft.com/office/drawing/2014/main" val="1956454674"/>
                    </a:ext>
                  </a:extLst>
                </a:gridCol>
                <a:gridCol w="576072">
                  <a:extLst>
                    <a:ext uri="{9D8B030D-6E8A-4147-A177-3AD203B41FA5}">
                      <a16:colId xmlns:a16="http://schemas.microsoft.com/office/drawing/2014/main" val="3560534532"/>
                    </a:ext>
                  </a:extLst>
                </a:gridCol>
                <a:gridCol w="576072">
                  <a:extLst>
                    <a:ext uri="{9D8B030D-6E8A-4147-A177-3AD203B41FA5}">
                      <a16:colId xmlns:a16="http://schemas.microsoft.com/office/drawing/2014/main" val="2043291059"/>
                    </a:ext>
                  </a:extLst>
                </a:gridCol>
                <a:gridCol w="576072">
                  <a:extLst>
                    <a:ext uri="{9D8B030D-6E8A-4147-A177-3AD203B41FA5}">
                      <a16:colId xmlns:a16="http://schemas.microsoft.com/office/drawing/2014/main" val="749835506"/>
                    </a:ext>
                  </a:extLst>
                </a:gridCol>
                <a:gridCol w="576072">
                  <a:extLst>
                    <a:ext uri="{9D8B030D-6E8A-4147-A177-3AD203B41FA5}">
                      <a16:colId xmlns:a16="http://schemas.microsoft.com/office/drawing/2014/main" val="3601515588"/>
                    </a:ext>
                  </a:extLst>
                </a:gridCol>
                <a:gridCol w="525125">
                  <a:extLst>
                    <a:ext uri="{9D8B030D-6E8A-4147-A177-3AD203B41FA5}">
                      <a16:colId xmlns:a16="http://schemas.microsoft.com/office/drawing/2014/main" val="3040773198"/>
                    </a:ext>
                  </a:extLst>
                </a:gridCol>
                <a:gridCol w="627019">
                  <a:extLst>
                    <a:ext uri="{9D8B030D-6E8A-4147-A177-3AD203B41FA5}">
                      <a16:colId xmlns:a16="http://schemas.microsoft.com/office/drawing/2014/main" val="1597679502"/>
                    </a:ext>
                  </a:extLst>
                </a:gridCol>
                <a:gridCol w="576072">
                  <a:extLst>
                    <a:ext uri="{9D8B030D-6E8A-4147-A177-3AD203B41FA5}">
                      <a16:colId xmlns:a16="http://schemas.microsoft.com/office/drawing/2014/main" val="1341959040"/>
                    </a:ext>
                  </a:extLst>
                </a:gridCol>
                <a:gridCol w="576072">
                  <a:extLst>
                    <a:ext uri="{9D8B030D-6E8A-4147-A177-3AD203B41FA5}">
                      <a16:colId xmlns:a16="http://schemas.microsoft.com/office/drawing/2014/main" val="2747558488"/>
                    </a:ext>
                  </a:extLst>
                </a:gridCol>
                <a:gridCol w="576072">
                  <a:extLst>
                    <a:ext uri="{9D8B030D-6E8A-4147-A177-3AD203B41FA5}">
                      <a16:colId xmlns:a16="http://schemas.microsoft.com/office/drawing/2014/main" val="547856210"/>
                    </a:ext>
                  </a:extLst>
                </a:gridCol>
                <a:gridCol w="576072">
                  <a:extLst>
                    <a:ext uri="{9D8B030D-6E8A-4147-A177-3AD203B41FA5}">
                      <a16:colId xmlns:a16="http://schemas.microsoft.com/office/drawing/2014/main" val="1347740515"/>
                    </a:ext>
                  </a:extLst>
                </a:gridCol>
                <a:gridCol w="576072">
                  <a:extLst>
                    <a:ext uri="{9D8B030D-6E8A-4147-A177-3AD203B41FA5}">
                      <a16:colId xmlns:a16="http://schemas.microsoft.com/office/drawing/2014/main" val="36215044"/>
                    </a:ext>
                  </a:extLst>
                </a:gridCol>
                <a:gridCol w="576072">
                  <a:extLst>
                    <a:ext uri="{9D8B030D-6E8A-4147-A177-3AD203B41FA5}">
                      <a16:colId xmlns:a16="http://schemas.microsoft.com/office/drawing/2014/main" val="1795441552"/>
                    </a:ext>
                  </a:extLst>
                </a:gridCol>
                <a:gridCol w="576072">
                  <a:extLst>
                    <a:ext uri="{9D8B030D-6E8A-4147-A177-3AD203B41FA5}">
                      <a16:colId xmlns:a16="http://schemas.microsoft.com/office/drawing/2014/main" val="3733623732"/>
                    </a:ext>
                  </a:extLst>
                </a:gridCol>
                <a:gridCol w="576072">
                  <a:extLst>
                    <a:ext uri="{9D8B030D-6E8A-4147-A177-3AD203B41FA5}">
                      <a16:colId xmlns:a16="http://schemas.microsoft.com/office/drawing/2014/main" val="2237990674"/>
                    </a:ext>
                  </a:extLst>
                </a:gridCol>
                <a:gridCol w="576072">
                  <a:extLst>
                    <a:ext uri="{9D8B030D-6E8A-4147-A177-3AD203B41FA5}">
                      <a16:colId xmlns:a16="http://schemas.microsoft.com/office/drawing/2014/main" val="2684879081"/>
                    </a:ext>
                  </a:extLst>
                </a:gridCol>
              </a:tblGrid>
              <a:tr h="370840">
                <a:tc gridSpan="2">
                  <a:txBody>
                    <a:bodyPr/>
                    <a:lstStyle/>
                    <a:p>
                      <a:pPr marL="0" algn="ctr" defTabSz="914126" rtl="0" eaLnBrk="1" latinLnBrk="0" hangingPunct="1"/>
                      <a:r>
                        <a:rPr lang="en-US" sz="1600" b="1" kern="1200">
                          <a:solidFill>
                            <a:schemeClr val="lt1"/>
                          </a:solidFill>
                          <a:latin typeface="+mn-lt"/>
                          <a:ea typeface="+mn-ea"/>
                          <a:cs typeface="+mn-cs"/>
                        </a:rPr>
                        <a:t>2020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en-US"/>
                    </a:p>
                  </a:txBody>
                  <a:tcPr>
                    <a:lnL>
                      <a:noFill/>
                    </a:lnL>
                    <a:lnR>
                      <a:noFill/>
                    </a:lnR>
                    <a:lnT>
                      <a:noFill/>
                    </a:lnT>
                    <a:lnB>
                      <a:noFill/>
                    </a:lnB>
                    <a:lnTlToBr w="12700" cmpd="sng">
                      <a:noFill/>
                      <a:prstDash val="solid"/>
                    </a:lnTlToBr>
                    <a:lnBlToTr w="12700" cmpd="sng">
                      <a:noFill/>
                      <a:prstDash val="solid"/>
                    </a:lnBlToT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2">
                  <a:txBody>
                    <a:bodyPr/>
                    <a:lstStyle/>
                    <a:p>
                      <a:pPr marL="0" algn="ctr" defTabSz="914126" rtl="0" eaLnBrk="1" latinLnBrk="0" hangingPunct="1"/>
                      <a:r>
                        <a:rPr lang="en-US" sz="1600" b="1" kern="1200">
                          <a:solidFill>
                            <a:schemeClr val="lt1"/>
                          </a:solidFill>
                          <a:latin typeface="+mn-lt"/>
                          <a:ea typeface="+mn-ea"/>
                          <a:cs typeface="+mn-cs"/>
                        </a:rPr>
                        <a:t>2025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extLst>
                  <a:ext uri="{0D108BD9-81ED-4DB2-BD59-A6C34878D82A}">
                    <a16:rowId xmlns:a16="http://schemas.microsoft.com/office/drawing/2014/main" val="3031330655"/>
                  </a:ext>
                </a:extLst>
              </a:tr>
              <a:tr h="370840">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2980126783"/>
                  </a:ext>
                </a:extLst>
              </a:tr>
              <a:tr h="370840">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tx1"/>
                      </a:solidFill>
                      <a:prstDash val="sysDot"/>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21710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875830589"/>
                  </a:ext>
                </a:extLst>
              </a:tr>
              <a:tr h="370840">
                <a:tc>
                  <a:txBody>
                    <a:bodyPr/>
                    <a:lstStyle/>
                    <a:p>
                      <a:endParaRPr lang="en-US"/>
                    </a:p>
                  </a:txBody>
                  <a:tcPr>
                    <a:noFill/>
                  </a:tcPr>
                </a:tc>
                <a:tc>
                  <a:txBody>
                    <a:bodyPr/>
                    <a:lstStyle/>
                    <a:p>
                      <a:endParaRPr lang="en-US"/>
                    </a:p>
                  </a:txBody>
                  <a:tcPr>
                    <a:no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3"/>
                    </a:solidFill>
                  </a:tcPr>
                </a:tc>
                <a:tc>
                  <a:txBody>
                    <a:bodyPr/>
                    <a:lstStyle/>
                    <a:p>
                      <a:endParaRPr lang="en-US"/>
                    </a:p>
                  </a:txBody>
                  <a:tcPr>
                    <a:noFill/>
                  </a:tcPr>
                </a:tc>
                <a:tc>
                  <a:txBody>
                    <a:bodyPr/>
                    <a:lstStyle/>
                    <a:p>
                      <a:endParaRPr lang="en-US"/>
                    </a:p>
                  </a:txBody>
                  <a:tcPr>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10680945"/>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81583334"/>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82605789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42620329"/>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5974413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8823339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extLst>
                  <a:ext uri="{0D108BD9-81ED-4DB2-BD59-A6C34878D82A}">
                    <a16:rowId xmlns:a16="http://schemas.microsoft.com/office/drawing/2014/main" val="3463146028"/>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055191322"/>
                  </a:ext>
                </a:extLst>
              </a:tr>
            </a:tbl>
          </a:graphicData>
        </a:graphic>
      </p:graphicFrame>
      <p:sp>
        <p:nvSpPr>
          <p:cNvPr id="23" name="Oval 22">
            <a:extLst>
              <a:ext uri="{FF2B5EF4-FFF2-40B4-BE49-F238E27FC236}">
                <a16:creationId xmlns:a16="http://schemas.microsoft.com/office/drawing/2014/main" id="{85D8D405-AD7B-9AD5-505F-43B8ECE1375F}"/>
              </a:ext>
            </a:extLst>
          </p:cNvPr>
          <p:cNvSpPr/>
          <p:nvPr/>
        </p:nvSpPr>
        <p:spPr>
          <a:xfrm>
            <a:off x="8112651" y="4133625"/>
            <a:ext cx="643436" cy="586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F8FA"/>
                </a:solidFill>
                <a:effectLst/>
                <a:uLnTx/>
                <a:uFillTx/>
                <a:latin typeface="Microsoft Sans Serif"/>
                <a:ea typeface="+mn-ea"/>
                <a:cs typeface="+mn-cs"/>
              </a:rPr>
              <a:t>R19 package</a:t>
            </a:r>
          </a:p>
        </p:txBody>
      </p:sp>
      <p:sp>
        <p:nvSpPr>
          <p:cNvPr id="24" name="Star: 5 Points 23">
            <a:extLst>
              <a:ext uri="{FF2B5EF4-FFF2-40B4-BE49-F238E27FC236}">
                <a16:creationId xmlns:a16="http://schemas.microsoft.com/office/drawing/2014/main" id="{DC38031D-AFE4-391E-6297-A0984997F82A}"/>
              </a:ext>
            </a:extLst>
          </p:cNvPr>
          <p:cNvSpPr/>
          <p:nvPr/>
        </p:nvSpPr>
        <p:spPr>
          <a:xfrm>
            <a:off x="6669193" y="4738783"/>
            <a:ext cx="643437" cy="602876"/>
          </a:xfrm>
          <a:prstGeom prst="star5">
            <a:avLst/>
          </a:prstGeom>
          <a:solidFill>
            <a:srgbClr val="FDF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n-cs"/>
            </a:endParaRPr>
          </a:p>
        </p:txBody>
      </p:sp>
      <p:sp>
        <p:nvSpPr>
          <p:cNvPr id="25" name="TextBox 24">
            <a:extLst>
              <a:ext uri="{FF2B5EF4-FFF2-40B4-BE49-F238E27FC236}">
                <a16:creationId xmlns:a16="http://schemas.microsoft.com/office/drawing/2014/main" id="{BA6158DF-7F09-0A07-AFD0-7CBE86DF13E4}"/>
              </a:ext>
            </a:extLst>
          </p:cNvPr>
          <p:cNvSpPr txBox="1"/>
          <p:nvPr/>
        </p:nvSpPr>
        <p:spPr>
          <a:xfrm>
            <a:off x="6284245" y="5399849"/>
            <a:ext cx="1404994" cy="507831"/>
          </a:xfrm>
          <a:prstGeom prst="rect">
            <a:avLst/>
          </a:prstGeom>
          <a:noFill/>
        </p:spPr>
        <p:txBody>
          <a:bodyPr wrap="square" rtlCol="0">
            <a:spAutoFit/>
          </a:bodyPr>
          <a:lstStyle>
            <a:defPPr>
              <a:defRPr lang="en-US"/>
            </a:defPPr>
            <a:lvl1pPr algn="ctr">
              <a:defRPr sz="900" b="1" i="1">
                <a:solidFill>
                  <a:schemeClr val="tx2">
                    <a:lumMod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t>Rel-19</a:t>
            </a:r>
            <a:b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br>
            <a: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t>External discussions begin</a:t>
            </a:r>
            <a:r>
              <a:rPr lang="en-US">
                <a:solidFill>
                  <a:srgbClr val="0E283C">
                    <a:lumMod val="75000"/>
                  </a:srgbClr>
                </a:solidFill>
                <a:latin typeface="Microsoft Sans Serif"/>
              </a:rPr>
              <a:t> in May 2023</a:t>
            </a:r>
            <a:endPar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endParaRPr>
          </a:p>
        </p:txBody>
      </p:sp>
      <p:sp>
        <p:nvSpPr>
          <p:cNvPr id="34" name="Rectangle 33">
            <a:extLst>
              <a:ext uri="{FF2B5EF4-FFF2-40B4-BE49-F238E27FC236}">
                <a16:creationId xmlns:a16="http://schemas.microsoft.com/office/drawing/2014/main" id="{66FEFFCC-051C-E5B8-294C-6707B80836F0}"/>
              </a:ext>
            </a:extLst>
          </p:cNvPr>
          <p:cNvSpPr/>
          <p:nvPr/>
        </p:nvSpPr>
        <p:spPr>
          <a:xfrm>
            <a:off x="3425795" y="3125281"/>
            <a:ext cx="1218602" cy="338554"/>
          </a:xfrm>
          <a:prstGeom prst="rect">
            <a:avLst/>
          </a:prstGeom>
        </p:spPr>
        <p:txBody>
          <a:bodyPr wrap="none">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3171F"/>
                </a:solidFill>
                <a:effectLst/>
                <a:uLnTx/>
                <a:uFillTx/>
                <a:latin typeface="Microsoft Sans Serif"/>
                <a:ea typeface="+mn-ea"/>
                <a:cs typeface="+mn-cs"/>
              </a:rPr>
              <a:t>Release 18</a:t>
            </a:r>
            <a:endParaRPr kumimoji="0" lang="en-US" sz="1600" b="0" i="1" u="none" strike="noStrike" kern="1200" cap="none" spc="0" normalizeH="0" baseline="0" noProof="0">
              <a:ln>
                <a:noFill/>
              </a:ln>
              <a:solidFill>
                <a:srgbClr val="13171F"/>
              </a:solidFill>
              <a:effectLst/>
              <a:uLnTx/>
              <a:uFillTx/>
              <a:latin typeface="Microsoft Sans Serif"/>
              <a:ea typeface="+mn-ea"/>
              <a:cs typeface="+mn-cs"/>
            </a:endParaRPr>
          </a:p>
        </p:txBody>
      </p:sp>
      <p:sp>
        <p:nvSpPr>
          <p:cNvPr id="35" name="Rectangle 34">
            <a:extLst>
              <a:ext uri="{FF2B5EF4-FFF2-40B4-BE49-F238E27FC236}">
                <a16:creationId xmlns:a16="http://schemas.microsoft.com/office/drawing/2014/main" id="{E76B34EE-9A03-E021-2195-718D2644BC98}"/>
              </a:ext>
            </a:extLst>
          </p:cNvPr>
          <p:cNvSpPr/>
          <p:nvPr/>
        </p:nvSpPr>
        <p:spPr>
          <a:xfrm>
            <a:off x="6375998" y="4253618"/>
            <a:ext cx="121860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3171F"/>
                </a:solidFill>
                <a:effectLst/>
                <a:uLnTx/>
                <a:uFillTx/>
                <a:latin typeface="Microsoft Sans Serif"/>
                <a:ea typeface="+mn-ea"/>
                <a:cs typeface="+mn-cs"/>
              </a:rPr>
              <a:t>Release 19</a:t>
            </a:r>
            <a:endParaRPr kumimoji="0" lang="en-US" sz="1600" b="0" i="1" u="none" strike="noStrike" kern="1200" cap="none" spc="0" normalizeH="0" baseline="0" noProof="0" dirty="0">
              <a:ln>
                <a:noFill/>
              </a:ln>
              <a:solidFill>
                <a:srgbClr val="13171F"/>
              </a:solidFill>
              <a:effectLst/>
              <a:uLnTx/>
              <a:uFillTx/>
              <a:latin typeface="Microsoft Sans Serif"/>
              <a:ea typeface="+mn-ea"/>
              <a:cs typeface="+mn-cs"/>
            </a:endParaRPr>
          </a:p>
        </p:txBody>
      </p:sp>
      <p:sp>
        <p:nvSpPr>
          <p:cNvPr id="40" name="Arrow: Right 39">
            <a:extLst>
              <a:ext uri="{FF2B5EF4-FFF2-40B4-BE49-F238E27FC236}">
                <a16:creationId xmlns:a16="http://schemas.microsoft.com/office/drawing/2014/main" id="{ACBC75DE-8DA1-0832-1B53-39E9448E2511}"/>
              </a:ext>
            </a:extLst>
          </p:cNvPr>
          <p:cNvSpPr/>
          <p:nvPr/>
        </p:nvSpPr>
        <p:spPr>
          <a:xfrm>
            <a:off x="9567333" y="4064001"/>
            <a:ext cx="2262114" cy="7220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3" name="Oval 2">
            <a:extLst>
              <a:ext uri="{FF2B5EF4-FFF2-40B4-BE49-F238E27FC236}">
                <a16:creationId xmlns:a16="http://schemas.microsoft.com/office/drawing/2014/main" id="{7089B0AD-39D7-A4CE-1902-F58AD1CB1C93}"/>
              </a:ext>
            </a:extLst>
          </p:cNvPr>
          <p:cNvSpPr/>
          <p:nvPr/>
        </p:nvSpPr>
        <p:spPr>
          <a:xfrm>
            <a:off x="7498196" y="4131593"/>
            <a:ext cx="643436" cy="586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F8FA"/>
                </a:solidFill>
                <a:effectLst/>
                <a:uLnTx/>
                <a:uFillTx/>
                <a:latin typeface="Microsoft Sans Serif"/>
                <a:ea typeface="+mn-ea"/>
                <a:cs typeface="+mn-cs"/>
              </a:rPr>
              <a:t>R19 package</a:t>
            </a:r>
          </a:p>
        </p:txBody>
      </p:sp>
      <p:sp>
        <p:nvSpPr>
          <p:cNvPr id="4" name="TextBox 3">
            <a:extLst>
              <a:ext uri="{FF2B5EF4-FFF2-40B4-BE49-F238E27FC236}">
                <a16:creationId xmlns:a16="http://schemas.microsoft.com/office/drawing/2014/main" id="{E8258676-CA3B-20B9-234D-1F565310886F}"/>
              </a:ext>
            </a:extLst>
          </p:cNvPr>
          <p:cNvSpPr txBox="1"/>
          <p:nvPr/>
        </p:nvSpPr>
        <p:spPr>
          <a:xfrm>
            <a:off x="7609047" y="4908316"/>
            <a:ext cx="629981" cy="354584"/>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1</a:t>
            </a:r>
            <a:r>
              <a:rPr lang="en-GB" sz="1200" baseline="30000">
                <a:solidFill>
                  <a:schemeClr val="tx2"/>
                </a:solidFill>
                <a:latin typeface="Microsoft Sans Serif"/>
                <a:cs typeface="Microsoft Sans Serif" panose="020B0604020202020204" pitchFamily="34" charset="0"/>
              </a:rPr>
              <a:t>st</a:t>
            </a:r>
            <a:r>
              <a:rPr lang="en-GB" sz="1200">
                <a:solidFill>
                  <a:schemeClr val="tx2"/>
                </a:solidFill>
                <a:latin typeface="Microsoft Sans Serif"/>
                <a:cs typeface="Microsoft Sans Serif" panose="020B0604020202020204" pitchFamily="34" charset="0"/>
              </a:rPr>
              <a:t> batch</a:t>
            </a:r>
          </a:p>
          <a:p>
            <a:pPr algn="l">
              <a:lnSpc>
                <a:spcPct val="96000"/>
              </a:lnSpc>
            </a:pPr>
            <a:r>
              <a:rPr lang="en-GB" sz="1200">
                <a:solidFill>
                  <a:schemeClr val="tx2"/>
                </a:solidFill>
                <a:latin typeface="Microsoft Sans Serif"/>
                <a:cs typeface="Microsoft Sans Serif" panose="020B0604020202020204" pitchFamily="34" charset="0"/>
              </a:rPr>
              <a:t>(Sep. 23)</a:t>
            </a:r>
            <a:endParaRPr lang="en-US" sz="1200">
              <a:solidFill>
                <a:schemeClr val="tx2"/>
              </a:solidFill>
              <a:latin typeface="Microsoft Sans Serif"/>
              <a:cs typeface="Microsoft Sans Serif" panose="020B0604020202020204" pitchFamily="34" charset="0"/>
            </a:endParaRPr>
          </a:p>
        </p:txBody>
      </p:sp>
      <p:sp>
        <p:nvSpPr>
          <p:cNvPr id="5" name="TextBox 4">
            <a:extLst>
              <a:ext uri="{FF2B5EF4-FFF2-40B4-BE49-F238E27FC236}">
                <a16:creationId xmlns:a16="http://schemas.microsoft.com/office/drawing/2014/main" id="{20A37F50-06C5-A211-ABFB-D9D0C3E66637}"/>
              </a:ext>
            </a:extLst>
          </p:cNvPr>
          <p:cNvSpPr txBox="1"/>
          <p:nvPr/>
        </p:nvSpPr>
        <p:spPr>
          <a:xfrm>
            <a:off x="8283865" y="4908097"/>
            <a:ext cx="629981" cy="354584"/>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2</a:t>
            </a:r>
            <a:r>
              <a:rPr lang="en-GB" sz="1200" baseline="30000">
                <a:solidFill>
                  <a:schemeClr val="tx2"/>
                </a:solidFill>
                <a:latin typeface="Microsoft Sans Serif"/>
                <a:cs typeface="Microsoft Sans Serif" panose="020B0604020202020204" pitchFamily="34" charset="0"/>
              </a:rPr>
              <a:t>nd</a:t>
            </a:r>
            <a:r>
              <a:rPr lang="en-GB" sz="1200">
                <a:solidFill>
                  <a:schemeClr val="tx2"/>
                </a:solidFill>
                <a:latin typeface="Microsoft Sans Serif"/>
                <a:cs typeface="Microsoft Sans Serif" panose="020B0604020202020204" pitchFamily="34" charset="0"/>
              </a:rPr>
              <a:t> batch</a:t>
            </a:r>
          </a:p>
          <a:p>
            <a:pPr algn="l">
              <a:lnSpc>
                <a:spcPct val="96000"/>
              </a:lnSpc>
            </a:pPr>
            <a:r>
              <a:rPr lang="en-GB" sz="1200">
                <a:solidFill>
                  <a:schemeClr val="tx2"/>
                </a:solidFill>
                <a:latin typeface="Microsoft Sans Serif"/>
                <a:cs typeface="Microsoft Sans Serif" panose="020B0604020202020204" pitchFamily="34" charset="0"/>
              </a:rPr>
              <a:t>(Dec. 23)</a:t>
            </a:r>
            <a:endParaRPr lang="en-US" sz="1200">
              <a:solidFill>
                <a:schemeClr val="tx2"/>
              </a:solidFill>
              <a:latin typeface="Microsoft Sans Serif"/>
              <a:cs typeface="Microsoft Sans Serif" panose="020B0604020202020204" pitchFamily="34" charset="0"/>
            </a:endParaRPr>
          </a:p>
        </p:txBody>
      </p:sp>
      <p:sp>
        <p:nvSpPr>
          <p:cNvPr id="6" name="TextBox 5">
            <a:extLst>
              <a:ext uri="{FF2B5EF4-FFF2-40B4-BE49-F238E27FC236}">
                <a16:creationId xmlns:a16="http://schemas.microsoft.com/office/drawing/2014/main" id="{A56391AD-8C88-486B-0AFA-D07673B515D4}"/>
              </a:ext>
            </a:extLst>
          </p:cNvPr>
          <p:cNvSpPr txBox="1"/>
          <p:nvPr/>
        </p:nvSpPr>
        <p:spPr>
          <a:xfrm>
            <a:off x="6804921" y="3169154"/>
            <a:ext cx="222818" cy="177293"/>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Ext</a:t>
            </a:r>
            <a:endParaRPr lang="en-US" sz="1200">
              <a:solidFill>
                <a:schemeClr val="tx2"/>
              </a:solidFill>
              <a:latin typeface="Microsoft Sans Serif"/>
              <a:cs typeface="Microsoft Sans Serif" panose="020B0604020202020204" pitchFamily="34" charset="0"/>
            </a:endParaRPr>
          </a:p>
        </p:txBody>
      </p:sp>
      <p:sp>
        <p:nvSpPr>
          <p:cNvPr id="10" name="TextBox 9">
            <a:extLst>
              <a:ext uri="{FF2B5EF4-FFF2-40B4-BE49-F238E27FC236}">
                <a16:creationId xmlns:a16="http://schemas.microsoft.com/office/drawing/2014/main" id="{37AE465C-351C-3E3A-14C6-D5DFE7F6764F}"/>
              </a:ext>
            </a:extLst>
          </p:cNvPr>
          <p:cNvSpPr txBox="1"/>
          <p:nvPr/>
        </p:nvSpPr>
        <p:spPr>
          <a:xfrm>
            <a:off x="8283865" y="5795115"/>
            <a:ext cx="1311564" cy="652486"/>
          </a:xfrm>
          <a:prstGeom prst="rect">
            <a:avLst/>
          </a:prstGeom>
          <a:noFill/>
          <a:ln>
            <a:noFill/>
          </a:ln>
        </p:spPr>
        <p:txBody>
          <a:bodyPr wrap="square" lIns="137160" tIns="91440" rIns="0" bIns="91440" rtlCol="0">
            <a:spAutoFit/>
          </a:bodyPr>
          <a:lstStyle/>
          <a:p>
            <a:pPr algn="l">
              <a:lnSpc>
                <a:spcPct val="95000"/>
              </a:lnSpc>
              <a:spcBef>
                <a:spcPts val="1200"/>
              </a:spcBef>
            </a:pPr>
            <a:r>
              <a:rPr lang="de-DE" sz="1600" dirty="0">
                <a:solidFill>
                  <a:srgbClr val="FF0000"/>
                </a:solidFill>
              </a:rPr>
              <a:t>SA4 &amp; Media?</a:t>
            </a:r>
            <a:endParaRPr lang="en-US" sz="1600" dirty="0">
              <a:solidFill>
                <a:srgbClr val="FF0000"/>
              </a:solidFill>
            </a:endParaRPr>
          </a:p>
        </p:txBody>
      </p:sp>
      <p:sp>
        <p:nvSpPr>
          <p:cNvPr id="11" name="TextBox 10">
            <a:extLst>
              <a:ext uri="{FF2B5EF4-FFF2-40B4-BE49-F238E27FC236}">
                <a16:creationId xmlns:a16="http://schemas.microsoft.com/office/drawing/2014/main" id="{A2423BB9-CFE2-7F68-B4FE-1F7BA79668DE}"/>
              </a:ext>
            </a:extLst>
          </p:cNvPr>
          <p:cNvSpPr txBox="1"/>
          <p:nvPr/>
        </p:nvSpPr>
        <p:spPr>
          <a:xfrm>
            <a:off x="6676347" y="6013543"/>
            <a:ext cx="1311564" cy="418576"/>
          </a:xfrm>
          <a:prstGeom prst="rect">
            <a:avLst/>
          </a:prstGeom>
          <a:noFill/>
          <a:ln>
            <a:noFill/>
          </a:ln>
        </p:spPr>
        <p:txBody>
          <a:bodyPr wrap="square" lIns="137160" tIns="91440" rIns="0" bIns="91440" rtlCol="0">
            <a:spAutoFit/>
          </a:bodyPr>
          <a:lstStyle/>
          <a:p>
            <a:pPr algn="l">
              <a:lnSpc>
                <a:spcPct val="95000"/>
              </a:lnSpc>
              <a:spcBef>
                <a:spcPts val="1200"/>
              </a:spcBef>
            </a:pPr>
            <a:r>
              <a:rPr lang="de-DE" sz="1600" dirty="0">
                <a:solidFill>
                  <a:srgbClr val="FF0000"/>
                </a:solidFill>
              </a:rPr>
              <a:t>5G-MAG</a:t>
            </a:r>
            <a:endParaRPr lang="en-US" sz="1600" dirty="0">
              <a:solidFill>
                <a:srgbClr val="FF0000"/>
              </a:solidFill>
            </a:endParaRPr>
          </a:p>
        </p:txBody>
      </p:sp>
      <p:sp>
        <p:nvSpPr>
          <p:cNvPr id="7" name="Footer Placeholder 6">
            <a:extLst>
              <a:ext uri="{FF2B5EF4-FFF2-40B4-BE49-F238E27FC236}">
                <a16:creationId xmlns:a16="http://schemas.microsoft.com/office/drawing/2014/main" id="{453A48ED-4A39-768E-48CD-1CE6694011B4}"/>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150348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7EF9E-E40F-84E8-EB11-244D5198FE15}"/>
              </a:ext>
            </a:extLst>
          </p:cNvPr>
          <p:cNvSpPr>
            <a:spLocks noGrp="1"/>
          </p:cNvSpPr>
          <p:nvPr>
            <p:ph type="ftr" sz="quarter" idx="10"/>
          </p:nvPr>
        </p:nvSpPr>
        <p:spPr/>
        <p:txBody>
          <a:bodyPr/>
          <a:lstStyle/>
          <a:p>
            <a:r>
              <a:rPr lang="en-US"/>
              <a:t>3GPP SA4#124</a:t>
            </a:r>
            <a:endParaRPr lang="en-US" dirty="0"/>
          </a:p>
        </p:txBody>
      </p:sp>
      <p:sp>
        <p:nvSpPr>
          <p:cNvPr id="5" name="Title 4">
            <a:extLst>
              <a:ext uri="{FF2B5EF4-FFF2-40B4-BE49-F238E27FC236}">
                <a16:creationId xmlns:a16="http://schemas.microsoft.com/office/drawing/2014/main" id="{77715FF2-7249-974C-C724-92708CC1B3EC}"/>
              </a:ext>
            </a:extLst>
          </p:cNvPr>
          <p:cNvSpPr>
            <a:spLocks noGrp="1"/>
          </p:cNvSpPr>
          <p:nvPr>
            <p:ph type="title"/>
          </p:nvPr>
        </p:nvSpPr>
        <p:spPr>
          <a:xfrm>
            <a:off x="495300" y="642644"/>
            <a:ext cx="11187112" cy="361959"/>
          </a:xfrm>
        </p:spPr>
        <p:txBody>
          <a:bodyPr/>
          <a:lstStyle/>
          <a:p>
            <a:r>
              <a:rPr lang="de-DE" dirty="0"/>
              <a:t>SA4 Timeline and Process Considerations</a:t>
            </a:r>
            <a:endParaRPr lang="en-US" dirty="0"/>
          </a:p>
        </p:txBody>
      </p:sp>
      <p:sp>
        <p:nvSpPr>
          <p:cNvPr id="7" name="Content Placeholder 6">
            <a:extLst>
              <a:ext uri="{FF2B5EF4-FFF2-40B4-BE49-F238E27FC236}">
                <a16:creationId xmlns:a16="http://schemas.microsoft.com/office/drawing/2014/main" id="{4DDA86A1-6197-967A-6A3C-E6D7504D07B9}"/>
              </a:ext>
            </a:extLst>
          </p:cNvPr>
          <p:cNvSpPr>
            <a:spLocks noGrp="1"/>
          </p:cNvSpPr>
          <p:nvPr>
            <p:ph sz="quarter" idx="14"/>
          </p:nvPr>
        </p:nvSpPr>
        <p:spPr/>
        <p:txBody>
          <a:bodyPr/>
          <a:lstStyle/>
          <a:p>
            <a:r>
              <a:rPr lang="de-DE" sz="2400" dirty="0"/>
              <a:t>SA4 is still doing bug fixes to MBS Rel-17</a:t>
            </a:r>
          </a:p>
          <a:p>
            <a:r>
              <a:rPr lang="de-DE" sz="2400" dirty="0"/>
              <a:t>Based on Rel-18 progress, it is expected that SA4 will be busy until Mar 2024</a:t>
            </a:r>
          </a:p>
          <a:p>
            <a:r>
              <a:rPr lang="de-DE" sz="2400" dirty="0"/>
              <a:t>Study and work items in RAN and SA2 expected to impact SA4 work </a:t>
            </a:r>
          </a:p>
          <a:p>
            <a:r>
              <a:rPr lang="de-DE" sz="2400" dirty="0"/>
              <a:t>Proposal:</a:t>
            </a:r>
          </a:p>
          <a:p>
            <a:pPr lvl="1"/>
            <a:r>
              <a:rPr lang="de-DE" sz="1800" dirty="0"/>
              <a:t>Start SA4 Rel-19 planning only in December 2023</a:t>
            </a:r>
          </a:p>
          <a:p>
            <a:pPr lvl="1"/>
            <a:r>
              <a:rPr lang="de-DE" sz="1800" dirty="0"/>
              <a:t>Build on leftovers from Rel-18, studies from Rel-18, as well as work topics related to RAN and SA2 work</a:t>
            </a:r>
          </a:p>
          <a:p>
            <a:pPr lvl="1"/>
            <a:r>
              <a:rPr lang="de-DE" sz="1800" dirty="0"/>
              <a:t>Identify substantial new work topics for Rel-19 </a:t>
            </a:r>
          </a:p>
          <a:p>
            <a:pPr lvl="1"/>
            <a:r>
              <a:rPr lang="de-DE" sz="1800" dirty="0"/>
              <a:t>Build Media Service Enablers</a:t>
            </a:r>
          </a:p>
          <a:p>
            <a:pPr lvl="1"/>
            <a:r>
              <a:rPr lang="de-DE" sz="1800" dirty="0"/>
              <a:t>Work with requirements and inputs from the industry: 5G-MAG, Metaverse Standards Forum, etc. </a:t>
            </a:r>
          </a:p>
        </p:txBody>
      </p:sp>
      <p:sp>
        <p:nvSpPr>
          <p:cNvPr id="6" name="Subtitle 5">
            <a:extLst>
              <a:ext uri="{FF2B5EF4-FFF2-40B4-BE49-F238E27FC236}">
                <a16:creationId xmlns:a16="http://schemas.microsoft.com/office/drawing/2014/main" id="{039D9C20-2627-E50B-C369-15FBB72A44D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3976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2441C2-002C-504A-24C4-C90A797FD802}"/>
              </a:ext>
            </a:extLst>
          </p:cNvPr>
          <p:cNvSpPr>
            <a:spLocks noGrp="1"/>
          </p:cNvSpPr>
          <p:nvPr>
            <p:ph type="ftr" sz="quarter" idx="10"/>
          </p:nvPr>
        </p:nvSpPr>
        <p:spPr/>
        <p:txBody>
          <a:bodyPr/>
          <a:lstStyle/>
          <a:p>
            <a:r>
              <a:rPr lang="en-US"/>
              <a:t>3GPP SA4#124</a:t>
            </a:r>
            <a:endParaRPr lang="en-US" dirty="0"/>
          </a:p>
        </p:txBody>
      </p:sp>
      <p:sp>
        <p:nvSpPr>
          <p:cNvPr id="3" name="Title 2">
            <a:extLst>
              <a:ext uri="{FF2B5EF4-FFF2-40B4-BE49-F238E27FC236}">
                <a16:creationId xmlns:a16="http://schemas.microsoft.com/office/drawing/2014/main" id="{264D0526-437C-679D-EA86-831702E84429}"/>
              </a:ext>
            </a:extLst>
          </p:cNvPr>
          <p:cNvSpPr>
            <a:spLocks noGrp="1"/>
          </p:cNvSpPr>
          <p:nvPr>
            <p:ph type="title"/>
          </p:nvPr>
        </p:nvSpPr>
        <p:spPr>
          <a:xfrm>
            <a:off x="495300" y="642644"/>
            <a:ext cx="11187112" cy="361959"/>
          </a:xfrm>
        </p:spPr>
        <p:txBody>
          <a:bodyPr/>
          <a:lstStyle/>
          <a:p>
            <a:r>
              <a:rPr lang="de-DE" dirty="0"/>
              <a:t>Potential Larger Topics based on Rel-17/18 study and work items</a:t>
            </a:r>
            <a:endParaRPr lang="en-US" dirty="0"/>
          </a:p>
        </p:txBody>
      </p:sp>
      <p:sp>
        <p:nvSpPr>
          <p:cNvPr id="5" name="Subtitle 4">
            <a:extLst>
              <a:ext uri="{FF2B5EF4-FFF2-40B4-BE49-F238E27FC236}">
                <a16:creationId xmlns:a16="http://schemas.microsoft.com/office/drawing/2014/main" id="{A0051348-C172-6445-5D49-A93202E14670}"/>
              </a:ext>
            </a:extLst>
          </p:cNvPr>
          <p:cNvSpPr>
            <a:spLocks noGrp="1"/>
          </p:cNvSpPr>
          <p:nvPr>
            <p:ph type="subTitle" idx="1"/>
          </p:nvPr>
        </p:nvSpPr>
        <p:spPr/>
        <p:txBody>
          <a:bodyPr/>
          <a:lstStyle/>
          <a:p>
            <a:r>
              <a:rPr lang="de-DE" dirty="0"/>
              <a:t>Details are tbd</a:t>
            </a:r>
            <a:endParaRPr lang="en-US" dirty="0"/>
          </a:p>
        </p:txBody>
      </p:sp>
      <p:graphicFrame>
        <p:nvGraphicFramePr>
          <p:cNvPr id="6" name="Diagram 5">
            <a:extLst>
              <a:ext uri="{FF2B5EF4-FFF2-40B4-BE49-F238E27FC236}">
                <a16:creationId xmlns:a16="http://schemas.microsoft.com/office/drawing/2014/main" id="{9CDD6088-8F58-3342-1F30-9286543D28E0}"/>
              </a:ext>
            </a:extLst>
          </p:cNvPr>
          <p:cNvGraphicFramePr/>
          <p:nvPr>
            <p:extLst>
              <p:ext uri="{D42A27DB-BD31-4B8C-83A1-F6EECF244321}">
                <p14:modId xmlns:p14="http://schemas.microsoft.com/office/powerpoint/2010/main" val="119235084"/>
              </p:ext>
            </p:extLst>
          </p:nvPr>
        </p:nvGraphicFramePr>
        <p:xfrm>
          <a:off x="1162050" y="1504950"/>
          <a:ext cx="9534524" cy="45883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313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3593167"/>
            <a:ext cx="9363077" cy="722955"/>
          </a:xfrm>
        </p:spPr>
        <p:txBody>
          <a:bodyPr/>
          <a:lstStyle/>
          <a:p>
            <a:r>
              <a:rPr lang="de-DE" dirty="0"/>
              <a:t>Conclusions</a:t>
            </a:r>
            <a:endParaRPr lang="en-US" dirty="0"/>
          </a:p>
        </p:txBody>
      </p:sp>
    </p:spTree>
    <p:extLst>
      <p:ext uri="{BB962C8B-B14F-4D97-AF65-F5344CB8AC3E}">
        <p14:creationId xmlns:p14="http://schemas.microsoft.com/office/powerpoint/2010/main" val="239835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838038-3BA3-63F7-3D7A-044CFB580FEC}"/>
              </a:ext>
            </a:extLst>
          </p:cNvPr>
          <p:cNvSpPr>
            <a:spLocks noGrp="1"/>
          </p:cNvSpPr>
          <p:nvPr>
            <p:ph type="title"/>
          </p:nvPr>
        </p:nvSpPr>
        <p:spPr>
          <a:xfrm>
            <a:off x="495300" y="642644"/>
            <a:ext cx="11187112" cy="361959"/>
          </a:xfrm>
        </p:spPr>
        <p:txBody>
          <a:bodyPr/>
          <a:lstStyle/>
          <a:p>
            <a:r>
              <a:rPr lang="de-DE" dirty="0"/>
              <a:t>Proposal for SA4‘s Message to SA Workshop </a:t>
            </a:r>
            <a:endParaRPr lang="en-US" dirty="0"/>
          </a:p>
        </p:txBody>
      </p:sp>
      <p:sp>
        <p:nvSpPr>
          <p:cNvPr id="6" name="Content Placeholder 5">
            <a:extLst>
              <a:ext uri="{FF2B5EF4-FFF2-40B4-BE49-F238E27FC236}">
                <a16:creationId xmlns:a16="http://schemas.microsoft.com/office/drawing/2014/main" id="{BD136043-9BE6-B073-38AE-2E355A139419}"/>
              </a:ext>
            </a:extLst>
          </p:cNvPr>
          <p:cNvSpPr>
            <a:spLocks noGrp="1"/>
          </p:cNvSpPr>
          <p:nvPr>
            <p:ph sz="quarter" idx="14"/>
          </p:nvPr>
        </p:nvSpPr>
        <p:spPr/>
        <p:txBody>
          <a:bodyPr>
            <a:normAutofit/>
          </a:bodyPr>
          <a:lstStyle/>
          <a:p>
            <a:r>
              <a:rPr lang="en-US" dirty="0"/>
              <a:t>SA/SA2/RAN2 </a:t>
            </a:r>
          </a:p>
          <a:p>
            <a:pPr lvl="1"/>
            <a:r>
              <a:rPr lang="en-US" sz="1800" dirty="0"/>
              <a:t>Let SA4 do stage-3 on media related topics</a:t>
            </a:r>
          </a:p>
          <a:p>
            <a:pPr lvl="1"/>
            <a:r>
              <a:rPr lang="en-US" sz="1800" dirty="0"/>
              <a:t>indicate early potential impact on SA4</a:t>
            </a:r>
          </a:p>
          <a:p>
            <a:r>
              <a:rPr lang="en-US" dirty="0"/>
              <a:t>Provide input related to SA4:</a:t>
            </a:r>
          </a:p>
          <a:p>
            <a:pPr lvl="1"/>
            <a:r>
              <a:rPr lang="de-DE" dirty="0"/>
              <a:t>Start SA4 Rel-19 planning only in December 2023</a:t>
            </a:r>
          </a:p>
          <a:p>
            <a:pPr lvl="1"/>
            <a:r>
              <a:rPr lang="de-DE" dirty="0"/>
              <a:t>Build on leftovers from Rel-18, studies from Rel-18, as well as work topics related to RAN and SA2 work</a:t>
            </a:r>
          </a:p>
          <a:p>
            <a:pPr lvl="1"/>
            <a:r>
              <a:rPr lang="de-DE" dirty="0"/>
              <a:t>Identify substantial new work topics for Rel-19 </a:t>
            </a:r>
          </a:p>
          <a:p>
            <a:pPr lvl="1"/>
            <a:r>
              <a:rPr lang="de-DE" dirty="0"/>
              <a:t>Work with requirements and inputs from the industry: 5G-MAG, Metaverse Standards Forum, etc.</a:t>
            </a:r>
          </a:p>
          <a:p>
            <a:r>
              <a:rPr lang="de-DE" dirty="0"/>
              <a:t>Potential larger work topics for SA4</a:t>
            </a:r>
            <a:endParaRPr lang="en-US" dirty="0"/>
          </a:p>
          <a:p>
            <a:pPr lvl="1"/>
            <a:r>
              <a:rPr lang="de-DE" dirty="0"/>
              <a:t>New Video Codecs</a:t>
            </a:r>
            <a:endParaRPr lang="en-US" dirty="0"/>
          </a:p>
          <a:p>
            <a:pPr lvl="1"/>
            <a:r>
              <a:rPr lang="de-DE" dirty="0"/>
              <a:t>Avatars</a:t>
            </a:r>
          </a:p>
          <a:p>
            <a:pPr lvl="1"/>
            <a:r>
              <a:rPr lang="de-DE" dirty="0"/>
              <a:t>XR Extensions</a:t>
            </a:r>
          </a:p>
          <a:p>
            <a:pPr lvl="1"/>
            <a:r>
              <a:rPr lang="de-DE" dirty="0"/>
              <a:t>5G Media Streaming and MBS Extensions</a:t>
            </a:r>
          </a:p>
          <a:p>
            <a:pPr lvl="1"/>
            <a:r>
              <a:rPr lang="de-DE" dirty="0"/>
              <a:t>AI/ML for Media</a:t>
            </a:r>
            <a:endParaRPr lang="en-US" dirty="0"/>
          </a:p>
          <a:p>
            <a:pPr lvl="1"/>
            <a:endParaRPr lang="en-US" dirty="0"/>
          </a:p>
        </p:txBody>
      </p:sp>
      <p:sp>
        <p:nvSpPr>
          <p:cNvPr id="5" name="Subtitle 4">
            <a:extLst>
              <a:ext uri="{FF2B5EF4-FFF2-40B4-BE49-F238E27FC236}">
                <a16:creationId xmlns:a16="http://schemas.microsoft.com/office/drawing/2014/main" id="{51A049B6-BF55-6713-1AE0-A34BEC07CDCB}"/>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22563EC2-3F71-F476-E8F7-C7A7F03BE1D6}"/>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210922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3GPP work-planning and schedule</a:t>
            </a:r>
          </a:p>
        </p:txBody>
      </p:sp>
      <p:sp>
        <p:nvSpPr>
          <p:cNvPr id="9" name="Subtitle 8">
            <a:extLst>
              <a:ext uri="{FF2B5EF4-FFF2-40B4-BE49-F238E27FC236}">
                <a16:creationId xmlns:a16="http://schemas.microsoft.com/office/drawing/2014/main" id="{494C868A-168F-C434-860C-B972FB81BCF0}"/>
              </a:ext>
            </a:extLst>
          </p:cNvPr>
          <p:cNvSpPr>
            <a:spLocks noGrp="1"/>
          </p:cNvSpPr>
          <p:nvPr>
            <p:ph type="subTitle" idx="1"/>
          </p:nvPr>
        </p:nvSpPr>
        <p:spPr/>
        <p:txBody>
          <a:bodyPr/>
          <a:lstStyle/>
          <a:p>
            <a:r>
              <a:rPr lang="en-US"/>
              <a:t>SA2 Rel-19 timeline</a:t>
            </a:r>
          </a:p>
        </p:txBody>
      </p:sp>
      <p:graphicFrame>
        <p:nvGraphicFramePr>
          <p:cNvPr id="21" name="Table 3">
            <a:extLst>
              <a:ext uri="{FF2B5EF4-FFF2-40B4-BE49-F238E27FC236}">
                <a16:creationId xmlns:a16="http://schemas.microsoft.com/office/drawing/2014/main" id="{D8AE35A6-5D75-AAC1-3ABF-3F97CCF9C330}"/>
              </a:ext>
            </a:extLst>
          </p:cNvPr>
          <p:cNvGraphicFramePr>
            <a:graphicFrameLocks noGrp="1"/>
          </p:cNvGraphicFramePr>
          <p:nvPr/>
        </p:nvGraphicFramePr>
        <p:xfrm>
          <a:off x="362553" y="1639162"/>
          <a:ext cx="11521440" cy="4450080"/>
        </p:xfrm>
        <a:graphic>
          <a:graphicData uri="http://schemas.openxmlformats.org/drawingml/2006/table">
            <a:tbl>
              <a:tblPr firstRow="1" bandRow="1">
                <a:tableStyleId>{2D5ABB26-0587-4C30-8999-92F81FD0307C}</a:tableStyleId>
              </a:tblPr>
              <a:tblGrid>
                <a:gridCol w="576072">
                  <a:extLst>
                    <a:ext uri="{9D8B030D-6E8A-4147-A177-3AD203B41FA5}">
                      <a16:colId xmlns:a16="http://schemas.microsoft.com/office/drawing/2014/main" val="505578275"/>
                    </a:ext>
                  </a:extLst>
                </a:gridCol>
                <a:gridCol w="576072">
                  <a:extLst>
                    <a:ext uri="{9D8B030D-6E8A-4147-A177-3AD203B41FA5}">
                      <a16:colId xmlns:a16="http://schemas.microsoft.com/office/drawing/2014/main" val="2753303094"/>
                    </a:ext>
                  </a:extLst>
                </a:gridCol>
                <a:gridCol w="576072">
                  <a:extLst>
                    <a:ext uri="{9D8B030D-6E8A-4147-A177-3AD203B41FA5}">
                      <a16:colId xmlns:a16="http://schemas.microsoft.com/office/drawing/2014/main" val="1053655525"/>
                    </a:ext>
                  </a:extLst>
                </a:gridCol>
                <a:gridCol w="576072">
                  <a:extLst>
                    <a:ext uri="{9D8B030D-6E8A-4147-A177-3AD203B41FA5}">
                      <a16:colId xmlns:a16="http://schemas.microsoft.com/office/drawing/2014/main" val="2162391980"/>
                    </a:ext>
                  </a:extLst>
                </a:gridCol>
                <a:gridCol w="576072">
                  <a:extLst>
                    <a:ext uri="{9D8B030D-6E8A-4147-A177-3AD203B41FA5}">
                      <a16:colId xmlns:a16="http://schemas.microsoft.com/office/drawing/2014/main" val="1956454674"/>
                    </a:ext>
                  </a:extLst>
                </a:gridCol>
                <a:gridCol w="576072">
                  <a:extLst>
                    <a:ext uri="{9D8B030D-6E8A-4147-A177-3AD203B41FA5}">
                      <a16:colId xmlns:a16="http://schemas.microsoft.com/office/drawing/2014/main" val="3560534532"/>
                    </a:ext>
                  </a:extLst>
                </a:gridCol>
                <a:gridCol w="576072">
                  <a:extLst>
                    <a:ext uri="{9D8B030D-6E8A-4147-A177-3AD203B41FA5}">
                      <a16:colId xmlns:a16="http://schemas.microsoft.com/office/drawing/2014/main" val="2043291059"/>
                    </a:ext>
                  </a:extLst>
                </a:gridCol>
                <a:gridCol w="576072">
                  <a:extLst>
                    <a:ext uri="{9D8B030D-6E8A-4147-A177-3AD203B41FA5}">
                      <a16:colId xmlns:a16="http://schemas.microsoft.com/office/drawing/2014/main" val="749835506"/>
                    </a:ext>
                  </a:extLst>
                </a:gridCol>
                <a:gridCol w="576072">
                  <a:extLst>
                    <a:ext uri="{9D8B030D-6E8A-4147-A177-3AD203B41FA5}">
                      <a16:colId xmlns:a16="http://schemas.microsoft.com/office/drawing/2014/main" val="3601515588"/>
                    </a:ext>
                  </a:extLst>
                </a:gridCol>
                <a:gridCol w="525125">
                  <a:extLst>
                    <a:ext uri="{9D8B030D-6E8A-4147-A177-3AD203B41FA5}">
                      <a16:colId xmlns:a16="http://schemas.microsoft.com/office/drawing/2014/main" val="3040773198"/>
                    </a:ext>
                  </a:extLst>
                </a:gridCol>
                <a:gridCol w="627019">
                  <a:extLst>
                    <a:ext uri="{9D8B030D-6E8A-4147-A177-3AD203B41FA5}">
                      <a16:colId xmlns:a16="http://schemas.microsoft.com/office/drawing/2014/main" val="1597679502"/>
                    </a:ext>
                  </a:extLst>
                </a:gridCol>
                <a:gridCol w="576072">
                  <a:extLst>
                    <a:ext uri="{9D8B030D-6E8A-4147-A177-3AD203B41FA5}">
                      <a16:colId xmlns:a16="http://schemas.microsoft.com/office/drawing/2014/main" val="1341959040"/>
                    </a:ext>
                  </a:extLst>
                </a:gridCol>
                <a:gridCol w="576072">
                  <a:extLst>
                    <a:ext uri="{9D8B030D-6E8A-4147-A177-3AD203B41FA5}">
                      <a16:colId xmlns:a16="http://schemas.microsoft.com/office/drawing/2014/main" val="2747558488"/>
                    </a:ext>
                  </a:extLst>
                </a:gridCol>
                <a:gridCol w="576072">
                  <a:extLst>
                    <a:ext uri="{9D8B030D-6E8A-4147-A177-3AD203B41FA5}">
                      <a16:colId xmlns:a16="http://schemas.microsoft.com/office/drawing/2014/main" val="547856210"/>
                    </a:ext>
                  </a:extLst>
                </a:gridCol>
                <a:gridCol w="576072">
                  <a:extLst>
                    <a:ext uri="{9D8B030D-6E8A-4147-A177-3AD203B41FA5}">
                      <a16:colId xmlns:a16="http://schemas.microsoft.com/office/drawing/2014/main" val="1347740515"/>
                    </a:ext>
                  </a:extLst>
                </a:gridCol>
                <a:gridCol w="576072">
                  <a:extLst>
                    <a:ext uri="{9D8B030D-6E8A-4147-A177-3AD203B41FA5}">
                      <a16:colId xmlns:a16="http://schemas.microsoft.com/office/drawing/2014/main" val="36215044"/>
                    </a:ext>
                  </a:extLst>
                </a:gridCol>
                <a:gridCol w="576072">
                  <a:extLst>
                    <a:ext uri="{9D8B030D-6E8A-4147-A177-3AD203B41FA5}">
                      <a16:colId xmlns:a16="http://schemas.microsoft.com/office/drawing/2014/main" val="1795441552"/>
                    </a:ext>
                  </a:extLst>
                </a:gridCol>
                <a:gridCol w="576072">
                  <a:extLst>
                    <a:ext uri="{9D8B030D-6E8A-4147-A177-3AD203B41FA5}">
                      <a16:colId xmlns:a16="http://schemas.microsoft.com/office/drawing/2014/main" val="3733623732"/>
                    </a:ext>
                  </a:extLst>
                </a:gridCol>
                <a:gridCol w="576072">
                  <a:extLst>
                    <a:ext uri="{9D8B030D-6E8A-4147-A177-3AD203B41FA5}">
                      <a16:colId xmlns:a16="http://schemas.microsoft.com/office/drawing/2014/main" val="2237990674"/>
                    </a:ext>
                  </a:extLst>
                </a:gridCol>
                <a:gridCol w="576072">
                  <a:extLst>
                    <a:ext uri="{9D8B030D-6E8A-4147-A177-3AD203B41FA5}">
                      <a16:colId xmlns:a16="http://schemas.microsoft.com/office/drawing/2014/main" val="2684879081"/>
                    </a:ext>
                  </a:extLst>
                </a:gridCol>
              </a:tblGrid>
              <a:tr h="370840">
                <a:tc gridSpan="2">
                  <a:txBody>
                    <a:bodyPr/>
                    <a:lstStyle/>
                    <a:p>
                      <a:pPr marL="0" algn="ctr" defTabSz="914126" rtl="0" eaLnBrk="1" latinLnBrk="0" hangingPunct="1"/>
                      <a:r>
                        <a:rPr lang="en-US" sz="1600" b="1" kern="1200">
                          <a:solidFill>
                            <a:schemeClr val="lt1"/>
                          </a:solidFill>
                          <a:latin typeface="+mn-lt"/>
                          <a:ea typeface="+mn-ea"/>
                          <a:cs typeface="+mn-cs"/>
                        </a:rPr>
                        <a:t>2020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en-US"/>
                    </a:p>
                  </a:txBody>
                  <a:tcPr>
                    <a:lnL>
                      <a:noFill/>
                    </a:lnL>
                    <a:lnR>
                      <a:noFill/>
                    </a:lnR>
                    <a:lnT>
                      <a:noFill/>
                    </a:lnT>
                    <a:lnB>
                      <a:noFill/>
                    </a:lnB>
                    <a:lnTlToBr w="12700" cmpd="sng">
                      <a:noFill/>
                      <a:prstDash val="solid"/>
                    </a:lnTlToBr>
                    <a:lnBlToTr w="12700" cmpd="sng">
                      <a:noFill/>
                      <a:prstDash val="solid"/>
                    </a:lnBlToT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hMerge="1">
                  <a:txBody>
                    <a:bodyPr/>
                    <a:lstStyle/>
                    <a:p>
                      <a:endParaRPr lang="en-US"/>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4">
                  <a:txBody>
                    <a:bodyPr/>
                    <a:lstStyle/>
                    <a:p>
                      <a:pPr marL="0" algn="ctr" defTabSz="914126" rtl="0" eaLnBrk="1" latinLnBrk="0" hangingPunct="1"/>
                      <a:r>
                        <a:rPr lang="en-US" sz="1600" b="1" kern="1200">
                          <a:solidFill>
                            <a:schemeClr val="lt1"/>
                          </a:solidFill>
                          <a:latin typeface="+mn-lt"/>
                          <a:ea typeface="+mn-ea"/>
                          <a:cs typeface="+mn-cs"/>
                        </a:rPr>
                        <a:t>2024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tc gridSpan="2">
                  <a:txBody>
                    <a:bodyPr/>
                    <a:lstStyle/>
                    <a:p>
                      <a:pPr marL="0" algn="ctr" defTabSz="914126" rtl="0" eaLnBrk="1" latinLnBrk="0" hangingPunct="1"/>
                      <a:r>
                        <a:rPr lang="en-US" sz="1600" b="1" kern="1200">
                          <a:solidFill>
                            <a:schemeClr val="lt1"/>
                          </a:solidFill>
                          <a:latin typeface="+mn-lt"/>
                          <a:ea typeface="+mn-ea"/>
                          <a:cs typeface="+mn-cs"/>
                        </a:rPr>
                        <a:t>2025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hMerge="1">
                  <a:txBody>
                    <a:bodyPr/>
                    <a:lstStyle/>
                    <a:p>
                      <a:pPr marL="0" algn="ctr" defTabSz="914126" rtl="0" eaLnBrk="1" latinLnBrk="0" hangingPunct="1"/>
                      <a:endParaRPr lang="en-US" sz="1600" b="1" kern="1200">
                        <a:solidFill>
                          <a:schemeClr val="lt1"/>
                        </a:solidFill>
                        <a:latin typeface="+mn-lt"/>
                        <a:ea typeface="+mn-ea"/>
                        <a:cs typeface="+mn-cs"/>
                      </a:endParaRPr>
                    </a:p>
                  </a:txBody>
                  <a:tcPr>
                    <a:solidFill>
                      <a:schemeClr val="bg2">
                        <a:lumMod val="75000"/>
                      </a:schemeClr>
                    </a:solidFill>
                  </a:tcPr>
                </a:tc>
                <a:extLst>
                  <a:ext uri="{0D108BD9-81ED-4DB2-BD59-A6C34878D82A}">
                    <a16:rowId xmlns:a16="http://schemas.microsoft.com/office/drawing/2014/main" val="3031330655"/>
                  </a:ext>
                </a:extLst>
              </a:tr>
              <a:tr h="370840">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algn="ctr" defTabSz="914126" rtl="0" eaLnBrk="1" latinLnBrk="0" hangingPunct="1"/>
                      <a:r>
                        <a:rPr lang="en-US" sz="1600" kern="1200">
                          <a:solidFill>
                            <a:schemeClr val="dk1"/>
                          </a:solidFill>
                          <a:latin typeface="+mn-lt"/>
                          <a:ea typeface="+mn-ea"/>
                          <a:cs typeface="+mn-cs"/>
                        </a:rPr>
                        <a:t>Q2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2980126783"/>
                  </a:ext>
                </a:extLst>
              </a:tr>
              <a:tr h="370840">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tx1"/>
                      </a:solidFill>
                      <a:prstDash val="sysDot"/>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endParaRPr lang="en-US"/>
                    </a:p>
                  </a:txBody>
                  <a:tcPr>
                    <a:lnL w="12700" cap="flat" cmpd="sng" algn="ctr">
                      <a:solidFill>
                        <a:schemeClr val="tx1"/>
                      </a:solidFill>
                      <a:prstDash val="sysDot"/>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tc>
                  <a:txBody>
                    <a:bodyPr/>
                    <a:lstStyle/>
                    <a:p>
                      <a:endParaRPr 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21710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875830589"/>
                  </a:ext>
                </a:extLst>
              </a:tr>
              <a:tr h="370840">
                <a:tc>
                  <a:txBody>
                    <a:bodyPr/>
                    <a:lstStyle/>
                    <a:p>
                      <a:endParaRPr lang="en-US"/>
                    </a:p>
                  </a:txBody>
                  <a:tcPr>
                    <a:noFill/>
                  </a:tcPr>
                </a:tc>
                <a:tc>
                  <a:txBody>
                    <a:bodyPr/>
                    <a:lstStyle/>
                    <a:p>
                      <a:endParaRPr lang="en-US"/>
                    </a:p>
                  </a:txBody>
                  <a:tcPr>
                    <a:no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3"/>
                    </a:solidFill>
                  </a:tcPr>
                </a:tc>
                <a:tc>
                  <a:txBody>
                    <a:bodyPr/>
                    <a:lstStyle/>
                    <a:p>
                      <a:endParaRPr lang="en-US"/>
                    </a:p>
                  </a:txBody>
                  <a:tcPr>
                    <a:noFill/>
                  </a:tcPr>
                </a:tc>
                <a:tc>
                  <a:txBody>
                    <a:bodyPr/>
                    <a:lstStyle/>
                    <a:p>
                      <a:endParaRPr lang="en-US"/>
                    </a:p>
                  </a:txBody>
                  <a:tcPr>
                    <a:lnR w="12700" cap="flat" cmpd="sng" algn="ctr">
                      <a:solidFill>
                        <a:schemeClr val="tx1"/>
                      </a:solidFill>
                      <a:prstDash val="sysDot"/>
                      <a:round/>
                      <a:headEnd type="none" w="med" len="med"/>
                      <a:tailEnd type="none" w="med" len="med"/>
                    </a:lnR>
                    <a:noFill/>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10680945"/>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81583334"/>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a:txBody>
                    <a:bodyPr/>
                    <a:lstStyle/>
                    <a:p>
                      <a:endParaRPr lang="en-US"/>
                    </a:p>
                  </a:txBody>
                  <a:tcPr>
                    <a:lnL w="12700" cap="flat" cmpd="sng" algn="ctr">
                      <a:solidFill>
                        <a:schemeClr val="tx1"/>
                      </a:solidFill>
                      <a:prstDash val="sysDot"/>
                      <a:round/>
                      <a:headEnd type="none" w="med" len="med"/>
                      <a:tailEnd type="none" w="med" len="med"/>
                    </a:lnL>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82605789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solidFill>
                      <a:schemeClr val="accent4"/>
                    </a:solidFil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42620329"/>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5974413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8823339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tc>
                  <a:txBody>
                    <a:bodyPr/>
                    <a:lstStyle/>
                    <a:p>
                      <a:endParaRPr lang="en-US"/>
                    </a:p>
                  </a:txBody>
                  <a:tcPr>
                    <a:noFill/>
                  </a:tcPr>
                </a:tc>
                <a:extLst>
                  <a:ext uri="{0D108BD9-81ED-4DB2-BD59-A6C34878D82A}">
                    <a16:rowId xmlns:a16="http://schemas.microsoft.com/office/drawing/2014/main" val="3463146028"/>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055191322"/>
                  </a:ext>
                </a:extLst>
              </a:tr>
            </a:tbl>
          </a:graphicData>
        </a:graphic>
      </p:graphicFrame>
      <p:sp>
        <p:nvSpPr>
          <p:cNvPr id="23" name="Oval 22">
            <a:extLst>
              <a:ext uri="{FF2B5EF4-FFF2-40B4-BE49-F238E27FC236}">
                <a16:creationId xmlns:a16="http://schemas.microsoft.com/office/drawing/2014/main" id="{85D8D405-AD7B-9AD5-505F-43B8ECE1375F}"/>
              </a:ext>
            </a:extLst>
          </p:cNvPr>
          <p:cNvSpPr/>
          <p:nvPr/>
        </p:nvSpPr>
        <p:spPr>
          <a:xfrm>
            <a:off x="8112651" y="4133625"/>
            <a:ext cx="643436" cy="586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F8FA"/>
                </a:solidFill>
                <a:effectLst/>
                <a:uLnTx/>
                <a:uFillTx/>
                <a:latin typeface="Microsoft Sans Serif"/>
                <a:ea typeface="+mn-ea"/>
                <a:cs typeface="+mn-cs"/>
              </a:rPr>
              <a:t>R18 package</a:t>
            </a:r>
          </a:p>
        </p:txBody>
      </p:sp>
      <p:sp>
        <p:nvSpPr>
          <p:cNvPr id="24" name="Star: 5 Points 23">
            <a:extLst>
              <a:ext uri="{FF2B5EF4-FFF2-40B4-BE49-F238E27FC236}">
                <a16:creationId xmlns:a16="http://schemas.microsoft.com/office/drawing/2014/main" id="{DC38031D-AFE4-391E-6297-A0984997F82A}"/>
              </a:ext>
            </a:extLst>
          </p:cNvPr>
          <p:cNvSpPr/>
          <p:nvPr/>
        </p:nvSpPr>
        <p:spPr>
          <a:xfrm>
            <a:off x="6669193" y="4738783"/>
            <a:ext cx="643437" cy="602876"/>
          </a:xfrm>
          <a:prstGeom prst="star5">
            <a:avLst/>
          </a:prstGeom>
          <a:solidFill>
            <a:srgbClr val="FDF0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n-cs"/>
            </a:endParaRPr>
          </a:p>
        </p:txBody>
      </p:sp>
      <p:sp>
        <p:nvSpPr>
          <p:cNvPr id="25" name="TextBox 24">
            <a:extLst>
              <a:ext uri="{FF2B5EF4-FFF2-40B4-BE49-F238E27FC236}">
                <a16:creationId xmlns:a16="http://schemas.microsoft.com/office/drawing/2014/main" id="{BA6158DF-7F09-0A07-AFD0-7CBE86DF13E4}"/>
              </a:ext>
            </a:extLst>
          </p:cNvPr>
          <p:cNvSpPr txBox="1"/>
          <p:nvPr/>
        </p:nvSpPr>
        <p:spPr>
          <a:xfrm>
            <a:off x="6284245" y="5399849"/>
            <a:ext cx="1404994" cy="507831"/>
          </a:xfrm>
          <a:prstGeom prst="rect">
            <a:avLst/>
          </a:prstGeom>
          <a:noFill/>
        </p:spPr>
        <p:txBody>
          <a:bodyPr wrap="square" rtlCol="0">
            <a:spAutoFit/>
          </a:bodyPr>
          <a:lstStyle>
            <a:defPPr>
              <a:defRPr lang="en-US"/>
            </a:defPPr>
            <a:lvl1pPr algn="ctr">
              <a:defRPr sz="900" b="1" i="1">
                <a:solidFill>
                  <a:schemeClr val="tx2">
                    <a:lumMod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t>Rel-19</a:t>
            </a:r>
            <a:b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br>
            <a:r>
              <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rPr>
              <a:t>External discussions begin</a:t>
            </a:r>
            <a:r>
              <a:rPr lang="en-US">
                <a:solidFill>
                  <a:srgbClr val="0E283C">
                    <a:lumMod val="75000"/>
                  </a:srgbClr>
                </a:solidFill>
                <a:latin typeface="Microsoft Sans Serif"/>
              </a:rPr>
              <a:t> in May 2023</a:t>
            </a:r>
            <a:endParaRPr kumimoji="0" lang="en-US" sz="900" b="1" i="1" u="none" strike="noStrike" kern="1200" cap="none" spc="0" normalizeH="0" baseline="0" noProof="0">
              <a:ln>
                <a:noFill/>
              </a:ln>
              <a:solidFill>
                <a:srgbClr val="0E283C">
                  <a:lumMod val="75000"/>
                </a:srgbClr>
              </a:solidFill>
              <a:effectLst/>
              <a:uLnTx/>
              <a:uFillTx/>
              <a:latin typeface="Microsoft Sans Serif"/>
              <a:ea typeface="+mn-ea"/>
              <a:cs typeface="+mn-cs"/>
            </a:endParaRPr>
          </a:p>
        </p:txBody>
      </p:sp>
      <p:sp>
        <p:nvSpPr>
          <p:cNvPr id="34" name="Rectangle 33">
            <a:extLst>
              <a:ext uri="{FF2B5EF4-FFF2-40B4-BE49-F238E27FC236}">
                <a16:creationId xmlns:a16="http://schemas.microsoft.com/office/drawing/2014/main" id="{66FEFFCC-051C-E5B8-294C-6707B80836F0}"/>
              </a:ext>
            </a:extLst>
          </p:cNvPr>
          <p:cNvSpPr/>
          <p:nvPr/>
        </p:nvSpPr>
        <p:spPr>
          <a:xfrm>
            <a:off x="3425795" y="3125281"/>
            <a:ext cx="1218602" cy="338554"/>
          </a:xfrm>
          <a:prstGeom prst="rect">
            <a:avLst/>
          </a:prstGeom>
        </p:spPr>
        <p:txBody>
          <a:bodyPr wrap="none">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3171F"/>
                </a:solidFill>
                <a:effectLst/>
                <a:uLnTx/>
                <a:uFillTx/>
                <a:latin typeface="Microsoft Sans Serif"/>
                <a:ea typeface="+mn-ea"/>
                <a:cs typeface="+mn-cs"/>
              </a:rPr>
              <a:t>Release 18</a:t>
            </a:r>
            <a:endParaRPr kumimoji="0" lang="en-US" sz="1600" b="0" i="1" u="none" strike="noStrike" kern="1200" cap="none" spc="0" normalizeH="0" baseline="0" noProof="0">
              <a:ln>
                <a:noFill/>
              </a:ln>
              <a:solidFill>
                <a:srgbClr val="13171F"/>
              </a:solidFill>
              <a:effectLst/>
              <a:uLnTx/>
              <a:uFillTx/>
              <a:latin typeface="Microsoft Sans Serif"/>
              <a:ea typeface="+mn-ea"/>
              <a:cs typeface="+mn-cs"/>
            </a:endParaRPr>
          </a:p>
        </p:txBody>
      </p:sp>
      <p:sp>
        <p:nvSpPr>
          <p:cNvPr id="35" name="Rectangle 34">
            <a:extLst>
              <a:ext uri="{FF2B5EF4-FFF2-40B4-BE49-F238E27FC236}">
                <a16:creationId xmlns:a16="http://schemas.microsoft.com/office/drawing/2014/main" id="{E76B34EE-9A03-E021-2195-718D2644BC98}"/>
              </a:ext>
            </a:extLst>
          </p:cNvPr>
          <p:cNvSpPr/>
          <p:nvPr/>
        </p:nvSpPr>
        <p:spPr>
          <a:xfrm>
            <a:off x="6375998" y="4253618"/>
            <a:ext cx="121860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3171F"/>
                </a:solidFill>
                <a:effectLst/>
                <a:uLnTx/>
                <a:uFillTx/>
                <a:latin typeface="Microsoft Sans Serif"/>
                <a:ea typeface="+mn-ea"/>
                <a:cs typeface="+mn-cs"/>
              </a:rPr>
              <a:t>Release 19</a:t>
            </a:r>
            <a:endParaRPr kumimoji="0" lang="en-US" sz="1600" b="0" i="1" u="none" strike="noStrike" kern="1200" cap="none" spc="0" normalizeH="0" baseline="0" noProof="0">
              <a:ln>
                <a:noFill/>
              </a:ln>
              <a:solidFill>
                <a:srgbClr val="13171F"/>
              </a:solidFill>
              <a:effectLst/>
              <a:uLnTx/>
              <a:uFillTx/>
              <a:latin typeface="Microsoft Sans Serif"/>
              <a:ea typeface="+mn-ea"/>
              <a:cs typeface="+mn-cs"/>
            </a:endParaRPr>
          </a:p>
        </p:txBody>
      </p:sp>
      <p:sp>
        <p:nvSpPr>
          <p:cNvPr id="40" name="Arrow: Right 39">
            <a:extLst>
              <a:ext uri="{FF2B5EF4-FFF2-40B4-BE49-F238E27FC236}">
                <a16:creationId xmlns:a16="http://schemas.microsoft.com/office/drawing/2014/main" id="{ACBC75DE-8DA1-0832-1B53-39E9448E2511}"/>
              </a:ext>
            </a:extLst>
          </p:cNvPr>
          <p:cNvSpPr/>
          <p:nvPr/>
        </p:nvSpPr>
        <p:spPr>
          <a:xfrm>
            <a:off x="9567333" y="4064001"/>
            <a:ext cx="2262114" cy="7220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3" name="Oval 2">
            <a:extLst>
              <a:ext uri="{FF2B5EF4-FFF2-40B4-BE49-F238E27FC236}">
                <a16:creationId xmlns:a16="http://schemas.microsoft.com/office/drawing/2014/main" id="{7089B0AD-39D7-A4CE-1902-F58AD1CB1C93}"/>
              </a:ext>
            </a:extLst>
          </p:cNvPr>
          <p:cNvSpPr/>
          <p:nvPr/>
        </p:nvSpPr>
        <p:spPr>
          <a:xfrm>
            <a:off x="7498196" y="4131593"/>
            <a:ext cx="643436" cy="586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F8FA"/>
                </a:solidFill>
                <a:effectLst/>
                <a:uLnTx/>
                <a:uFillTx/>
                <a:latin typeface="Microsoft Sans Serif"/>
                <a:ea typeface="+mn-ea"/>
                <a:cs typeface="+mn-cs"/>
              </a:rPr>
              <a:t>R18 package</a:t>
            </a:r>
          </a:p>
        </p:txBody>
      </p:sp>
      <p:sp>
        <p:nvSpPr>
          <p:cNvPr id="4" name="TextBox 3">
            <a:extLst>
              <a:ext uri="{FF2B5EF4-FFF2-40B4-BE49-F238E27FC236}">
                <a16:creationId xmlns:a16="http://schemas.microsoft.com/office/drawing/2014/main" id="{E8258676-CA3B-20B9-234D-1F565310886F}"/>
              </a:ext>
            </a:extLst>
          </p:cNvPr>
          <p:cNvSpPr txBox="1"/>
          <p:nvPr/>
        </p:nvSpPr>
        <p:spPr>
          <a:xfrm>
            <a:off x="7609047" y="4908316"/>
            <a:ext cx="629981" cy="354584"/>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1</a:t>
            </a:r>
            <a:r>
              <a:rPr lang="en-GB" sz="1200" baseline="30000">
                <a:solidFill>
                  <a:schemeClr val="tx2"/>
                </a:solidFill>
                <a:latin typeface="Microsoft Sans Serif"/>
                <a:cs typeface="Microsoft Sans Serif" panose="020B0604020202020204" pitchFamily="34" charset="0"/>
              </a:rPr>
              <a:t>st</a:t>
            </a:r>
            <a:r>
              <a:rPr lang="en-GB" sz="1200">
                <a:solidFill>
                  <a:schemeClr val="tx2"/>
                </a:solidFill>
                <a:latin typeface="Microsoft Sans Serif"/>
                <a:cs typeface="Microsoft Sans Serif" panose="020B0604020202020204" pitchFamily="34" charset="0"/>
              </a:rPr>
              <a:t> batch</a:t>
            </a:r>
          </a:p>
          <a:p>
            <a:pPr algn="l">
              <a:lnSpc>
                <a:spcPct val="96000"/>
              </a:lnSpc>
            </a:pPr>
            <a:r>
              <a:rPr lang="en-GB" sz="1200">
                <a:solidFill>
                  <a:schemeClr val="tx2"/>
                </a:solidFill>
                <a:latin typeface="Microsoft Sans Serif"/>
                <a:cs typeface="Microsoft Sans Serif" panose="020B0604020202020204" pitchFamily="34" charset="0"/>
              </a:rPr>
              <a:t>(Sep. 23)</a:t>
            </a:r>
            <a:endParaRPr lang="en-US" sz="1200">
              <a:solidFill>
                <a:schemeClr val="tx2"/>
              </a:solidFill>
              <a:latin typeface="Microsoft Sans Serif"/>
              <a:cs typeface="Microsoft Sans Serif" panose="020B0604020202020204" pitchFamily="34" charset="0"/>
            </a:endParaRPr>
          </a:p>
        </p:txBody>
      </p:sp>
      <p:sp>
        <p:nvSpPr>
          <p:cNvPr id="5" name="TextBox 4">
            <a:extLst>
              <a:ext uri="{FF2B5EF4-FFF2-40B4-BE49-F238E27FC236}">
                <a16:creationId xmlns:a16="http://schemas.microsoft.com/office/drawing/2014/main" id="{20A37F50-06C5-A211-ABFB-D9D0C3E66637}"/>
              </a:ext>
            </a:extLst>
          </p:cNvPr>
          <p:cNvSpPr txBox="1"/>
          <p:nvPr/>
        </p:nvSpPr>
        <p:spPr>
          <a:xfrm>
            <a:off x="8283865" y="4908097"/>
            <a:ext cx="629981" cy="354584"/>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2</a:t>
            </a:r>
            <a:r>
              <a:rPr lang="en-GB" sz="1200" baseline="30000">
                <a:solidFill>
                  <a:schemeClr val="tx2"/>
                </a:solidFill>
                <a:latin typeface="Microsoft Sans Serif"/>
                <a:cs typeface="Microsoft Sans Serif" panose="020B0604020202020204" pitchFamily="34" charset="0"/>
              </a:rPr>
              <a:t>nd</a:t>
            </a:r>
            <a:r>
              <a:rPr lang="en-GB" sz="1200">
                <a:solidFill>
                  <a:schemeClr val="tx2"/>
                </a:solidFill>
                <a:latin typeface="Microsoft Sans Serif"/>
                <a:cs typeface="Microsoft Sans Serif" panose="020B0604020202020204" pitchFamily="34" charset="0"/>
              </a:rPr>
              <a:t> batch</a:t>
            </a:r>
          </a:p>
          <a:p>
            <a:pPr algn="l">
              <a:lnSpc>
                <a:spcPct val="96000"/>
              </a:lnSpc>
            </a:pPr>
            <a:r>
              <a:rPr lang="en-GB" sz="1200">
                <a:solidFill>
                  <a:schemeClr val="tx2"/>
                </a:solidFill>
                <a:latin typeface="Microsoft Sans Serif"/>
                <a:cs typeface="Microsoft Sans Serif" panose="020B0604020202020204" pitchFamily="34" charset="0"/>
              </a:rPr>
              <a:t>(Dec. 23)</a:t>
            </a:r>
            <a:endParaRPr lang="en-US" sz="1200">
              <a:solidFill>
                <a:schemeClr val="tx2"/>
              </a:solidFill>
              <a:latin typeface="Microsoft Sans Serif"/>
              <a:cs typeface="Microsoft Sans Serif" panose="020B0604020202020204" pitchFamily="34" charset="0"/>
            </a:endParaRPr>
          </a:p>
        </p:txBody>
      </p:sp>
      <p:sp>
        <p:nvSpPr>
          <p:cNvPr id="6" name="TextBox 5">
            <a:extLst>
              <a:ext uri="{FF2B5EF4-FFF2-40B4-BE49-F238E27FC236}">
                <a16:creationId xmlns:a16="http://schemas.microsoft.com/office/drawing/2014/main" id="{A56391AD-8C88-486B-0AFA-D07673B515D4}"/>
              </a:ext>
            </a:extLst>
          </p:cNvPr>
          <p:cNvSpPr txBox="1"/>
          <p:nvPr/>
        </p:nvSpPr>
        <p:spPr>
          <a:xfrm>
            <a:off x="6804921" y="3169154"/>
            <a:ext cx="222818" cy="177293"/>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Ext</a:t>
            </a:r>
            <a:endParaRPr lang="en-US" sz="1200">
              <a:solidFill>
                <a:schemeClr val="tx2"/>
              </a:solidFill>
              <a:latin typeface="Microsoft Sans Serif"/>
              <a:cs typeface="Microsoft Sans Serif" panose="020B0604020202020204" pitchFamily="34" charset="0"/>
            </a:endParaRPr>
          </a:p>
        </p:txBody>
      </p:sp>
      <p:sp>
        <p:nvSpPr>
          <p:cNvPr id="7" name="Footer Placeholder 6">
            <a:extLst>
              <a:ext uri="{FF2B5EF4-FFF2-40B4-BE49-F238E27FC236}">
                <a16:creationId xmlns:a16="http://schemas.microsoft.com/office/drawing/2014/main" id="{B034384F-A233-CFD3-3C53-689F8A32C2F6}"/>
              </a:ext>
            </a:extLst>
          </p:cNvPr>
          <p:cNvSpPr>
            <a:spLocks noGrp="1"/>
          </p:cNvSpPr>
          <p:nvPr>
            <p:ph type="ftr" sz="quarter" idx="10"/>
          </p:nvPr>
        </p:nvSpPr>
        <p:spPr/>
        <p:txBody>
          <a:bodyPr/>
          <a:lstStyle/>
          <a:p>
            <a:r>
              <a:rPr lang="en-US"/>
              <a:t>3GPP SA4#124</a:t>
            </a:r>
            <a:endParaRPr lang="en-US" dirty="0"/>
          </a:p>
        </p:txBody>
      </p:sp>
      <p:sp>
        <p:nvSpPr>
          <p:cNvPr id="8" name="TextBox 7">
            <a:extLst>
              <a:ext uri="{FF2B5EF4-FFF2-40B4-BE49-F238E27FC236}">
                <a16:creationId xmlns:a16="http://schemas.microsoft.com/office/drawing/2014/main" id="{80F71461-5FBD-AB09-A169-5F0D05537ED9}"/>
              </a:ext>
            </a:extLst>
          </p:cNvPr>
          <p:cNvSpPr txBox="1"/>
          <p:nvPr/>
        </p:nvSpPr>
        <p:spPr>
          <a:xfrm>
            <a:off x="9980578" y="5573949"/>
            <a:ext cx="1157591" cy="472758"/>
          </a:xfrm>
          <a:prstGeom prst="rect">
            <a:avLst/>
          </a:prstGeom>
        </p:spPr>
        <p:txBody>
          <a:bodyPr wrap="square" lIns="0" tIns="0" rIns="0" bIns="0" rtlCol="0">
            <a:spAutoFit/>
          </a:bodyPr>
          <a:lstStyle/>
          <a:p>
            <a:pPr algn="l">
              <a:lnSpc>
                <a:spcPct val="96000"/>
              </a:lnSpc>
            </a:pPr>
            <a:r>
              <a:rPr lang="de-DE" sz="3200" dirty="0">
                <a:solidFill>
                  <a:srgbClr val="FF00EB"/>
                </a:solidFill>
                <a:latin typeface="Microsoft Sans Serif"/>
                <a:cs typeface="Microsoft Sans Serif" panose="020B0604020202020204" pitchFamily="34" charset="0"/>
              </a:rPr>
              <a:t>SA4?</a:t>
            </a:r>
            <a:endParaRPr lang="en-US" sz="3200" dirty="0">
              <a:solidFill>
                <a:srgbClr val="FF00EB"/>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73981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r>
              <a:rPr lang="de-DE" dirty="0"/>
              <a:t>Broadcast and Media-Related Considerations</a:t>
            </a:r>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p:txBody>
          <a:bodyPr/>
          <a:lstStyle/>
          <a:p>
            <a:r>
              <a:rPr lang="de-DE" dirty="0"/>
              <a:t>RAN Considerations</a:t>
            </a:r>
            <a:endParaRPr lang="en-US" dirty="0"/>
          </a:p>
        </p:txBody>
      </p:sp>
    </p:spTree>
    <p:extLst>
      <p:ext uri="{BB962C8B-B14F-4D97-AF65-F5344CB8AC3E}">
        <p14:creationId xmlns:p14="http://schemas.microsoft.com/office/powerpoint/2010/main" val="250069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F5465-F438-5772-1405-1B64FFB3A286}"/>
              </a:ext>
            </a:extLst>
          </p:cNvPr>
          <p:cNvSpPr>
            <a:spLocks noGrp="1"/>
          </p:cNvSpPr>
          <p:nvPr>
            <p:ph type="title"/>
          </p:nvPr>
        </p:nvSpPr>
        <p:spPr>
          <a:xfrm>
            <a:off x="495300" y="642644"/>
            <a:ext cx="11187112" cy="361959"/>
          </a:xfrm>
        </p:spPr>
        <p:txBody>
          <a:bodyPr/>
          <a:lstStyle/>
          <a:p>
            <a:r>
              <a:rPr lang="de-DE" dirty="0"/>
              <a:t>Broadcast and Media-Related Considerations</a:t>
            </a:r>
            <a:endParaRPr lang="en-US" dirty="0"/>
          </a:p>
        </p:txBody>
      </p:sp>
      <p:sp>
        <p:nvSpPr>
          <p:cNvPr id="6" name="Content Placeholder 5">
            <a:extLst>
              <a:ext uri="{FF2B5EF4-FFF2-40B4-BE49-F238E27FC236}">
                <a16:creationId xmlns:a16="http://schemas.microsoft.com/office/drawing/2014/main" id="{80D467F3-8E13-5320-E78F-A4B8D42F2371}"/>
              </a:ext>
            </a:extLst>
          </p:cNvPr>
          <p:cNvSpPr>
            <a:spLocks noGrp="1"/>
          </p:cNvSpPr>
          <p:nvPr>
            <p:ph sz="quarter" idx="14"/>
          </p:nvPr>
        </p:nvSpPr>
        <p:spPr/>
        <p:txBody>
          <a:bodyPr/>
          <a:lstStyle/>
          <a:p>
            <a:r>
              <a:rPr lang="en-US" sz="1800" b="1" u="none" strike="noStrike" dirty="0">
                <a:solidFill>
                  <a:srgbClr val="3333FF"/>
                </a:solidFill>
                <a:effectLst/>
                <a:highlight>
                  <a:srgbClr val="00FF00"/>
                </a:highlight>
              </a:rPr>
              <a:t>High Priority</a:t>
            </a:r>
            <a:r>
              <a:rPr lang="en-US" sz="1800" b="1" u="none" strike="noStrike" dirty="0">
                <a:solidFill>
                  <a:srgbClr val="3333FF"/>
                </a:solidFill>
                <a:effectLst/>
              </a:rPr>
              <a:t>: XR &amp; </a:t>
            </a:r>
            <a:r>
              <a:rPr lang="en-US" sz="1800" b="1" dirty="0">
                <a:solidFill>
                  <a:srgbClr val="3333FF"/>
                </a:solidFill>
              </a:rPr>
              <a:t>Metaverse </a:t>
            </a:r>
            <a:r>
              <a:rPr lang="en-US" sz="1800" b="1" dirty="0" err="1">
                <a:solidFill>
                  <a:srgbClr val="3333FF"/>
                </a:solidFill>
              </a:rPr>
              <a:t>enh</a:t>
            </a:r>
            <a:r>
              <a:rPr lang="en-US" sz="1800" b="1" dirty="0">
                <a:solidFill>
                  <a:srgbClr val="3333FF"/>
                </a:solidFill>
              </a:rPr>
              <a:t> </a:t>
            </a:r>
            <a:r>
              <a:rPr lang="en-US" sz="1800" b="1" u="none" strike="noStrike" dirty="0">
                <a:solidFill>
                  <a:srgbClr val="3333FF"/>
                </a:solidFill>
                <a:effectLst/>
              </a:rPr>
              <a:t>Phas</a:t>
            </a:r>
            <a:r>
              <a:rPr lang="en-US" sz="1800" b="1" dirty="0">
                <a:solidFill>
                  <a:srgbClr val="3333FF"/>
                </a:solidFill>
              </a:rPr>
              <a:t>e 2</a:t>
            </a:r>
            <a:r>
              <a:rPr lang="en-US" sz="1800" b="1" u="none" strike="noStrike" dirty="0">
                <a:solidFill>
                  <a:srgbClr val="3333FF"/>
                </a:solidFill>
                <a:effectLst/>
              </a:rPr>
              <a:t>, WI </a:t>
            </a:r>
            <a:r>
              <a:rPr lang="en-US" sz="1800" u="none" strike="noStrike" dirty="0">
                <a:solidFill>
                  <a:schemeClr val="tx1"/>
                </a:solidFill>
                <a:effectLst/>
              </a:rPr>
              <a:t>(R2)</a:t>
            </a:r>
          </a:p>
          <a:p>
            <a:pPr lvl="1"/>
            <a:r>
              <a:rPr lang="en-US" b="1" u="none" strike="noStrike" dirty="0">
                <a:solidFill>
                  <a:schemeClr val="tx1"/>
                </a:solidFill>
                <a:effectLst/>
              </a:rPr>
              <a:t>XR awareness</a:t>
            </a:r>
            <a:r>
              <a:rPr lang="en-US" u="none" strike="noStrike" dirty="0">
                <a:solidFill>
                  <a:schemeClr val="tx1"/>
                </a:solidFill>
                <a:effectLst/>
              </a:rPr>
              <a:t>: delivery deadline, awareness of APP level FEC in RAN; </a:t>
            </a:r>
            <a:r>
              <a:rPr lang="en-US" b="1" u="none" strike="noStrike" dirty="0" err="1">
                <a:solidFill>
                  <a:schemeClr val="tx1"/>
                </a:solidFill>
                <a:effectLst/>
              </a:rPr>
              <a:t>PowS</a:t>
            </a:r>
            <a:r>
              <a:rPr lang="en-US" b="1" u="none" strike="noStrike" dirty="0">
                <a:solidFill>
                  <a:schemeClr val="tx1"/>
                </a:solidFill>
                <a:effectLst/>
              </a:rPr>
              <a:t> </a:t>
            </a:r>
            <a:r>
              <a:rPr lang="en-US" b="1" u="none" strike="noStrike" dirty="0" err="1">
                <a:solidFill>
                  <a:schemeClr val="tx1"/>
                </a:solidFill>
                <a:effectLst/>
              </a:rPr>
              <a:t>enh</a:t>
            </a:r>
            <a:r>
              <a:rPr lang="en-US" u="none" strike="noStrike" dirty="0">
                <a:solidFill>
                  <a:schemeClr val="tx1"/>
                </a:solidFill>
                <a:effectLst/>
              </a:rPr>
              <a:t>: DRX </a:t>
            </a:r>
            <a:r>
              <a:rPr lang="en-US" u="none" strike="noStrike" dirty="0" err="1">
                <a:solidFill>
                  <a:schemeClr val="tx1"/>
                </a:solidFill>
                <a:effectLst/>
              </a:rPr>
              <a:t>enh</a:t>
            </a:r>
            <a:r>
              <a:rPr lang="en-US" u="none" strike="noStrike" dirty="0">
                <a:solidFill>
                  <a:schemeClr val="tx1"/>
                </a:solidFill>
                <a:effectLst/>
              </a:rPr>
              <a:t> for reduced PDCCH monitoring &amp; HARQ re-</a:t>
            </a:r>
            <a:r>
              <a:rPr lang="en-US" u="none" strike="noStrike" dirty="0" err="1">
                <a:solidFill>
                  <a:schemeClr val="tx1"/>
                </a:solidFill>
                <a:effectLst/>
              </a:rPr>
              <a:t>tx</a:t>
            </a:r>
            <a:r>
              <a:rPr lang="en-US" u="none" strike="noStrike" dirty="0">
                <a:solidFill>
                  <a:schemeClr val="tx1"/>
                </a:solidFill>
                <a:effectLst/>
              </a:rPr>
              <a:t>; </a:t>
            </a:r>
            <a:r>
              <a:rPr lang="en-US" b="1" dirty="0"/>
              <a:t>Cap </a:t>
            </a:r>
            <a:r>
              <a:rPr lang="en-US" b="1" dirty="0" err="1"/>
              <a:t>enh</a:t>
            </a:r>
            <a:r>
              <a:rPr lang="en-US" dirty="0"/>
              <a:t>: dynamic </a:t>
            </a:r>
            <a:r>
              <a:rPr lang="en-US" dirty="0" err="1"/>
              <a:t>msmrt</a:t>
            </a:r>
            <a:r>
              <a:rPr lang="en-US" dirty="0"/>
              <a:t>. gaps</a:t>
            </a:r>
            <a:endParaRPr lang="en-US" u="none" strike="noStrike" dirty="0">
              <a:solidFill>
                <a:schemeClr val="tx1"/>
              </a:solidFill>
              <a:effectLst/>
            </a:endParaRPr>
          </a:p>
          <a:p>
            <a:r>
              <a:rPr lang="en-US" sz="1800" b="1" dirty="0">
                <a:solidFill>
                  <a:srgbClr val="3333FF"/>
                </a:solidFill>
                <a:highlight>
                  <a:srgbClr val="FFFF00"/>
                </a:highlight>
              </a:rPr>
              <a:t>Neutral</a:t>
            </a:r>
            <a:r>
              <a:rPr lang="en-US" sz="1800" b="1" dirty="0">
                <a:solidFill>
                  <a:srgbClr val="3333FF"/>
                </a:solidFill>
              </a:rPr>
              <a:t>: MBS Phase 3, WI </a:t>
            </a:r>
            <a:r>
              <a:rPr lang="en-US" sz="1800" dirty="0"/>
              <a:t>(R2)</a:t>
            </a:r>
          </a:p>
          <a:p>
            <a:pPr lvl="1"/>
            <a:r>
              <a:rPr kumimoji="0" lang="en-US" b="0" i="0" u="none" strike="noStrike" kern="1200" cap="none" spc="0" normalizeH="0" baseline="0" noProof="0" dirty="0">
                <a:ln>
                  <a:noFill/>
                </a:ln>
                <a:effectLst/>
                <a:uLnTx/>
                <a:uFillTx/>
                <a:latin typeface="Microsoft Sans Serif"/>
                <a:ea typeface="+mn-ea"/>
                <a:cs typeface="Microsoft Sans Serif" panose="020B0604020202020204" pitchFamily="34" charset="0"/>
              </a:rPr>
              <a:t>Other feature combination with MBS</a:t>
            </a:r>
          </a:p>
          <a:p>
            <a:r>
              <a:rPr lang="en-US" sz="1800" b="1" dirty="0">
                <a:solidFill>
                  <a:srgbClr val="3333FF"/>
                </a:solidFill>
                <a:highlight>
                  <a:srgbClr val="00FFFF"/>
                </a:highlight>
              </a:rPr>
              <a:t>Important:</a:t>
            </a:r>
            <a:r>
              <a:rPr lang="en-US" sz="1800" b="1" dirty="0">
                <a:solidFill>
                  <a:srgbClr val="3333FF"/>
                </a:solidFill>
              </a:rPr>
              <a:t> 5GB/ATSC 3.0 </a:t>
            </a:r>
            <a:r>
              <a:rPr lang="en-US" sz="1800" b="1" dirty="0" err="1">
                <a:solidFill>
                  <a:srgbClr val="3333FF"/>
                </a:solidFill>
              </a:rPr>
              <a:t>Coex</a:t>
            </a:r>
            <a:r>
              <a:rPr lang="en-US" sz="1800" b="1" dirty="0">
                <a:solidFill>
                  <a:srgbClr val="3333FF"/>
                </a:solidFill>
              </a:rPr>
              <a:t> WI </a:t>
            </a:r>
            <a:r>
              <a:rPr lang="en-US" sz="1800" dirty="0"/>
              <a:t>(R1)</a:t>
            </a:r>
            <a:r>
              <a:rPr lang="en-US" dirty="0"/>
              <a:t>	</a:t>
            </a:r>
          </a:p>
          <a:p>
            <a:pPr lvl="1"/>
            <a:r>
              <a:rPr lang="en-US" dirty="0"/>
              <a:t>5GMAG proposal expected</a:t>
            </a:r>
          </a:p>
          <a:p>
            <a:pPr lvl="1"/>
            <a:r>
              <a:rPr lang="en-US" dirty="0"/>
              <a:t>Small project -  it could be done by TEI</a:t>
            </a:r>
          </a:p>
          <a:p>
            <a:r>
              <a:rPr lang="en-US" dirty="0"/>
              <a:t>Not in priority: </a:t>
            </a:r>
            <a:r>
              <a:rPr lang="en-US" dirty="0">
                <a:sym typeface="Wingdings" panose="05000000000000000000" pitchFamily="2" charset="2"/>
              </a:rPr>
              <a:t>Enhancements of LTE-based 5G Broadcast (Time and Frequency Diversity)</a:t>
            </a:r>
          </a:p>
          <a:p>
            <a:pPr lvl="1"/>
            <a:r>
              <a:rPr lang="en-US" dirty="0">
                <a:sym typeface="Wingdings" panose="05000000000000000000" pitchFamily="2" charset="2"/>
              </a:rPr>
              <a:t>If this would be needed/of interest, Broadcasters would have to lead </a:t>
            </a:r>
            <a:endParaRPr lang="en-US" dirty="0"/>
          </a:p>
          <a:p>
            <a:r>
              <a:rPr lang="en-US" dirty="0"/>
              <a:t>Not of interest:</a:t>
            </a:r>
          </a:p>
          <a:p>
            <a:pPr lvl="1"/>
            <a:r>
              <a:rPr lang="en-US" dirty="0"/>
              <a:t>MBS and NR for HPHT systems </a:t>
            </a:r>
            <a:r>
              <a:rPr lang="en-US" dirty="0">
                <a:sym typeface="Wingdings" panose="05000000000000000000" pitchFamily="2" charset="2"/>
              </a:rPr>
              <a:t> if at all very long-term project starting with gap analysis</a:t>
            </a:r>
          </a:p>
        </p:txBody>
      </p:sp>
      <p:sp>
        <p:nvSpPr>
          <p:cNvPr id="5" name="Subtitle 4">
            <a:extLst>
              <a:ext uri="{FF2B5EF4-FFF2-40B4-BE49-F238E27FC236}">
                <a16:creationId xmlns:a16="http://schemas.microsoft.com/office/drawing/2014/main" id="{A9B61C90-7AAD-19F3-43F3-E8D6DEE88966}"/>
              </a:ext>
            </a:extLst>
          </p:cNvPr>
          <p:cNvSpPr>
            <a:spLocks noGrp="1"/>
          </p:cNvSpPr>
          <p:nvPr>
            <p:ph type="subTitle" idx="1"/>
          </p:nvPr>
        </p:nvSpPr>
        <p:spPr/>
        <p:txBody>
          <a:bodyPr/>
          <a:lstStyle/>
          <a:p>
            <a:endParaRPr lang="en-US"/>
          </a:p>
        </p:txBody>
      </p:sp>
      <p:sp>
        <p:nvSpPr>
          <p:cNvPr id="7" name="Footer Placeholder 6">
            <a:extLst>
              <a:ext uri="{FF2B5EF4-FFF2-40B4-BE49-F238E27FC236}">
                <a16:creationId xmlns:a16="http://schemas.microsoft.com/office/drawing/2014/main" id="{4B6253B8-3B63-919E-FF92-C142AF0F5BE5}"/>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313048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r>
              <a:rPr lang="de-DE" dirty="0"/>
              <a:t>Broadcast and Media-Related Considerations</a:t>
            </a:r>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p:txBody>
          <a:bodyPr/>
          <a:lstStyle/>
          <a:p>
            <a:r>
              <a:rPr lang="de-DE" dirty="0"/>
              <a:t>SA2 Considerations</a:t>
            </a:r>
            <a:endParaRPr lang="en-US" dirty="0"/>
          </a:p>
        </p:txBody>
      </p:sp>
    </p:spTree>
    <p:extLst>
      <p:ext uri="{BB962C8B-B14F-4D97-AF65-F5344CB8AC3E}">
        <p14:creationId xmlns:p14="http://schemas.microsoft.com/office/powerpoint/2010/main" val="101726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C86F08-E07A-440C-CAFE-C07995781CAA}"/>
              </a:ext>
            </a:extLst>
          </p:cNvPr>
          <p:cNvSpPr>
            <a:spLocks noGrp="1"/>
          </p:cNvSpPr>
          <p:nvPr>
            <p:ph type="title"/>
          </p:nvPr>
        </p:nvSpPr>
        <p:spPr>
          <a:xfrm>
            <a:off x="495300" y="280687"/>
            <a:ext cx="11187112" cy="723916"/>
          </a:xfrm>
        </p:spPr>
        <p:txBody>
          <a:bodyPr/>
          <a:lstStyle/>
          <a:p>
            <a:r>
              <a:rPr lang="en-US" altLang="en-US" sz="2800"/>
              <a:t>XR: </a:t>
            </a:r>
            <a:r>
              <a:rPr lang="en-US"/>
              <a:t>further enhancements for RAN scheduling </a:t>
            </a:r>
            <a:br>
              <a:rPr lang="en-US"/>
            </a:br>
            <a:r>
              <a:rPr lang="en-US"/>
              <a:t>and PDU Set based QoS handling</a:t>
            </a:r>
          </a:p>
        </p:txBody>
      </p:sp>
      <p:sp>
        <p:nvSpPr>
          <p:cNvPr id="9" name="Content Placeholder 8">
            <a:extLst>
              <a:ext uri="{FF2B5EF4-FFF2-40B4-BE49-F238E27FC236}">
                <a16:creationId xmlns:a16="http://schemas.microsoft.com/office/drawing/2014/main" id="{F803476B-0623-9305-F71F-C7E5D80B8184}"/>
              </a:ext>
            </a:extLst>
          </p:cNvPr>
          <p:cNvSpPr>
            <a:spLocks noGrp="1"/>
          </p:cNvSpPr>
          <p:nvPr>
            <p:ph sz="quarter" idx="14"/>
          </p:nvPr>
        </p:nvSpPr>
        <p:spPr>
          <a:xfrm>
            <a:off x="495300" y="1719072"/>
            <a:ext cx="4828822" cy="4681727"/>
          </a:xfrm>
        </p:spPr>
        <p:txBody>
          <a:bodyPr vert="horz" lIns="0" tIns="0" rIns="0" bIns="0" rtlCol="0" anchor="t">
            <a:noAutofit/>
          </a:bodyPr>
          <a:lstStyle/>
          <a:p>
            <a:pPr>
              <a:buFontTx/>
              <a:buChar char="•"/>
            </a:pPr>
            <a:endParaRPr lang="en-US" altLang="en-US">
              <a:ea typeface="Microsoft Sans Serif"/>
              <a:cs typeface="Microsoft Sans Serif"/>
            </a:endParaRPr>
          </a:p>
          <a:p>
            <a:pPr lvl="1">
              <a:defRPr/>
            </a:pPr>
            <a:r>
              <a:rPr lang="en-US"/>
              <a:t>Awareness of Application Layer Forward Error Correction (AL-FEC) at RAN can assist detection of PDU-set errors and allow scheduler optimization in delivery of PDU-sets</a:t>
            </a:r>
            <a:endParaRPr lang="en-US">
              <a:ea typeface="Microsoft Sans Serif"/>
              <a:cs typeface="Microsoft Sans Serif"/>
            </a:endParaRPr>
          </a:p>
          <a:p>
            <a:pPr lvl="2">
              <a:defRPr/>
            </a:pPr>
            <a:r>
              <a:rPr lang="en-US"/>
              <a:t>For example: Indication of Content Ratio to RAN to know how many PDUs (in %) are needed to consider a PDU Set successfully delivered</a:t>
            </a:r>
            <a:endParaRPr lang="en-US">
              <a:ea typeface="Microsoft Sans Serif"/>
              <a:cs typeface="Microsoft Sans Serif"/>
            </a:endParaRPr>
          </a:p>
          <a:p>
            <a:pPr lvl="1">
              <a:defRPr/>
            </a:pPr>
            <a:r>
              <a:rPr lang="en-US"/>
              <a:t>For certain types of XR flows, PSDB/PDB does not fully represent the actual latency requirements because applications care about the absolute delivery time of display. </a:t>
            </a:r>
            <a:endParaRPr lang="en-US">
              <a:ea typeface="Microsoft Sans Serif"/>
              <a:cs typeface="Microsoft Sans Serif"/>
            </a:endParaRPr>
          </a:p>
          <a:p>
            <a:pPr lvl="2">
              <a:defRPr/>
            </a:pPr>
            <a:r>
              <a:rPr lang="en-US" altLang="en-US" sz="1200"/>
              <a:t>Introduce PDU-Set delivery deadline (PSDD) as an alternative to PDB</a:t>
            </a:r>
            <a:endParaRPr lang="en-US" altLang="en-US" sz="1200">
              <a:ea typeface="Microsoft Sans Serif"/>
              <a:cs typeface="Microsoft Sans Serif"/>
            </a:endParaRPr>
          </a:p>
          <a:p>
            <a:pPr lvl="1">
              <a:defRPr/>
            </a:pPr>
            <a:r>
              <a:rPr lang="en-US"/>
              <a:t>Better adaptability of 5GS QoS level for XR traffic</a:t>
            </a:r>
            <a:endParaRPr lang="en-US">
              <a:ea typeface="Microsoft Sans Serif"/>
              <a:cs typeface="Microsoft Sans Serif"/>
            </a:endParaRPr>
          </a:p>
          <a:p>
            <a:pPr lvl="2">
              <a:defRPr/>
            </a:pPr>
            <a:r>
              <a:rPr lang="en-US"/>
              <a:t>Extend Alternative QoS Profile concept to PDU Sets</a:t>
            </a:r>
            <a:endParaRPr lang="en-US">
              <a:ea typeface="Microsoft Sans Serif"/>
              <a:cs typeface="Microsoft Sans Serif"/>
            </a:endParaRPr>
          </a:p>
          <a:p>
            <a:pPr lvl="1">
              <a:buFontTx/>
              <a:buChar char="•"/>
            </a:pPr>
            <a:endParaRPr lang="en-US" altLang="en-US"/>
          </a:p>
          <a:p>
            <a:pPr>
              <a:buFontTx/>
              <a:buChar char="•"/>
            </a:pPr>
            <a:endParaRPr lang="en-US" altLang="en-US"/>
          </a:p>
          <a:p>
            <a:endParaRPr lang="en-US"/>
          </a:p>
        </p:txBody>
      </p:sp>
      <p:grpSp>
        <p:nvGrpSpPr>
          <p:cNvPr id="4" name="Group 11276">
            <a:extLst>
              <a:ext uri="{FF2B5EF4-FFF2-40B4-BE49-F238E27FC236}">
                <a16:creationId xmlns:a16="http://schemas.microsoft.com/office/drawing/2014/main" id="{20F0F05F-DF74-1AA1-67CD-E34AEDEFF8AE}"/>
              </a:ext>
            </a:extLst>
          </p:cNvPr>
          <p:cNvGrpSpPr>
            <a:grpSpLocks/>
          </p:cNvGrpSpPr>
          <p:nvPr/>
        </p:nvGrpSpPr>
        <p:grpSpPr bwMode="auto">
          <a:xfrm>
            <a:off x="7608759" y="747853"/>
            <a:ext cx="4397829" cy="1601070"/>
            <a:chOff x="5390386" y="4323813"/>
            <a:chExt cx="6603151" cy="2074007"/>
          </a:xfrm>
        </p:grpSpPr>
        <p:sp>
          <p:nvSpPr>
            <p:cNvPr id="5" name="Rectangle 4">
              <a:extLst>
                <a:ext uri="{FF2B5EF4-FFF2-40B4-BE49-F238E27FC236}">
                  <a16:creationId xmlns:a16="http://schemas.microsoft.com/office/drawing/2014/main" id="{B23B6111-9B88-0D26-78D1-3AAB3CB3EFFB}"/>
                </a:ext>
              </a:extLst>
            </p:cNvPr>
            <p:cNvSpPr/>
            <p:nvPr/>
          </p:nvSpPr>
          <p:spPr>
            <a:xfrm>
              <a:off x="11079035" y="5498298"/>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UPF</a:t>
              </a:r>
            </a:p>
          </p:txBody>
        </p:sp>
        <p:sp>
          <p:nvSpPr>
            <p:cNvPr id="6" name="Rectangle 5">
              <a:extLst>
                <a:ext uri="{FF2B5EF4-FFF2-40B4-BE49-F238E27FC236}">
                  <a16:creationId xmlns:a16="http://schemas.microsoft.com/office/drawing/2014/main" id="{18315F55-4A6B-3008-E3C6-6E9FB21459D0}"/>
                </a:ext>
              </a:extLst>
            </p:cNvPr>
            <p:cNvSpPr/>
            <p:nvPr/>
          </p:nvSpPr>
          <p:spPr>
            <a:xfrm>
              <a:off x="8214865" y="5504647"/>
              <a:ext cx="914502" cy="547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RAN</a:t>
              </a:r>
            </a:p>
          </p:txBody>
        </p:sp>
        <p:sp>
          <p:nvSpPr>
            <p:cNvPr id="14" name="Rectangle 13">
              <a:extLst>
                <a:ext uri="{FF2B5EF4-FFF2-40B4-BE49-F238E27FC236}">
                  <a16:creationId xmlns:a16="http://schemas.microsoft.com/office/drawing/2014/main" id="{6C8C311D-329A-28FF-8E86-419DBD394136}"/>
                </a:ext>
              </a:extLst>
            </p:cNvPr>
            <p:cNvSpPr/>
            <p:nvPr/>
          </p:nvSpPr>
          <p:spPr>
            <a:xfrm>
              <a:off x="5390386" y="5477666"/>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UE</a:t>
              </a:r>
            </a:p>
          </p:txBody>
        </p:sp>
        <p:sp>
          <p:nvSpPr>
            <p:cNvPr id="15" name="Rectangle 14">
              <a:extLst>
                <a:ext uri="{FF2B5EF4-FFF2-40B4-BE49-F238E27FC236}">
                  <a16:creationId xmlns:a16="http://schemas.microsoft.com/office/drawing/2014/main" id="{B7FB5067-C2D2-BA5D-5A1C-0431B5FB32D9}"/>
                </a:ext>
              </a:extLst>
            </p:cNvPr>
            <p:cNvSpPr/>
            <p:nvPr/>
          </p:nvSpPr>
          <p:spPr>
            <a:xfrm>
              <a:off x="8214865" y="4323813"/>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SMF</a:t>
              </a:r>
            </a:p>
          </p:txBody>
        </p:sp>
        <p:sp>
          <p:nvSpPr>
            <p:cNvPr id="16" name="Rectangle 15">
              <a:extLst>
                <a:ext uri="{FF2B5EF4-FFF2-40B4-BE49-F238E27FC236}">
                  <a16:creationId xmlns:a16="http://schemas.microsoft.com/office/drawing/2014/main" id="{95F9191A-A6AA-6C30-CCCA-F968345DB4A5}"/>
                </a:ext>
              </a:extLst>
            </p:cNvPr>
            <p:cNvSpPr/>
            <p:nvPr/>
          </p:nvSpPr>
          <p:spPr>
            <a:xfrm>
              <a:off x="11079035" y="4323813"/>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PCF</a:t>
              </a:r>
            </a:p>
          </p:txBody>
        </p:sp>
        <p:cxnSp>
          <p:nvCxnSpPr>
            <p:cNvPr id="17" name="Straight Arrow Connector 16">
              <a:extLst>
                <a:ext uri="{FF2B5EF4-FFF2-40B4-BE49-F238E27FC236}">
                  <a16:creationId xmlns:a16="http://schemas.microsoft.com/office/drawing/2014/main" id="{8D5A1ED2-CCA3-5C4A-A193-293F8C07A7C3}"/>
                </a:ext>
              </a:extLst>
            </p:cNvPr>
            <p:cNvCxnSpPr>
              <a:cxnSpLocks/>
              <a:stCxn id="16" idx="1"/>
              <a:endCxn id="15" idx="3"/>
            </p:cNvCxnSpPr>
            <p:nvPr/>
          </p:nvCxnSpPr>
          <p:spPr>
            <a:xfrm flipH="1">
              <a:off x="9129367" y="4598389"/>
              <a:ext cx="19496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9510D5C2-F204-E9E3-E2E9-7DE0F9673B6B}"/>
                </a:ext>
              </a:extLst>
            </p:cNvPr>
            <p:cNvCxnSpPr>
              <a:cxnSpLocks/>
              <a:stCxn id="15" idx="2"/>
              <a:endCxn id="6" idx="0"/>
            </p:cNvCxnSpPr>
            <p:nvPr/>
          </p:nvCxnSpPr>
          <p:spPr>
            <a:xfrm>
              <a:off x="8672116" y="4872964"/>
              <a:ext cx="0" cy="6316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2">
              <a:extLst>
                <a:ext uri="{FF2B5EF4-FFF2-40B4-BE49-F238E27FC236}">
                  <a16:creationId xmlns:a16="http://schemas.microsoft.com/office/drawing/2014/main" id="{3FBF028D-828A-6195-A35B-1E586D17AA7C}"/>
                </a:ext>
              </a:extLst>
            </p:cNvPr>
            <p:cNvSpPr txBox="1">
              <a:spLocks noChangeArrowheads="1"/>
            </p:cNvSpPr>
            <p:nvPr/>
          </p:nvSpPr>
          <p:spPr bwMode="auto">
            <a:xfrm>
              <a:off x="8644440" y="4922262"/>
              <a:ext cx="2254751" cy="25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100" b="0" i="0" u="none" strike="noStrike" kern="1200" cap="none" spc="0" normalizeH="0" baseline="0" noProof="0">
                  <a:ln>
                    <a:noFill/>
                  </a:ln>
                  <a:solidFill>
                    <a:srgbClr val="13161E"/>
                  </a:solidFill>
                  <a:effectLst/>
                  <a:uLnTx/>
                  <a:uFillTx/>
                  <a:latin typeface="Arial" panose="020B0604020202020204" pitchFamily="34" charset="0"/>
                  <a:ea typeface="+mn-ea"/>
                  <a:cs typeface="+mn-cs"/>
                </a:rPr>
                <a:t>FEC content ratio = 75%</a:t>
              </a:r>
            </a:p>
          </p:txBody>
        </p:sp>
        <p:sp>
          <p:nvSpPr>
            <p:cNvPr id="20" name="Rectangle 19">
              <a:extLst>
                <a:ext uri="{FF2B5EF4-FFF2-40B4-BE49-F238E27FC236}">
                  <a16:creationId xmlns:a16="http://schemas.microsoft.com/office/drawing/2014/main" id="{6520C2C0-C3A8-BB14-1241-6732ED233340}"/>
                </a:ext>
              </a:extLst>
            </p:cNvPr>
            <p:cNvSpPr/>
            <p:nvPr/>
          </p:nvSpPr>
          <p:spPr>
            <a:xfrm>
              <a:off x="9404035" y="5728434"/>
              <a:ext cx="1660711" cy="122209"/>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21" name="Rectangle 20">
              <a:extLst>
                <a:ext uri="{FF2B5EF4-FFF2-40B4-BE49-F238E27FC236}">
                  <a16:creationId xmlns:a16="http://schemas.microsoft.com/office/drawing/2014/main" id="{3D4EB6F5-096C-D8C9-854B-B71D4ED113B4}"/>
                </a:ext>
              </a:extLst>
            </p:cNvPr>
            <p:cNvSpPr/>
            <p:nvPr/>
          </p:nvSpPr>
          <p:spPr>
            <a:xfrm>
              <a:off x="6539864" y="5728434"/>
              <a:ext cx="1684526" cy="131732"/>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22" name="Rectangle 21">
              <a:extLst>
                <a:ext uri="{FF2B5EF4-FFF2-40B4-BE49-F238E27FC236}">
                  <a16:creationId xmlns:a16="http://schemas.microsoft.com/office/drawing/2014/main" id="{C7DE5D20-73C5-F644-ECA5-15897A05C647}"/>
                </a:ext>
              </a:extLst>
            </p:cNvPr>
            <p:cNvSpPr/>
            <p:nvPr/>
          </p:nvSpPr>
          <p:spPr>
            <a:xfrm>
              <a:off x="10651949" y="5615747"/>
              <a:ext cx="344527" cy="18093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4</a:t>
              </a:r>
            </a:p>
          </p:txBody>
        </p:sp>
        <p:sp>
          <p:nvSpPr>
            <p:cNvPr id="23" name="Rectangle 22">
              <a:extLst>
                <a:ext uri="{FF2B5EF4-FFF2-40B4-BE49-F238E27FC236}">
                  <a16:creationId xmlns:a16="http://schemas.microsoft.com/office/drawing/2014/main" id="{6E9EBC43-C1C6-7CA3-E2A5-CD95E85E8234}"/>
                </a:ext>
              </a:extLst>
            </p:cNvPr>
            <p:cNvSpPr/>
            <p:nvPr/>
          </p:nvSpPr>
          <p:spPr>
            <a:xfrm>
              <a:off x="10239153" y="5615747"/>
              <a:ext cx="344527"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3</a:t>
              </a:r>
            </a:p>
          </p:txBody>
        </p:sp>
        <p:sp>
          <p:nvSpPr>
            <p:cNvPr id="24" name="Rectangle 23">
              <a:extLst>
                <a:ext uri="{FF2B5EF4-FFF2-40B4-BE49-F238E27FC236}">
                  <a16:creationId xmlns:a16="http://schemas.microsoft.com/office/drawing/2014/main" id="{5D95680E-029C-8DE6-A6DE-CD2AA04F1F41}"/>
                </a:ext>
              </a:extLst>
            </p:cNvPr>
            <p:cNvSpPr/>
            <p:nvPr/>
          </p:nvSpPr>
          <p:spPr>
            <a:xfrm>
              <a:off x="9848584" y="561574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2</a:t>
              </a:r>
            </a:p>
          </p:txBody>
        </p:sp>
        <p:sp>
          <p:nvSpPr>
            <p:cNvPr id="25" name="Rectangle 24">
              <a:extLst>
                <a:ext uri="{FF2B5EF4-FFF2-40B4-BE49-F238E27FC236}">
                  <a16:creationId xmlns:a16="http://schemas.microsoft.com/office/drawing/2014/main" id="{03A85D42-5923-5D84-1050-46D06F55CCB0}"/>
                </a:ext>
              </a:extLst>
            </p:cNvPr>
            <p:cNvSpPr/>
            <p:nvPr/>
          </p:nvSpPr>
          <p:spPr>
            <a:xfrm>
              <a:off x="9453253" y="5615747"/>
              <a:ext cx="344526"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1</a:t>
              </a:r>
            </a:p>
          </p:txBody>
        </p:sp>
        <p:sp>
          <p:nvSpPr>
            <p:cNvPr id="26" name="Rectangle 25">
              <a:extLst>
                <a:ext uri="{FF2B5EF4-FFF2-40B4-BE49-F238E27FC236}">
                  <a16:creationId xmlns:a16="http://schemas.microsoft.com/office/drawing/2014/main" id="{6F11305C-1350-4467-79E4-3957410126A0}"/>
                </a:ext>
              </a:extLst>
            </p:cNvPr>
            <p:cNvSpPr/>
            <p:nvPr/>
          </p:nvSpPr>
          <p:spPr>
            <a:xfrm>
              <a:off x="7819532" y="559352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4</a:t>
              </a:r>
            </a:p>
          </p:txBody>
        </p:sp>
        <p:sp>
          <p:nvSpPr>
            <p:cNvPr id="27" name="Rectangle 26">
              <a:extLst>
                <a:ext uri="{FF2B5EF4-FFF2-40B4-BE49-F238E27FC236}">
                  <a16:creationId xmlns:a16="http://schemas.microsoft.com/office/drawing/2014/main" id="{CC1B0DC4-EAC7-D84F-4F1D-AFCDBF5460A2}"/>
                </a:ext>
              </a:extLst>
            </p:cNvPr>
            <p:cNvSpPr/>
            <p:nvPr/>
          </p:nvSpPr>
          <p:spPr>
            <a:xfrm>
              <a:off x="7446429" y="559352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2</a:t>
              </a:r>
            </a:p>
          </p:txBody>
        </p:sp>
        <p:sp>
          <p:nvSpPr>
            <p:cNvPr id="28" name="Rectangle 27">
              <a:extLst>
                <a:ext uri="{FF2B5EF4-FFF2-40B4-BE49-F238E27FC236}">
                  <a16:creationId xmlns:a16="http://schemas.microsoft.com/office/drawing/2014/main" id="{FC1BB5F3-AEA5-D59B-95C8-6BB1AAD90A6A}"/>
                </a:ext>
              </a:extLst>
            </p:cNvPr>
            <p:cNvSpPr/>
            <p:nvPr/>
          </p:nvSpPr>
          <p:spPr>
            <a:xfrm>
              <a:off x="7051097" y="5593527"/>
              <a:ext cx="344527"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1</a:t>
              </a:r>
            </a:p>
          </p:txBody>
        </p:sp>
        <p:sp>
          <p:nvSpPr>
            <p:cNvPr id="29" name="TextBox 11264">
              <a:extLst>
                <a:ext uri="{FF2B5EF4-FFF2-40B4-BE49-F238E27FC236}">
                  <a16:creationId xmlns:a16="http://schemas.microsoft.com/office/drawing/2014/main" id="{683CB6AF-FD55-64F2-2D2A-150B8C2E96AF}"/>
                </a:ext>
              </a:extLst>
            </p:cNvPr>
            <p:cNvSpPr txBox="1">
              <a:spLocks noChangeArrowheads="1"/>
            </p:cNvSpPr>
            <p:nvPr/>
          </p:nvSpPr>
          <p:spPr bwMode="auto">
            <a:xfrm>
              <a:off x="9355277" y="6139632"/>
              <a:ext cx="1853840" cy="25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100" b="0" i="0" u="none" strike="noStrike" kern="1200" cap="none" spc="0" normalizeH="0" baseline="0" noProof="0">
                  <a:ln>
                    <a:noFill/>
                  </a:ln>
                  <a:solidFill>
                    <a:srgbClr val="13161E"/>
                  </a:solidFill>
                  <a:effectLst/>
                  <a:uLnTx/>
                  <a:uFillTx/>
                  <a:latin typeface="Arial" panose="020B0604020202020204" pitchFamily="34" charset="0"/>
                  <a:ea typeface="+mn-ea"/>
                  <a:cs typeface="+mn-cs"/>
                </a:rPr>
                <a:t>PDU set w/ 4 PDUs</a:t>
              </a:r>
            </a:p>
          </p:txBody>
        </p:sp>
        <p:sp>
          <p:nvSpPr>
            <p:cNvPr id="30" name="Right Brace 29">
              <a:extLst>
                <a:ext uri="{FF2B5EF4-FFF2-40B4-BE49-F238E27FC236}">
                  <a16:creationId xmlns:a16="http://schemas.microsoft.com/office/drawing/2014/main" id="{94050ADE-D9FD-DE34-80C7-1CF6B4AD2B42}"/>
                </a:ext>
              </a:extLst>
            </p:cNvPr>
            <p:cNvSpPr/>
            <p:nvPr/>
          </p:nvSpPr>
          <p:spPr>
            <a:xfrm rot="5400000">
              <a:off x="10105034" y="5255999"/>
              <a:ext cx="239659" cy="1543222"/>
            </a:xfrm>
            <a:prstGeom prst="rightBrac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31" name="Isosceles Triangle 30">
              <a:extLst>
                <a:ext uri="{FF2B5EF4-FFF2-40B4-BE49-F238E27FC236}">
                  <a16:creationId xmlns:a16="http://schemas.microsoft.com/office/drawing/2014/main" id="{9B3A1793-0191-377B-64BF-3678BC31E174}"/>
                </a:ext>
              </a:extLst>
            </p:cNvPr>
            <p:cNvSpPr/>
            <p:nvPr/>
          </p:nvSpPr>
          <p:spPr>
            <a:xfrm rot="16200000">
              <a:off x="9084179" y="5659347"/>
              <a:ext cx="365043" cy="274668"/>
            </a:xfrm>
            <a:prstGeom prst="triangle">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32" name="Isosceles Triangle 31">
              <a:extLst>
                <a:ext uri="{FF2B5EF4-FFF2-40B4-BE49-F238E27FC236}">
                  <a16:creationId xmlns:a16="http://schemas.microsoft.com/office/drawing/2014/main" id="{2AD02D33-DD89-9A12-AEDE-ABBA8D652B5C}"/>
                </a:ext>
              </a:extLst>
            </p:cNvPr>
            <p:cNvSpPr/>
            <p:nvPr/>
          </p:nvSpPr>
          <p:spPr>
            <a:xfrm rot="16200000">
              <a:off x="6246999" y="5659347"/>
              <a:ext cx="365043" cy="274669"/>
            </a:xfrm>
            <a:prstGeom prst="triangle">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latin typeface="Microsoft Sans Serif"/>
                <a:ea typeface="+mn-ea"/>
                <a:cs typeface="+mn-cs"/>
              </a:endParaRPr>
            </a:p>
          </p:txBody>
        </p:sp>
      </p:grpSp>
      <p:graphicFrame>
        <p:nvGraphicFramePr>
          <p:cNvPr id="33" name="Object 3">
            <a:extLst>
              <a:ext uri="{FF2B5EF4-FFF2-40B4-BE49-F238E27FC236}">
                <a16:creationId xmlns:a16="http://schemas.microsoft.com/office/drawing/2014/main" id="{2E31E231-E5B8-0172-63F9-FE4A8319F784}"/>
              </a:ext>
            </a:extLst>
          </p:cNvPr>
          <p:cNvGraphicFramePr>
            <a:graphicFrameLocks noChangeAspect="1"/>
          </p:cNvGraphicFramePr>
          <p:nvPr/>
        </p:nvGraphicFramePr>
        <p:xfrm>
          <a:off x="5580589" y="2967656"/>
          <a:ext cx="6563959" cy="3484571"/>
        </p:xfrm>
        <a:graphic>
          <a:graphicData uri="http://schemas.openxmlformats.org/presentationml/2006/ole">
            <mc:AlternateContent xmlns:mc="http://schemas.openxmlformats.org/markup-compatibility/2006">
              <mc:Choice xmlns:v="urn:schemas-microsoft-com:vml" Requires="v">
                <p:oleObj name="Visio" r:id="rId3" imgW="7724757" imgH="4095881" progId="Visio.Drawing.15">
                  <p:embed/>
                </p:oleObj>
              </mc:Choice>
              <mc:Fallback>
                <p:oleObj name="Visio" r:id="rId3" imgW="7724757" imgH="4095881" progId="Visio.Drawing.15">
                  <p:embed/>
                  <p:pic>
                    <p:nvPicPr>
                      <p:cNvPr id="33" name="Object 3">
                        <a:extLst>
                          <a:ext uri="{FF2B5EF4-FFF2-40B4-BE49-F238E27FC236}">
                            <a16:creationId xmlns:a16="http://schemas.microsoft.com/office/drawing/2014/main" id="{2E31E231-E5B8-0172-63F9-FE4A8319F7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589" y="2967656"/>
                        <a:ext cx="6563959" cy="3484571"/>
                      </a:xfrm>
                      <a:prstGeom prst="rect">
                        <a:avLst/>
                      </a:prstGeom>
                      <a:solidFill>
                        <a:srgbClr val="FFFFFF"/>
                      </a:solidFill>
                      <a:ln>
                        <a:noFill/>
                      </a:ln>
                    </p:spPr>
                  </p:pic>
                </p:oleObj>
              </mc:Fallback>
            </mc:AlternateContent>
          </a:graphicData>
        </a:graphic>
      </p:graphicFrame>
      <p:sp>
        <p:nvSpPr>
          <p:cNvPr id="2" name="Footer Placeholder 1">
            <a:extLst>
              <a:ext uri="{FF2B5EF4-FFF2-40B4-BE49-F238E27FC236}">
                <a16:creationId xmlns:a16="http://schemas.microsoft.com/office/drawing/2014/main" id="{46B9DDCC-C7F6-CF55-8F92-43C4AFF13CEC}"/>
              </a:ext>
            </a:extLst>
          </p:cNvPr>
          <p:cNvSpPr>
            <a:spLocks noGrp="1"/>
          </p:cNvSpPr>
          <p:nvPr>
            <p:ph type="ftr" sz="quarter" idx="10"/>
          </p:nvPr>
        </p:nvSpPr>
        <p:spPr/>
        <p:txBody>
          <a:bodyPr/>
          <a:lstStyle/>
          <a:p>
            <a:r>
              <a:rPr lang="en-US"/>
              <a:t>3GPP SA4#124</a:t>
            </a:r>
          </a:p>
        </p:txBody>
      </p:sp>
    </p:spTree>
    <p:extLst>
      <p:ext uri="{BB962C8B-B14F-4D97-AF65-F5344CB8AC3E}">
        <p14:creationId xmlns:p14="http://schemas.microsoft.com/office/powerpoint/2010/main" val="593657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C86F08-E07A-440C-CAFE-C07995781CAA}"/>
              </a:ext>
            </a:extLst>
          </p:cNvPr>
          <p:cNvSpPr>
            <a:spLocks noGrp="1"/>
          </p:cNvSpPr>
          <p:nvPr>
            <p:ph type="title"/>
          </p:nvPr>
        </p:nvSpPr>
        <p:spPr>
          <a:xfrm>
            <a:off x="495300" y="642644"/>
            <a:ext cx="11187112" cy="361959"/>
          </a:xfrm>
        </p:spPr>
        <p:txBody>
          <a:bodyPr/>
          <a:lstStyle/>
          <a:p>
            <a:r>
              <a:rPr lang="en-US" altLang="en-US" sz="2800" dirty="0"/>
              <a:t>Dual Steer: PDU sessions with dual 3GPP access paths</a:t>
            </a:r>
            <a:endParaRPr lang="en-US" dirty="0"/>
          </a:p>
        </p:txBody>
      </p:sp>
      <p:sp>
        <p:nvSpPr>
          <p:cNvPr id="9" name="Content Placeholder 8">
            <a:extLst>
              <a:ext uri="{FF2B5EF4-FFF2-40B4-BE49-F238E27FC236}">
                <a16:creationId xmlns:a16="http://schemas.microsoft.com/office/drawing/2014/main" id="{F803476B-0623-9305-F71F-C7E5D80B8184}"/>
              </a:ext>
            </a:extLst>
          </p:cNvPr>
          <p:cNvSpPr>
            <a:spLocks noGrp="1"/>
          </p:cNvSpPr>
          <p:nvPr>
            <p:ph sz="quarter" idx="14"/>
          </p:nvPr>
        </p:nvSpPr>
        <p:spPr>
          <a:xfrm>
            <a:off x="495300" y="1641251"/>
            <a:ext cx="5600700" cy="4681727"/>
          </a:xfrm>
        </p:spPr>
        <p:txBody>
          <a:bodyPr/>
          <a:lstStyle/>
          <a:p>
            <a:pPr>
              <a:buFontTx/>
              <a:buChar char="•"/>
            </a:pPr>
            <a:r>
              <a:rPr lang="en-US" altLang="en-US" dirty="0"/>
              <a:t>Currently ATSSS requires one 3GPP access and (at least) one integrated non-3GPP access </a:t>
            </a:r>
          </a:p>
          <a:p>
            <a:pPr>
              <a:buFontTx/>
              <a:buChar char="•"/>
            </a:pPr>
            <a:r>
              <a:rPr lang="en-US" altLang="en-US" dirty="0"/>
              <a:t>In certain use cases, non-3GPP access(es) are not ideal to improve capacity, coverage, reliability and </a:t>
            </a:r>
            <a:r>
              <a:rPr lang="en-US" altLang="en-US" dirty="0" err="1"/>
              <a:t>QoE</a:t>
            </a:r>
            <a:r>
              <a:rPr lang="en-US" altLang="en-US" dirty="0"/>
              <a:t>, e.g.:</a:t>
            </a:r>
          </a:p>
          <a:p>
            <a:pPr lvl="1"/>
            <a:r>
              <a:rPr lang="en-US" altLang="en-US" dirty="0"/>
              <a:t>stadium with SNPN or local PLMN deployment</a:t>
            </a:r>
          </a:p>
          <a:p>
            <a:pPr lvl="1"/>
            <a:r>
              <a:rPr lang="en-US" altLang="en-US" dirty="0"/>
              <a:t>aggregation of 2x 5G links for AVPROD</a:t>
            </a:r>
          </a:p>
          <a:p>
            <a:pPr lvl="1"/>
            <a:r>
              <a:rPr lang="en-US" altLang="en-US" dirty="0"/>
              <a:t>3GPP terrestrial access + 3GPP non-terrestrial access</a:t>
            </a:r>
          </a:p>
          <a:p>
            <a:endParaRPr lang="en-US" dirty="0"/>
          </a:p>
        </p:txBody>
      </p:sp>
      <p:sp>
        <p:nvSpPr>
          <p:cNvPr id="8" name="Subtitle 7">
            <a:extLst>
              <a:ext uri="{FF2B5EF4-FFF2-40B4-BE49-F238E27FC236}">
                <a16:creationId xmlns:a16="http://schemas.microsoft.com/office/drawing/2014/main" id="{0944BCDD-F32B-20D5-D4CD-BEAB7074924D}"/>
              </a:ext>
            </a:extLst>
          </p:cNvPr>
          <p:cNvSpPr>
            <a:spLocks noGrp="1"/>
          </p:cNvSpPr>
          <p:nvPr>
            <p:ph type="subTitle" idx="1"/>
          </p:nvPr>
        </p:nvSpPr>
        <p:spPr/>
        <p:txBody>
          <a:bodyPr/>
          <a:lstStyle/>
          <a:p>
            <a:endParaRPr lang="en-US"/>
          </a:p>
        </p:txBody>
      </p:sp>
      <p:sp>
        <p:nvSpPr>
          <p:cNvPr id="10" name="Content Placeholder 8">
            <a:extLst>
              <a:ext uri="{FF2B5EF4-FFF2-40B4-BE49-F238E27FC236}">
                <a16:creationId xmlns:a16="http://schemas.microsoft.com/office/drawing/2014/main" id="{18AF70AC-C5E1-2C67-873C-24377DB5A75A}"/>
              </a:ext>
            </a:extLst>
          </p:cNvPr>
          <p:cNvSpPr txBox="1">
            <a:spLocks/>
          </p:cNvSpPr>
          <p:nvPr/>
        </p:nvSpPr>
        <p:spPr>
          <a:xfrm>
            <a:off x="6081712" y="1719071"/>
            <a:ext cx="5600700" cy="468172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a:buFontTx/>
              <a:buChar char="•"/>
            </a:pPr>
            <a:r>
              <a:rPr lang="en-US" altLang="en-US"/>
              <a:t>Goals: </a:t>
            </a:r>
          </a:p>
          <a:p>
            <a:pPr lvl="1">
              <a:buFontTx/>
              <a:buChar char="•"/>
            </a:pPr>
            <a:r>
              <a:rPr lang="en-US" altLang="en-US"/>
              <a:t>Enable additional 5GS tools, under MNO control/policy, to improve access/NW resources utilization, capacity, coverage, reliability and QoE, using </a:t>
            </a:r>
            <a:r>
              <a:rPr lang="en-US" altLang="en-US" b="1"/>
              <a:t>dual 3GPP access</a:t>
            </a:r>
          </a:p>
          <a:p>
            <a:pPr lvl="1">
              <a:buFontTx/>
              <a:buChar char="•"/>
            </a:pPr>
            <a:r>
              <a:rPr lang="en-US" altLang="en-US"/>
              <a:t>Provide flexible user plane traffic aggregation, steering &amp; switching at 3GPP layer </a:t>
            </a:r>
          </a:p>
          <a:p>
            <a:endParaRPr lang="en-US"/>
          </a:p>
        </p:txBody>
      </p:sp>
      <p:graphicFrame>
        <p:nvGraphicFramePr>
          <p:cNvPr id="11" name="Object 3">
            <a:extLst>
              <a:ext uri="{FF2B5EF4-FFF2-40B4-BE49-F238E27FC236}">
                <a16:creationId xmlns:a16="http://schemas.microsoft.com/office/drawing/2014/main" id="{57F29EB4-DF53-57F0-0BAB-13C182AC72F7}"/>
              </a:ext>
            </a:extLst>
          </p:cNvPr>
          <p:cNvGraphicFramePr>
            <a:graphicFrameLocks/>
          </p:cNvGraphicFramePr>
          <p:nvPr/>
        </p:nvGraphicFramePr>
        <p:xfrm>
          <a:off x="6248400" y="4136571"/>
          <a:ext cx="5943600" cy="2560320"/>
        </p:xfrm>
        <a:graphic>
          <a:graphicData uri="http://schemas.openxmlformats.org/presentationml/2006/ole">
            <mc:AlternateContent xmlns:mc="http://schemas.openxmlformats.org/markup-compatibility/2006">
              <mc:Choice xmlns:v="urn:schemas-microsoft-com:vml" Requires="v">
                <p:oleObj name="Visio" r:id="rId3" imgW="9807103" imgH="2629215" progId="Visio.Drawing.11">
                  <p:embed/>
                </p:oleObj>
              </mc:Choice>
              <mc:Fallback>
                <p:oleObj name="Visio" r:id="rId3" imgW="9807103" imgH="2629215" progId="Visio.Drawing.11">
                  <p:embed/>
                  <p:pic>
                    <p:nvPicPr>
                      <p:cNvPr id="11" name="Object 3">
                        <a:extLst>
                          <a:ext uri="{FF2B5EF4-FFF2-40B4-BE49-F238E27FC236}">
                            <a16:creationId xmlns:a16="http://schemas.microsoft.com/office/drawing/2014/main" id="{57F29EB4-DF53-57F0-0BAB-13C182AC72F7}"/>
                          </a:ext>
                        </a:extLst>
                      </p:cNvPr>
                      <p:cNvPicPr>
                        <a:picLocks noChangeAspect="1" noChangeArrowheads="1"/>
                      </p:cNvPicPr>
                      <p:nvPr/>
                    </p:nvPicPr>
                    <p:blipFill>
                      <a:blip r:embed="rId4"/>
                      <a:srcRect/>
                      <a:stretch>
                        <a:fillRect/>
                      </a:stretch>
                    </p:blipFill>
                    <p:spPr bwMode="auto">
                      <a:xfrm>
                        <a:off x="6248400" y="4136571"/>
                        <a:ext cx="5943600" cy="2560320"/>
                      </a:xfrm>
                      <a:prstGeom prst="rect">
                        <a:avLst/>
                      </a:prstGeom>
                      <a:solidFill>
                        <a:srgbClr val="FFFFFF"/>
                      </a:solidFill>
                      <a:ln>
                        <a:noFill/>
                      </a:ln>
                    </p:spPr>
                  </p:pic>
                </p:oleObj>
              </mc:Fallback>
            </mc:AlternateContent>
          </a:graphicData>
        </a:graphic>
      </p:graphicFrame>
      <p:graphicFrame>
        <p:nvGraphicFramePr>
          <p:cNvPr id="12" name="Object 4">
            <a:extLst>
              <a:ext uri="{FF2B5EF4-FFF2-40B4-BE49-F238E27FC236}">
                <a16:creationId xmlns:a16="http://schemas.microsoft.com/office/drawing/2014/main" id="{15E1873E-8669-B0B7-3A51-87CB0C46FC21}"/>
              </a:ext>
            </a:extLst>
          </p:cNvPr>
          <p:cNvGraphicFramePr>
            <a:graphicFrameLocks/>
          </p:cNvGraphicFramePr>
          <p:nvPr/>
        </p:nvGraphicFramePr>
        <p:xfrm>
          <a:off x="-516391" y="4136571"/>
          <a:ext cx="5943600" cy="2560320"/>
        </p:xfrm>
        <a:graphic>
          <a:graphicData uri="http://schemas.openxmlformats.org/presentationml/2006/ole">
            <mc:AlternateContent xmlns:mc="http://schemas.openxmlformats.org/markup-compatibility/2006">
              <mc:Choice xmlns:v="urn:schemas-microsoft-com:vml" Requires="v">
                <p:oleObj name="Visio" r:id="rId5" imgW="9807103" imgH="2629215" progId="Visio.Drawing.11">
                  <p:embed/>
                </p:oleObj>
              </mc:Choice>
              <mc:Fallback>
                <p:oleObj name="Visio" r:id="rId5" imgW="9807103" imgH="2629215" progId="Visio.Drawing.11">
                  <p:embed/>
                  <p:pic>
                    <p:nvPicPr>
                      <p:cNvPr id="12" name="Object 4">
                        <a:extLst>
                          <a:ext uri="{FF2B5EF4-FFF2-40B4-BE49-F238E27FC236}">
                            <a16:creationId xmlns:a16="http://schemas.microsoft.com/office/drawing/2014/main" id="{15E1873E-8669-B0B7-3A51-87CB0C46FC21}"/>
                          </a:ext>
                        </a:extLst>
                      </p:cNvPr>
                      <p:cNvPicPr>
                        <a:picLocks noChangeAspect="1" noChangeArrowheads="1"/>
                      </p:cNvPicPr>
                      <p:nvPr/>
                    </p:nvPicPr>
                    <p:blipFill>
                      <a:blip r:embed="rId6"/>
                      <a:srcRect/>
                      <a:stretch>
                        <a:fillRect/>
                      </a:stretch>
                    </p:blipFill>
                    <p:spPr bwMode="auto">
                      <a:xfrm>
                        <a:off x="-516391" y="4136571"/>
                        <a:ext cx="5943600" cy="2560320"/>
                      </a:xfrm>
                      <a:prstGeom prst="rect">
                        <a:avLst/>
                      </a:prstGeom>
                      <a:noFill/>
                      <a:ln>
                        <a:noFill/>
                      </a:ln>
                    </p:spPr>
                  </p:pic>
                </p:oleObj>
              </mc:Fallback>
            </mc:AlternateContent>
          </a:graphicData>
        </a:graphic>
      </p:graphicFrame>
      <p:sp>
        <p:nvSpPr>
          <p:cNvPr id="13" name="Arrow: Right 12">
            <a:extLst>
              <a:ext uri="{FF2B5EF4-FFF2-40B4-BE49-F238E27FC236}">
                <a16:creationId xmlns:a16="http://schemas.microsoft.com/office/drawing/2014/main" id="{F2511357-7453-E82F-F71E-1319017D9838}"/>
              </a:ext>
            </a:extLst>
          </p:cNvPr>
          <p:cNvSpPr/>
          <p:nvPr/>
        </p:nvSpPr>
        <p:spPr>
          <a:xfrm>
            <a:off x="5771472" y="5020380"/>
            <a:ext cx="938893" cy="79270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0EFFB374-693B-C273-DE29-D060A06410A8}"/>
              </a:ext>
            </a:extLst>
          </p:cNvPr>
          <p:cNvSpPr>
            <a:spLocks noGrp="1"/>
          </p:cNvSpPr>
          <p:nvPr>
            <p:ph type="ftr" sz="quarter" idx="10"/>
          </p:nvPr>
        </p:nvSpPr>
        <p:spPr/>
        <p:txBody>
          <a:bodyPr/>
          <a:lstStyle/>
          <a:p>
            <a:r>
              <a:rPr lang="en-US"/>
              <a:t>3GPP SA4#124</a:t>
            </a:r>
            <a:endParaRPr lang="en-US" dirty="0"/>
          </a:p>
        </p:txBody>
      </p:sp>
    </p:spTree>
    <p:extLst>
      <p:ext uri="{BB962C8B-B14F-4D97-AF65-F5344CB8AC3E}">
        <p14:creationId xmlns:p14="http://schemas.microsoft.com/office/powerpoint/2010/main" val="256338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EE32106C-C9C8-5197-1973-FF351CC573BD}"/>
              </a:ext>
            </a:extLst>
          </p:cNvPr>
          <p:cNvSpPr>
            <a:spLocks noGrp="1"/>
          </p:cNvSpPr>
          <p:nvPr>
            <p:ph type="subTitle" idx="1"/>
          </p:nvPr>
        </p:nvSpPr>
        <p:spPr>
          <a:xfrm>
            <a:off x="494189" y="4127782"/>
            <a:ext cx="8831404" cy="1466567"/>
          </a:xfrm>
        </p:spPr>
        <p:txBody>
          <a:bodyPr/>
          <a:lstStyle/>
          <a:p>
            <a:pPr marL="230188" lvl="1" indent="-230188" algn="l">
              <a:buClr>
                <a:schemeClr val="bg1"/>
              </a:buClr>
              <a:buFont typeface="Arial" panose="020B0604020202020204" pitchFamily="34" charset="0"/>
              <a:buChar char="•"/>
            </a:pPr>
            <a:r>
              <a:rPr lang="de-DE" sz="2800" dirty="0">
                <a:solidFill>
                  <a:schemeClr val="bg1"/>
                </a:solidFill>
              </a:rPr>
              <a:t>Architectures</a:t>
            </a:r>
          </a:p>
          <a:p>
            <a:pPr marL="230188" lvl="1" indent="-230188" algn="l">
              <a:buClr>
                <a:schemeClr val="bg1"/>
              </a:buClr>
              <a:buFont typeface="Arial" panose="020B0604020202020204" pitchFamily="34" charset="0"/>
              <a:buChar char="•"/>
            </a:pPr>
            <a:r>
              <a:rPr lang="de-DE" sz="2800" dirty="0">
                <a:solidFill>
                  <a:schemeClr val="bg1"/>
                </a:solidFill>
              </a:rPr>
              <a:t>Features</a:t>
            </a:r>
            <a:endParaRPr lang="en-US" sz="2800" dirty="0">
              <a:solidFill>
                <a:schemeClr val="bg1"/>
              </a:solidFill>
            </a:endParaRPr>
          </a:p>
        </p:txBody>
      </p:sp>
      <p:sp>
        <p:nvSpPr>
          <p:cNvPr id="4" name="Title 3">
            <a:extLst>
              <a:ext uri="{FF2B5EF4-FFF2-40B4-BE49-F238E27FC236}">
                <a16:creationId xmlns:a16="http://schemas.microsoft.com/office/drawing/2014/main" id="{0D3332D9-C136-E947-559F-E89D1EEDD60C}"/>
              </a:ext>
            </a:extLst>
          </p:cNvPr>
          <p:cNvSpPr>
            <a:spLocks noGrp="1"/>
          </p:cNvSpPr>
          <p:nvPr>
            <p:ph type="title"/>
          </p:nvPr>
        </p:nvSpPr>
        <p:spPr>
          <a:xfrm>
            <a:off x="495298" y="2457921"/>
            <a:ext cx="8829675" cy="1472711"/>
          </a:xfrm>
        </p:spPr>
        <p:txBody>
          <a:bodyPr/>
          <a:lstStyle/>
          <a:p>
            <a:r>
              <a:rPr lang="en-US" dirty="0"/>
              <a:t>Recap: Some MM/XR Work in Rel-18 SA4</a:t>
            </a:r>
          </a:p>
        </p:txBody>
      </p:sp>
    </p:spTree>
    <p:extLst>
      <p:ext uri="{BB962C8B-B14F-4D97-AF65-F5344CB8AC3E}">
        <p14:creationId xmlns:p14="http://schemas.microsoft.com/office/powerpoint/2010/main" val="167567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Confidential_Template-May2022_v05.pptx" id="{EF405156-F952-4019-A835-55916C45E21F}" vid="{513AEE75-FBD9-4D23-BE5F-D0C023114B7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QC_Public_Template-May2022_v05</Template>
  <TotalTime>1357</TotalTime>
  <Words>1847</Words>
  <Application>Microsoft Office PowerPoint</Application>
  <PresentationFormat>Widescreen</PresentationFormat>
  <Paragraphs>322</Paragraphs>
  <Slides>26</Slides>
  <Notes>2</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2</vt:i4>
      </vt:variant>
      <vt:variant>
        <vt:lpstr>Slide Titles</vt:lpstr>
      </vt:variant>
      <vt:variant>
        <vt:i4>26</vt:i4>
      </vt:variant>
    </vt:vector>
  </HeadingPairs>
  <TitlesOfParts>
    <vt:vector size="36" baseType="lpstr">
      <vt:lpstr>Arial</vt:lpstr>
      <vt:lpstr>Calibri</vt:lpstr>
      <vt:lpstr>Century Gothic</vt:lpstr>
      <vt:lpstr>Microsoft Sans Serif</vt:lpstr>
      <vt:lpstr>Qualcomm Next Thin</vt:lpstr>
      <vt:lpstr>Times New Roman</vt:lpstr>
      <vt:lpstr>Qualcomm Corporate Public Template - May2022</vt:lpstr>
      <vt:lpstr>Qualcomm Corporate Confidential Template - May2022</vt:lpstr>
      <vt:lpstr>Visio</vt:lpstr>
      <vt:lpstr>Microsoft Visio Drawing</vt:lpstr>
      <vt:lpstr>Qualcomm's View on Rel-19 Planning</vt:lpstr>
      <vt:lpstr>PowerPoint Presentation</vt:lpstr>
      <vt:lpstr>3GPP work-planning and schedule</vt:lpstr>
      <vt:lpstr>RAN Considerations</vt:lpstr>
      <vt:lpstr>Broadcast and Media-Related Considerations</vt:lpstr>
      <vt:lpstr>SA2 Considerations</vt:lpstr>
      <vt:lpstr>XR: further enhancements for RAN scheduling  and PDU Set based QoS handling</vt:lpstr>
      <vt:lpstr>Dual Steer: PDU sessions with dual 3GPP access paths</vt:lpstr>
      <vt:lpstr>Recap: Some MM/XR Work in Rel-18 SA4</vt:lpstr>
      <vt:lpstr>5G Media Streaming</vt:lpstr>
      <vt:lpstr>Stage-3 Work for Rel-18 in Preparation</vt:lpstr>
      <vt:lpstr>G4ARTAR</vt:lpstr>
      <vt:lpstr>Rel-18 Media Capabilities for XR/AR</vt:lpstr>
      <vt:lpstr>Media Service Enablers</vt:lpstr>
      <vt:lpstr>A distributed compute architecture enables rich XR user experience</vt:lpstr>
      <vt:lpstr>Split Rendering Workflow Architecture</vt:lpstr>
      <vt:lpstr>Split Rendering MSE and Interfaces</vt:lpstr>
      <vt:lpstr>Variants - Smartly Tethering AR Glasses (SmarTAR)</vt:lpstr>
      <vt:lpstr>FS_AI4Media: Reference Architecture – Split Inference</vt:lpstr>
      <vt:lpstr>SA4 Considerations for Rel-19</vt:lpstr>
      <vt:lpstr>3GPP work-planning and schedule</vt:lpstr>
      <vt:lpstr>SA4 Timeline and Process Considerations</vt:lpstr>
      <vt:lpstr>Potential Larger Topics based on Rel-17/18 study and work items</vt:lpstr>
      <vt:lpstr>Conclusions</vt:lpstr>
      <vt:lpstr>Proposal for SA4‘s Message to SA Workshop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3</cp:revision>
  <dcterms:created xsi:type="dcterms:W3CDTF">2023-05-08T15:05:45Z</dcterms:created>
  <dcterms:modified xsi:type="dcterms:W3CDTF">2023-05-15T20:36:38Z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