
<file path=[Content_Types].xml><?xml version="1.0" encoding="utf-8"?>
<Types xmlns="http://schemas.openxmlformats.org/package/2006/content-types">
  <Default Extension="emf" ContentType="image/x-emf"/>
  <Default Extension="fntdata" ContentType="application/x-fontdata"/>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Montserrat Medium" panose="00000600000000000000" pitchFamily="2" charset="0"/>
      <p:regular r:id="rId12"/>
      <p:bold r:id="rId13"/>
      <p:italic r:id="rId14"/>
      <p:boldItalic r:id="rId15"/>
    </p:embeddedFont>
    <p:embeddedFont>
      <p:font typeface="Optimistic Display" panose="020B0603020203020204" pitchFamily="34" charset="0"/>
      <p:regular r:id="rId16"/>
      <p:bold r:id="rId17"/>
    </p:embeddedFont>
    <p:embeddedFont>
      <p:font typeface="Optimistic Display Medium" panose="020B0603020203020204" pitchFamily="34" charset="0"/>
      <p:regular r:id="rId18"/>
      <p:bold r:id="rId19"/>
    </p:embeddedFont>
    <p:embeddedFont>
      <p:font typeface="Optimistic Text" panose="020B0503020203020204" pitchFamily="34" charset="0"/>
      <p:regular r:id="rId20"/>
      <p:bold r:id="rId21"/>
    </p:embeddedFont>
    <p:embeddedFont>
      <p:font typeface="Roboto" panose="02000000000000000000" pitchFamily="2"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i040psIYLGHUcXWu/Y4nbWXvR8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460" y="9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8.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5" name="Google Shape;57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1" name="Google Shape;58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23c7910560f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9" name="Google Shape;589;g23c7910560f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20a27a1ee0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20a27a1ee0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20a27a1ee04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20a27a1ee0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23c791056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23c791056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215ff5fc3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7" name="Google Shape;617;g215ff5fc3e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20a27a1ee0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20a27a1ee0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9" name="Google Shape;62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1_Title" type="title">
  <p:cSld name="TITLE">
    <p:spTree>
      <p:nvGrpSpPr>
        <p:cNvPr id="1" name="Shape 8"/>
        <p:cNvGrpSpPr/>
        <p:nvPr/>
      </p:nvGrpSpPr>
      <p:grpSpPr>
        <a:xfrm>
          <a:off x="0" y="0"/>
          <a:ext cx="0" cy="0"/>
          <a:chOff x="0" y="0"/>
          <a:chExt cx="0" cy="0"/>
        </a:xfrm>
      </p:grpSpPr>
      <p:sp>
        <p:nvSpPr>
          <p:cNvPr id="9" name="Google Shape;9;p29"/>
          <p:cNvSpPr txBox="1">
            <a:spLocks noGrp="1"/>
          </p:cNvSpPr>
          <p:nvPr>
            <p:ph type="subTitle" idx="1"/>
          </p:nvPr>
        </p:nvSpPr>
        <p:spPr>
          <a:xfrm>
            <a:off x="70410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0" name="Google Shape;10;p29"/>
          <p:cNvSpPr txBox="1">
            <a:spLocks noGrp="1"/>
          </p:cNvSpPr>
          <p:nvPr>
            <p:ph type="subTitle" idx="2"/>
          </p:nvPr>
        </p:nvSpPr>
        <p:spPr>
          <a:xfrm>
            <a:off x="4221075"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1" name="Google Shape;11;p29"/>
          <p:cNvSpPr txBox="1">
            <a:spLocks noGrp="1"/>
          </p:cNvSpPr>
          <p:nvPr>
            <p:ph type="subTitle" idx="3"/>
          </p:nvPr>
        </p:nvSpPr>
        <p:spPr>
          <a:xfrm>
            <a:off x="773805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2" name="Google Shape;12;p29"/>
          <p:cNvSpPr txBox="1">
            <a:spLocks noGrp="1"/>
          </p:cNvSpPr>
          <p:nvPr>
            <p:ph type="ctrTitle"/>
          </p:nvPr>
        </p:nvSpPr>
        <p:spPr>
          <a:xfrm>
            <a:off x="704100" y="2651760"/>
            <a:ext cx="119649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13" name="Google Shape;13;p29"/>
          <p:cNvSpPr txBox="1">
            <a:spLocks noGrp="1"/>
          </p:cNvSpPr>
          <p:nvPr>
            <p:ph type="subTitle" idx="4"/>
          </p:nvPr>
        </p:nvSpPr>
        <p:spPr>
          <a:xfrm>
            <a:off x="704100" y="4846330"/>
            <a:ext cx="11964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grpSp>
        <p:nvGrpSpPr>
          <p:cNvPr id="14" name="Google Shape;14;p29"/>
          <p:cNvGrpSpPr/>
          <p:nvPr/>
        </p:nvGrpSpPr>
        <p:grpSpPr>
          <a:xfrm>
            <a:off x="15867399" y="9251826"/>
            <a:ext cx="1725920" cy="347510"/>
            <a:chOff x="15867399" y="9251826"/>
            <a:chExt cx="1725920" cy="347510"/>
          </a:xfrm>
        </p:grpSpPr>
        <p:grpSp>
          <p:nvGrpSpPr>
            <p:cNvPr id="15" name="Google Shape;15;p29"/>
            <p:cNvGrpSpPr/>
            <p:nvPr/>
          </p:nvGrpSpPr>
          <p:grpSpPr>
            <a:xfrm>
              <a:off x="16500868" y="9262980"/>
              <a:ext cx="1092451" cy="336217"/>
              <a:chOff x="4940894" y="2609525"/>
              <a:chExt cx="5500759" cy="1694643"/>
            </a:xfrm>
          </p:grpSpPr>
          <p:sp>
            <p:nvSpPr>
              <p:cNvPr id="16" name="Google Shape;16;p29"/>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17" name="Google Shape;17;p29"/>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18" name="Google Shape;18;p29"/>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19" name="Google Shape;19;p29"/>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nvGrpSpPr>
            <p:cNvPr id="20" name="Google Shape;20;p29"/>
            <p:cNvGrpSpPr/>
            <p:nvPr/>
          </p:nvGrpSpPr>
          <p:grpSpPr>
            <a:xfrm>
              <a:off x="15867399" y="9251826"/>
              <a:ext cx="523393" cy="347510"/>
              <a:chOff x="1751220" y="2553305"/>
              <a:chExt cx="2635412" cy="1751564"/>
            </a:xfrm>
          </p:grpSpPr>
          <p:grpSp>
            <p:nvGrpSpPr>
              <p:cNvPr id="21" name="Google Shape;21;p29"/>
              <p:cNvGrpSpPr/>
              <p:nvPr/>
            </p:nvGrpSpPr>
            <p:grpSpPr>
              <a:xfrm>
                <a:off x="1751220" y="2553305"/>
                <a:ext cx="2635412" cy="1751564"/>
                <a:chOff x="1751220" y="2553305"/>
                <a:chExt cx="2635412" cy="1751564"/>
              </a:xfrm>
            </p:grpSpPr>
            <p:sp>
              <p:nvSpPr>
                <p:cNvPr id="22" name="Google Shape;22;p29"/>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3" name="Google Shape;23;p29"/>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4" name="Google Shape;24;p29"/>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5" name="Google Shape;25;p29"/>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26" name="Google Shape;26;p29"/>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2_Text (Two-Thirds)">
  <p:cSld name="TITLE_AND_BODY_1_1">
    <p:spTree>
      <p:nvGrpSpPr>
        <p:cNvPr id="1" name="Shape 92"/>
        <p:cNvGrpSpPr/>
        <p:nvPr/>
      </p:nvGrpSpPr>
      <p:grpSpPr>
        <a:xfrm>
          <a:off x="0" y="0"/>
          <a:ext cx="0" cy="0"/>
          <a:chOff x="0" y="0"/>
          <a:chExt cx="0" cy="0"/>
        </a:xfrm>
      </p:grpSpPr>
      <p:sp>
        <p:nvSpPr>
          <p:cNvPr id="93" name="Google Shape;93;p38"/>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94" name="Google Shape;94;p38"/>
          <p:cNvSpPr txBox="1">
            <a:spLocks noGrp="1"/>
          </p:cNvSpPr>
          <p:nvPr>
            <p:ph type="title"/>
          </p:nvPr>
        </p:nvSpPr>
        <p:spPr>
          <a:xfrm>
            <a:off x="699525" y="2651750"/>
            <a:ext cx="105612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95" name="Google Shape;95;p38"/>
          <p:cNvSpPr txBox="1">
            <a:spLocks noGrp="1"/>
          </p:cNvSpPr>
          <p:nvPr>
            <p:ph type="body" idx="2"/>
          </p:nvPr>
        </p:nvSpPr>
        <p:spPr>
          <a:xfrm>
            <a:off x="699525" y="4969750"/>
            <a:ext cx="105612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5_Text (Half)">
  <p:cSld name="TITLE_AND_BODY_2">
    <p:spTree>
      <p:nvGrpSpPr>
        <p:cNvPr id="1" name="Shape 96"/>
        <p:cNvGrpSpPr/>
        <p:nvPr/>
      </p:nvGrpSpPr>
      <p:grpSpPr>
        <a:xfrm>
          <a:off x="0" y="0"/>
          <a:ext cx="0" cy="0"/>
          <a:chOff x="0" y="0"/>
          <a:chExt cx="0" cy="0"/>
        </a:xfrm>
      </p:grpSpPr>
      <p:sp>
        <p:nvSpPr>
          <p:cNvPr id="97" name="Google Shape;97;p39"/>
          <p:cNvSpPr txBox="1">
            <a:spLocks noGrp="1"/>
          </p:cNvSpPr>
          <p:nvPr>
            <p:ph type="title"/>
          </p:nvPr>
        </p:nvSpPr>
        <p:spPr>
          <a:xfrm>
            <a:off x="699525" y="2651750"/>
            <a:ext cx="77451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98" name="Google Shape;98;p39"/>
          <p:cNvSpPr txBox="1">
            <a:spLocks noGrp="1"/>
          </p:cNvSpPr>
          <p:nvPr>
            <p:ph type="body" idx="1"/>
          </p:nvPr>
        </p:nvSpPr>
        <p:spPr>
          <a:xfrm>
            <a:off x="699525" y="4969750"/>
            <a:ext cx="77451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99" name="Google Shape;99;p39"/>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8_Text (Third)">
  <p:cSld name="TITLE_AND_BODY_2_1">
    <p:spTree>
      <p:nvGrpSpPr>
        <p:cNvPr id="1" name="Shape 100"/>
        <p:cNvGrpSpPr/>
        <p:nvPr/>
      </p:nvGrpSpPr>
      <p:grpSpPr>
        <a:xfrm>
          <a:off x="0" y="0"/>
          <a:ext cx="0" cy="0"/>
          <a:chOff x="0" y="0"/>
          <a:chExt cx="0" cy="0"/>
        </a:xfrm>
      </p:grpSpPr>
      <p:sp>
        <p:nvSpPr>
          <p:cNvPr id="101" name="Google Shape;101;p40"/>
          <p:cNvSpPr txBox="1">
            <a:spLocks noGrp="1"/>
          </p:cNvSpPr>
          <p:nvPr>
            <p:ph type="title"/>
          </p:nvPr>
        </p:nvSpPr>
        <p:spPr>
          <a:xfrm>
            <a:off x="699525" y="2651750"/>
            <a:ext cx="49287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102" name="Google Shape;102;p40"/>
          <p:cNvSpPr txBox="1">
            <a:spLocks noGrp="1"/>
          </p:cNvSpPr>
          <p:nvPr>
            <p:ph type="body" idx="1"/>
          </p:nvPr>
        </p:nvSpPr>
        <p:spPr>
          <a:xfrm>
            <a:off x="699525" y="5843023"/>
            <a:ext cx="49287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03" name="Google Shape;103;p40"/>
          <p:cNvSpPr txBox="1">
            <a:spLocks noGrp="1"/>
          </p:cNvSpPr>
          <p:nvPr>
            <p:ph type="subTitle" idx="2"/>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1_Columns (Two)">
  <p:cSld name="TITLE_AND_BODY_2_2">
    <p:spTree>
      <p:nvGrpSpPr>
        <p:cNvPr id="1" name="Shape 104"/>
        <p:cNvGrpSpPr/>
        <p:nvPr/>
      </p:nvGrpSpPr>
      <p:grpSpPr>
        <a:xfrm>
          <a:off x="0" y="0"/>
          <a:ext cx="0" cy="0"/>
          <a:chOff x="0" y="0"/>
          <a:chExt cx="0" cy="0"/>
        </a:xfrm>
      </p:grpSpPr>
      <p:sp>
        <p:nvSpPr>
          <p:cNvPr id="105" name="Google Shape;105;p41"/>
          <p:cNvSpPr txBox="1">
            <a:spLocks noGrp="1"/>
          </p:cNvSpPr>
          <p:nvPr>
            <p:ph type="title"/>
          </p:nvPr>
        </p:nvSpPr>
        <p:spPr>
          <a:xfrm>
            <a:off x="140360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106" name="Google Shape;106;p41"/>
          <p:cNvSpPr txBox="1">
            <a:spLocks noGrp="1"/>
          </p:cNvSpPr>
          <p:nvPr>
            <p:ph type="body" idx="1"/>
          </p:nvPr>
        </p:nvSpPr>
        <p:spPr>
          <a:xfrm>
            <a:off x="140360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07" name="Google Shape;107;p41"/>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08" name="Google Shape;108;p41"/>
          <p:cNvSpPr txBox="1">
            <a:spLocks noGrp="1"/>
          </p:cNvSpPr>
          <p:nvPr>
            <p:ph type="title" idx="3"/>
          </p:nvPr>
        </p:nvSpPr>
        <p:spPr>
          <a:xfrm>
            <a:off x="1055675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109" name="Google Shape;109;p41"/>
          <p:cNvSpPr txBox="1">
            <a:spLocks noGrp="1"/>
          </p:cNvSpPr>
          <p:nvPr>
            <p:ph type="body" idx="4"/>
          </p:nvPr>
        </p:nvSpPr>
        <p:spPr>
          <a:xfrm>
            <a:off x="1055675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4_Columns (Three)">
  <p:cSld name="TITLE_AND_BODY_2_2_1">
    <p:spTree>
      <p:nvGrpSpPr>
        <p:cNvPr id="1" name="Shape 110"/>
        <p:cNvGrpSpPr/>
        <p:nvPr/>
      </p:nvGrpSpPr>
      <p:grpSpPr>
        <a:xfrm>
          <a:off x="0" y="0"/>
          <a:ext cx="0" cy="0"/>
          <a:chOff x="0" y="0"/>
          <a:chExt cx="0" cy="0"/>
        </a:xfrm>
      </p:grpSpPr>
      <p:sp>
        <p:nvSpPr>
          <p:cNvPr id="111" name="Google Shape;111;p42"/>
          <p:cNvSpPr txBox="1">
            <a:spLocks noGrp="1"/>
          </p:cNvSpPr>
          <p:nvPr>
            <p:ph type="title"/>
          </p:nvPr>
        </p:nvSpPr>
        <p:spPr>
          <a:xfrm>
            <a:off x="140357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112" name="Google Shape;112;p42"/>
          <p:cNvSpPr txBox="1">
            <a:spLocks noGrp="1"/>
          </p:cNvSpPr>
          <p:nvPr>
            <p:ph type="body" idx="1"/>
          </p:nvPr>
        </p:nvSpPr>
        <p:spPr>
          <a:xfrm>
            <a:off x="140357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13" name="Google Shape;113;p42"/>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14" name="Google Shape;114;p42"/>
          <p:cNvSpPr txBox="1">
            <a:spLocks noGrp="1"/>
          </p:cNvSpPr>
          <p:nvPr>
            <p:ph type="title" idx="3"/>
          </p:nvPr>
        </p:nvSpPr>
        <p:spPr>
          <a:xfrm>
            <a:off x="7036300"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115" name="Google Shape;115;p42"/>
          <p:cNvSpPr txBox="1">
            <a:spLocks noGrp="1"/>
          </p:cNvSpPr>
          <p:nvPr>
            <p:ph type="body" idx="4"/>
          </p:nvPr>
        </p:nvSpPr>
        <p:spPr>
          <a:xfrm>
            <a:off x="7036300"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16" name="Google Shape;116;p42"/>
          <p:cNvSpPr txBox="1">
            <a:spLocks noGrp="1"/>
          </p:cNvSpPr>
          <p:nvPr>
            <p:ph type="title" idx="5"/>
          </p:nvPr>
        </p:nvSpPr>
        <p:spPr>
          <a:xfrm>
            <a:off x="1266902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117" name="Google Shape;117;p42"/>
          <p:cNvSpPr txBox="1">
            <a:spLocks noGrp="1"/>
          </p:cNvSpPr>
          <p:nvPr>
            <p:ph type="body" idx="6"/>
          </p:nvPr>
        </p:nvSpPr>
        <p:spPr>
          <a:xfrm>
            <a:off x="1266902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40_Points (Two)">
  <p:cSld name="TITLE_AND_BODY_2_2_1_2_2">
    <p:spTree>
      <p:nvGrpSpPr>
        <p:cNvPr id="1" name="Shape 118"/>
        <p:cNvGrpSpPr/>
        <p:nvPr/>
      </p:nvGrpSpPr>
      <p:grpSpPr>
        <a:xfrm>
          <a:off x="0" y="0"/>
          <a:ext cx="0" cy="0"/>
          <a:chOff x="0" y="0"/>
          <a:chExt cx="0" cy="0"/>
        </a:xfrm>
      </p:grpSpPr>
      <p:sp>
        <p:nvSpPr>
          <p:cNvPr id="119" name="Google Shape;119;p43"/>
          <p:cNvSpPr txBox="1">
            <a:spLocks noGrp="1"/>
          </p:cNvSpPr>
          <p:nvPr>
            <p:ph type="title"/>
          </p:nvPr>
        </p:nvSpPr>
        <p:spPr>
          <a:xfrm>
            <a:off x="1403600"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120" name="Google Shape;120;p43"/>
          <p:cNvSpPr txBox="1">
            <a:spLocks noGrp="1"/>
          </p:cNvSpPr>
          <p:nvPr>
            <p:ph type="body" idx="1"/>
          </p:nvPr>
        </p:nvSpPr>
        <p:spPr>
          <a:xfrm>
            <a:off x="1403600" y="7895900"/>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21" name="Google Shape;121;p43"/>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22" name="Google Shape;122;p43"/>
          <p:cNvSpPr txBox="1">
            <a:spLocks noGrp="1"/>
          </p:cNvSpPr>
          <p:nvPr>
            <p:ph type="title" idx="3"/>
          </p:nvPr>
        </p:nvSpPr>
        <p:spPr>
          <a:xfrm>
            <a:off x="10556725"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123" name="Google Shape;123;p43"/>
          <p:cNvSpPr txBox="1">
            <a:spLocks noGrp="1"/>
          </p:cNvSpPr>
          <p:nvPr>
            <p:ph type="body" idx="4"/>
          </p:nvPr>
        </p:nvSpPr>
        <p:spPr>
          <a:xfrm>
            <a:off x="10556725" y="7895899"/>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43_Points (Three)">
  <p:cSld name="TITLE_AND_BODY_2_2_1_2">
    <p:spTree>
      <p:nvGrpSpPr>
        <p:cNvPr id="1" name="Shape 124"/>
        <p:cNvGrpSpPr/>
        <p:nvPr/>
      </p:nvGrpSpPr>
      <p:grpSpPr>
        <a:xfrm>
          <a:off x="0" y="0"/>
          <a:ext cx="0" cy="0"/>
          <a:chOff x="0" y="0"/>
          <a:chExt cx="0" cy="0"/>
        </a:xfrm>
      </p:grpSpPr>
      <p:sp>
        <p:nvSpPr>
          <p:cNvPr id="125" name="Google Shape;125;p44"/>
          <p:cNvSpPr txBox="1">
            <a:spLocks noGrp="1"/>
          </p:cNvSpPr>
          <p:nvPr>
            <p:ph type="title"/>
          </p:nvPr>
        </p:nvSpPr>
        <p:spPr>
          <a:xfrm>
            <a:off x="104692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26" name="Google Shape;126;p44"/>
          <p:cNvSpPr txBox="1">
            <a:spLocks noGrp="1"/>
          </p:cNvSpPr>
          <p:nvPr>
            <p:ph type="body" idx="1"/>
          </p:nvPr>
        </p:nvSpPr>
        <p:spPr>
          <a:xfrm>
            <a:off x="104692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27" name="Google Shape;127;p44"/>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28" name="Google Shape;128;p44"/>
          <p:cNvSpPr txBox="1">
            <a:spLocks noGrp="1"/>
          </p:cNvSpPr>
          <p:nvPr>
            <p:ph type="title" idx="3"/>
          </p:nvPr>
        </p:nvSpPr>
        <p:spPr>
          <a:xfrm>
            <a:off x="6679650"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29" name="Google Shape;129;p44"/>
          <p:cNvSpPr txBox="1">
            <a:spLocks noGrp="1"/>
          </p:cNvSpPr>
          <p:nvPr>
            <p:ph type="body" idx="4"/>
          </p:nvPr>
        </p:nvSpPr>
        <p:spPr>
          <a:xfrm>
            <a:off x="6679650" y="7271799"/>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30" name="Google Shape;130;p44"/>
          <p:cNvSpPr txBox="1">
            <a:spLocks noGrp="1"/>
          </p:cNvSpPr>
          <p:nvPr>
            <p:ph type="title" idx="5"/>
          </p:nvPr>
        </p:nvSpPr>
        <p:spPr>
          <a:xfrm>
            <a:off x="1231237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31" name="Google Shape;131;p44"/>
          <p:cNvSpPr txBox="1">
            <a:spLocks noGrp="1"/>
          </p:cNvSpPr>
          <p:nvPr>
            <p:ph type="body" idx="6"/>
          </p:nvPr>
        </p:nvSpPr>
        <p:spPr>
          <a:xfrm>
            <a:off x="1231237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46_Points (Four)">
  <p:cSld name="TITLE_AND_BODY_2_2_1_2_1">
    <p:spTree>
      <p:nvGrpSpPr>
        <p:cNvPr id="1" name="Shape 132"/>
        <p:cNvGrpSpPr/>
        <p:nvPr/>
      </p:nvGrpSpPr>
      <p:grpSpPr>
        <a:xfrm>
          <a:off x="0" y="0"/>
          <a:ext cx="0" cy="0"/>
          <a:chOff x="0" y="0"/>
          <a:chExt cx="0" cy="0"/>
        </a:xfrm>
      </p:grpSpPr>
      <p:sp>
        <p:nvSpPr>
          <p:cNvPr id="133" name="Google Shape;133;p45"/>
          <p:cNvSpPr txBox="1">
            <a:spLocks noGrp="1"/>
          </p:cNvSpPr>
          <p:nvPr>
            <p:ph type="title"/>
          </p:nvPr>
        </p:nvSpPr>
        <p:spPr>
          <a:xfrm>
            <a:off x="10469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34" name="Google Shape;134;p45"/>
          <p:cNvSpPr txBox="1">
            <a:spLocks noGrp="1"/>
          </p:cNvSpPr>
          <p:nvPr>
            <p:ph type="body" idx="1"/>
          </p:nvPr>
        </p:nvSpPr>
        <p:spPr>
          <a:xfrm>
            <a:off x="10469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35" name="Google Shape;135;p45"/>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36" name="Google Shape;136;p45"/>
          <p:cNvSpPr txBox="1">
            <a:spLocks noGrp="1"/>
          </p:cNvSpPr>
          <p:nvPr>
            <p:ph type="title" idx="3"/>
          </p:nvPr>
        </p:nvSpPr>
        <p:spPr>
          <a:xfrm>
            <a:off x="5271475"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37" name="Google Shape;137;p45"/>
          <p:cNvSpPr txBox="1">
            <a:spLocks noGrp="1"/>
          </p:cNvSpPr>
          <p:nvPr>
            <p:ph type="body" idx="4"/>
          </p:nvPr>
        </p:nvSpPr>
        <p:spPr>
          <a:xfrm>
            <a:off x="5271475"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38" name="Google Shape;138;p45"/>
          <p:cNvSpPr txBox="1">
            <a:spLocks noGrp="1"/>
          </p:cNvSpPr>
          <p:nvPr>
            <p:ph type="title" idx="5"/>
          </p:nvPr>
        </p:nvSpPr>
        <p:spPr>
          <a:xfrm>
            <a:off x="949600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39" name="Google Shape;139;p45"/>
          <p:cNvSpPr txBox="1">
            <a:spLocks noGrp="1"/>
          </p:cNvSpPr>
          <p:nvPr>
            <p:ph type="body" idx="6"/>
          </p:nvPr>
        </p:nvSpPr>
        <p:spPr>
          <a:xfrm>
            <a:off x="949600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140" name="Google Shape;140;p45"/>
          <p:cNvSpPr txBox="1">
            <a:spLocks noGrp="1"/>
          </p:cNvSpPr>
          <p:nvPr>
            <p:ph type="title" idx="7"/>
          </p:nvPr>
        </p:nvSpPr>
        <p:spPr>
          <a:xfrm>
            <a:off x="137205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141" name="Google Shape;141;p45"/>
          <p:cNvSpPr txBox="1">
            <a:spLocks noGrp="1"/>
          </p:cNvSpPr>
          <p:nvPr>
            <p:ph type="body" idx="8"/>
          </p:nvPr>
        </p:nvSpPr>
        <p:spPr>
          <a:xfrm>
            <a:off x="137205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49_Big Stat">
  <p:cSld name="TITLE_1">
    <p:spTree>
      <p:nvGrpSpPr>
        <p:cNvPr id="1" name="Shape 142"/>
        <p:cNvGrpSpPr/>
        <p:nvPr/>
      </p:nvGrpSpPr>
      <p:grpSpPr>
        <a:xfrm>
          <a:off x="0" y="0"/>
          <a:ext cx="0" cy="0"/>
          <a:chOff x="0" y="0"/>
          <a:chExt cx="0" cy="0"/>
        </a:xfrm>
      </p:grpSpPr>
      <p:sp>
        <p:nvSpPr>
          <p:cNvPr id="143" name="Google Shape;143;p46"/>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atin typeface="Montserrat Medium"/>
                <a:ea typeface="Montserrat Medium"/>
                <a:cs typeface="Montserrat Medium"/>
                <a:sym typeface="Montserrat Medium"/>
              </a:defRPr>
            </a:lvl2pPr>
            <a:lvl3pPr lvl="2" algn="l">
              <a:lnSpc>
                <a:spcPct val="120000"/>
              </a:lnSpc>
              <a:spcBef>
                <a:spcPts val="0"/>
              </a:spcBef>
              <a:spcAft>
                <a:spcPts val="0"/>
              </a:spcAft>
              <a:buSzPts val="1800"/>
              <a:buNone/>
              <a:defRPr sz="1800">
                <a:latin typeface="Montserrat Medium"/>
                <a:ea typeface="Montserrat Medium"/>
                <a:cs typeface="Montserrat Medium"/>
                <a:sym typeface="Montserrat Medium"/>
              </a:defRPr>
            </a:lvl3pPr>
            <a:lvl4pPr lvl="3" algn="l">
              <a:lnSpc>
                <a:spcPct val="120000"/>
              </a:lnSpc>
              <a:spcBef>
                <a:spcPts val="0"/>
              </a:spcBef>
              <a:spcAft>
                <a:spcPts val="0"/>
              </a:spcAft>
              <a:buSzPts val="1800"/>
              <a:buNone/>
              <a:defRPr sz="1800">
                <a:latin typeface="Montserrat Medium"/>
                <a:ea typeface="Montserrat Medium"/>
                <a:cs typeface="Montserrat Medium"/>
                <a:sym typeface="Montserrat Medium"/>
              </a:defRPr>
            </a:lvl4pPr>
            <a:lvl5pPr lvl="4" algn="l">
              <a:lnSpc>
                <a:spcPct val="120000"/>
              </a:lnSpc>
              <a:spcBef>
                <a:spcPts val="0"/>
              </a:spcBef>
              <a:spcAft>
                <a:spcPts val="0"/>
              </a:spcAft>
              <a:buSzPts val="1800"/>
              <a:buNone/>
              <a:defRPr sz="1800">
                <a:latin typeface="Montserrat Medium"/>
                <a:ea typeface="Montserrat Medium"/>
                <a:cs typeface="Montserrat Medium"/>
                <a:sym typeface="Montserrat Medium"/>
              </a:defRPr>
            </a:lvl5pPr>
            <a:lvl6pPr lvl="5" algn="l">
              <a:lnSpc>
                <a:spcPct val="120000"/>
              </a:lnSpc>
              <a:spcBef>
                <a:spcPts val="0"/>
              </a:spcBef>
              <a:spcAft>
                <a:spcPts val="0"/>
              </a:spcAft>
              <a:buSzPts val="1800"/>
              <a:buNone/>
              <a:defRPr sz="1800">
                <a:latin typeface="Montserrat Medium"/>
                <a:ea typeface="Montserrat Medium"/>
                <a:cs typeface="Montserrat Medium"/>
                <a:sym typeface="Montserrat Medium"/>
              </a:defRPr>
            </a:lvl6pPr>
            <a:lvl7pPr lvl="6" algn="l">
              <a:lnSpc>
                <a:spcPct val="120000"/>
              </a:lnSpc>
              <a:spcBef>
                <a:spcPts val="0"/>
              </a:spcBef>
              <a:spcAft>
                <a:spcPts val="0"/>
              </a:spcAft>
              <a:buSzPts val="1800"/>
              <a:buNone/>
              <a:defRPr sz="1800">
                <a:latin typeface="Montserrat Medium"/>
                <a:ea typeface="Montserrat Medium"/>
                <a:cs typeface="Montserrat Medium"/>
                <a:sym typeface="Montserrat Medium"/>
              </a:defRPr>
            </a:lvl7pPr>
            <a:lvl8pPr lvl="7" algn="l">
              <a:lnSpc>
                <a:spcPct val="120000"/>
              </a:lnSpc>
              <a:spcBef>
                <a:spcPts val="0"/>
              </a:spcBef>
              <a:spcAft>
                <a:spcPts val="0"/>
              </a:spcAft>
              <a:buSzPts val="1800"/>
              <a:buNone/>
              <a:defRPr sz="1800">
                <a:latin typeface="Montserrat Medium"/>
                <a:ea typeface="Montserrat Medium"/>
                <a:cs typeface="Montserrat Medium"/>
                <a:sym typeface="Montserrat Medium"/>
              </a:defRPr>
            </a:lvl8pPr>
            <a:lvl9pPr lvl="8" algn="l">
              <a:lnSpc>
                <a:spcPct val="120000"/>
              </a:lnSpc>
              <a:spcBef>
                <a:spcPts val="0"/>
              </a:spcBef>
              <a:spcAft>
                <a:spcPts val="0"/>
              </a:spcAft>
              <a:buSzPts val="1800"/>
              <a:buNone/>
              <a:defRPr sz="1800">
                <a:latin typeface="Montserrat Medium"/>
                <a:ea typeface="Montserrat Medium"/>
                <a:cs typeface="Montserrat Medium"/>
                <a:sym typeface="Montserrat Medium"/>
              </a:defRPr>
            </a:lvl9pPr>
          </a:lstStyle>
          <a:p>
            <a:endParaRPr/>
          </a:p>
        </p:txBody>
      </p:sp>
      <p:sp>
        <p:nvSpPr>
          <p:cNvPr id="144" name="Google Shape;144;p46"/>
          <p:cNvSpPr txBox="1">
            <a:spLocks noGrp="1"/>
          </p:cNvSpPr>
          <p:nvPr>
            <p:ph type="ctrTitle"/>
          </p:nvPr>
        </p:nvSpPr>
        <p:spPr>
          <a:xfrm>
            <a:off x="1403600" y="3383280"/>
            <a:ext cx="140817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None/>
              <a:defRPr sz="14600"/>
            </a:lvl2pPr>
            <a:lvl3pPr lvl="2" algn="l">
              <a:lnSpc>
                <a:spcPct val="100000"/>
              </a:lnSpc>
              <a:spcBef>
                <a:spcPts val="0"/>
              </a:spcBef>
              <a:spcAft>
                <a:spcPts val="0"/>
              </a:spcAft>
              <a:buSzPts val="14600"/>
              <a:buNone/>
              <a:defRPr sz="14600"/>
            </a:lvl3pPr>
            <a:lvl4pPr lvl="3" algn="l">
              <a:lnSpc>
                <a:spcPct val="100000"/>
              </a:lnSpc>
              <a:spcBef>
                <a:spcPts val="0"/>
              </a:spcBef>
              <a:spcAft>
                <a:spcPts val="0"/>
              </a:spcAft>
              <a:buSzPts val="14600"/>
              <a:buNone/>
              <a:defRPr sz="14600"/>
            </a:lvl4pPr>
            <a:lvl5pPr lvl="4" algn="l">
              <a:lnSpc>
                <a:spcPct val="100000"/>
              </a:lnSpc>
              <a:spcBef>
                <a:spcPts val="0"/>
              </a:spcBef>
              <a:spcAft>
                <a:spcPts val="0"/>
              </a:spcAft>
              <a:buSzPts val="14600"/>
              <a:buNone/>
              <a:defRPr sz="14600"/>
            </a:lvl5pPr>
            <a:lvl6pPr lvl="5" algn="l">
              <a:lnSpc>
                <a:spcPct val="100000"/>
              </a:lnSpc>
              <a:spcBef>
                <a:spcPts val="0"/>
              </a:spcBef>
              <a:spcAft>
                <a:spcPts val="0"/>
              </a:spcAft>
              <a:buSzPts val="14600"/>
              <a:buNone/>
              <a:defRPr sz="14600"/>
            </a:lvl6pPr>
            <a:lvl7pPr lvl="6" algn="l">
              <a:lnSpc>
                <a:spcPct val="100000"/>
              </a:lnSpc>
              <a:spcBef>
                <a:spcPts val="0"/>
              </a:spcBef>
              <a:spcAft>
                <a:spcPts val="0"/>
              </a:spcAft>
              <a:buSzPts val="14600"/>
              <a:buNone/>
              <a:defRPr sz="14600"/>
            </a:lvl7pPr>
            <a:lvl8pPr lvl="7" algn="l">
              <a:lnSpc>
                <a:spcPct val="100000"/>
              </a:lnSpc>
              <a:spcBef>
                <a:spcPts val="0"/>
              </a:spcBef>
              <a:spcAft>
                <a:spcPts val="0"/>
              </a:spcAft>
              <a:buSzPts val="14600"/>
              <a:buNone/>
              <a:defRPr sz="14600"/>
            </a:lvl8pPr>
            <a:lvl9pPr lvl="8" algn="l">
              <a:lnSpc>
                <a:spcPct val="100000"/>
              </a:lnSpc>
              <a:spcBef>
                <a:spcPts val="0"/>
              </a:spcBef>
              <a:spcAft>
                <a:spcPts val="0"/>
              </a:spcAft>
              <a:buSzPts val="14600"/>
              <a:buNone/>
              <a:defRPr sz="14600"/>
            </a:lvl9pPr>
          </a:lstStyle>
          <a:p>
            <a:endParaRPr/>
          </a:p>
        </p:txBody>
      </p:sp>
      <p:sp>
        <p:nvSpPr>
          <p:cNvPr id="145" name="Google Shape;145;p46"/>
          <p:cNvSpPr txBox="1">
            <a:spLocks noGrp="1"/>
          </p:cNvSpPr>
          <p:nvPr>
            <p:ph type="subTitle" idx="2"/>
          </p:nvPr>
        </p:nvSpPr>
        <p:spPr>
          <a:xfrm>
            <a:off x="1403700" y="5458968"/>
            <a:ext cx="14081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46" name="Google Shape;146;p46"/>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52_Stats (Two)">
  <p:cSld name="TITLE_1_1">
    <p:spTree>
      <p:nvGrpSpPr>
        <p:cNvPr id="1" name="Shape 147"/>
        <p:cNvGrpSpPr/>
        <p:nvPr/>
      </p:nvGrpSpPr>
      <p:grpSpPr>
        <a:xfrm>
          <a:off x="0" y="0"/>
          <a:ext cx="0" cy="0"/>
          <a:chOff x="0" y="0"/>
          <a:chExt cx="0" cy="0"/>
        </a:xfrm>
      </p:grpSpPr>
      <p:sp>
        <p:nvSpPr>
          <p:cNvPr id="148" name="Google Shape;148;p47"/>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49" name="Google Shape;149;p47"/>
          <p:cNvSpPr txBox="1">
            <a:spLocks noGrp="1"/>
          </p:cNvSpPr>
          <p:nvPr>
            <p:ph type="ctrTitle"/>
          </p:nvPr>
        </p:nvSpPr>
        <p:spPr>
          <a:xfrm>
            <a:off x="1403600" y="3383280"/>
            <a:ext cx="63369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150" name="Google Shape;150;p47"/>
          <p:cNvSpPr txBox="1">
            <a:spLocks noGrp="1"/>
          </p:cNvSpPr>
          <p:nvPr>
            <p:ph type="subTitle" idx="2"/>
          </p:nvPr>
        </p:nvSpPr>
        <p:spPr>
          <a:xfrm>
            <a:off x="140370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51" name="Google Shape;151;p47"/>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152" name="Google Shape;152;p47"/>
          <p:cNvSpPr txBox="1">
            <a:spLocks noGrp="1"/>
          </p:cNvSpPr>
          <p:nvPr>
            <p:ph type="ctrTitle" idx="4"/>
          </p:nvPr>
        </p:nvSpPr>
        <p:spPr>
          <a:xfrm>
            <a:off x="10556750" y="3383280"/>
            <a:ext cx="63369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153" name="Google Shape;153;p47"/>
          <p:cNvSpPr txBox="1">
            <a:spLocks noGrp="1"/>
          </p:cNvSpPr>
          <p:nvPr>
            <p:ph type="subTitle" idx="5"/>
          </p:nvPr>
        </p:nvSpPr>
        <p:spPr>
          <a:xfrm>
            <a:off x="1055685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4_Agenda">
  <p:cSld name="SECTION_HEADER_2_2">
    <p:spTree>
      <p:nvGrpSpPr>
        <p:cNvPr id="1" name="Shape 27"/>
        <p:cNvGrpSpPr/>
        <p:nvPr/>
      </p:nvGrpSpPr>
      <p:grpSpPr>
        <a:xfrm>
          <a:off x="0" y="0"/>
          <a:ext cx="0" cy="0"/>
          <a:chOff x="0" y="0"/>
          <a:chExt cx="0" cy="0"/>
        </a:xfrm>
      </p:grpSpPr>
      <p:sp>
        <p:nvSpPr>
          <p:cNvPr id="28" name="Google Shape;28;p30"/>
          <p:cNvSpPr txBox="1">
            <a:spLocks noGrp="1"/>
          </p:cNvSpPr>
          <p:nvPr>
            <p:ph type="body" idx="1"/>
          </p:nvPr>
        </p:nvSpPr>
        <p:spPr>
          <a:xfrm>
            <a:off x="9852650" y="2743200"/>
            <a:ext cx="4928700" cy="6844200"/>
          </a:xfrm>
          <a:prstGeom prst="rect">
            <a:avLst/>
          </a:prstGeom>
          <a:noFill/>
          <a:ln>
            <a:noFill/>
          </a:ln>
        </p:spPr>
        <p:txBody>
          <a:bodyPr spcFirstLastPara="1" wrap="square" lIns="0" tIns="0" rIns="0" bIns="0" anchor="t" anchorCtr="0">
            <a:noAutofit/>
          </a:bodyPr>
          <a:lstStyle>
            <a:lvl1pPr marL="457200" lvl="0" indent="-228600" algn="l">
              <a:lnSpc>
                <a:spcPct val="115000"/>
              </a:lnSpc>
              <a:spcBef>
                <a:spcPts val="0"/>
              </a:spcBef>
              <a:spcAft>
                <a:spcPts val="0"/>
              </a:spcAft>
              <a:buSzPts val="2700"/>
              <a:buNone/>
              <a:defRPr sz="2700"/>
            </a:lvl1pPr>
            <a:lvl2pPr marL="914400" lvl="1" indent="-400050" algn="l">
              <a:lnSpc>
                <a:spcPct val="115000"/>
              </a:lnSpc>
              <a:spcBef>
                <a:spcPts val="1800"/>
              </a:spcBef>
              <a:spcAft>
                <a:spcPts val="0"/>
              </a:spcAft>
              <a:buSzPts val="2700"/>
              <a:buAutoNum type="alphaLcPeriod"/>
              <a:defRPr sz="2700"/>
            </a:lvl2pPr>
            <a:lvl3pPr marL="1371600" lvl="2" indent="-400050" algn="l">
              <a:lnSpc>
                <a:spcPct val="115000"/>
              </a:lnSpc>
              <a:spcBef>
                <a:spcPts val="1800"/>
              </a:spcBef>
              <a:spcAft>
                <a:spcPts val="0"/>
              </a:spcAft>
              <a:buSzPts val="2700"/>
              <a:buAutoNum type="romanLcPeriod"/>
              <a:defRPr sz="2700"/>
            </a:lvl3pPr>
            <a:lvl4pPr marL="1828800" lvl="3" indent="-400050" algn="l">
              <a:lnSpc>
                <a:spcPct val="115000"/>
              </a:lnSpc>
              <a:spcBef>
                <a:spcPts val="1800"/>
              </a:spcBef>
              <a:spcAft>
                <a:spcPts val="0"/>
              </a:spcAft>
              <a:buSzPts val="2700"/>
              <a:buAutoNum type="arabicPeriod"/>
              <a:defRPr sz="2700"/>
            </a:lvl4pPr>
            <a:lvl5pPr marL="2286000" lvl="4" indent="-400050" algn="l">
              <a:lnSpc>
                <a:spcPct val="115000"/>
              </a:lnSpc>
              <a:spcBef>
                <a:spcPts val="1800"/>
              </a:spcBef>
              <a:spcAft>
                <a:spcPts val="0"/>
              </a:spcAft>
              <a:buSzPts val="2700"/>
              <a:buAutoNum type="alphaLcPeriod"/>
              <a:defRPr sz="2700"/>
            </a:lvl5pPr>
            <a:lvl6pPr marL="2743200" lvl="5" indent="-400050" algn="l">
              <a:lnSpc>
                <a:spcPct val="115000"/>
              </a:lnSpc>
              <a:spcBef>
                <a:spcPts val="1800"/>
              </a:spcBef>
              <a:spcAft>
                <a:spcPts val="0"/>
              </a:spcAft>
              <a:buSzPts val="2700"/>
              <a:buAutoNum type="romanLcPeriod"/>
              <a:defRPr sz="2700"/>
            </a:lvl6pPr>
            <a:lvl7pPr marL="3200400" lvl="6" indent="-400050" algn="l">
              <a:lnSpc>
                <a:spcPct val="115000"/>
              </a:lnSpc>
              <a:spcBef>
                <a:spcPts val="1800"/>
              </a:spcBef>
              <a:spcAft>
                <a:spcPts val="0"/>
              </a:spcAft>
              <a:buSzPts val="2700"/>
              <a:buAutoNum type="arabicPeriod"/>
              <a:defRPr sz="2700"/>
            </a:lvl7pPr>
            <a:lvl8pPr marL="3657600" lvl="7" indent="-400050" algn="l">
              <a:lnSpc>
                <a:spcPct val="115000"/>
              </a:lnSpc>
              <a:spcBef>
                <a:spcPts val="1800"/>
              </a:spcBef>
              <a:spcAft>
                <a:spcPts val="0"/>
              </a:spcAft>
              <a:buSzPts val="2700"/>
              <a:buAutoNum type="alphaLcPeriod"/>
              <a:defRPr sz="2700"/>
            </a:lvl8pPr>
            <a:lvl9pPr marL="4114800" lvl="8" indent="-400050" algn="l">
              <a:lnSpc>
                <a:spcPct val="115000"/>
              </a:lnSpc>
              <a:spcBef>
                <a:spcPts val="1800"/>
              </a:spcBef>
              <a:spcAft>
                <a:spcPts val="1800"/>
              </a:spcAft>
              <a:buSzPts val="2700"/>
              <a:buAutoNum type="romanLcPeriod"/>
              <a:defRPr sz="2700"/>
            </a:lvl9pPr>
          </a:lstStyle>
          <a:p>
            <a:endParaRPr/>
          </a:p>
        </p:txBody>
      </p:sp>
      <p:sp>
        <p:nvSpPr>
          <p:cNvPr id="29" name="Google Shape;29;p30"/>
          <p:cNvSpPr txBox="1">
            <a:spLocks noGrp="1"/>
          </p:cNvSpPr>
          <p:nvPr>
            <p:ph type="title"/>
          </p:nvPr>
        </p:nvSpPr>
        <p:spPr>
          <a:xfrm>
            <a:off x="1403600"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ctr">
              <a:lnSpc>
                <a:spcPct val="100000"/>
              </a:lnSpc>
              <a:spcBef>
                <a:spcPts val="0"/>
              </a:spcBef>
              <a:spcAft>
                <a:spcPts val="0"/>
              </a:spcAft>
              <a:buSzPts val="5600"/>
              <a:buNone/>
              <a:defRPr/>
            </a:lvl2pPr>
            <a:lvl3pPr lvl="2" algn="ctr">
              <a:lnSpc>
                <a:spcPct val="100000"/>
              </a:lnSpc>
              <a:spcBef>
                <a:spcPts val="0"/>
              </a:spcBef>
              <a:spcAft>
                <a:spcPts val="0"/>
              </a:spcAft>
              <a:buSzPts val="5600"/>
              <a:buNone/>
              <a:defRPr/>
            </a:lvl3pPr>
            <a:lvl4pPr lvl="3" algn="ctr">
              <a:lnSpc>
                <a:spcPct val="100000"/>
              </a:lnSpc>
              <a:spcBef>
                <a:spcPts val="0"/>
              </a:spcBef>
              <a:spcAft>
                <a:spcPts val="0"/>
              </a:spcAft>
              <a:buSzPts val="5600"/>
              <a:buNone/>
              <a:defRPr/>
            </a:lvl4pPr>
            <a:lvl5pPr lvl="4" algn="ctr">
              <a:lnSpc>
                <a:spcPct val="100000"/>
              </a:lnSpc>
              <a:spcBef>
                <a:spcPts val="0"/>
              </a:spcBef>
              <a:spcAft>
                <a:spcPts val="0"/>
              </a:spcAft>
              <a:buSzPts val="5600"/>
              <a:buNone/>
              <a:defRPr/>
            </a:lvl5pPr>
            <a:lvl6pPr lvl="5" algn="ctr">
              <a:lnSpc>
                <a:spcPct val="100000"/>
              </a:lnSpc>
              <a:spcBef>
                <a:spcPts val="0"/>
              </a:spcBef>
              <a:spcAft>
                <a:spcPts val="0"/>
              </a:spcAft>
              <a:buSzPts val="5600"/>
              <a:buNone/>
              <a:defRPr/>
            </a:lvl6pPr>
            <a:lvl7pPr lvl="6" algn="ctr">
              <a:lnSpc>
                <a:spcPct val="100000"/>
              </a:lnSpc>
              <a:spcBef>
                <a:spcPts val="0"/>
              </a:spcBef>
              <a:spcAft>
                <a:spcPts val="0"/>
              </a:spcAft>
              <a:buSzPts val="5600"/>
              <a:buNone/>
              <a:defRPr/>
            </a:lvl7pPr>
            <a:lvl8pPr lvl="7" algn="ctr">
              <a:lnSpc>
                <a:spcPct val="100000"/>
              </a:lnSpc>
              <a:spcBef>
                <a:spcPts val="0"/>
              </a:spcBef>
              <a:spcAft>
                <a:spcPts val="0"/>
              </a:spcAft>
              <a:buSzPts val="5600"/>
              <a:buNone/>
              <a:defRPr/>
            </a:lvl8pPr>
            <a:lvl9pPr lvl="8" algn="ctr">
              <a:lnSpc>
                <a:spcPct val="100000"/>
              </a:lnSpc>
              <a:spcBef>
                <a:spcPts val="0"/>
              </a:spcBef>
              <a:spcAft>
                <a:spcPts val="0"/>
              </a:spcAft>
              <a:buSzPts val="56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55_Stats (Three)">
  <p:cSld name="TITLE_1_1_1">
    <p:spTree>
      <p:nvGrpSpPr>
        <p:cNvPr id="1" name="Shape 154"/>
        <p:cNvGrpSpPr/>
        <p:nvPr/>
      </p:nvGrpSpPr>
      <p:grpSpPr>
        <a:xfrm>
          <a:off x="0" y="0"/>
          <a:ext cx="0" cy="0"/>
          <a:chOff x="0" y="0"/>
          <a:chExt cx="0" cy="0"/>
        </a:xfrm>
      </p:grpSpPr>
      <p:sp>
        <p:nvSpPr>
          <p:cNvPr id="155" name="Google Shape;155;p48"/>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56" name="Google Shape;156;p48"/>
          <p:cNvSpPr txBox="1">
            <a:spLocks noGrp="1"/>
          </p:cNvSpPr>
          <p:nvPr>
            <p:ph type="ctrTitle"/>
          </p:nvPr>
        </p:nvSpPr>
        <p:spPr>
          <a:xfrm>
            <a:off x="1403600" y="3950475"/>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57" name="Google Shape;157;p48"/>
          <p:cNvSpPr txBox="1">
            <a:spLocks noGrp="1"/>
          </p:cNvSpPr>
          <p:nvPr>
            <p:ph type="subTitle" idx="2"/>
          </p:nvPr>
        </p:nvSpPr>
        <p:spPr>
          <a:xfrm>
            <a:off x="14037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58" name="Google Shape;158;p48"/>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159" name="Google Shape;159;p48"/>
          <p:cNvSpPr txBox="1">
            <a:spLocks noGrp="1"/>
          </p:cNvSpPr>
          <p:nvPr>
            <p:ph type="ctrTitle" idx="4"/>
          </p:nvPr>
        </p:nvSpPr>
        <p:spPr>
          <a:xfrm>
            <a:off x="703165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60" name="Google Shape;160;p48"/>
          <p:cNvSpPr txBox="1">
            <a:spLocks noGrp="1"/>
          </p:cNvSpPr>
          <p:nvPr>
            <p:ph type="subTitle" idx="5"/>
          </p:nvPr>
        </p:nvSpPr>
        <p:spPr>
          <a:xfrm>
            <a:off x="703175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61" name="Google Shape;161;p48"/>
          <p:cNvSpPr txBox="1">
            <a:spLocks noGrp="1"/>
          </p:cNvSpPr>
          <p:nvPr>
            <p:ph type="ctrTitle" idx="6"/>
          </p:nvPr>
        </p:nvSpPr>
        <p:spPr>
          <a:xfrm>
            <a:off x="1265970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62" name="Google Shape;162;p48"/>
          <p:cNvSpPr txBox="1">
            <a:spLocks noGrp="1"/>
          </p:cNvSpPr>
          <p:nvPr>
            <p:ph type="subTitle" idx="7"/>
          </p:nvPr>
        </p:nvSpPr>
        <p:spPr>
          <a:xfrm>
            <a:off x="126598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58_Stat (Half)">
  <p:cSld name="TITLE_1_2_2">
    <p:spTree>
      <p:nvGrpSpPr>
        <p:cNvPr id="1" name="Shape 163"/>
        <p:cNvGrpSpPr/>
        <p:nvPr/>
      </p:nvGrpSpPr>
      <p:grpSpPr>
        <a:xfrm>
          <a:off x="0" y="0"/>
          <a:ext cx="0" cy="0"/>
          <a:chOff x="0" y="0"/>
          <a:chExt cx="0" cy="0"/>
        </a:xfrm>
      </p:grpSpPr>
      <p:sp>
        <p:nvSpPr>
          <p:cNvPr id="164" name="Google Shape;164;p49"/>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65" name="Google Shape;165;p49"/>
          <p:cNvSpPr txBox="1">
            <a:spLocks noGrp="1"/>
          </p:cNvSpPr>
          <p:nvPr>
            <p:ph type="ctrTitle"/>
          </p:nvPr>
        </p:nvSpPr>
        <p:spPr>
          <a:xfrm>
            <a:off x="1403600" y="3383275"/>
            <a:ext cx="70410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166" name="Google Shape;166;p49"/>
          <p:cNvSpPr txBox="1">
            <a:spLocks noGrp="1"/>
          </p:cNvSpPr>
          <p:nvPr>
            <p:ph type="subTitle" idx="2"/>
          </p:nvPr>
        </p:nvSpPr>
        <p:spPr>
          <a:xfrm>
            <a:off x="1403650" y="5458973"/>
            <a:ext cx="70410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67" name="Google Shape;167;p49"/>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61_Stats (Half)">
  <p:cSld name="TITLE_1_2">
    <p:spTree>
      <p:nvGrpSpPr>
        <p:cNvPr id="1" name="Shape 168"/>
        <p:cNvGrpSpPr/>
        <p:nvPr/>
      </p:nvGrpSpPr>
      <p:grpSpPr>
        <a:xfrm>
          <a:off x="0" y="0"/>
          <a:ext cx="0" cy="0"/>
          <a:chOff x="0" y="0"/>
          <a:chExt cx="0" cy="0"/>
        </a:xfrm>
      </p:grpSpPr>
      <p:sp>
        <p:nvSpPr>
          <p:cNvPr id="169" name="Google Shape;169;p50"/>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70" name="Google Shape;170;p50"/>
          <p:cNvSpPr txBox="1">
            <a:spLocks noGrp="1"/>
          </p:cNvSpPr>
          <p:nvPr>
            <p:ph type="ctrTitle"/>
          </p:nvPr>
        </p:nvSpPr>
        <p:spPr>
          <a:xfrm>
            <a:off x="1403600" y="2468875"/>
            <a:ext cx="70410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71" name="Google Shape;171;p50"/>
          <p:cNvSpPr txBox="1">
            <a:spLocks noGrp="1"/>
          </p:cNvSpPr>
          <p:nvPr>
            <p:ph type="subTitle" idx="2"/>
          </p:nvPr>
        </p:nvSpPr>
        <p:spPr>
          <a:xfrm>
            <a:off x="1403650" y="3970971"/>
            <a:ext cx="70410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72" name="Google Shape;172;p50"/>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173" name="Google Shape;173;p50"/>
          <p:cNvSpPr txBox="1">
            <a:spLocks noGrp="1"/>
          </p:cNvSpPr>
          <p:nvPr>
            <p:ph type="ctrTitle" idx="4"/>
          </p:nvPr>
        </p:nvSpPr>
        <p:spPr>
          <a:xfrm>
            <a:off x="1403600" y="5361701"/>
            <a:ext cx="70410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74" name="Google Shape;174;p50"/>
          <p:cNvSpPr txBox="1">
            <a:spLocks noGrp="1"/>
          </p:cNvSpPr>
          <p:nvPr>
            <p:ph type="subTitle" idx="5"/>
          </p:nvPr>
        </p:nvSpPr>
        <p:spPr>
          <a:xfrm>
            <a:off x="1403650" y="6864100"/>
            <a:ext cx="70410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64_Stat (Third)">
  <p:cSld name="TITLE_1_2_2_1">
    <p:spTree>
      <p:nvGrpSpPr>
        <p:cNvPr id="1" name="Shape 175"/>
        <p:cNvGrpSpPr/>
        <p:nvPr/>
      </p:nvGrpSpPr>
      <p:grpSpPr>
        <a:xfrm>
          <a:off x="0" y="0"/>
          <a:ext cx="0" cy="0"/>
          <a:chOff x="0" y="0"/>
          <a:chExt cx="0" cy="0"/>
        </a:xfrm>
      </p:grpSpPr>
      <p:sp>
        <p:nvSpPr>
          <p:cNvPr id="176" name="Google Shape;176;p51"/>
          <p:cNvSpPr txBox="1">
            <a:spLocks noGrp="1"/>
          </p:cNvSpPr>
          <p:nvPr>
            <p:ph type="subTitle" idx="1"/>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77" name="Google Shape;177;p51"/>
          <p:cNvSpPr txBox="1">
            <a:spLocks noGrp="1"/>
          </p:cNvSpPr>
          <p:nvPr>
            <p:ph type="ctrTitle"/>
          </p:nvPr>
        </p:nvSpPr>
        <p:spPr>
          <a:xfrm>
            <a:off x="699500" y="3383280"/>
            <a:ext cx="49287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78" name="Google Shape;178;p51"/>
          <p:cNvSpPr txBox="1">
            <a:spLocks noGrp="1"/>
          </p:cNvSpPr>
          <p:nvPr>
            <p:ph type="subTitle" idx="2"/>
          </p:nvPr>
        </p:nvSpPr>
        <p:spPr>
          <a:xfrm>
            <a:off x="699535" y="5458968"/>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79" name="Google Shape;179;p51"/>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67_Stats (Third)">
  <p:cSld name="TITLE_1_2_3">
    <p:spTree>
      <p:nvGrpSpPr>
        <p:cNvPr id="1" name="Shape 180"/>
        <p:cNvGrpSpPr/>
        <p:nvPr/>
      </p:nvGrpSpPr>
      <p:grpSpPr>
        <a:xfrm>
          <a:off x="0" y="0"/>
          <a:ext cx="0" cy="0"/>
          <a:chOff x="0" y="0"/>
          <a:chExt cx="0" cy="0"/>
        </a:xfrm>
      </p:grpSpPr>
      <p:sp>
        <p:nvSpPr>
          <p:cNvPr id="181" name="Google Shape;181;p52"/>
          <p:cNvSpPr txBox="1">
            <a:spLocks noGrp="1"/>
          </p:cNvSpPr>
          <p:nvPr>
            <p:ph type="subTitle" idx="1"/>
          </p:nvPr>
        </p:nvSpPr>
        <p:spPr>
          <a:xfrm>
            <a:off x="699516"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182" name="Google Shape;182;p52"/>
          <p:cNvSpPr txBox="1">
            <a:spLocks noGrp="1"/>
          </p:cNvSpPr>
          <p:nvPr>
            <p:ph type="ctrTitle"/>
          </p:nvPr>
        </p:nvSpPr>
        <p:spPr>
          <a:xfrm>
            <a:off x="699500" y="2468875"/>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83" name="Google Shape;183;p52"/>
          <p:cNvSpPr txBox="1">
            <a:spLocks noGrp="1"/>
          </p:cNvSpPr>
          <p:nvPr>
            <p:ph type="subTitle" idx="2"/>
          </p:nvPr>
        </p:nvSpPr>
        <p:spPr>
          <a:xfrm>
            <a:off x="699535" y="3970971"/>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184" name="Google Shape;184;p52"/>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185" name="Google Shape;185;p52"/>
          <p:cNvSpPr txBox="1">
            <a:spLocks noGrp="1"/>
          </p:cNvSpPr>
          <p:nvPr>
            <p:ph type="ctrTitle" idx="4"/>
          </p:nvPr>
        </p:nvSpPr>
        <p:spPr>
          <a:xfrm>
            <a:off x="699500" y="5361701"/>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186" name="Google Shape;186;p52"/>
          <p:cNvSpPr txBox="1">
            <a:spLocks noGrp="1"/>
          </p:cNvSpPr>
          <p:nvPr>
            <p:ph type="subTitle" idx="5"/>
          </p:nvPr>
        </p:nvSpPr>
        <p:spPr>
          <a:xfrm>
            <a:off x="699535" y="6864100"/>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02_Title">
  <p:cSld name="TITLE_2">
    <p:bg>
      <p:bgPr>
        <a:solidFill>
          <a:schemeClr val="dk1"/>
        </a:solidFill>
        <a:effectLst/>
      </p:bgPr>
    </p:bg>
    <p:spTree>
      <p:nvGrpSpPr>
        <p:cNvPr id="1" name="Shape 187"/>
        <p:cNvGrpSpPr/>
        <p:nvPr/>
      </p:nvGrpSpPr>
      <p:grpSpPr>
        <a:xfrm>
          <a:off x="0" y="0"/>
          <a:ext cx="0" cy="0"/>
          <a:chOff x="0" y="0"/>
          <a:chExt cx="0" cy="0"/>
        </a:xfrm>
      </p:grpSpPr>
      <p:sp>
        <p:nvSpPr>
          <p:cNvPr id="188" name="Google Shape;188;p53"/>
          <p:cNvSpPr txBox="1">
            <a:spLocks noGrp="1"/>
          </p:cNvSpPr>
          <p:nvPr>
            <p:ph type="subTitle" idx="1"/>
          </p:nvPr>
        </p:nvSpPr>
        <p:spPr>
          <a:xfrm>
            <a:off x="70410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189" name="Google Shape;189;p53"/>
          <p:cNvSpPr txBox="1">
            <a:spLocks noGrp="1"/>
          </p:cNvSpPr>
          <p:nvPr>
            <p:ph type="subTitle" idx="2"/>
          </p:nvPr>
        </p:nvSpPr>
        <p:spPr>
          <a:xfrm>
            <a:off x="4221075"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190" name="Google Shape;190;p53"/>
          <p:cNvSpPr txBox="1">
            <a:spLocks noGrp="1"/>
          </p:cNvSpPr>
          <p:nvPr>
            <p:ph type="subTitle" idx="3"/>
          </p:nvPr>
        </p:nvSpPr>
        <p:spPr>
          <a:xfrm>
            <a:off x="773805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191" name="Google Shape;191;p53"/>
          <p:cNvSpPr txBox="1">
            <a:spLocks noGrp="1"/>
          </p:cNvSpPr>
          <p:nvPr>
            <p:ph type="ctrTitle"/>
          </p:nvPr>
        </p:nvSpPr>
        <p:spPr>
          <a:xfrm>
            <a:off x="704100" y="2651750"/>
            <a:ext cx="119649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192" name="Google Shape;192;p53"/>
          <p:cNvSpPr txBox="1">
            <a:spLocks noGrp="1"/>
          </p:cNvSpPr>
          <p:nvPr>
            <p:ph type="subTitle" idx="4"/>
          </p:nvPr>
        </p:nvSpPr>
        <p:spPr>
          <a:xfrm>
            <a:off x="704100" y="4846320"/>
            <a:ext cx="11964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solidFill>
                  <a:schemeClr val="accent4"/>
                </a:solidFill>
              </a:defRPr>
            </a:lvl1pPr>
            <a:lvl2pPr lvl="1" algn="l">
              <a:lnSpc>
                <a:spcPct val="125000"/>
              </a:lnSpc>
              <a:spcBef>
                <a:spcPts val="0"/>
              </a:spcBef>
              <a:spcAft>
                <a:spcPts val="0"/>
              </a:spcAft>
              <a:buSzPts val="1800"/>
              <a:buNone/>
              <a:defRPr sz="1800">
                <a:solidFill>
                  <a:schemeClr val="accent4"/>
                </a:solidFill>
              </a:defRPr>
            </a:lvl2pPr>
            <a:lvl3pPr lvl="2" algn="l">
              <a:lnSpc>
                <a:spcPct val="125000"/>
              </a:lnSpc>
              <a:spcBef>
                <a:spcPts val="0"/>
              </a:spcBef>
              <a:spcAft>
                <a:spcPts val="0"/>
              </a:spcAft>
              <a:buSzPts val="1800"/>
              <a:buNone/>
              <a:defRPr sz="1800">
                <a:solidFill>
                  <a:schemeClr val="accent4"/>
                </a:solidFill>
              </a:defRPr>
            </a:lvl3pPr>
            <a:lvl4pPr lvl="3" algn="l">
              <a:lnSpc>
                <a:spcPct val="125000"/>
              </a:lnSpc>
              <a:spcBef>
                <a:spcPts val="0"/>
              </a:spcBef>
              <a:spcAft>
                <a:spcPts val="0"/>
              </a:spcAft>
              <a:buSzPts val="1800"/>
              <a:buNone/>
              <a:defRPr sz="1800">
                <a:solidFill>
                  <a:schemeClr val="accent4"/>
                </a:solidFill>
              </a:defRPr>
            </a:lvl4pPr>
            <a:lvl5pPr lvl="4" algn="l">
              <a:lnSpc>
                <a:spcPct val="125000"/>
              </a:lnSpc>
              <a:spcBef>
                <a:spcPts val="0"/>
              </a:spcBef>
              <a:spcAft>
                <a:spcPts val="0"/>
              </a:spcAft>
              <a:buSzPts val="1800"/>
              <a:buNone/>
              <a:defRPr sz="1800">
                <a:solidFill>
                  <a:schemeClr val="accent4"/>
                </a:solidFill>
              </a:defRPr>
            </a:lvl5pPr>
            <a:lvl6pPr lvl="5" algn="l">
              <a:lnSpc>
                <a:spcPct val="125000"/>
              </a:lnSpc>
              <a:spcBef>
                <a:spcPts val="0"/>
              </a:spcBef>
              <a:spcAft>
                <a:spcPts val="0"/>
              </a:spcAft>
              <a:buSzPts val="1800"/>
              <a:buNone/>
              <a:defRPr sz="1800">
                <a:solidFill>
                  <a:schemeClr val="accent4"/>
                </a:solidFill>
              </a:defRPr>
            </a:lvl6pPr>
            <a:lvl7pPr lvl="6" algn="l">
              <a:lnSpc>
                <a:spcPct val="125000"/>
              </a:lnSpc>
              <a:spcBef>
                <a:spcPts val="0"/>
              </a:spcBef>
              <a:spcAft>
                <a:spcPts val="0"/>
              </a:spcAft>
              <a:buSzPts val="1800"/>
              <a:buNone/>
              <a:defRPr sz="1800">
                <a:solidFill>
                  <a:schemeClr val="accent4"/>
                </a:solidFill>
              </a:defRPr>
            </a:lvl7pPr>
            <a:lvl8pPr lvl="7" algn="l">
              <a:lnSpc>
                <a:spcPct val="125000"/>
              </a:lnSpc>
              <a:spcBef>
                <a:spcPts val="0"/>
              </a:spcBef>
              <a:spcAft>
                <a:spcPts val="0"/>
              </a:spcAft>
              <a:buSzPts val="1800"/>
              <a:buNone/>
              <a:defRPr sz="1800">
                <a:solidFill>
                  <a:schemeClr val="accent4"/>
                </a:solidFill>
              </a:defRPr>
            </a:lvl8pPr>
            <a:lvl9pPr lvl="8" algn="l">
              <a:lnSpc>
                <a:spcPct val="125000"/>
              </a:lnSpc>
              <a:spcBef>
                <a:spcPts val="0"/>
              </a:spcBef>
              <a:spcAft>
                <a:spcPts val="0"/>
              </a:spcAft>
              <a:buSzPts val="1800"/>
              <a:buNone/>
              <a:defRPr sz="1800">
                <a:solidFill>
                  <a:schemeClr val="accent4"/>
                </a:solidFill>
              </a:defRPr>
            </a:lvl9pPr>
          </a:lstStyle>
          <a:p>
            <a:endParaRPr/>
          </a:p>
        </p:txBody>
      </p:sp>
      <p:grpSp>
        <p:nvGrpSpPr>
          <p:cNvPr id="193" name="Google Shape;193;p53"/>
          <p:cNvGrpSpPr/>
          <p:nvPr/>
        </p:nvGrpSpPr>
        <p:grpSpPr>
          <a:xfrm>
            <a:off x="15867399" y="9251826"/>
            <a:ext cx="1725920" cy="347510"/>
            <a:chOff x="15867399" y="9251826"/>
            <a:chExt cx="1725920" cy="347510"/>
          </a:xfrm>
        </p:grpSpPr>
        <p:grpSp>
          <p:nvGrpSpPr>
            <p:cNvPr id="194" name="Google Shape;194;p53"/>
            <p:cNvGrpSpPr/>
            <p:nvPr/>
          </p:nvGrpSpPr>
          <p:grpSpPr>
            <a:xfrm>
              <a:off x="16500868" y="9262980"/>
              <a:ext cx="1092451" cy="336217"/>
              <a:chOff x="4940894" y="2609525"/>
              <a:chExt cx="5500759" cy="1694643"/>
            </a:xfrm>
          </p:grpSpPr>
          <p:sp>
            <p:nvSpPr>
              <p:cNvPr id="195" name="Google Shape;195;p53"/>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196" name="Google Shape;196;p53"/>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197" name="Google Shape;197;p53"/>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198" name="Google Shape;198;p53"/>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grpSp>
        <p:grpSp>
          <p:nvGrpSpPr>
            <p:cNvPr id="199" name="Google Shape;199;p53"/>
            <p:cNvGrpSpPr/>
            <p:nvPr/>
          </p:nvGrpSpPr>
          <p:grpSpPr>
            <a:xfrm>
              <a:off x="15867399" y="9251826"/>
              <a:ext cx="523393" cy="347510"/>
              <a:chOff x="1751220" y="2553305"/>
              <a:chExt cx="2635412" cy="1751564"/>
            </a:xfrm>
          </p:grpSpPr>
          <p:grpSp>
            <p:nvGrpSpPr>
              <p:cNvPr id="200" name="Google Shape;200;p53"/>
              <p:cNvGrpSpPr/>
              <p:nvPr/>
            </p:nvGrpSpPr>
            <p:grpSpPr>
              <a:xfrm>
                <a:off x="1751220" y="2553305"/>
                <a:ext cx="2635412" cy="1751564"/>
                <a:chOff x="1751220" y="2553305"/>
                <a:chExt cx="2635412" cy="1751564"/>
              </a:xfrm>
            </p:grpSpPr>
            <p:sp>
              <p:nvSpPr>
                <p:cNvPr id="201" name="Google Shape;201;p53"/>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02" name="Google Shape;202;p53"/>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03" name="Google Shape;203;p53"/>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204" name="Google Shape;204;p53"/>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205" name="Google Shape;205;p53"/>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05_Agenda">
  <p:cSld name="SECTION_HEADER_2_2_2">
    <p:bg>
      <p:bgPr>
        <a:solidFill>
          <a:schemeClr val="dk1"/>
        </a:solidFill>
        <a:effectLst/>
      </p:bgPr>
    </p:bg>
    <p:spTree>
      <p:nvGrpSpPr>
        <p:cNvPr id="1" name="Shape 206"/>
        <p:cNvGrpSpPr/>
        <p:nvPr/>
      </p:nvGrpSpPr>
      <p:grpSpPr>
        <a:xfrm>
          <a:off x="0" y="0"/>
          <a:ext cx="0" cy="0"/>
          <a:chOff x="0" y="0"/>
          <a:chExt cx="0" cy="0"/>
        </a:xfrm>
      </p:grpSpPr>
      <p:sp>
        <p:nvSpPr>
          <p:cNvPr id="207" name="Google Shape;207;p54"/>
          <p:cNvSpPr txBox="1">
            <a:spLocks noGrp="1"/>
          </p:cNvSpPr>
          <p:nvPr>
            <p:ph type="body" idx="1"/>
          </p:nvPr>
        </p:nvSpPr>
        <p:spPr>
          <a:xfrm>
            <a:off x="9852650" y="2743200"/>
            <a:ext cx="4928700" cy="6935700"/>
          </a:xfrm>
          <a:prstGeom prst="rect">
            <a:avLst/>
          </a:prstGeom>
          <a:noFill/>
          <a:ln>
            <a:noFill/>
          </a:ln>
        </p:spPr>
        <p:txBody>
          <a:bodyPr spcFirstLastPara="1" wrap="square" lIns="0" tIns="0" rIns="0" bIns="0" anchor="t" anchorCtr="0">
            <a:noAutofit/>
          </a:bodyPr>
          <a:lstStyle>
            <a:lvl1pPr marL="457200" lvl="0" indent="-228600" algn="l">
              <a:lnSpc>
                <a:spcPct val="115000"/>
              </a:lnSpc>
              <a:spcBef>
                <a:spcPts val="0"/>
              </a:spcBef>
              <a:spcAft>
                <a:spcPts val="0"/>
              </a:spcAft>
              <a:buClr>
                <a:schemeClr val="accent4"/>
              </a:buClr>
              <a:buSzPts val="2700"/>
              <a:buNone/>
              <a:defRPr sz="2700">
                <a:solidFill>
                  <a:schemeClr val="accent4"/>
                </a:solidFill>
              </a:defRPr>
            </a:lvl1pPr>
            <a:lvl2pPr marL="914400" lvl="1" indent="-400050" algn="l">
              <a:lnSpc>
                <a:spcPct val="115000"/>
              </a:lnSpc>
              <a:spcBef>
                <a:spcPts val="1800"/>
              </a:spcBef>
              <a:spcAft>
                <a:spcPts val="0"/>
              </a:spcAft>
              <a:buClr>
                <a:schemeClr val="accent4"/>
              </a:buClr>
              <a:buSzPts val="2700"/>
              <a:buAutoNum type="alphaLcPeriod"/>
              <a:defRPr sz="2700">
                <a:solidFill>
                  <a:schemeClr val="accent4"/>
                </a:solidFill>
              </a:defRPr>
            </a:lvl2pPr>
            <a:lvl3pPr marL="1371600" lvl="2" indent="-400050" algn="l">
              <a:lnSpc>
                <a:spcPct val="115000"/>
              </a:lnSpc>
              <a:spcBef>
                <a:spcPts val="1800"/>
              </a:spcBef>
              <a:spcAft>
                <a:spcPts val="0"/>
              </a:spcAft>
              <a:buClr>
                <a:schemeClr val="accent4"/>
              </a:buClr>
              <a:buSzPts val="2700"/>
              <a:buAutoNum type="romanLcPeriod"/>
              <a:defRPr sz="2700">
                <a:solidFill>
                  <a:schemeClr val="accent4"/>
                </a:solidFill>
              </a:defRPr>
            </a:lvl3pPr>
            <a:lvl4pPr marL="1828800" lvl="3" indent="-400050" algn="l">
              <a:lnSpc>
                <a:spcPct val="115000"/>
              </a:lnSpc>
              <a:spcBef>
                <a:spcPts val="1800"/>
              </a:spcBef>
              <a:spcAft>
                <a:spcPts val="0"/>
              </a:spcAft>
              <a:buClr>
                <a:schemeClr val="accent4"/>
              </a:buClr>
              <a:buSzPts val="2700"/>
              <a:buAutoNum type="arabicPeriod"/>
              <a:defRPr sz="2700">
                <a:solidFill>
                  <a:schemeClr val="accent4"/>
                </a:solidFill>
              </a:defRPr>
            </a:lvl4pPr>
            <a:lvl5pPr marL="2286000" lvl="4" indent="-400050" algn="l">
              <a:lnSpc>
                <a:spcPct val="115000"/>
              </a:lnSpc>
              <a:spcBef>
                <a:spcPts val="1800"/>
              </a:spcBef>
              <a:spcAft>
                <a:spcPts val="0"/>
              </a:spcAft>
              <a:buClr>
                <a:schemeClr val="accent4"/>
              </a:buClr>
              <a:buSzPts val="2700"/>
              <a:buAutoNum type="alphaLcPeriod"/>
              <a:defRPr sz="2700">
                <a:solidFill>
                  <a:schemeClr val="accent4"/>
                </a:solidFill>
              </a:defRPr>
            </a:lvl5pPr>
            <a:lvl6pPr marL="2743200" lvl="5" indent="-400050" algn="l">
              <a:lnSpc>
                <a:spcPct val="115000"/>
              </a:lnSpc>
              <a:spcBef>
                <a:spcPts val="1800"/>
              </a:spcBef>
              <a:spcAft>
                <a:spcPts val="0"/>
              </a:spcAft>
              <a:buClr>
                <a:schemeClr val="accent4"/>
              </a:buClr>
              <a:buSzPts val="2700"/>
              <a:buAutoNum type="romanLcPeriod"/>
              <a:defRPr sz="2700">
                <a:solidFill>
                  <a:schemeClr val="accent4"/>
                </a:solidFill>
              </a:defRPr>
            </a:lvl6pPr>
            <a:lvl7pPr marL="3200400" lvl="6" indent="-400050" algn="l">
              <a:lnSpc>
                <a:spcPct val="115000"/>
              </a:lnSpc>
              <a:spcBef>
                <a:spcPts val="1800"/>
              </a:spcBef>
              <a:spcAft>
                <a:spcPts val="0"/>
              </a:spcAft>
              <a:buClr>
                <a:schemeClr val="accent4"/>
              </a:buClr>
              <a:buSzPts val="2700"/>
              <a:buAutoNum type="arabicPeriod"/>
              <a:defRPr sz="2700">
                <a:solidFill>
                  <a:schemeClr val="accent4"/>
                </a:solidFill>
              </a:defRPr>
            </a:lvl7pPr>
            <a:lvl8pPr marL="3657600" lvl="7" indent="-400050" algn="l">
              <a:lnSpc>
                <a:spcPct val="115000"/>
              </a:lnSpc>
              <a:spcBef>
                <a:spcPts val="1800"/>
              </a:spcBef>
              <a:spcAft>
                <a:spcPts val="0"/>
              </a:spcAft>
              <a:buClr>
                <a:schemeClr val="accent4"/>
              </a:buClr>
              <a:buSzPts val="2700"/>
              <a:buAutoNum type="alphaLcPeriod"/>
              <a:defRPr sz="2700">
                <a:solidFill>
                  <a:schemeClr val="accent4"/>
                </a:solidFill>
              </a:defRPr>
            </a:lvl8pPr>
            <a:lvl9pPr marL="4114800" lvl="8" indent="-400050" algn="l">
              <a:lnSpc>
                <a:spcPct val="115000"/>
              </a:lnSpc>
              <a:spcBef>
                <a:spcPts val="1800"/>
              </a:spcBef>
              <a:spcAft>
                <a:spcPts val="1800"/>
              </a:spcAft>
              <a:buClr>
                <a:schemeClr val="accent4"/>
              </a:buClr>
              <a:buSzPts val="2700"/>
              <a:buAutoNum type="romanLcPeriod"/>
              <a:defRPr sz="2700">
                <a:solidFill>
                  <a:schemeClr val="accent4"/>
                </a:solidFill>
              </a:defRPr>
            </a:lvl9pPr>
          </a:lstStyle>
          <a:p>
            <a:endParaRPr/>
          </a:p>
        </p:txBody>
      </p:sp>
      <p:sp>
        <p:nvSpPr>
          <p:cNvPr id="208" name="Google Shape;208;p54"/>
          <p:cNvSpPr txBox="1">
            <a:spLocks noGrp="1"/>
          </p:cNvSpPr>
          <p:nvPr>
            <p:ph type="title"/>
          </p:nvPr>
        </p:nvSpPr>
        <p:spPr>
          <a:xfrm>
            <a:off x="1403600"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ctr">
              <a:lnSpc>
                <a:spcPct val="100000"/>
              </a:lnSpc>
              <a:spcBef>
                <a:spcPts val="0"/>
              </a:spcBef>
              <a:spcAft>
                <a:spcPts val="0"/>
              </a:spcAft>
              <a:buClr>
                <a:schemeClr val="accent4"/>
              </a:buClr>
              <a:buSzPts val="5600"/>
              <a:buNone/>
              <a:defRPr>
                <a:solidFill>
                  <a:schemeClr val="accent4"/>
                </a:solidFill>
              </a:defRPr>
            </a:lvl2pPr>
            <a:lvl3pPr lvl="2" algn="ctr">
              <a:lnSpc>
                <a:spcPct val="100000"/>
              </a:lnSpc>
              <a:spcBef>
                <a:spcPts val="0"/>
              </a:spcBef>
              <a:spcAft>
                <a:spcPts val="0"/>
              </a:spcAft>
              <a:buClr>
                <a:schemeClr val="accent4"/>
              </a:buClr>
              <a:buSzPts val="5600"/>
              <a:buNone/>
              <a:defRPr>
                <a:solidFill>
                  <a:schemeClr val="accent4"/>
                </a:solidFill>
              </a:defRPr>
            </a:lvl3pPr>
            <a:lvl4pPr lvl="3" algn="ctr">
              <a:lnSpc>
                <a:spcPct val="100000"/>
              </a:lnSpc>
              <a:spcBef>
                <a:spcPts val="0"/>
              </a:spcBef>
              <a:spcAft>
                <a:spcPts val="0"/>
              </a:spcAft>
              <a:buClr>
                <a:schemeClr val="accent4"/>
              </a:buClr>
              <a:buSzPts val="5600"/>
              <a:buNone/>
              <a:defRPr>
                <a:solidFill>
                  <a:schemeClr val="accent4"/>
                </a:solidFill>
              </a:defRPr>
            </a:lvl4pPr>
            <a:lvl5pPr lvl="4" algn="ctr">
              <a:lnSpc>
                <a:spcPct val="100000"/>
              </a:lnSpc>
              <a:spcBef>
                <a:spcPts val="0"/>
              </a:spcBef>
              <a:spcAft>
                <a:spcPts val="0"/>
              </a:spcAft>
              <a:buClr>
                <a:schemeClr val="accent4"/>
              </a:buClr>
              <a:buSzPts val="5600"/>
              <a:buNone/>
              <a:defRPr>
                <a:solidFill>
                  <a:schemeClr val="accent4"/>
                </a:solidFill>
              </a:defRPr>
            </a:lvl5pPr>
            <a:lvl6pPr lvl="5" algn="ctr">
              <a:lnSpc>
                <a:spcPct val="100000"/>
              </a:lnSpc>
              <a:spcBef>
                <a:spcPts val="0"/>
              </a:spcBef>
              <a:spcAft>
                <a:spcPts val="0"/>
              </a:spcAft>
              <a:buClr>
                <a:schemeClr val="accent4"/>
              </a:buClr>
              <a:buSzPts val="5600"/>
              <a:buNone/>
              <a:defRPr>
                <a:solidFill>
                  <a:schemeClr val="accent4"/>
                </a:solidFill>
              </a:defRPr>
            </a:lvl6pPr>
            <a:lvl7pPr lvl="6" algn="ctr">
              <a:lnSpc>
                <a:spcPct val="100000"/>
              </a:lnSpc>
              <a:spcBef>
                <a:spcPts val="0"/>
              </a:spcBef>
              <a:spcAft>
                <a:spcPts val="0"/>
              </a:spcAft>
              <a:buClr>
                <a:schemeClr val="accent4"/>
              </a:buClr>
              <a:buSzPts val="5600"/>
              <a:buNone/>
              <a:defRPr>
                <a:solidFill>
                  <a:schemeClr val="accent4"/>
                </a:solidFill>
              </a:defRPr>
            </a:lvl7pPr>
            <a:lvl8pPr lvl="7" algn="ctr">
              <a:lnSpc>
                <a:spcPct val="100000"/>
              </a:lnSpc>
              <a:spcBef>
                <a:spcPts val="0"/>
              </a:spcBef>
              <a:spcAft>
                <a:spcPts val="0"/>
              </a:spcAft>
              <a:buClr>
                <a:schemeClr val="accent4"/>
              </a:buClr>
              <a:buSzPts val="5600"/>
              <a:buNone/>
              <a:defRPr>
                <a:solidFill>
                  <a:schemeClr val="accent4"/>
                </a:solidFill>
              </a:defRPr>
            </a:lvl8pPr>
            <a:lvl9pPr lvl="8" algn="ctr">
              <a:lnSpc>
                <a:spcPct val="100000"/>
              </a:lnSpc>
              <a:spcBef>
                <a:spcPts val="0"/>
              </a:spcBef>
              <a:spcAft>
                <a:spcPts val="0"/>
              </a:spcAft>
              <a:buClr>
                <a:schemeClr val="accent4"/>
              </a:buClr>
              <a:buSzPts val="5600"/>
              <a:buNone/>
              <a:defRPr>
                <a:solidFill>
                  <a:schemeClr val="accent4"/>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08_Schedule">
  <p:cSld name="SECTION_HEADER_2_2_1_1">
    <p:bg>
      <p:bgPr>
        <a:solidFill>
          <a:schemeClr val="dk1"/>
        </a:solidFill>
        <a:effectLst/>
      </p:bgPr>
    </p:bg>
    <p:spTree>
      <p:nvGrpSpPr>
        <p:cNvPr id="1" name="Shape 209"/>
        <p:cNvGrpSpPr/>
        <p:nvPr/>
      </p:nvGrpSpPr>
      <p:grpSpPr>
        <a:xfrm>
          <a:off x="0" y="0"/>
          <a:ext cx="0" cy="0"/>
          <a:chOff x="0" y="0"/>
          <a:chExt cx="0" cy="0"/>
        </a:xfrm>
      </p:grpSpPr>
      <p:sp>
        <p:nvSpPr>
          <p:cNvPr id="210" name="Google Shape;210;p55"/>
          <p:cNvSpPr txBox="1">
            <a:spLocks noGrp="1"/>
          </p:cNvSpPr>
          <p:nvPr>
            <p:ph type="title"/>
          </p:nvPr>
        </p:nvSpPr>
        <p:spPr>
          <a:xfrm>
            <a:off x="1403575"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ctr">
              <a:lnSpc>
                <a:spcPct val="100000"/>
              </a:lnSpc>
              <a:spcBef>
                <a:spcPts val="0"/>
              </a:spcBef>
              <a:spcAft>
                <a:spcPts val="0"/>
              </a:spcAft>
              <a:buClr>
                <a:schemeClr val="accent4"/>
              </a:buClr>
              <a:buSzPts val="5600"/>
              <a:buNone/>
              <a:defRPr>
                <a:solidFill>
                  <a:schemeClr val="accent4"/>
                </a:solidFill>
              </a:defRPr>
            </a:lvl2pPr>
            <a:lvl3pPr lvl="2" algn="ctr">
              <a:lnSpc>
                <a:spcPct val="100000"/>
              </a:lnSpc>
              <a:spcBef>
                <a:spcPts val="0"/>
              </a:spcBef>
              <a:spcAft>
                <a:spcPts val="0"/>
              </a:spcAft>
              <a:buClr>
                <a:schemeClr val="accent4"/>
              </a:buClr>
              <a:buSzPts val="5600"/>
              <a:buNone/>
              <a:defRPr>
                <a:solidFill>
                  <a:schemeClr val="accent4"/>
                </a:solidFill>
              </a:defRPr>
            </a:lvl3pPr>
            <a:lvl4pPr lvl="3" algn="ctr">
              <a:lnSpc>
                <a:spcPct val="100000"/>
              </a:lnSpc>
              <a:spcBef>
                <a:spcPts val="0"/>
              </a:spcBef>
              <a:spcAft>
                <a:spcPts val="0"/>
              </a:spcAft>
              <a:buClr>
                <a:schemeClr val="accent4"/>
              </a:buClr>
              <a:buSzPts val="5600"/>
              <a:buNone/>
              <a:defRPr>
                <a:solidFill>
                  <a:schemeClr val="accent4"/>
                </a:solidFill>
              </a:defRPr>
            </a:lvl4pPr>
            <a:lvl5pPr lvl="4" algn="ctr">
              <a:lnSpc>
                <a:spcPct val="100000"/>
              </a:lnSpc>
              <a:spcBef>
                <a:spcPts val="0"/>
              </a:spcBef>
              <a:spcAft>
                <a:spcPts val="0"/>
              </a:spcAft>
              <a:buClr>
                <a:schemeClr val="accent4"/>
              </a:buClr>
              <a:buSzPts val="5600"/>
              <a:buNone/>
              <a:defRPr>
                <a:solidFill>
                  <a:schemeClr val="accent4"/>
                </a:solidFill>
              </a:defRPr>
            </a:lvl5pPr>
            <a:lvl6pPr lvl="5" algn="ctr">
              <a:lnSpc>
                <a:spcPct val="100000"/>
              </a:lnSpc>
              <a:spcBef>
                <a:spcPts val="0"/>
              </a:spcBef>
              <a:spcAft>
                <a:spcPts val="0"/>
              </a:spcAft>
              <a:buClr>
                <a:schemeClr val="accent4"/>
              </a:buClr>
              <a:buSzPts val="5600"/>
              <a:buNone/>
              <a:defRPr>
                <a:solidFill>
                  <a:schemeClr val="accent4"/>
                </a:solidFill>
              </a:defRPr>
            </a:lvl6pPr>
            <a:lvl7pPr lvl="6" algn="ctr">
              <a:lnSpc>
                <a:spcPct val="100000"/>
              </a:lnSpc>
              <a:spcBef>
                <a:spcPts val="0"/>
              </a:spcBef>
              <a:spcAft>
                <a:spcPts val="0"/>
              </a:spcAft>
              <a:buClr>
                <a:schemeClr val="accent4"/>
              </a:buClr>
              <a:buSzPts val="5600"/>
              <a:buNone/>
              <a:defRPr>
                <a:solidFill>
                  <a:schemeClr val="accent4"/>
                </a:solidFill>
              </a:defRPr>
            </a:lvl7pPr>
            <a:lvl8pPr lvl="7" algn="ctr">
              <a:lnSpc>
                <a:spcPct val="100000"/>
              </a:lnSpc>
              <a:spcBef>
                <a:spcPts val="0"/>
              </a:spcBef>
              <a:spcAft>
                <a:spcPts val="0"/>
              </a:spcAft>
              <a:buClr>
                <a:schemeClr val="accent4"/>
              </a:buClr>
              <a:buSzPts val="5600"/>
              <a:buNone/>
              <a:defRPr>
                <a:solidFill>
                  <a:schemeClr val="accent4"/>
                </a:solidFill>
              </a:defRPr>
            </a:lvl8pPr>
            <a:lvl9pPr lvl="8" algn="ctr">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11" name="Google Shape;211;p55"/>
          <p:cNvSpPr txBox="1">
            <a:spLocks noGrp="1"/>
          </p:cNvSpPr>
          <p:nvPr>
            <p:ph type="subTitle" idx="1"/>
          </p:nvPr>
        </p:nvSpPr>
        <p:spPr>
          <a:xfrm>
            <a:off x="8444450" y="310896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12" name="Google Shape;212;p55"/>
          <p:cNvSpPr txBox="1">
            <a:spLocks noGrp="1"/>
          </p:cNvSpPr>
          <p:nvPr>
            <p:ph type="subTitle" idx="2"/>
          </p:nvPr>
        </p:nvSpPr>
        <p:spPr>
          <a:xfrm>
            <a:off x="13373075" y="310896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13" name="Google Shape;213;p55"/>
          <p:cNvSpPr txBox="1">
            <a:spLocks noGrp="1"/>
          </p:cNvSpPr>
          <p:nvPr>
            <p:ph type="subTitle" idx="3"/>
          </p:nvPr>
        </p:nvSpPr>
        <p:spPr>
          <a:xfrm>
            <a:off x="8444450"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14" name="Google Shape;214;p55"/>
          <p:cNvSpPr txBox="1">
            <a:spLocks noGrp="1"/>
          </p:cNvSpPr>
          <p:nvPr>
            <p:ph type="subTitle" idx="4"/>
          </p:nvPr>
        </p:nvSpPr>
        <p:spPr>
          <a:xfrm>
            <a:off x="13373075"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15" name="Google Shape;215;p55"/>
          <p:cNvSpPr txBox="1">
            <a:spLocks noGrp="1"/>
          </p:cNvSpPr>
          <p:nvPr>
            <p:ph type="subTitle" idx="5"/>
          </p:nvPr>
        </p:nvSpPr>
        <p:spPr>
          <a:xfrm>
            <a:off x="8444450" y="484632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16" name="Google Shape;216;p55"/>
          <p:cNvSpPr txBox="1">
            <a:spLocks noGrp="1"/>
          </p:cNvSpPr>
          <p:nvPr>
            <p:ph type="subTitle" idx="6"/>
          </p:nvPr>
        </p:nvSpPr>
        <p:spPr>
          <a:xfrm>
            <a:off x="13373075" y="484632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17" name="Google Shape;217;p55"/>
          <p:cNvSpPr txBox="1">
            <a:spLocks noGrp="1"/>
          </p:cNvSpPr>
          <p:nvPr>
            <p:ph type="subTitle" idx="7"/>
          </p:nvPr>
        </p:nvSpPr>
        <p:spPr>
          <a:xfrm>
            <a:off x="8444450"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18" name="Google Shape;218;p55"/>
          <p:cNvSpPr txBox="1">
            <a:spLocks noGrp="1"/>
          </p:cNvSpPr>
          <p:nvPr>
            <p:ph type="subTitle" idx="8"/>
          </p:nvPr>
        </p:nvSpPr>
        <p:spPr>
          <a:xfrm>
            <a:off x="13373075"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19" name="Google Shape;219;p55"/>
          <p:cNvSpPr txBox="1">
            <a:spLocks noGrp="1"/>
          </p:cNvSpPr>
          <p:nvPr>
            <p:ph type="subTitle" idx="9"/>
          </p:nvPr>
        </p:nvSpPr>
        <p:spPr>
          <a:xfrm>
            <a:off x="8444450" y="658368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20" name="Google Shape;220;p55"/>
          <p:cNvSpPr txBox="1">
            <a:spLocks noGrp="1"/>
          </p:cNvSpPr>
          <p:nvPr>
            <p:ph type="subTitle" idx="13"/>
          </p:nvPr>
        </p:nvSpPr>
        <p:spPr>
          <a:xfrm>
            <a:off x="13373075" y="658368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21" name="Google Shape;221;p55"/>
          <p:cNvSpPr txBox="1">
            <a:spLocks noGrp="1"/>
          </p:cNvSpPr>
          <p:nvPr>
            <p:ph type="subTitle" idx="14"/>
          </p:nvPr>
        </p:nvSpPr>
        <p:spPr>
          <a:xfrm>
            <a:off x="8444450"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2" name="Google Shape;222;p55"/>
          <p:cNvSpPr txBox="1">
            <a:spLocks noGrp="1"/>
          </p:cNvSpPr>
          <p:nvPr>
            <p:ph type="subTitle" idx="15"/>
          </p:nvPr>
        </p:nvSpPr>
        <p:spPr>
          <a:xfrm>
            <a:off x="13373075"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3" name="Google Shape;223;p55"/>
          <p:cNvSpPr txBox="1">
            <a:spLocks noGrp="1"/>
          </p:cNvSpPr>
          <p:nvPr>
            <p:ph type="subTitle" idx="16"/>
          </p:nvPr>
        </p:nvSpPr>
        <p:spPr>
          <a:xfrm>
            <a:off x="8444450" y="832104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24" name="Google Shape;224;p55"/>
          <p:cNvSpPr txBox="1">
            <a:spLocks noGrp="1"/>
          </p:cNvSpPr>
          <p:nvPr>
            <p:ph type="subTitle" idx="17"/>
          </p:nvPr>
        </p:nvSpPr>
        <p:spPr>
          <a:xfrm>
            <a:off x="13373075" y="832104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solidFill>
                  <a:schemeClr val="accent4"/>
                </a:solidFill>
              </a:defRPr>
            </a:lvl1pPr>
            <a:lvl2pPr lvl="1" algn="l">
              <a:lnSpc>
                <a:spcPct val="110000"/>
              </a:lnSpc>
              <a:spcBef>
                <a:spcPts val="0"/>
              </a:spcBef>
              <a:spcAft>
                <a:spcPts val="0"/>
              </a:spcAft>
              <a:buSzPts val="1800"/>
              <a:buNone/>
              <a:defRPr sz="2700">
                <a:solidFill>
                  <a:schemeClr val="accent4"/>
                </a:solidFill>
              </a:defRPr>
            </a:lvl2pPr>
            <a:lvl3pPr lvl="2" algn="l">
              <a:lnSpc>
                <a:spcPct val="110000"/>
              </a:lnSpc>
              <a:spcBef>
                <a:spcPts val="0"/>
              </a:spcBef>
              <a:spcAft>
                <a:spcPts val="0"/>
              </a:spcAft>
              <a:buSzPts val="1800"/>
              <a:buNone/>
              <a:defRPr sz="2700">
                <a:solidFill>
                  <a:schemeClr val="accent4"/>
                </a:solidFill>
              </a:defRPr>
            </a:lvl3pPr>
            <a:lvl4pPr lvl="3" algn="l">
              <a:lnSpc>
                <a:spcPct val="110000"/>
              </a:lnSpc>
              <a:spcBef>
                <a:spcPts val="0"/>
              </a:spcBef>
              <a:spcAft>
                <a:spcPts val="0"/>
              </a:spcAft>
              <a:buSzPts val="1800"/>
              <a:buNone/>
              <a:defRPr sz="2700">
                <a:solidFill>
                  <a:schemeClr val="accent4"/>
                </a:solidFill>
              </a:defRPr>
            </a:lvl4pPr>
            <a:lvl5pPr lvl="4" algn="l">
              <a:lnSpc>
                <a:spcPct val="110000"/>
              </a:lnSpc>
              <a:spcBef>
                <a:spcPts val="0"/>
              </a:spcBef>
              <a:spcAft>
                <a:spcPts val="0"/>
              </a:spcAft>
              <a:buSzPts val="1800"/>
              <a:buNone/>
              <a:defRPr sz="2700">
                <a:solidFill>
                  <a:schemeClr val="accent4"/>
                </a:solidFill>
              </a:defRPr>
            </a:lvl5pPr>
            <a:lvl6pPr lvl="5" algn="l">
              <a:lnSpc>
                <a:spcPct val="110000"/>
              </a:lnSpc>
              <a:spcBef>
                <a:spcPts val="0"/>
              </a:spcBef>
              <a:spcAft>
                <a:spcPts val="0"/>
              </a:spcAft>
              <a:buSzPts val="1800"/>
              <a:buNone/>
              <a:defRPr sz="2700">
                <a:solidFill>
                  <a:schemeClr val="accent4"/>
                </a:solidFill>
              </a:defRPr>
            </a:lvl6pPr>
            <a:lvl7pPr lvl="6" algn="l">
              <a:lnSpc>
                <a:spcPct val="110000"/>
              </a:lnSpc>
              <a:spcBef>
                <a:spcPts val="0"/>
              </a:spcBef>
              <a:spcAft>
                <a:spcPts val="0"/>
              </a:spcAft>
              <a:buSzPts val="1800"/>
              <a:buNone/>
              <a:defRPr sz="2700">
                <a:solidFill>
                  <a:schemeClr val="accent4"/>
                </a:solidFill>
              </a:defRPr>
            </a:lvl7pPr>
            <a:lvl8pPr lvl="7" algn="l">
              <a:lnSpc>
                <a:spcPct val="110000"/>
              </a:lnSpc>
              <a:spcBef>
                <a:spcPts val="0"/>
              </a:spcBef>
              <a:spcAft>
                <a:spcPts val="0"/>
              </a:spcAft>
              <a:buSzPts val="1800"/>
              <a:buNone/>
              <a:defRPr sz="2700">
                <a:solidFill>
                  <a:schemeClr val="accent4"/>
                </a:solidFill>
              </a:defRPr>
            </a:lvl8pPr>
            <a:lvl9pPr lvl="8" algn="l">
              <a:lnSpc>
                <a:spcPct val="110000"/>
              </a:lnSpc>
              <a:spcBef>
                <a:spcPts val="0"/>
              </a:spcBef>
              <a:spcAft>
                <a:spcPts val="0"/>
              </a:spcAft>
              <a:buSzPts val="1800"/>
              <a:buNone/>
              <a:defRPr sz="2700">
                <a:solidFill>
                  <a:schemeClr val="accent4"/>
                </a:solidFill>
              </a:defRPr>
            </a:lvl9pPr>
          </a:lstStyle>
          <a:p>
            <a:endParaRPr/>
          </a:p>
        </p:txBody>
      </p:sp>
      <p:sp>
        <p:nvSpPr>
          <p:cNvPr id="225" name="Google Shape;225;p55"/>
          <p:cNvSpPr txBox="1">
            <a:spLocks noGrp="1"/>
          </p:cNvSpPr>
          <p:nvPr>
            <p:ph type="subTitle" idx="18"/>
          </p:nvPr>
        </p:nvSpPr>
        <p:spPr>
          <a:xfrm>
            <a:off x="8444450"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6" name="Google Shape;226;p55"/>
          <p:cNvSpPr txBox="1">
            <a:spLocks noGrp="1"/>
          </p:cNvSpPr>
          <p:nvPr>
            <p:ph type="subTitle" idx="19"/>
          </p:nvPr>
        </p:nvSpPr>
        <p:spPr>
          <a:xfrm>
            <a:off x="13373075"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7" name="Google Shape;227;p55"/>
          <p:cNvSpPr txBox="1">
            <a:spLocks noGrp="1"/>
          </p:cNvSpPr>
          <p:nvPr>
            <p:ph type="subTitle" idx="20"/>
          </p:nvPr>
        </p:nvSpPr>
        <p:spPr>
          <a:xfrm>
            <a:off x="8444450"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8" name="Google Shape;228;p55"/>
          <p:cNvSpPr txBox="1">
            <a:spLocks noGrp="1"/>
          </p:cNvSpPr>
          <p:nvPr>
            <p:ph type="subTitle" idx="21"/>
          </p:nvPr>
        </p:nvSpPr>
        <p:spPr>
          <a:xfrm>
            <a:off x="13373075"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29" name="Google Shape;229;p55"/>
          <p:cNvSpPr txBox="1">
            <a:spLocks noGrp="1"/>
          </p:cNvSpPr>
          <p:nvPr>
            <p:ph type="subTitle" idx="22"/>
          </p:nvPr>
        </p:nvSpPr>
        <p:spPr>
          <a:xfrm>
            <a:off x="8444450"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30" name="Google Shape;230;p55"/>
          <p:cNvSpPr txBox="1">
            <a:spLocks noGrp="1"/>
          </p:cNvSpPr>
          <p:nvPr>
            <p:ph type="subTitle" idx="23"/>
          </p:nvPr>
        </p:nvSpPr>
        <p:spPr>
          <a:xfrm>
            <a:off x="13373075"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31" name="Google Shape;231;p55"/>
          <p:cNvSpPr txBox="1">
            <a:spLocks noGrp="1"/>
          </p:cNvSpPr>
          <p:nvPr>
            <p:ph type="subTitle" idx="24"/>
          </p:nvPr>
        </p:nvSpPr>
        <p:spPr>
          <a:xfrm>
            <a:off x="8444450"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32" name="Google Shape;232;p55"/>
          <p:cNvSpPr txBox="1">
            <a:spLocks noGrp="1"/>
          </p:cNvSpPr>
          <p:nvPr>
            <p:ph type="subTitle" idx="25"/>
          </p:nvPr>
        </p:nvSpPr>
        <p:spPr>
          <a:xfrm>
            <a:off x="13373075"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33" name="Google Shape;233;p55"/>
          <p:cNvSpPr txBox="1">
            <a:spLocks noGrp="1"/>
          </p:cNvSpPr>
          <p:nvPr>
            <p:ph type="subTitle" idx="26"/>
          </p:nvPr>
        </p:nvSpPr>
        <p:spPr>
          <a:xfrm>
            <a:off x="8444450"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
        <p:nvSpPr>
          <p:cNvPr id="234" name="Google Shape;234;p55"/>
          <p:cNvSpPr txBox="1">
            <a:spLocks noGrp="1"/>
          </p:cNvSpPr>
          <p:nvPr>
            <p:ph type="subTitle" idx="27"/>
          </p:nvPr>
        </p:nvSpPr>
        <p:spPr>
          <a:xfrm>
            <a:off x="13373075"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solidFill>
                  <a:schemeClr val="accent4"/>
                </a:solidFill>
              </a:defRPr>
            </a:lvl1pPr>
            <a:lvl2pPr lvl="1" algn="l">
              <a:lnSpc>
                <a:spcPct val="125000"/>
              </a:lnSpc>
              <a:spcBef>
                <a:spcPts val="0"/>
              </a:spcBef>
              <a:spcAft>
                <a:spcPts val="0"/>
              </a:spcAft>
              <a:buSzPts val="1800"/>
              <a:buNone/>
              <a:defRPr b="0">
                <a:solidFill>
                  <a:schemeClr val="accent4"/>
                </a:solidFill>
              </a:defRPr>
            </a:lvl2pPr>
            <a:lvl3pPr lvl="2" algn="l">
              <a:lnSpc>
                <a:spcPct val="125000"/>
              </a:lnSpc>
              <a:spcBef>
                <a:spcPts val="0"/>
              </a:spcBef>
              <a:spcAft>
                <a:spcPts val="0"/>
              </a:spcAft>
              <a:buSzPts val="1800"/>
              <a:buNone/>
              <a:defRPr b="0">
                <a:solidFill>
                  <a:schemeClr val="accent4"/>
                </a:solidFill>
              </a:defRPr>
            </a:lvl3pPr>
            <a:lvl4pPr lvl="3" algn="l">
              <a:lnSpc>
                <a:spcPct val="125000"/>
              </a:lnSpc>
              <a:spcBef>
                <a:spcPts val="0"/>
              </a:spcBef>
              <a:spcAft>
                <a:spcPts val="0"/>
              </a:spcAft>
              <a:buSzPts val="1800"/>
              <a:buNone/>
              <a:defRPr b="0">
                <a:solidFill>
                  <a:schemeClr val="accent4"/>
                </a:solidFill>
              </a:defRPr>
            </a:lvl4pPr>
            <a:lvl5pPr lvl="4" algn="l">
              <a:lnSpc>
                <a:spcPct val="125000"/>
              </a:lnSpc>
              <a:spcBef>
                <a:spcPts val="0"/>
              </a:spcBef>
              <a:spcAft>
                <a:spcPts val="0"/>
              </a:spcAft>
              <a:buSzPts val="1800"/>
              <a:buNone/>
              <a:defRPr b="0">
                <a:solidFill>
                  <a:schemeClr val="accent4"/>
                </a:solidFill>
              </a:defRPr>
            </a:lvl5pPr>
            <a:lvl6pPr lvl="5" algn="l">
              <a:lnSpc>
                <a:spcPct val="125000"/>
              </a:lnSpc>
              <a:spcBef>
                <a:spcPts val="0"/>
              </a:spcBef>
              <a:spcAft>
                <a:spcPts val="0"/>
              </a:spcAft>
              <a:buSzPts val="1800"/>
              <a:buNone/>
              <a:defRPr b="0">
                <a:solidFill>
                  <a:schemeClr val="accent4"/>
                </a:solidFill>
              </a:defRPr>
            </a:lvl6pPr>
            <a:lvl7pPr lvl="6" algn="l">
              <a:lnSpc>
                <a:spcPct val="125000"/>
              </a:lnSpc>
              <a:spcBef>
                <a:spcPts val="0"/>
              </a:spcBef>
              <a:spcAft>
                <a:spcPts val="0"/>
              </a:spcAft>
              <a:buSzPts val="1800"/>
              <a:buNone/>
              <a:defRPr b="0">
                <a:solidFill>
                  <a:schemeClr val="accent4"/>
                </a:solidFill>
              </a:defRPr>
            </a:lvl7pPr>
            <a:lvl8pPr lvl="7" algn="l">
              <a:lnSpc>
                <a:spcPct val="125000"/>
              </a:lnSpc>
              <a:spcBef>
                <a:spcPts val="0"/>
              </a:spcBef>
              <a:spcAft>
                <a:spcPts val="0"/>
              </a:spcAft>
              <a:buSzPts val="1800"/>
              <a:buNone/>
              <a:defRPr b="0">
                <a:solidFill>
                  <a:schemeClr val="accent4"/>
                </a:solidFill>
              </a:defRPr>
            </a:lvl8pPr>
            <a:lvl9pPr lvl="8" algn="l">
              <a:lnSpc>
                <a:spcPct val="125000"/>
              </a:lnSpc>
              <a:spcBef>
                <a:spcPts val="0"/>
              </a:spcBef>
              <a:spcAft>
                <a:spcPts val="0"/>
              </a:spcAft>
              <a:buSzPts val="1800"/>
              <a:buNone/>
              <a:defRPr b="0">
                <a:solidFill>
                  <a:schemeClr val="accent4"/>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1_Mission">
  <p:cSld name="SECTION_HEADER_2_1_2_1_1">
    <p:bg>
      <p:bgPr>
        <a:solidFill>
          <a:schemeClr val="dk1"/>
        </a:solidFill>
        <a:effectLst/>
      </p:bgPr>
    </p:bg>
    <p:spTree>
      <p:nvGrpSpPr>
        <p:cNvPr id="1" name="Shape 235"/>
        <p:cNvGrpSpPr/>
        <p:nvPr/>
      </p:nvGrpSpPr>
      <p:grpSpPr>
        <a:xfrm>
          <a:off x="0" y="0"/>
          <a:ext cx="0" cy="0"/>
          <a:chOff x="0" y="0"/>
          <a:chExt cx="0" cy="0"/>
        </a:xfrm>
      </p:grpSpPr>
      <p:sp>
        <p:nvSpPr>
          <p:cNvPr id="236" name="Google Shape;236;p56"/>
          <p:cNvSpPr txBox="1">
            <a:spLocks noGrp="1"/>
          </p:cNvSpPr>
          <p:nvPr>
            <p:ph type="title"/>
          </p:nvPr>
        </p:nvSpPr>
        <p:spPr>
          <a:xfrm>
            <a:off x="1403600" y="356616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Clr>
                <a:schemeClr val="accent4"/>
              </a:buClr>
              <a:buSzPts val="3600"/>
              <a:buNone/>
              <a:defRPr sz="3600">
                <a:solidFill>
                  <a:schemeClr val="accent4"/>
                </a:solidFill>
              </a:defRPr>
            </a:lvl1pPr>
            <a:lvl2pPr lvl="1" algn="ctr">
              <a:lnSpc>
                <a:spcPct val="125000"/>
              </a:lnSpc>
              <a:spcBef>
                <a:spcPts val="0"/>
              </a:spcBef>
              <a:spcAft>
                <a:spcPts val="0"/>
              </a:spcAft>
              <a:buClr>
                <a:schemeClr val="accent4"/>
              </a:buClr>
              <a:buSzPts val="3600"/>
              <a:buNone/>
              <a:defRPr sz="3600">
                <a:solidFill>
                  <a:schemeClr val="accent4"/>
                </a:solidFill>
              </a:defRPr>
            </a:lvl2pPr>
            <a:lvl3pPr lvl="2" algn="ctr">
              <a:lnSpc>
                <a:spcPct val="125000"/>
              </a:lnSpc>
              <a:spcBef>
                <a:spcPts val="0"/>
              </a:spcBef>
              <a:spcAft>
                <a:spcPts val="0"/>
              </a:spcAft>
              <a:buClr>
                <a:schemeClr val="accent4"/>
              </a:buClr>
              <a:buSzPts val="3600"/>
              <a:buNone/>
              <a:defRPr sz="3600">
                <a:solidFill>
                  <a:schemeClr val="accent4"/>
                </a:solidFill>
              </a:defRPr>
            </a:lvl3pPr>
            <a:lvl4pPr lvl="3" algn="ctr">
              <a:lnSpc>
                <a:spcPct val="125000"/>
              </a:lnSpc>
              <a:spcBef>
                <a:spcPts val="0"/>
              </a:spcBef>
              <a:spcAft>
                <a:spcPts val="0"/>
              </a:spcAft>
              <a:buClr>
                <a:schemeClr val="accent4"/>
              </a:buClr>
              <a:buSzPts val="3600"/>
              <a:buNone/>
              <a:defRPr sz="3600">
                <a:solidFill>
                  <a:schemeClr val="accent4"/>
                </a:solidFill>
              </a:defRPr>
            </a:lvl4pPr>
            <a:lvl5pPr lvl="4" algn="ctr">
              <a:lnSpc>
                <a:spcPct val="125000"/>
              </a:lnSpc>
              <a:spcBef>
                <a:spcPts val="0"/>
              </a:spcBef>
              <a:spcAft>
                <a:spcPts val="0"/>
              </a:spcAft>
              <a:buClr>
                <a:schemeClr val="accent4"/>
              </a:buClr>
              <a:buSzPts val="3600"/>
              <a:buNone/>
              <a:defRPr sz="3600">
                <a:solidFill>
                  <a:schemeClr val="accent4"/>
                </a:solidFill>
              </a:defRPr>
            </a:lvl5pPr>
            <a:lvl6pPr lvl="5" algn="ctr">
              <a:lnSpc>
                <a:spcPct val="125000"/>
              </a:lnSpc>
              <a:spcBef>
                <a:spcPts val="0"/>
              </a:spcBef>
              <a:spcAft>
                <a:spcPts val="0"/>
              </a:spcAft>
              <a:buClr>
                <a:schemeClr val="accent4"/>
              </a:buClr>
              <a:buSzPts val="3600"/>
              <a:buNone/>
              <a:defRPr sz="3600">
                <a:solidFill>
                  <a:schemeClr val="accent4"/>
                </a:solidFill>
              </a:defRPr>
            </a:lvl6pPr>
            <a:lvl7pPr lvl="6" algn="ctr">
              <a:lnSpc>
                <a:spcPct val="125000"/>
              </a:lnSpc>
              <a:spcBef>
                <a:spcPts val="0"/>
              </a:spcBef>
              <a:spcAft>
                <a:spcPts val="0"/>
              </a:spcAft>
              <a:buClr>
                <a:schemeClr val="accent4"/>
              </a:buClr>
              <a:buSzPts val="3600"/>
              <a:buNone/>
              <a:defRPr sz="3600">
                <a:solidFill>
                  <a:schemeClr val="accent4"/>
                </a:solidFill>
              </a:defRPr>
            </a:lvl7pPr>
            <a:lvl8pPr lvl="7" algn="ctr">
              <a:lnSpc>
                <a:spcPct val="125000"/>
              </a:lnSpc>
              <a:spcBef>
                <a:spcPts val="0"/>
              </a:spcBef>
              <a:spcAft>
                <a:spcPts val="0"/>
              </a:spcAft>
              <a:buClr>
                <a:schemeClr val="accent4"/>
              </a:buClr>
              <a:buSzPts val="3600"/>
              <a:buNone/>
              <a:defRPr sz="3600">
                <a:solidFill>
                  <a:schemeClr val="accent4"/>
                </a:solidFill>
              </a:defRPr>
            </a:lvl8pPr>
            <a:lvl9pPr lvl="8" algn="ctr">
              <a:lnSpc>
                <a:spcPct val="125000"/>
              </a:lnSpc>
              <a:spcBef>
                <a:spcPts val="0"/>
              </a:spcBef>
              <a:spcAft>
                <a:spcPts val="0"/>
              </a:spcAft>
              <a:buClr>
                <a:schemeClr val="accent4"/>
              </a:buClr>
              <a:buSzPts val="3600"/>
              <a:buNone/>
              <a:defRPr sz="3600">
                <a:solidFill>
                  <a:schemeClr val="accent4"/>
                </a:solidFill>
              </a:defRPr>
            </a:lvl9pPr>
          </a:lstStyle>
          <a:p>
            <a:endParaRPr/>
          </a:p>
        </p:txBody>
      </p:sp>
      <p:sp>
        <p:nvSpPr>
          <p:cNvPr id="237" name="Google Shape;237;p56"/>
          <p:cNvSpPr txBox="1">
            <a:spLocks noGrp="1"/>
          </p:cNvSpPr>
          <p:nvPr>
            <p:ph type="subTitle" idx="1"/>
          </p:nvPr>
        </p:nvSpPr>
        <p:spPr>
          <a:xfrm>
            <a:off x="1403600" y="2743200"/>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solidFill>
                  <a:schemeClr val="accent4"/>
                </a:solidFill>
              </a:defRPr>
            </a:lvl1pPr>
            <a:lvl2pPr lvl="1" algn="l">
              <a:lnSpc>
                <a:spcPct val="125000"/>
              </a:lnSpc>
              <a:spcBef>
                <a:spcPts val="0"/>
              </a:spcBef>
              <a:spcAft>
                <a:spcPts val="0"/>
              </a:spcAft>
              <a:buSzPts val="1800"/>
              <a:buNone/>
              <a:defRPr sz="1800">
                <a:solidFill>
                  <a:schemeClr val="accent4"/>
                </a:solidFill>
              </a:defRPr>
            </a:lvl2pPr>
            <a:lvl3pPr lvl="2" algn="l">
              <a:lnSpc>
                <a:spcPct val="125000"/>
              </a:lnSpc>
              <a:spcBef>
                <a:spcPts val="0"/>
              </a:spcBef>
              <a:spcAft>
                <a:spcPts val="0"/>
              </a:spcAft>
              <a:buSzPts val="1800"/>
              <a:buNone/>
              <a:defRPr sz="1800">
                <a:solidFill>
                  <a:schemeClr val="accent4"/>
                </a:solidFill>
              </a:defRPr>
            </a:lvl3pPr>
            <a:lvl4pPr lvl="3" algn="l">
              <a:lnSpc>
                <a:spcPct val="125000"/>
              </a:lnSpc>
              <a:spcBef>
                <a:spcPts val="0"/>
              </a:spcBef>
              <a:spcAft>
                <a:spcPts val="0"/>
              </a:spcAft>
              <a:buSzPts val="1800"/>
              <a:buNone/>
              <a:defRPr sz="1800">
                <a:solidFill>
                  <a:schemeClr val="accent4"/>
                </a:solidFill>
              </a:defRPr>
            </a:lvl4pPr>
            <a:lvl5pPr lvl="4" algn="l">
              <a:lnSpc>
                <a:spcPct val="125000"/>
              </a:lnSpc>
              <a:spcBef>
                <a:spcPts val="0"/>
              </a:spcBef>
              <a:spcAft>
                <a:spcPts val="0"/>
              </a:spcAft>
              <a:buSzPts val="1800"/>
              <a:buNone/>
              <a:defRPr sz="1800">
                <a:solidFill>
                  <a:schemeClr val="accent4"/>
                </a:solidFill>
              </a:defRPr>
            </a:lvl5pPr>
            <a:lvl6pPr lvl="5" algn="l">
              <a:lnSpc>
                <a:spcPct val="125000"/>
              </a:lnSpc>
              <a:spcBef>
                <a:spcPts val="0"/>
              </a:spcBef>
              <a:spcAft>
                <a:spcPts val="0"/>
              </a:spcAft>
              <a:buSzPts val="1800"/>
              <a:buNone/>
              <a:defRPr sz="1800">
                <a:solidFill>
                  <a:schemeClr val="accent4"/>
                </a:solidFill>
              </a:defRPr>
            </a:lvl6pPr>
            <a:lvl7pPr lvl="6" algn="l">
              <a:lnSpc>
                <a:spcPct val="125000"/>
              </a:lnSpc>
              <a:spcBef>
                <a:spcPts val="0"/>
              </a:spcBef>
              <a:spcAft>
                <a:spcPts val="0"/>
              </a:spcAft>
              <a:buSzPts val="1800"/>
              <a:buNone/>
              <a:defRPr sz="1800">
                <a:solidFill>
                  <a:schemeClr val="accent4"/>
                </a:solidFill>
              </a:defRPr>
            </a:lvl7pPr>
            <a:lvl8pPr lvl="7" algn="l">
              <a:lnSpc>
                <a:spcPct val="125000"/>
              </a:lnSpc>
              <a:spcBef>
                <a:spcPts val="0"/>
              </a:spcBef>
              <a:spcAft>
                <a:spcPts val="0"/>
              </a:spcAft>
              <a:buSzPts val="1800"/>
              <a:buNone/>
              <a:defRPr sz="1800">
                <a:solidFill>
                  <a:schemeClr val="accent4"/>
                </a:solidFill>
              </a:defRPr>
            </a:lvl8pPr>
            <a:lvl9pPr lvl="8" algn="l">
              <a:lnSpc>
                <a:spcPct val="125000"/>
              </a:lnSpc>
              <a:spcBef>
                <a:spcPts val="0"/>
              </a:spcBef>
              <a:spcAft>
                <a:spcPts val="0"/>
              </a:spcAft>
              <a:buSzPts val="1800"/>
              <a:buNone/>
              <a:defRPr sz="1800">
                <a:solidFill>
                  <a:schemeClr val="accent4"/>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4_Quote">
  <p:cSld name="SECTION_HEADER_2_1_2_2_1">
    <p:bg>
      <p:bgPr>
        <a:solidFill>
          <a:schemeClr val="dk1"/>
        </a:solidFill>
        <a:effectLst/>
      </p:bgPr>
    </p:bg>
    <p:spTree>
      <p:nvGrpSpPr>
        <p:cNvPr id="1" name="Shape 238"/>
        <p:cNvGrpSpPr/>
        <p:nvPr/>
      </p:nvGrpSpPr>
      <p:grpSpPr>
        <a:xfrm>
          <a:off x="0" y="0"/>
          <a:ext cx="0" cy="0"/>
          <a:chOff x="0" y="0"/>
          <a:chExt cx="0" cy="0"/>
        </a:xfrm>
      </p:grpSpPr>
      <p:sp>
        <p:nvSpPr>
          <p:cNvPr id="239" name="Google Shape;239;p57"/>
          <p:cNvSpPr txBox="1">
            <a:spLocks noGrp="1"/>
          </p:cNvSpPr>
          <p:nvPr>
            <p:ph type="title"/>
          </p:nvPr>
        </p:nvSpPr>
        <p:spPr>
          <a:xfrm>
            <a:off x="1403600" y="269748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Clr>
                <a:schemeClr val="accent4"/>
              </a:buClr>
              <a:buSzPts val="3600"/>
              <a:buNone/>
              <a:defRPr sz="3600">
                <a:solidFill>
                  <a:schemeClr val="accent4"/>
                </a:solidFill>
              </a:defRPr>
            </a:lvl1pPr>
            <a:lvl2pPr lvl="1" algn="ctr">
              <a:lnSpc>
                <a:spcPct val="125000"/>
              </a:lnSpc>
              <a:spcBef>
                <a:spcPts val="0"/>
              </a:spcBef>
              <a:spcAft>
                <a:spcPts val="0"/>
              </a:spcAft>
              <a:buClr>
                <a:schemeClr val="accent4"/>
              </a:buClr>
              <a:buSzPts val="3600"/>
              <a:buNone/>
              <a:defRPr sz="3600">
                <a:solidFill>
                  <a:schemeClr val="accent4"/>
                </a:solidFill>
              </a:defRPr>
            </a:lvl2pPr>
            <a:lvl3pPr lvl="2" algn="ctr">
              <a:lnSpc>
                <a:spcPct val="125000"/>
              </a:lnSpc>
              <a:spcBef>
                <a:spcPts val="0"/>
              </a:spcBef>
              <a:spcAft>
                <a:spcPts val="0"/>
              </a:spcAft>
              <a:buClr>
                <a:schemeClr val="accent4"/>
              </a:buClr>
              <a:buSzPts val="3600"/>
              <a:buNone/>
              <a:defRPr sz="3600">
                <a:solidFill>
                  <a:schemeClr val="accent4"/>
                </a:solidFill>
              </a:defRPr>
            </a:lvl3pPr>
            <a:lvl4pPr lvl="3" algn="ctr">
              <a:lnSpc>
                <a:spcPct val="125000"/>
              </a:lnSpc>
              <a:spcBef>
                <a:spcPts val="0"/>
              </a:spcBef>
              <a:spcAft>
                <a:spcPts val="0"/>
              </a:spcAft>
              <a:buClr>
                <a:schemeClr val="accent4"/>
              </a:buClr>
              <a:buSzPts val="3600"/>
              <a:buNone/>
              <a:defRPr sz="3600">
                <a:solidFill>
                  <a:schemeClr val="accent4"/>
                </a:solidFill>
              </a:defRPr>
            </a:lvl4pPr>
            <a:lvl5pPr lvl="4" algn="ctr">
              <a:lnSpc>
                <a:spcPct val="125000"/>
              </a:lnSpc>
              <a:spcBef>
                <a:spcPts val="0"/>
              </a:spcBef>
              <a:spcAft>
                <a:spcPts val="0"/>
              </a:spcAft>
              <a:buClr>
                <a:schemeClr val="accent4"/>
              </a:buClr>
              <a:buSzPts val="3600"/>
              <a:buNone/>
              <a:defRPr sz="3600">
                <a:solidFill>
                  <a:schemeClr val="accent4"/>
                </a:solidFill>
              </a:defRPr>
            </a:lvl5pPr>
            <a:lvl6pPr lvl="5" algn="ctr">
              <a:lnSpc>
                <a:spcPct val="125000"/>
              </a:lnSpc>
              <a:spcBef>
                <a:spcPts val="0"/>
              </a:spcBef>
              <a:spcAft>
                <a:spcPts val="0"/>
              </a:spcAft>
              <a:buClr>
                <a:schemeClr val="accent4"/>
              </a:buClr>
              <a:buSzPts val="3600"/>
              <a:buNone/>
              <a:defRPr sz="3600">
                <a:solidFill>
                  <a:schemeClr val="accent4"/>
                </a:solidFill>
              </a:defRPr>
            </a:lvl6pPr>
            <a:lvl7pPr lvl="6" algn="ctr">
              <a:lnSpc>
                <a:spcPct val="125000"/>
              </a:lnSpc>
              <a:spcBef>
                <a:spcPts val="0"/>
              </a:spcBef>
              <a:spcAft>
                <a:spcPts val="0"/>
              </a:spcAft>
              <a:buClr>
                <a:schemeClr val="accent4"/>
              </a:buClr>
              <a:buSzPts val="3600"/>
              <a:buNone/>
              <a:defRPr sz="3600">
                <a:solidFill>
                  <a:schemeClr val="accent4"/>
                </a:solidFill>
              </a:defRPr>
            </a:lvl7pPr>
            <a:lvl8pPr lvl="7" algn="ctr">
              <a:lnSpc>
                <a:spcPct val="125000"/>
              </a:lnSpc>
              <a:spcBef>
                <a:spcPts val="0"/>
              </a:spcBef>
              <a:spcAft>
                <a:spcPts val="0"/>
              </a:spcAft>
              <a:buClr>
                <a:schemeClr val="accent4"/>
              </a:buClr>
              <a:buSzPts val="3600"/>
              <a:buNone/>
              <a:defRPr sz="3600">
                <a:solidFill>
                  <a:schemeClr val="accent4"/>
                </a:solidFill>
              </a:defRPr>
            </a:lvl8pPr>
            <a:lvl9pPr lvl="8" algn="ctr">
              <a:lnSpc>
                <a:spcPct val="125000"/>
              </a:lnSpc>
              <a:spcBef>
                <a:spcPts val="0"/>
              </a:spcBef>
              <a:spcAft>
                <a:spcPts val="0"/>
              </a:spcAft>
              <a:buClr>
                <a:schemeClr val="accent4"/>
              </a:buClr>
              <a:buSzPts val="3600"/>
              <a:buNone/>
              <a:defRPr sz="3600">
                <a:solidFill>
                  <a:schemeClr val="accent4"/>
                </a:solidFill>
              </a:defRPr>
            </a:lvl9pPr>
          </a:lstStyle>
          <a:p>
            <a:endParaRPr/>
          </a:p>
        </p:txBody>
      </p:sp>
      <p:sp>
        <p:nvSpPr>
          <p:cNvPr id="240" name="Google Shape;240;p57"/>
          <p:cNvSpPr txBox="1">
            <a:spLocks noGrp="1"/>
          </p:cNvSpPr>
          <p:nvPr>
            <p:ph type="subTitle" idx="1"/>
          </p:nvPr>
        </p:nvSpPr>
        <p:spPr>
          <a:xfrm>
            <a:off x="1403600" y="7306061"/>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solidFill>
                  <a:schemeClr val="accent4"/>
                </a:solidFill>
              </a:defRPr>
            </a:lvl1pPr>
            <a:lvl2pPr lvl="1" algn="l">
              <a:lnSpc>
                <a:spcPct val="125000"/>
              </a:lnSpc>
              <a:spcBef>
                <a:spcPts val="0"/>
              </a:spcBef>
              <a:spcAft>
                <a:spcPts val="0"/>
              </a:spcAft>
              <a:buSzPts val="1800"/>
              <a:buNone/>
              <a:defRPr sz="1800">
                <a:solidFill>
                  <a:schemeClr val="accent4"/>
                </a:solidFill>
              </a:defRPr>
            </a:lvl2pPr>
            <a:lvl3pPr lvl="2" algn="l">
              <a:lnSpc>
                <a:spcPct val="125000"/>
              </a:lnSpc>
              <a:spcBef>
                <a:spcPts val="0"/>
              </a:spcBef>
              <a:spcAft>
                <a:spcPts val="0"/>
              </a:spcAft>
              <a:buSzPts val="1800"/>
              <a:buNone/>
              <a:defRPr sz="1800">
                <a:solidFill>
                  <a:schemeClr val="accent4"/>
                </a:solidFill>
              </a:defRPr>
            </a:lvl3pPr>
            <a:lvl4pPr lvl="3" algn="l">
              <a:lnSpc>
                <a:spcPct val="125000"/>
              </a:lnSpc>
              <a:spcBef>
                <a:spcPts val="0"/>
              </a:spcBef>
              <a:spcAft>
                <a:spcPts val="0"/>
              </a:spcAft>
              <a:buSzPts val="1800"/>
              <a:buNone/>
              <a:defRPr sz="1800">
                <a:solidFill>
                  <a:schemeClr val="accent4"/>
                </a:solidFill>
              </a:defRPr>
            </a:lvl4pPr>
            <a:lvl5pPr lvl="4" algn="l">
              <a:lnSpc>
                <a:spcPct val="125000"/>
              </a:lnSpc>
              <a:spcBef>
                <a:spcPts val="0"/>
              </a:spcBef>
              <a:spcAft>
                <a:spcPts val="0"/>
              </a:spcAft>
              <a:buSzPts val="1800"/>
              <a:buNone/>
              <a:defRPr sz="1800">
                <a:solidFill>
                  <a:schemeClr val="accent4"/>
                </a:solidFill>
              </a:defRPr>
            </a:lvl5pPr>
            <a:lvl6pPr lvl="5" algn="l">
              <a:lnSpc>
                <a:spcPct val="125000"/>
              </a:lnSpc>
              <a:spcBef>
                <a:spcPts val="0"/>
              </a:spcBef>
              <a:spcAft>
                <a:spcPts val="0"/>
              </a:spcAft>
              <a:buSzPts val="1800"/>
              <a:buNone/>
              <a:defRPr sz="1800">
                <a:solidFill>
                  <a:schemeClr val="accent4"/>
                </a:solidFill>
              </a:defRPr>
            </a:lvl6pPr>
            <a:lvl7pPr lvl="6" algn="l">
              <a:lnSpc>
                <a:spcPct val="125000"/>
              </a:lnSpc>
              <a:spcBef>
                <a:spcPts val="0"/>
              </a:spcBef>
              <a:spcAft>
                <a:spcPts val="0"/>
              </a:spcAft>
              <a:buSzPts val="1800"/>
              <a:buNone/>
              <a:defRPr sz="1800">
                <a:solidFill>
                  <a:schemeClr val="accent4"/>
                </a:solidFill>
              </a:defRPr>
            </a:lvl7pPr>
            <a:lvl8pPr lvl="7" algn="l">
              <a:lnSpc>
                <a:spcPct val="125000"/>
              </a:lnSpc>
              <a:spcBef>
                <a:spcPts val="0"/>
              </a:spcBef>
              <a:spcAft>
                <a:spcPts val="0"/>
              </a:spcAft>
              <a:buSzPts val="1800"/>
              <a:buNone/>
              <a:defRPr sz="1800">
                <a:solidFill>
                  <a:schemeClr val="accent4"/>
                </a:solidFill>
              </a:defRPr>
            </a:lvl8pPr>
            <a:lvl9pPr lvl="8" algn="l">
              <a:lnSpc>
                <a:spcPct val="125000"/>
              </a:lnSpc>
              <a:spcBef>
                <a:spcPts val="0"/>
              </a:spcBef>
              <a:spcAft>
                <a:spcPts val="0"/>
              </a:spcAft>
              <a:buSzPts val="1800"/>
              <a:buNone/>
              <a:defRPr sz="1800">
                <a:solidFill>
                  <a:schemeClr val="accent4"/>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70_End Card">
  <p:cSld name="SECTION_HEADER_2_1_2_3_1">
    <p:spTree>
      <p:nvGrpSpPr>
        <p:cNvPr id="1" name="Shape 30"/>
        <p:cNvGrpSpPr/>
        <p:nvPr/>
      </p:nvGrpSpPr>
      <p:grpSpPr>
        <a:xfrm>
          <a:off x="0" y="0"/>
          <a:ext cx="0" cy="0"/>
          <a:chOff x="0" y="0"/>
          <a:chExt cx="0" cy="0"/>
        </a:xfrm>
      </p:grpSpPr>
      <p:grpSp>
        <p:nvGrpSpPr>
          <p:cNvPr id="31" name="Google Shape;31;p31"/>
          <p:cNvGrpSpPr/>
          <p:nvPr/>
        </p:nvGrpSpPr>
        <p:grpSpPr>
          <a:xfrm>
            <a:off x="6572066" y="4629153"/>
            <a:ext cx="5143867" cy="1028694"/>
            <a:chOff x="1751220" y="2553305"/>
            <a:chExt cx="8690433" cy="1751564"/>
          </a:xfrm>
        </p:grpSpPr>
        <p:grpSp>
          <p:nvGrpSpPr>
            <p:cNvPr id="32" name="Google Shape;32;p31"/>
            <p:cNvGrpSpPr/>
            <p:nvPr/>
          </p:nvGrpSpPr>
          <p:grpSpPr>
            <a:xfrm>
              <a:off x="4940894" y="2609525"/>
              <a:ext cx="5500759" cy="1694643"/>
              <a:chOff x="4940894" y="2609525"/>
              <a:chExt cx="5500759" cy="1694643"/>
            </a:xfrm>
          </p:grpSpPr>
          <p:sp>
            <p:nvSpPr>
              <p:cNvPr id="33" name="Google Shape;33;p31"/>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4" name="Google Shape;34;p31"/>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5" name="Google Shape;35;p31"/>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6" name="Google Shape;36;p31"/>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nvGrpSpPr>
            <p:cNvPr id="37" name="Google Shape;37;p31"/>
            <p:cNvGrpSpPr/>
            <p:nvPr/>
          </p:nvGrpSpPr>
          <p:grpSpPr>
            <a:xfrm>
              <a:off x="1751220" y="2553305"/>
              <a:ext cx="2635412" cy="1751564"/>
              <a:chOff x="1751220" y="2553305"/>
              <a:chExt cx="2635412" cy="1751564"/>
            </a:xfrm>
          </p:grpSpPr>
          <p:grpSp>
            <p:nvGrpSpPr>
              <p:cNvPr id="38" name="Google Shape;38;p31"/>
              <p:cNvGrpSpPr/>
              <p:nvPr/>
            </p:nvGrpSpPr>
            <p:grpSpPr>
              <a:xfrm>
                <a:off x="1751220" y="2553305"/>
                <a:ext cx="2635412" cy="1751564"/>
                <a:chOff x="1751220" y="2553305"/>
                <a:chExt cx="2635412" cy="1751564"/>
              </a:xfrm>
            </p:grpSpPr>
            <p:sp>
              <p:nvSpPr>
                <p:cNvPr id="39" name="Google Shape;39;p31"/>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40" name="Google Shape;40;p31"/>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41" name="Google Shape;41;p31"/>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42" name="Google Shape;42;p31"/>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43" name="Google Shape;43;p31"/>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7_Section">
  <p:cSld name="SECTION_HEADER_2_3_1">
    <p:bg>
      <p:bgPr>
        <a:solidFill>
          <a:schemeClr val="dk1"/>
        </a:solidFill>
        <a:effectLst/>
      </p:bgPr>
    </p:bg>
    <p:spTree>
      <p:nvGrpSpPr>
        <p:cNvPr id="1" name="Shape 241"/>
        <p:cNvGrpSpPr/>
        <p:nvPr/>
      </p:nvGrpSpPr>
      <p:grpSpPr>
        <a:xfrm>
          <a:off x="0" y="0"/>
          <a:ext cx="0" cy="0"/>
          <a:chOff x="0" y="0"/>
          <a:chExt cx="0" cy="0"/>
        </a:xfrm>
      </p:grpSpPr>
      <p:sp>
        <p:nvSpPr>
          <p:cNvPr id="242" name="Google Shape;242;p58"/>
          <p:cNvSpPr txBox="1">
            <a:spLocks noGrp="1"/>
          </p:cNvSpPr>
          <p:nvPr>
            <p:ph type="ctrTitle"/>
          </p:nvPr>
        </p:nvSpPr>
        <p:spPr>
          <a:xfrm>
            <a:off x="1403600" y="2651750"/>
            <a:ext cx="11964900" cy="1719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0_Text">
  <p:cSld name="TITLE_AND_BODY_1_2">
    <p:bg>
      <p:bgPr>
        <a:solidFill>
          <a:schemeClr val="dk1"/>
        </a:solidFill>
        <a:effectLst/>
      </p:bgPr>
    </p:bg>
    <p:spTree>
      <p:nvGrpSpPr>
        <p:cNvPr id="1" name="Shape 243"/>
        <p:cNvGrpSpPr/>
        <p:nvPr/>
      </p:nvGrpSpPr>
      <p:grpSpPr>
        <a:xfrm>
          <a:off x="0" y="0"/>
          <a:ext cx="0" cy="0"/>
          <a:chOff x="0" y="0"/>
          <a:chExt cx="0" cy="0"/>
        </a:xfrm>
      </p:grpSpPr>
      <p:sp>
        <p:nvSpPr>
          <p:cNvPr id="244" name="Google Shape;244;p59"/>
          <p:cNvSpPr txBox="1">
            <a:spLocks noGrp="1"/>
          </p:cNvSpPr>
          <p:nvPr>
            <p:ph type="title"/>
          </p:nvPr>
        </p:nvSpPr>
        <p:spPr>
          <a:xfrm>
            <a:off x="699500" y="2651750"/>
            <a:ext cx="14785800" cy="850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45" name="Google Shape;245;p59"/>
          <p:cNvSpPr txBox="1">
            <a:spLocks noGrp="1"/>
          </p:cNvSpPr>
          <p:nvPr>
            <p:ph type="body" idx="1"/>
          </p:nvPr>
        </p:nvSpPr>
        <p:spPr>
          <a:xfrm>
            <a:off x="699500" y="4105647"/>
            <a:ext cx="147858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46" name="Google Shape;246;p59"/>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23_Text (Two-Thirds)">
  <p:cSld name="TITLE_AND_BODY_1_1_2">
    <p:bg>
      <p:bgPr>
        <a:solidFill>
          <a:schemeClr val="dk1"/>
        </a:solidFill>
        <a:effectLst/>
      </p:bgPr>
    </p:bg>
    <p:spTree>
      <p:nvGrpSpPr>
        <p:cNvPr id="1" name="Shape 247"/>
        <p:cNvGrpSpPr/>
        <p:nvPr/>
      </p:nvGrpSpPr>
      <p:grpSpPr>
        <a:xfrm>
          <a:off x="0" y="0"/>
          <a:ext cx="0" cy="0"/>
          <a:chOff x="0" y="0"/>
          <a:chExt cx="0" cy="0"/>
        </a:xfrm>
      </p:grpSpPr>
      <p:sp>
        <p:nvSpPr>
          <p:cNvPr id="248" name="Google Shape;248;p60"/>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49" name="Google Shape;249;p60"/>
          <p:cNvSpPr txBox="1">
            <a:spLocks noGrp="1"/>
          </p:cNvSpPr>
          <p:nvPr>
            <p:ph type="title"/>
          </p:nvPr>
        </p:nvSpPr>
        <p:spPr>
          <a:xfrm>
            <a:off x="699525" y="2651750"/>
            <a:ext cx="105612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50" name="Google Shape;250;p60"/>
          <p:cNvSpPr txBox="1">
            <a:spLocks noGrp="1"/>
          </p:cNvSpPr>
          <p:nvPr>
            <p:ph type="body" idx="2"/>
          </p:nvPr>
        </p:nvSpPr>
        <p:spPr>
          <a:xfrm>
            <a:off x="699525" y="4969750"/>
            <a:ext cx="105612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6_Text (Half)">
  <p:cSld name="TITLE_AND_BODY_2_4">
    <p:bg>
      <p:bgPr>
        <a:solidFill>
          <a:schemeClr val="dk1"/>
        </a:solidFill>
        <a:effectLst/>
      </p:bgPr>
    </p:bg>
    <p:spTree>
      <p:nvGrpSpPr>
        <p:cNvPr id="1" name="Shape 251"/>
        <p:cNvGrpSpPr/>
        <p:nvPr/>
      </p:nvGrpSpPr>
      <p:grpSpPr>
        <a:xfrm>
          <a:off x="0" y="0"/>
          <a:ext cx="0" cy="0"/>
          <a:chOff x="0" y="0"/>
          <a:chExt cx="0" cy="0"/>
        </a:xfrm>
      </p:grpSpPr>
      <p:sp>
        <p:nvSpPr>
          <p:cNvPr id="252" name="Google Shape;252;p61"/>
          <p:cNvSpPr txBox="1">
            <a:spLocks noGrp="1"/>
          </p:cNvSpPr>
          <p:nvPr>
            <p:ph type="title"/>
          </p:nvPr>
        </p:nvSpPr>
        <p:spPr>
          <a:xfrm>
            <a:off x="699525" y="2651750"/>
            <a:ext cx="77451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53" name="Google Shape;253;p61"/>
          <p:cNvSpPr txBox="1">
            <a:spLocks noGrp="1"/>
          </p:cNvSpPr>
          <p:nvPr>
            <p:ph type="body" idx="1"/>
          </p:nvPr>
        </p:nvSpPr>
        <p:spPr>
          <a:xfrm>
            <a:off x="699525" y="4969750"/>
            <a:ext cx="77451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54" name="Google Shape;254;p61"/>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9_Text (Third)">
  <p:cSld name="TITLE_AND_BODY_2_1_2">
    <p:bg>
      <p:bgPr>
        <a:solidFill>
          <a:schemeClr val="dk1"/>
        </a:solidFill>
        <a:effectLst/>
      </p:bgPr>
    </p:bg>
    <p:spTree>
      <p:nvGrpSpPr>
        <p:cNvPr id="1" name="Shape 255"/>
        <p:cNvGrpSpPr/>
        <p:nvPr/>
      </p:nvGrpSpPr>
      <p:grpSpPr>
        <a:xfrm>
          <a:off x="0" y="0"/>
          <a:ext cx="0" cy="0"/>
          <a:chOff x="0" y="0"/>
          <a:chExt cx="0" cy="0"/>
        </a:xfrm>
      </p:grpSpPr>
      <p:sp>
        <p:nvSpPr>
          <p:cNvPr id="256" name="Google Shape;256;p62"/>
          <p:cNvSpPr txBox="1">
            <a:spLocks noGrp="1"/>
          </p:cNvSpPr>
          <p:nvPr>
            <p:ph type="title"/>
          </p:nvPr>
        </p:nvSpPr>
        <p:spPr>
          <a:xfrm>
            <a:off x="699525" y="2651750"/>
            <a:ext cx="49287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57" name="Google Shape;257;p62"/>
          <p:cNvSpPr txBox="1">
            <a:spLocks noGrp="1"/>
          </p:cNvSpPr>
          <p:nvPr>
            <p:ph type="body" idx="1"/>
          </p:nvPr>
        </p:nvSpPr>
        <p:spPr>
          <a:xfrm>
            <a:off x="699525" y="5843023"/>
            <a:ext cx="49287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58" name="Google Shape;258;p62"/>
          <p:cNvSpPr txBox="1">
            <a:spLocks noGrp="1"/>
          </p:cNvSpPr>
          <p:nvPr>
            <p:ph type="subTitle" idx="2"/>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2_Columns (Two)">
  <p:cSld name="TITLE_AND_BODY_2_2_2">
    <p:bg>
      <p:bgPr>
        <a:solidFill>
          <a:schemeClr val="dk1"/>
        </a:solidFill>
        <a:effectLst/>
      </p:bgPr>
    </p:bg>
    <p:spTree>
      <p:nvGrpSpPr>
        <p:cNvPr id="1" name="Shape 259"/>
        <p:cNvGrpSpPr/>
        <p:nvPr/>
      </p:nvGrpSpPr>
      <p:grpSpPr>
        <a:xfrm>
          <a:off x="0" y="0"/>
          <a:ext cx="0" cy="0"/>
          <a:chOff x="0" y="0"/>
          <a:chExt cx="0" cy="0"/>
        </a:xfrm>
      </p:grpSpPr>
      <p:sp>
        <p:nvSpPr>
          <p:cNvPr id="260" name="Google Shape;260;p63"/>
          <p:cNvSpPr txBox="1">
            <a:spLocks noGrp="1"/>
          </p:cNvSpPr>
          <p:nvPr>
            <p:ph type="title"/>
          </p:nvPr>
        </p:nvSpPr>
        <p:spPr>
          <a:xfrm>
            <a:off x="140360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61" name="Google Shape;261;p63"/>
          <p:cNvSpPr txBox="1">
            <a:spLocks noGrp="1"/>
          </p:cNvSpPr>
          <p:nvPr>
            <p:ph type="body" idx="1"/>
          </p:nvPr>
        </p:nvSpPr>
        <p:spPr>
          <a:xfrm>
            <a:off x="140360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62" name="Google Shape;262;p63"/>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63" name="Google Shape;263;p63"/>
          <p:cNvSpPr txBox="1">
            <a:spLocks noGrp="1"/>
          </p:cNvSpPr>
          <p:nvPr>
            <p:ph type="title" idx="3"/>
          </p:nvPr>
        </p:nvSpPr>
        <p:spPr>
          <a:xfrm>
            <a:off x="1055675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5600"/>
              <a:buNone/>
              <a:defRPr>
                <a:solidFill>
                  <a:schemeClr val="accent4"/>
                </a:solidFill>
              </a:defRPr>
            </a:lvl1pPr>
            <a:lvl2pPr lvl="1" algn="l">
              <a:lnSpc>
                <a:spcPct val="100000"/>
              </a:lnSpc>
              <a:spcBef>
                <a:spcPts val="0"/>
              </a:spcBef>
              <a:spcAft>
                <a:spcPts val="0"/>
              </a:spcAft>
              <a:buClr>
                <a:schemeClr val="accent4"/>
              </a:buClr>
              <a:buSzPts val="5600"/>
              <a:buNone/>
              <a:defRPr>
                <a:solidFill>
                  <a:schemeClr val="accent4"/>
                </a:solidFill>
              </a:defRPr>
            </a:lvl2pPr>
            <a:lvl3pPr lvl="2" algn="l">
              <a:lnSpc>
                <a:spcPct val="100000"/>
              </a:lnSpc>
              <a:spcBef>
                <a:spcPts val="0"/>
              </a:spcBef>
              <a:spcAft>
                <a:spcPts val="0"/>
              </a:spcAft>
              <a:buClr>
                <a:schemeClr val="accent4"/>
              </a:buClr>
              <a:buSzPts val="5600"/>
              <a:buNone/>
              <a:defRPr>
                <a:solidFill>
                  <a:schemeClr val="accent4"/>
                </a:solidFill>
              </a:defRPr>
            </a:lvl3pPr>
            <a:lvl4pPr lvl="3" algn="l">
              <a:lnSpc>
                <a:spcPct val="100000"/>
              </a:lnSpc>
              <a:spcBef>
                <a:spcPts val="0"/>
              </a:spcBef>
              <a:spcAft>
                <a:spcPts val="0"/>
              </a:spcAft>
              <a:buClr>
                <a:schemeClr val="accent4"/>
              </a:buClr>
              <a:buSzPts val="5600"/>
              <a:buNone/>
              <a:defRPr>
                <a:solidFill>
                  <a:schemeClr val="accent4"/>
                </a:solidFill>
              </a:defRPr>
            </a:lvl4pPr>
            <a:lvl5pPr lvl="4" algn="l">
              <a:lnSpc>
                <a:spcPct val="100000"/>
              </a:lnSpc>
              <a:spcBef>
                <a:spcPts val="0"/>
              </a:spcBef>
              <a:spcAft>
                <a:spcPts val="0"/>
              </a:spcAft>
              <a:buClr>
                <a:schemeClr val="accent4"/>
              </a:buClr>
              <a:buSzPts val="5600"/>
              <a:buNone/>
              <a:defRPr>
                <a:solidFill>
                  <a:schemeClr val="accent4"/>
                </a:solidFill>
              </a:defRPr>
            </a:lvl5pPr>
            <a:lvl6pPr lvl="5" algn="l">
              <a:lnSpc>
                <a:spcPct val="100000"/>
              </a:lnSpc>
              <a:spcBef>
                <a:spcPts val="0"/>
              </a:spcBef>
              <a:spcAft>
                <a:spcPts val="0"/>
              </a:spcAft>
              <a:buClr>
                <a:schemeClr val="accent4"/>
              </a:buClr>
              <a:buSzPts val="5600"/>
              <a:buNone/>
              <a:defRPr>
                <a:solidFill>
                  <a:schemeClr val="accent4"/>
                </a:solidFill>
              </a:defRPr>
            </a:lvl6pPr>
            <a:lvl7pPr lvl="6" algn="l">
              <a:lnSpc>
                <a:spcPct val="100000"/>
              </a:lnSpc>
              <a:spcBef>
                <a:spcPts val="0"/>
              </a:spcBef>
              <a:spcAft>
                <a:spcPts val="0"/>
              </a:spcAft>
              <a:buClr>
                <a:schemeClr val="accent4"/>
              </a:buClr>
              <a:buSzPts val="5600"/>
              <a:buNone/>
              <a:defRPr>
                <a:solidFill>
                  <a:schemeClr val="accent4"/>
                </a:solidFill>
              </a:defRPr>
            </a:lvl7pPr>
            <a:lvl8pPr lvl="7" algn="l">
              <a:lnSpc>
                <a:spcPct val="100000"/>
              </a:lnSpc>
              <a:spcBef>
                <a:spcPts val="0"/>
              </a:spcBef>
              <a:spcAft>
                <a:spcPts val="0"/>
              </a:spcAft>
              <a:buClr>
                <a:schemeClr val="accent4"/>
              </a:buClr>
              <a:buSzPts val="5600"/>
              <a:buNone/>
              <a:defRPr>
                <a:solidFill>
                  <a:schemeClr val="accent4"/>
                </a:solidFill>
              </a:defRPr>
            </a:lvl8pPr>
            <a:lvl9pPr lvl="8" algn="l">
              <a:lnSpc>
                <a:spcPct val="100000"/>
              </a:lnSpc>
              <a:spcBef>
                <a:spcPts val="0"/>
              </a:spcBef>
              <a:spcAft>
                <a:spcPts val="0"/>
              </a:spcAft>
              <a:buClr>
                <a:schemeClr val="accent4"/>
              </a:buClr>
              <a:buSzPts val="5600"/>
              <a:buNone/>
              <a:defRPr>
                <a:solidFill>
                  <a:schemeClr val="accent4"/>
                </a:solidFill>
              </a:defRPr>
            </a:lvl9pPr>
          </a:lstStyle>
          <a:p>
            <a:endParaRPr/>
          </a:p>
        </p:txBody>
      </p:sp>
      <p:sp>
        <p:nvSpPr>
          <p:cNvPr id="264" name="Google Shape;264;p63"/>
          <p:cNvSpPr txBox="1">
            <a:spLocks noGrp="1"/>
          </p:cNvSpPr>
          <p:nvPr>
            <p:ph type="body" idx="4"/>
          </p:nvPr>
        </p:nvSpPr>
        <p:spPr>
          <a:xfrm>
            <a:off x="1055675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_Columns (Three)">
  <p:cSld name="TITLE_AND_BODY_2_2_1_3">
    <p:bg>
      <p:bgPr>
        <a:solidFill>
          <a:schemeClr val="dk1"/>
        </a:solidFill>
        <a:effectLst/>
      </p:bgPr>
    </p:bg>
    <p:spTree>
      <p:nvGrpSpPr>
        <p:cNvPr id="1" name="Shape 265"/>
        <p:cNvGrpSpPr/>
        <p:nvPr/>
      </p:nvGrpSpPr>
      <p:grpSpPr>
        <a:xfrm>
          <a:off x="0" y="0"/>
          <a:ext cx="0" cy="0"/>
          <a:chOff x="0" y="0"/>
          <a:chExt cx="0" cy="0"/>
        </a:xfrm>
      </p:grpSpPr>
      <p:sp>
        <p:nvSpPr>
          <p:cNvPr id="266" name="Google Shape;266;p64"/>
          <p:cNvSpPr txBox="1">
            <a:spLocks noGrp="1"/>
          </p:cNvSpPr>
          <p:nvPr>
            <p:ph type="title"/>
          </p:nvPr>
        </p:nvSpPr>
        <p:spPr>
          <a:xfrm>
            <a:off x="140357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67" name="Google Shape;267;p64"/>
          <p:cNvSpPr txBox="1">
            <a:spLocks noGrp="1"/>
          </p:cNvSpPr>
          <p:nvPr>
            <p:ph type="body" idx="1"/>
          </p:nvPr>
        </p:nvSpPr>
        <p:spPr>
          <a:xfrm>
            <a:off x="140357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68" name="Google Shape;268;p64"/>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69" name="Google Shape;269;p64"/>
          <p:cNvSpPr txBox="1">
            <a:spLocks noGrp="1"/>
          </p:cNvSpPr>
          <p:nvPr>
            <p:ph type="title" idx="3"/>
          </p:nvPr>
        </p:nvSpPr>
        <p:spPr>
          <a:xfrm>
            <a:off x="7036300"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70" name="Google Shape;270;p64"/>
          <p:cNvSpPr txBox="1">
            <a:spLocks noGrp="1"/>
          </p:cNvSpPr>
          <p:nvPr>
            <p:ph type="body" idx="4"/>
          </p:nvPr>
        </p:nvSpPr>
        <p:spPr>
          <a:xfrm>
            <a:off x="7036300"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71" name="Google Shape;271;p64"/>
          <p:cNvSpPr txBox="1">
            <a:spLocks noGrp="1"/>
          </p:cNvSpPr>
          <p:nvPr>
            <p:ph type="title" idx="5"/>
          </p:nvPr>
        </p:nvSpPr>
        <p:spPr>
          <a:xfrm>
            <a:off x="1266902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72" name="Google Shape;272;p64"/>
          <p:cNvSpPr txBox="1">
            <a:spLocks noGrp="1"/>
          </p:cNvSpPr>
          <p:nvPr>
            <p:ph type="body" idx="6"/>
          </p:nvPr>
        </p:nvSpPr>
        <p:spPr>
          <a:xfrm>
            <a:off x="1266902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8_Columns (Four)">
  <p:cSld name="TITLE_AND_BODY_2_2_1_1_1">
    <p:bg>
      <p:bgPr>
        <a:solidFill>
          <a:schemeClr val="dk1"/>
        </a:solidFill>
        <a:effectLst/>
      </p:bgPr>
    </p:bg>
    <p:spTree>
      <p:nvGrpSpPr>
        <p:cNvPr id="1" name="Shape 273"/>
        <p:cNvGrpSpPr/>
        <p:nvPr/>
      </p:nvGrpSpPr>
      <p:grpSpPr>
        <a:xfrm>
          <a:off x="0" y="0"/>
          <a:ext cx="0" cy="0"/>
          <a:chOff x="0" y="0"/>
          <a:chExt cx="0" cy="0"/>
        </a:xfrm>
      </p:grpSpPr>
      <p:sp>
        <p:nvSpPr>
          <p:cNvPr id="274" name="Google Shape;274;p65"/>
          <p:cNvSpPr txBox="1">
            <a:spLocks noGrp="1"/>
          </p:cNvSpPr>
          <p:nvPr>
            <p:ph type="title"/>
          </p:nvPr>
        </p:nvSpPr>
        <p:spPr>
          <a:xfrm>
            <a:off x="14035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75" name="Google Shape;275;p65"/>
          <p:cNvSpPr txBox="1">
            <a:spLocks noGrp="1"/>
          </p:cNvSpPr>
          <p:nvPr>
            <p:ph type="body" idx="1"/>
          </p:nvPr>
        </p:nvSpPr>
        <p:spPr>
          <a:xfrm>
            <a:off x="14035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76" name="Google Shape;276;p65"/>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77" name="Google Shape;277;p65"/>
          <p:cNvSpPr txBox="1">
            <a:spLocks noGrp="1"/>
          </p:cNvSpPr>
          <p:nvPr>
            <p:ph type="title" idx="3"/>
          </p:nvPr>
        </p:nvSpPr>
        <p:spPr>
          <a:xfrm>
            <a:off x="5628100"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78" name="Google Shape;278;p65"/>
          <p:cNvSpPr txBox="1">
            <a:spLocks noGrp="1"/>
          </p:cNvSpPr>
          <p:nvPr>
            <p:ph type="body" idx="4"/>
          </p:nvPr>
        </p:nvSpPr>
        <p:spPr>
          <a:xfrm>
            <a:off x="5628100"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79" name="Google Shape;279;p65"/>
          <p:cNvSpPr txBox="1">
            <a:spLocks noGrp="1"/>
          </p:cNvSpPr>
          <p:nvPr>
            <p:ph type="title" idx="5"/>
          </p:nvPr>
        </p:nvSpPr>
        <p:spPr>
          <a:xfrm>
            <a:off x="985262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80" name="Google Shape;280;p65"/>
          <p:cNvSpPr txBox="1">
            <a:spLocks noGrp="1"/>
          </p:cNvSpPr>
          <p:nvPr>
            <p:ph type="body" idx="6"/>
          </p:nvPr>
        </p:nvSpPr>
        <p:spPr>
          <a:xfrm>
            <a:off x="985262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81" name="Google Shape;281;p65"/>
          <p:cNvSpPr txBox="1">
            <a:spLocks noGrp="1"/>
          </p:cNvSpPr>
          <p:nvPr>
            <p:ph type="title" idx="7"/>
          </p:nvPr>
        </p:nvSpPr>
        <p:spPr>
          <a:xfrm>
            <a:off x="140771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82" name="Google Shape;282;p65"/>
          <p:cNvSpPr txBox="1">
            <a:spLocks noGrp="1"/>
          </p:cNvSpPr>
          <p:nvPr>
            <p:ph type="body" idx="8"/>
          </p:nvPr>
        </p:nvSpPr>
        <p:spPr>
          <a:xfrm>
            <a:off x="140771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1_Points (Two)">
  <p:cSld name="TITLE_AND_BODY_2_2_1_2_2_1">
    <p:bg>
      <p:bgPr>
        <a:solidFill>
          <a:schemeClr val="dk1"/>
        </a:solidFill>
        <a:effectLst/>
      </p:bgPr>
    </p:bg>
    <p:spTree>
      <p:nvGrpSpPr>
        <p:cNvPr id="1" name="Shape 283"/>
        <p:cNvGrpSpPr/>
        <p:nvPr/>
      </p:nvGrpSpPr>
      <p:grpSpPr>
        <a:xfrm>
          <a:off x="0" y="0"/>
          <a:ext cx="0" cy="0"/>
          <a:chOff x="0" y="0"/>
          <a:chExt cx="0" cy="0"/>
        </a:xfrm>
      </p:grpSpPr>
      <p:sp>
        <p:nvSpPr>
          <p:cNvPr id="284" name="Google Shape;284;p66"/>
          <p:cNvSpPr txBox="1">
            <a:spLocks noGrp="1"/>
          </p:cNvSpPr>
          <p:nvPr>
            <p:ph type="title"/>
          </p:nvPr>
        </p:nvSpPr>
        <p:spPr>
          <a:xfrm>
            <a:off x="1403600"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85" name="Google Shape;285;p66"/>
          <p:cNvSpPr txBox="1">
            <a:spLocks noGrp="1"/>
          </p:cNvSpPr>
          <p:nvPr>
            <p:ph type="body" idx="1"/>
          </p:nvPr>
        </p:nvSpPr>
        <p:spPr>
          <a:xfrm>
            <a:off x="1403600" y="7895900"/>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86" name="Google Shape;286;p66"/>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87" name="Google Shape;287;p66"/>
          <p:cNvSpPr txBox="1">
            <a:spLocks noGrp="1"/>
          </p:cNvSpPr>
          <p:nvPr>
            <p:ph type="title" idx="3"/>
          </p:nvPr>
        </p:nvSpPr>
        <p:spPr>
          <a:xfrm>
            <a:off x="10556725"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3600"/>
              <a:buNone/>
              <a:defRPr sz="3600">
                <a:solidFill>
                  <a:schemeClr val="accent4"/>
                </a:solidFill>
              </a:defRPr>
            </a:lvl1pPr>
            <a:lvl2pPr lvl="1" algn="l">
              <a:lnSpc>
                <a:spcPct val="115000"/>
              </a:lnSpc>
              <a:spcBef>
                <a:spcPts val="0"/>
              </a:spcBef>
              <a:spcAft>
                <a:spcPts val="0"/>
              </a:spcAft>
              <a:buClr>
                <a:schemeClr val="accent4"/>
              </a:buClr>
              <a:buSzPts val="3600"/>
              <a:buNone/>
              <a:defRPr sz="3600">
                <a:solidFill>
                  <a:schemeClr val="accent4"/>
                </a:solidFill>
              </a:defRPr>
            </a:lvl2pPr>
            <a:lvl3pPr lvl="2" algn="l">
              <a:lnSpc>
                <a:spcPct val="115000"/>
              </a:lnSpc>
              <a:spcBef>
                <a:spcPts val="0"/>
              </a:spcBef>
              <a:spcAft>
                <a:spcPts val="0"/>
              </a:spcAft>
              <a:buClr>
                <a:schemeClr val="accent4"/>
              </a:buClr>
              <a:buSzPts val="3600"/>
              <a:buNone/>
              <a:defRPr sz="3600">
                <a:solidFill>
                  <a:schemeClr val="accent4"/>
                </a:solidFill>
              </a:defRPr>
            </a:lvl3pPr>
            <a:lvl4pPr lvl="3" algn="l">
              <a:lnSpc>
                <a:spcPct val="115000"/>
              </a:lnSpc>
              <a:spcBef>
                <a:spcPts val="0"/>
              </a:spcBef>
              <a:spcAft>
                <a:spcPts val="0"/>
              </a:spcAft>
              <a:buClr>
                <a:schemeClr val="accent4"/>
              </a:buClr>
              <a:buSzPts val="3600"/>
              <a:buNone/>
              <a:defRPr sz="3600">
                <a:solidFill>
                  <a:schemeClr val="accent4"/>
                </a:solidFill>
              </a:defRPr>
            </a:lvl4pPr>
            <a:lvl5pPr lvl="4" algn="l">
              <a:lnSpc>
                <a:spcPct val="115000"/>
              </a:lnSpc>
              <a:spcBef>
                <a:spcPts val="0"/>
              </a:spcBef>
              <a:spcAft>
                <a:spcPts val="0"/>
              </a:spcAft>
              <a:buClr>
                <a:schemeClr val="accent4"/>
              </a:buClr>
              <a:buSzPts val="3600"/>
              <a:buNone/>
              <a:defRPr sz="3600">
                <a:solidFill>
                  <a:schemeClr val="accent4"/>
                </a:solidFill>
              </a:defRPr>
            </a:lvl5pPr>
            <a:lvl6pPr lvl="5" algn="l">
              <a:lnSpc>
                <a:spcPct val="115000"/>
              </a:lnSpc>
              <a:spcBef>
                <a:spcPts val="0"/>
              </a:spcBef>
              <a:spcAft>
                <a:spcPts val="0"/>
              </a:spcAft>
              <a:buClr>
                <a:schemeClr val="accent4"/>
              </a:buClr>
              <a:buSzPts val="3600"/>
              <a:buNone/>
              <a:defRPr sz="3600">
                <a:solidFill>
                  <a:schemeClr val="accent4"/>
                </a:solidFill>
              </a:defRPr>
            </a:lvl6pPr>
            <a:lvl7pPr lvl="6" algn="l">
              <a:lnSpc>
                <a:spcPct val="115000"/>
              </a:lnSpc>
              <a:spcBef>
                <a:spcPts val="0"/>
              </a:spcBef>
              <a:spcAft>
                <a:spcPts val="0"/>
              </a:spcAft>
              <a:buClr>
                <a:schemeClr val="accent4"/>
              </a:buClr>
              <a:buSzPts val="3600"/>
              <a:buNone/>
              <a:defRPr sz="3600">
                <a:solidFill>
                  <a:schemeClr val="accent4"/>
                </a:solidFill>
              </a:defRPr>
            </a:lvl7pPr>
            <a:lvl8pPr lvl="7" algn="l">
              <a:lnSpc>
                <a:spcPct val="115000"/>
              </a:lnSpc>
              <a:spcBef>
                <a:spcPts val="0"/>
              </a:spcBef>
              <a:spcAft>
                <a:spcPts val="0"/>
              </a:spcAft>
              <a:buClr>
                <a:schemeClr val="accent4"/>
              </a:buClr>
              <a:buSzPts val="3600"/>
              <a:buNone/>
              <a:defRPr sz="3600">
                <a:solidFill>
                  <a:schemeClr val="accent4"/>
                </a:solidFill>
              </a:defRPr>
            </a:lvl8pPr>
            <a:lvl9pPr lvl="8" algn="l">
              <a:lnSpc>
                <a:spcPct val="115000"/>
              </a:lnSpc>
              <a:spcBef>
                <a:spcPts val="0"/>
              </a:spcBef>
              <a:spcAft>
                <a:spcPts val="0"/>
              </a:spcAft>
              <a:buClr>
                <a:schemeClr val="accent4"/>
              </a:buClr>
              <a:buSzPts val="3600"/>
              <a:buNone/>
              <a:defRPr sz="3600">
                <a:solidFill>
                  <a:schemeClr val="accent4"/>
                </a:solidFill>
              </a:defRPr>
            </a:lvl9pPr>
          </a:lstStyle>
          <a:p>
            <a:endParaRPr/>
          </a:p>
        </p:txBody>
      </p:sp>
      <p:sp>
        <p:nvSpPr>
          <p:cNvPr id="288" name="Google Shape;288;p66"/>
          <p:cNvSpPr txBox="1">
            <a:spLocks noGrp="1"/>
          </p:cNvSpPr>
          <p:nvPr>
            <p:ph type="body" idx="4"/>
          </p:nvPr>
        </p:nvSpPr>
        <p:spPr>
          <a:xfrm>
            <a:off x="10556725" y="7895899"/>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44_Points (Three)">
  <p:cSld name="TITLE_AND_BODY_2_2_1_2_3">
    <p:bg>
      <p:bgPr>
        <a:solidFill>
          <a:schemeClr val="dk1"/>
        </a:solidFill>
        <a:effectLst/>
      </p:bgPr>
    </p:bg>
    <p:spTree>
      <p:nvGrpSpPr>
        <p:cNvPr id="1" name="Shape 289"/>
        <p:cNvGrpSpPr/>
        <p:nvPr/>
      </p:nvGrpSpPr>
      <p:grpSpPr>
        <a:xfrm>
          <a:off x="0" y="0"/>
          <a:ext cx="0" cy="0"/>
          <a:chOff x="0" y="0"/>
          <a:chExt cx="0" cy="0"/>
        </a:xfrm>
      </p:grpSpPr>
      <p:sp>
        <p:nvSpPr>
          <p:cNvPr id="290" name="Google Shape;290;p67"/>
          <p:cNvSpPr txBox="1">
            <a:spLocks noGrp="1"/>
          </p:cNvSpPr>
          <p:nvPr>
            <p:ph type="title"/>
          </p:nvPr>
        </p:nvSpPr>
        <p:spPr>
          <a:xfrm>
            <a:off x="104692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291" name="Google Shape;291;p67"/>
          <p:cNvSpPr txBox="1">
            <a:spLocks noGrp="1"/>
          </p:cNvSpPr>
          <p:nvPr>
            <p:ph type="body" idx="1"/>
          </p:nvPr>
        </p:nvSpPr>
        <p:spPr>
          <a:xfrm>
            <a:off x="104692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92" name="Google Shape;292;p67"/>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293" name="Google Shape;293;p67"/>
          <p:cNvSpPr txBox="1">
            <a:spLocks noGrp="1"/>
          </p:cNvSpPr>
          <p:nvPr>
            <p:ph type="title" idx="3"/>
          </p:nvPr>
        </p:nvSpPr>
        <p:spPr>
          <a:xfrm>
            <a:off x="6679650"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294" name="Google Shape;294;p67"/>
          <p:cNvSpPr txBox="1">
            <a:spLocks noGrp="1"/>
          </p:cNvSpPr>
          <p:nvPr>
            <p:ph type="body" idx="4"/>
          </p:nvPr>
        </p:nvSpPr>
        <p:spPr>
          <a:xfrm>
            <a:off x="6679650" y="7271799"/>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295" name="Google Shape;295;p67"/>
          <p:cNvSpPr txBox="1">
            <a:spLocks noGrp="1"/>
          </p:cNvSpPr>
          <p:nvPr>
            <p:ph type="title" idx="5"/>
          </p:nvPr>
        </p:nvSpPr>
        <p:spPr>
          <a:xfrm>
            <a:off x="1231237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296" name="Google Shape;296;p67"/>
          <p:cNvSpPr txBox="1">
            <a:spLocks noGrp="1"/>
          </p:cNvSpPr>
          <p:nvPr>
            <p:ph type="body" idx="6"/>
          </p:nvPr>
        </p:nvSpPr>
        <p:spPr>
          <a:xfrm>
            <a:off x="1231237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7_Columns (Four)">
  <p:cSld name="TITLE_AND_BODY_2_2_1_1">
    <p:spTree>
      <p:nvGrpSpPr>
        <p:cNvPr id="1" name="Shape 44"/>
        <p:cNvGrpSpPr/>
        <p:nvPr/>
      </p:nvGrpSpPr>
      <p:grpSpPr>
        <a:xfrm>
          <a:off x="0" y="0"/>
          <a:ext cx="0" cy="0"/>
          <a:chOff x="0" y="0"/>
          <a:chExt cx="0" cy="0"/>
        </a:xfrm>
      </p:grpSpPr>
      <p:sp>
        <p:nvSpPr>
          <p:cNvPr id="45" name="Google Shape;45;p32"/>
          <p:cNvSpPr txBox="1">
            <a:spLocks noGrp="1"/>
          </p:cNvSpPr>
          <p:nvPr>
            <p:ph type="title"/>
          </p:nvPr>
        </p:nvSpPr>
        <p:spPr>
          <a:xfrm>
            <a:off x="14035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6" name="Google Shape;46;p32"/>
          <p:cNvSpPr txBox="1">
            <a:spLocks noGrp="1"/>
          </p:cNvSpPr>
          <p:nvPr>
            <p:ph type="body" idx="1"/>
          </p:nvPr>
        </p:nvSpPr>
        <p:spPr>
          <a:xfrm>
            <a:off x="14035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7" name="Google Shape;47;p32"/>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8" name="Google Shape;48;p32"/>
          <p:cNvSpPr txBox="1">
            <a:spLocks noGrp="1"/>
          </p:cNvSpPr>
          <p:nvPr>
            <p:ph type="title" idx="3"/>
          </p:nvPr>
        </p:nvSpPr>
        <p:spPr>
          <a:xfrm>
            <a:off x="5628100"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9" name="Google Shape;49;p32"/>
          <p:cNvSpPr txBox="1">
            <a:spLocks noGrp="1"/>
          </p:cNvSpPr>
          <p:nvPr>
            <p:ph type="body" idx="4"/>
          </p:nvPr>
        </p:nvSpPr>
        <p:spPr>
          <a:xfrm>
            <a:off x="5628100"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50" name="Google Shape;50;p32"/>
          <p:cNvSpPr txBox="1">
            <a:spLocks noGrp="1"/>
          </p:cNvSpPr>
          <p:nvPr>
            <p:ph type="title" idx="5"/>
          </p:nvPr>
        </p:nvSpPr>
        <p:spPr>
          <a:xfrm>
            <a:off x="985262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51" name="Google Shape;51;p32"/>
          <p:cNvSpPr txBox="1">
            <a:spLocks noGrp="1"/>
          </p:cNvSpPr>
          <p:nvPr>
            <p:ph type="body" idx="6"/>
          </p:nvPr>
        </p:nvSpPr>
        <p:spPr>
          <a:xfrm>
            <a:off x="985262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52" name="Google Shape;52;p32"/>
          <p:cNvSpPr txBox="1">
            <a:spLocks noGrp="1"/>
          </p:cNvSpPr>
          <p:nvPr>
            <p:ph type="title" idx="7"/>
          </p:nvPr>
        </p:nvSpPr>
        <p:spPr>
          <a:xfrm>
            <a:off x="140771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53" name="Google Shape;53;p32"/>
          <p:cNvSpPr txBox="1">
            <a:spLocks noGrp="1"/>
          </p:cNvSpPr>
          <p:nvPr>
            <p:ph type="body" idx="8"/>
          </p:nvPr>
        </p:nvSpPr>
        <p:spPr>
          <a:xfrm>
            <a:off x="140771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47_Points (Four)">
  <p:cSld name="TITLE_AND_BODY_2_2_1_2_1_2">
    <p:bg>
      <p:bgPr>
        <a:solidFill>
          <a:schemeClr val="dk1"/>
        </a:solidFill>
        <a:effectLst/>
      </p:bgPr>
    </p:bg>
    <p:spTree>
      <p:nvGrpSpPr>
        <p:cNvPr id="1" name="Shape 297"/>
        <p:cNvGrpSpPr/>
        <p:nvPr/>
      </p:nvGrpSpPr>
      <p:grpSpPr>
        <a:xfrm>
          <a:off x="0" y="0"/>
          <a:ext cx="0" cy="0"/>
          <a:chOff x="0" y="0"/>
          <a:chExt cx="0" cy="0"/>
        </a:xfrm>
      </p:grpSpPr>
      <p:sp>
        <p:nvSpPr>
          <p:cNvPr id="298" name="Google Shape;298;p68"/>
          <p:cNvSpPr txBox="1">
            <a:spLocks noGrp="1"/>
          </p:cNvSpPr>
          <p:nvPr>
            <p:ph type="title"/>
          </p:nvPr>
        </p:nvSpPr>
        <p:spPr>
          <a:xfrm>
            <a:off x="10469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299" name="Google Shape;299;p68"/>
          <p:cNvSpPr txBox="1">
            <a:spLocks noGrp="1"/>
          </p:cNvSpPr>
          <p:nvPr>
            <p:ph type="body" idx="1"/>
          </p:nvPr>
        </p:nvSpPr>
        <p:spPr>
          <a:xfrm>
            <a:off x="10469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300" name="Google Shape;300;p68"/>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01" name="Google Shape;301;p68"/>
          <p:cNvSpPr txBox="1">
            <a:spLocks noGrp="1"/>
          </p:cNvSpPr>
          <p:nvPr>
            <p:ph type="title" idx="3"/>
          </p:nvPr>
        </p:nvSpPr>
        <p:spPr>
          <a:xfrm>
            <a:off x="5271475"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302" name="Google Shape;302;p68"/>
          <p:cNvSpPr txBox="1">
            <a:spLocks noGrp="1"/>
          </p:cNvSpPr>
          <p:nvPr>
            <p:ph type="body" idx="4"/>
          </p:nvPr>
        </p:nvSpPr>
        <p:spPr>
          <a:xfrm>
            <a:off x="5271475"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303" name="Google Shape;303;p68"/>
          <p:cNvSpPr txBox="1">
            <a:spLocks noGrp="1"/>
          </p:cNvSpPr>
          <p:nvPr>
            <p:ph type="title" idx="5"/>
          </p:nvPr>
        </p:nvSpPr>
        <p:spPr>
          <a:xfrm>
            <a:off x="949600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304" name="Google Shape;304;p68"/>
          <p:cNvSpPr txBox="1">
            <a:spLocks noGrp="1"/>
          </p:cNvSpPr>
          <p:nvPr>
            <p:ph type="body" idx="6"/>
          </p:nvPr>
        </p:nvSpPr>
        <p:spPr>
          <a:xfrm>
            <a:off x="949600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
        <p:nvSpPr>
          <p:cNvPr id="305" name="Google Shape;305;p68"/>
          <p:cNvSpPr txBox="1">
            <a:spLocks noGrp="1"/>
          </p:cNvSpPr>
          <p:nvPr>
            <p:ph type="title" idx="7"/>
          </p:nvPr>
        </p:nvSpPr>
        <p:spPr>
          <a:xfrm>
            <a:off x="137205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Clr>
                <a:schemeClr val="accent4"/>
              </a:buClr>
              <a:buSzPts val="2700"/>
              <a:buNone/>
              <a:defRPr sz="2700">
                <a:solidFill>
                  <a:schemeClr val="accent4"/>
                </a:solidFill>
              </a:defRPr>
            </a:lvl1pPr>
            <a:lvl2pPr lvl="1" algn="l">
              <a:lnSpc>
                <a:spcPct val="115000"/>
              </a:lnSpc>
              <a:spcBef>
                <a:spcPts val="0"/>
              </a:spcBef>
              <a:spcAft>
                <a:spcPts val="0"/>
              </a:spcAft>
              <a:buClr>
                <a:schemeClr val="accent4"/>
              </a:buClr>
              <a:buSzPts val="2700"/>
              <a:buNone/>
              <a:defRPr sz="2700">
                <a:solidFill>
                  <a:schemeClr val="accent4"/>
                </a:solidFill>
              </a:defRPr>
            </a:lvl2pPr>
            <a:lvl3pPr lvl="2" algn="l">
              <a:lnSpc>
                <a:spcPct val="115000"/>
              </a:lnSpc>
              <a:spcBef>
                <a:spcPts val="0"/>
              </a:spcBef>
              <a:spcAft>
                <a:spcPts val="0"/>
              </a:spcAft>
              <a:buClr>
                <a:schemeClr val="accent4"/>
              </a:buClr>
              <a:buSzPts val="2700"/>
              <a:buNone/>
              <a:defRPr sz="2700">
                <a:solidFill>
                  <a:schemeClr val="accent4"/>
                </a:solidFill>
              </a:defRPr>
            </a:lvl3pPr>
            <a:lvl4pPr lvl="3" algn="l">
              <a:lnSpc>
                <a:spcPct val="115000"/>
              </a:lnSpc>
              <a:spcBef>
                <a:spcPts val="0"/>
              </a:spcBef>
              <a:spcAft>
                <a:spcPts val="0"/>
              </a:spcAft>
              <a:buClr>
                <a:schemeClr val="accent4"/>
              </a:buClr>
              <a:buSzPts val="2700"/>
              <a:buNone/>
              <a:defRPr sz="2700">
                <a:solidFill>
                  <a:schemeClr val="accent4"/>
                </a:solidFill>
              </a:defRPr>
            </a:lvl4pPr>
            <a:lvl5pPr lvl="4" algn="l">
              <a:lnSpc>
                <a:spcPct val="115000"/>
              </a:lnSpc>
              <a:spcBef>
                <a:spcPts val="0"/>
              </a:spcBef>
              <a:spcAft>
                <a:spcPts val="0"/>
              </a:spcAft>
              <a:buClr>
                <a:schemeClr val="accent4"/>
              </a:buClr>
              <a:buSzPts val="2700"/>
              <a:buNone/>
              <a:defRPr sz="2700">
                <a:solidFill>
                  <a:schemeClr val="accent4"/>
                </a:solidFill>
              </a:defRPr>
            </a:lvl5pPr>
            <a:lvl6pPr lvl="5" algn="l">
              <a:lnSpc>
                <a:spcPct val="115000"/>
              </a:lnSpc>
              <a:spcBef>
                <a:spcPts val="0"/>
              </a:spcBef>
              <a:spcAft>
                <a:spcPts val="0"/>
              </a:spcAft>
              <a:buClr>
                <a:schemeClr val="accent4"/>
              </a:buClr>
              <a:buSzPts val="2700"/>
              <a:buNone/>
              <a:defRPr sz="2700">
                <a:solidFill>
                  <a:schemeClr val="accent4"/>
                </a:solidFill>
              </a:defRPr>
            </a:lvl6pPr>
            <a:lvl7pPr lvl="6" algn="l">
              <a:lnSpc>
                <a:spcPct val="115000"/>
              </a:lnSpc>
              <a:spcBef>
                <a:spcPts val="0"/>
              </a:spcBef>
              <a:spcAft>
                <a:spcPts val="0"/>
              </a:spcAft>
              <a:buClr>
                <a:schemeClr val="accent4"/>
              </a:buClr>
              <a:buSzPts val="2700"/>
              <a:buNone/>
              <a:defRPr sz="2700">
                <a:solidFill>
                  <a:schemeClr val="accent4"/>
                </a:solidFill>
              </a:defRPr>
            </a:lvl7pPr>
            <a:lvl8pPr lvl="7" algn="l">
              <a:lnSpc>
                <a:spcPct val="115000"/>
              </a:lnSpc>
              <a:spcBef>
                <a:spcPts val="0"/>
              </a:spcBef>
              <a:spcAft>
                <a:spcPts val="0"/>
              </a:spcAft>
              <a:buClr>
                <a:schemeClr val="accent4"/>
              </a:buClr>
              <a:buSzPts val="2700"/>
              <a:buNone/>
              <a:defRPr sz="2700">
                <a:solidFill>
                  <a:schemeClr val="accent4"/>
                </a:solidFill>
              </a:defRPr>
            </a:lvl8pPr>
            <a:lvl9pPr lvl="8" algn="l">
              <a:lnSpc>
                <a:spcPct val="115000"/>
              </a:lnSpc>
              <a:spcBef>
                <a:spcPts val="0"/>
              </a:spcBef>
              <a:spcAft>
                <a:spcPts val="0"/>
              </a:spcAft>
              <a:buClr>
                <a:schemeClr val="accent4"/>
              </a:buClr>
              <a:buSzPts val="2700"/>
              <a:buNone/>
              <a:defRPr sz="2700">
                <a:solidFill>
                  <a:schemeClr val="accent4"/>
                </a:solidFill>
              </a:defRPr>
            </a:lvl9pPr>
          </a:lstStyle>
          <a:p>
            <a:endParaRPr/>
          </a:p>
        </p:txBody>
      </p:sp>
      <p:sp>
        <p:nvSpPr>
          <p:cNvPr id="306" name="Google Shape;306;p68"/>
          <p:cNvSpPr txBox="1">
            <a:spLocks noGrp="1"/>
          </p:cNvSpPr>
          <p:nvPr>
            <p:ph type="body" idx="8"/>
          </p:nvPr>
        </p:nvSpPr>
        <p:spPr>
          <a:xfrm>
            <a:off x="137205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Clr>
                <a:schemeClr val="accent4"/>
              </a:buClr>
              <a:buSzPts val="1800"/>
              <a:buChar char="•"/>
              <a:defRPr>
                <a:solidFill>
                  <a:schemeClr val="accent4"/>
                </a:solidFill>
              </a:defRPr>
            </a:lvl1pPr>
            <a:lvl2pPr marL="914400" lvl="1" indent="-342900" algn="l">
              <a:lnSpc>
                <a:spcPct val="125000"/>
              </a:lnSpc>
              <a:spcBef>
                <a:spcPts val="1000"/>
              </a:spcBef>
              <a:spcAft>
                <a:spcPts val="0"/>
              </a:spcAft>
              <a:buClr>
                <a:schemeClr val="accent4"/>
              </a:buClr>
              <a:buSzPts val="1800"/>
              <a:buChar char="﹘"/>
              <a:defRPr>
                <a:solidFill>
                  <a:schemeClr val="accent4"/>
                </a:solidFill>
              </a:defRPr>
            </a:lvl2pPr>
            <a:lvl3pPr marL="1371600" lvl="2" indent="-342900" algn="l">
              <a:lnSpc>
                <a:spcPct val="125000"/>
              </a:lnSpc>
              <a:spcBef>
                <a:spcPts val="1000"/>
              </a:spcBef>
              <a:spcAft>
                <a:spcPts val="0"/>
              </a:spcAft>
              <a:buClr>
                <a:schemeClr val="accent4"/>
              </a:buClr>
              <a:buSzPts val="1800"/>
              <a:buChar char="﹘"/>
              <a:defRPr>
                <a:solidFill>
                  <a:schemeClr val="accent4"/>
                </a:solidFill>
              </a:defRPr>
            </a:lvl3pPr>
            <a:lvl4pPr marL="1828800" lvl="3" indent="-342900" algn="l">
              <a:lnSpc>
                <a:spcPct val="125000"/>
              </a:lnSpc>
              <a:spcBef>
                <a:spcPts val="1000"/>
              </a:spcBef>
              <a:spcAft>
                <a:spcPts val="0"/>
              </a:spcAft>
              <a:buClr>
                <a:schemeClr val="accent4"/>
              </a:buClr>
              <a:buSzPts val="1800"/>
              <a:buChar char="﹘"/>
              <a:defRPr>
                <a:solidFill>
                  <a:schemeClr val="accent4"/>
                </a:solidFill>
              </a:defRPr>
            </a:lvl4pPr>
            <a:lvl5pPr marL="2286000" lvl="4" indent="-342900" algn="l">
              <a:lnSpc>
                <a:spcPct val="125000"/>
              </a:lnSpc>
              <a:spcBef>
                <a:spcPts val="1000"/>
              </a:spcBef>
              <a:spcAft>
                <a:spcPts val="0"/>
              </a:spcAft>
              <a:buClr>
                <a:schemeClr val="accent4"/>
              </a:buClr>
              <a:buSzPts val="1800"/>
              <a:buChar char="﹘"/>
              <a:defRPr>
                <a:solidFill>
                  <a:schemeClr val="accent4"/>
                </a:solidFill>
              </a:defRPr>
            </a:lvl5pPr>
            <a:lvl6pPr marL="2743200" lvl="5" indent="-342900" algn="l">
              <a:lnSpc>
                <a:spcPct val="125000"/>
              </a:lnSpc>
              <a:spcBef>
                <a:spcPts val="1000"/>
              </a:spcBef>
              <a:spcAft>
                <a:spcPts val="0"/>
              </a:spcAft>
              <a:buClr>
                <a:schemeClr val="accent4"/>
              </a:buClr>
              <a:buSzPts val="1800"/>
              <a:buChar char="﹘"/>
              <a:defRPr>
                <a:solidFill>
                  <a:schemeClr val="accent4"/>
                </a:solidFill>
              </a:defRPr>
            </a:lvl6pPr>
            <a:lvl7pPr marL="3200400" lvl="6" indent="-342900" algn="l">
              <a:lnSpc>
                <a:spcPct val="125000"/>
              </a:lnSpc>
              <a:spcBef>
                <a:spcPts val="1000"/>
              </a:spcBef>
              <a:spcAft>
                <a:spcPts val="0"/>
              </a:spcAft>
              <a:buClr>
                <a:schemeClr val="accent4"/>
              </a:buClr>
              <a:buSzPts val="1800"/>
              <a:buChar char="﹘"/>
              <a:defRPr>
                <a:solidFill>
                  <a:schemeClr val="accent4"/>
                </a:solidFill>
              </a:defRPr>
            </a:lvl7pPr>
            <a:lvl8pPr marL="3657600" lvl="7" indent="-342900" algn="l">
              <a:lnSpc>
                <a:spcPct val="125000"/>
              </a:lnSpc>
              <a:spcBef>
                <a:spcPts val="1000"/>
              </a:spcBef>
              <a:spcAft>
                <a:spcPts val="0"/>
              </a:spcAft>
              <a:buClr>
                <a:schemeClr val="accent4"/>
              </a:buClr>
              <a:buSzPts val="1800"/>
              <a:buChar char="﹘"/>
              <a:defRPr>
                <a:solidFill>
                  <a:schemeClr val="accent4"/>
                </a:solidFill>
              </a:defRPr>
            </a:lvl8pPr>
            <a:lvl9pPr marL="4114800" lvl="8" indent="-342900" algn="l">
              <a:lnSpc>
                <a:spcPct val="125000"/>
              </a:lnSpc>
              <a:spcBef>
                <a:spcPts val="1000"/>
              </a:spcBef>
              <a:spcAft>
                <a:spcPts val="1000"/>
              </a:spcAft>
              <a:buClr>
                <a:schemeClr val="accent4"/>
              </a:buClr>
              <a:buSzPts val="1800"/>
              <a:buChar char="﹘"/>
              <a:defRPr>
                <a:solidFill>
                  <a:schemeClr val="accent4"/>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50_Big Stat">
  <p:cSld name="TITLE_1_3">
    <p:bg>
      <p:bgPr>
        <a:solidFill>
          <a:schemeClr val="dk1"/>
        </a:solidFill>
        <a:effectLst/>
      </p:bgPr>
    </p:bg>
    <p:spTree>
      <p:nvGrpSpPr>
        <p:cNvPr id="1" name="Shape 307"/>
        <p:cNvGrpSpPr/>
        <p:nvPr/>
      </p:nvGrpSpPr>
      <p:grpSpPr>
        <a:xfrm>
          <a:off x="0" y="0"/>
          <a:ext cx="0" cy="0"/>
          <a:chOff x="0" y="0"/>
          <a:chExt cx="0" cy="0"/>
        </a:xfrm>
      </p:grpSpPr>
      <p:sp>
        <p:nvSpPr>
          <p:cNvPr id="308" name="Google Shape;308;p69"/>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09" name="Google Shape;309;p69"/>
          <p:cNvSpPr txBox="1">
            <a:spLocks noGrp="1"/>
          </p:cNvSpPr>
          <p:nvPr>
            <p:ph type="ctrTitle"/>
          </p:nvPr>
        </p:nvSpPr>
        <p:spPr>
          <a:xfrm>
            <a:off x="1403600" y="3383280"/>
            <a:ext cx="140817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14600"/>
              <a:buNone/>
              <a:defRPr sz="14600">
                <a:solidFill>
                  <a:schemeClr val="accent4"/>
                </a:solidFill>
              </a:defRPr>
            </a:lvl2pPr>
            <a:lvl3pPr lvl="2" algn="l">
              <a:lnSpc>
                <a:spcPct val="100000"/>
              </a:lnSpc>
              <a:spcBef>
                <a:spcPts val="0"/>
              </a:spcBef>
              <a:spcAft>
                <a:spcPts val="0"/>
              </a:spcAft>
              <a:buClr>
                <a:schemeClr val="accent4"/>
              </a:buClr>
              <a:buSzPts val="14600"/>
              <a:buNone/>
              <a:defRPr sz="14600">
                <a:solidFill>
                  <a:schemeClr val="accent4"/>
                </a:solidFill>
              </a:defRPr>
            </a:lvl3pPr>
            <a:lvl4pPr lvl="3" algn="l">
              <a:lnSpc>
                <a:spcPct val="100000"/>
              </a:lnSpc>
              <a:spcBef>
                <a:spcPts val="0"/>
              </a:spcBef>
              <a:spcAft>
                <a:spcPts val="0"/>
              </a:spcAft>
              <a:buClr>
                <a:schemeClr val="accent4"/>
              </a:buClr>
              <a:buSzPts val="14600"/>
              <a:buNone/>
              <a:defRPr sz="14600">
                <a:solidFill>
                  <a:schemeClr val="accent4"/>
                </a:solidFill>
              </a:defRPr>
            </a:lvl4pPr>
            <a:lvl5pPr lvl="4" algn="l">
              <a:lnSpc>
                <a:spcPct val="100000"/>
              </a:lnSpc>
              <a:spcBef>
                <a:spcPts val="0"/>
              </a:spcBef>
              <a:spcAft>
                <a:spcPts val="0"/>
              </a:spcAft>
              <a:buClr>
                <a:schemeClr val="accent4"/>
              </a:buClr>
              <a:buSzPts val="14600"/>
              <a:buNone/>
              <a:defRPr sz="14600">
                <a:solidFill>
                  <a:schemeClr val="accent4"/>
                </a:solidFill>
              </a:defRPr>
            </a:lvl5pPr>
            <a:lvl6pPr lvl="5" algn="l">
              <a:lnSpc>
                <a:spcPct val="100000"/>
              </a:lnSpc>
              <a:spcBef>
                <a:spcPts val="0"/>
              </a:spcBef>
              <a:spcAft>
                <a:spcPts val="0"/>
              </a:spcAft>
              <a:buClr>
                <a:schemeClr val="accent4"/>
              </a:buClr>
              <a:buSzPts val="14600"/>
              <a:buNone/>
              <a:defRPr sz="14600">
                <a:solidFill>
                  <a:schemeClr val="accent4"/>
                </a:solidFill>
              </a:defRPr>
            </a:lvl6pPr>
            <a:lvl7pPr lvl="6" algn="l">
              <a:lnSpc>
                <a:spcPct val="100000"/>
              </a:lnSpc>
              <a:spcBef>
                <a:spcPts val="0"/>
              </a:spcBef>
              <a:spcAft>
                <a:spcPts val="0"/>
              </a:spcAft>
              <a:buClr>
                <a:schemeClr val="accent4"/>
              </a:buClr>
              <a:buSzPts val="14600"/>
              <a:buNone/>
              <a:defRPr sz="14600">
                <a:solidFill>
                  <a:schemeClr val="accent4"/>
                </a:solidFill>
              </a:defRPr>
            </a:lvl7pPr>
            <a:lvl8pPr lvl="7" algn="l">
              <a:lnSpc>
                <a:spcPct val="100000"/>
              </a:lnSpc>
              <a:spcBef>
                <a:spcPts val="0"/>
              </a:spcBef>
              <a:spcAft>
                <a:spcPts val="0"/>
              </a:spcAft>
              <a:buClr>
                <a:schemeClr val="accent4"/>
              </a:buClr>
              <a:buSzPts val="14600"/>
              <a:buNone/>
              <a:defRPr sz="14600">
                <a:solidFill>
                  <a:schemeClr val="accent4"/>
                </a:solidFill>
              </a:defRPr>
            </a:lvl8pPr>
            <a:lvl9pPr lvl="8" algn="l">
              <a:lnSpc>
                <a:spcPct val="100000"/>
              </a:lnSpc>
              <a:spcBef>
                <a:spcPts val="0"/>
              </a:spcBef>
              <a:spcAft>
                <a:spcPts val="0"/>
              </a:spcAft>
              <a:buClr>
                <a:schemeClr val="accent4"/>
              </a:buClr>
              <a:buSzPts val="14600"/>
              <a:buNone/>
              <a:defRPr sz="14600">
                <a:solidFill>
                  <a:schemeClr val="accent4"/>
                </a:solidFill>
              </a:defRPr>
            </a:lvl9pPr>
          </a:lstStyle>
          <a:p>
            <a:endParaRPr/>
          </a:p>
        </p:txBody>
      </p:sp>
      <p:sp>
        <p:nvSpPr>
          <p:cNvPr id="310" name="Google Shape;310;p69"/>
          <p:cNvSpPr txBox="1">
            <a:spLocks noGrp="1"/>
          </p:cNvSpPr>
          <p:nvPr>
            <p:ph type="subTitle" idx="2"/>
          </p:nvPr>
        </p:nvSpPr>
        <p:spPr>
          <a:xfrm>
            <a:off x="1403700" y="5458968"/>
            <a:ext cx="14081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11" name="Google Shape;311;p69"/>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53_Stats (Two)">
  <p:cSld name="TITLE_1_1_2">
    <p:bg>
      <p:bgPr>
        <a:solidFill>
          <a:schemeClr val="dk1"/>
        </a:solidFill>
        <a:effectLst/>
      </p:bgPr>
    </p:bg>
    <p:spTree>
      <p:nvGrpSpPr>
        <p:cNvPr id="1" name="Shape 312"/>
        <p:cNvGrpSpPr/>
        <p:nvPr/>
      </p:nvGrpSpPr>
      <p:grpSpPr>
        <a:xfrm>
          <a:off x="0" y="0"/>
          <a:ext cx="0" cy="0"/>
          <a:chOff x="0" y="0"/>
          <a:chExt cx="0" cy="0"/>
        </a:xfrm>
      </p:grpSpPr>
      <p:sp>
        <p:nvSpPr>
          <p:cNvPr id="313" name="Google Shape;313;p70"/>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14" name="Google Shape;314;p70"/>
          <p:cNvSpPr txBox="1">
            <a:spLocks noGrp="1"/>
          </p:cNvSpPr>
          <p:nvPr>
            <p:ph type="ctrTitle"/>
          </p:nvPr>
        </p:nvSpPr>
        <p:spPr>
          <a:xfrm>
            <a:off x="1403600" y="3383275"/>
            <a:ext cx="63369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9pPr>
          </a:lstStyle>
          <a:p>
            <a:endParaRPr/>
          </a:p>
        </p:txBody>
      </p:sp>
      <p:sp>
        <p:nvSpPr>
          <p:cNvPr id="315" name="Google Shape;315;p70"/>
          <p:cNvSpPr txBox="1">
            <a:spLocks noGrp="1"/>
          </p:cNvSpPr>
          <p:nvPr>
            <p:ph type="subTitle" idx="2"/>
          </p:nvPr>
        </p:nvSpPr>
        <p:spPr>
          <a:xfrm>
            <a:off x="140370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16" name="Google Shape;316;p70"/>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
        <p:nvSpPr>
          <p:cNvPr id="317" name="Google Shape;317;p70"/>
          <p:cNvSpPr txBox="1">
            <a:spLocks noGrp="1"/>
          </p:cNvSpPr>
          <p:nvPr>
            <p:ph type="ctrTitle" idx="4"/>
          </p:nvPr>
        </p:nvSpPr>
        <p:spPr>
          <a:xfrm>
            <a:off x="10556750" y="3383275"/>
            <a:ext cx="63369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9pPr>
          </a:lstStyle>
          <a:p>
            <a:endParaRPr/>
          </a:p>
        </p:txBody>
      </p:sp>
      <p:sp>
        <p:nvSpPr>
          <p:cNvPr id="318" name="Google Shape;318;p70"/>
          <p:cNvSpPr txBox="1">
            <a:spLocks noGrp="1"/>
          </p:cNvSpPr>
          <p:nvPr>
            <p:ph type="subTitle" idx="5"/>
          </p:nvPr>
        </p:nvSpPr>
        <p:spPr>
          <a:xfrm>
            <a:off x="1055685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56_Stats (Three)">
  <p:cSld name="TITLE_1_1_1_1">
    <p:bg>
      <p:bgPr>
        <a:solidFill>
          <a:schemeClr val="dk1"/>
        </a:solidFill>
        <a:effectLst/>
      </p:bgPr>
    </p:bg>
    <p:spTree>
      <p:nvGrpSpPr>
        <p:cNvPr id="1" name="Shape 319"/>
        <p:cNvGrpSpPr/>
        <p:nvPr/>
      </p:nvGrpSpPr>
      <p:grpSpPr>
        <a:xfrm>
          <a:off x="0" y="0"/>
          <a:ext cx="0" cy="0"/>
          <a:chOff x="0" y="0"/>
          <a:chExt cx="0" cy="0"/>
        </a:xfrm>
      </p:grpSpPr>
      <p:sp>
        <p:nvSpPr>
          <p:cNvPr id="320" name="Google Shape;320;p71"/>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2pPr>
            <a:lvl3pPr lvl="2"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3pPr>
            <a:lvl4pPr lvl="3"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4pPr>
            <a:lvl5pPr lvl="4"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5pPr>
            <a:lvl6pPr lvl="5"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6pPr>
            <a:lvl7pPr lvl="6"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7pPr>
            <a:lvl8pPr lvl="7"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8pPr>
            <a:lvl9pPr lvl="8" algn="l">
              <a:lnSpc>
                <a:spcPct val="120000"/>
              </a:lnSpc>
              <a:spcBef>
                <a:spcPts val="0"/>
              </a:spcBef>
              <a:spcAft>
                <a:spcPts val="0"/>
              </a:spcAft>
              <a:buSzPts val="1800"/>
              <a:buNone/>
              <a:defRPr sz="1800">
                <a:solidFill>
                  <a:schemeClr val="accent4"/>
                </a:solidFill>
                <a:latin typeface="Montserrat Medium"/>
                <a:ea typeface="Montserrat Medium"/>
                <a:cs typeface="Montserrat Medium"/>
                <a:sym typeface="Montserrat Medium"/>
              </a:defRPr>
            </a:lvl9pPr>
          </a:lstStyle>
          <a:p>
            <a:endParaRPr/>
          </a:p>
        </p:txBody>
      </p:sp>
      <p:sp>
        <p:nvSpPr>
          <p:cNvPr id="321" name="Google Shape;321;p71"/>
          <p:cNvSpPr txBox="1">
            <a:spLocks noGrp="1"/>
          </p:cNvSpPr>
          <p:nvPr>
            <p:ph type="ctrTitle"/>
          </p:nvPr>
        </p:nvSpPr>
        <p:spPr>
          <a:xfrm>
            <a:off x="1403600" y="3950475"/>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22" name="Google Shape;322;p71"/>
          <p:cNvSpPr txBox="1">
            <a:spLocks noGrp="1"/>
          </p:cNvSpPr>
          <p:nvPr>
            <p:ph type="subTitle" idx="2"/>
          </p:nvPr>
        </p:nvSpPr>
        <p:spPr>
          <a:xfrm>
            <a:off x="14037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23" name="Google Shape;323;p71"/>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
        <p:nvSpPr>
          <p:cNvPr id="324" name="Google Shape;324;p71"/>
          <p:cNvSpPr txBox="1">
            <a:spLocks noGrp="1"/>
          </p:cNvSpPr>
          <p:nvPr>
            <p:ph type="ctrTitle" idx="4"/>
          </p:nvPr>
        </p:nvSpPr>
        <p:spPr>
          <a:xfrm>
            <a:off x="703165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25" name="Google Shape;325;p71"/>
          <p:cNvSpPr txBox="1">
            <a:spLocks noGrp="1"/>
          </p:cNvSpPr>
          <p:nvPr>
            <p:ph type="subTitle" idx="5"/>
          </p:nvPr>
        </p:nvSpPr>
        <p:spPr>
          <a:xfrm>
            <a:off x="703175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26" name="Google Shape;326;p71"/>
          <p:cNvSpPr txBox="1">
            <a:spLocks noGrp="1"/>
          </p:cNvSpPr>
          <p:nvPr>
            <p:ph type="ctrTitle" idx="6"/>
          </p:nvPr>
        </p:nvSpPr>
        <p:spPr>
          <a:xfrm>
            <a:off x="1265970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27" name="Google Shape;327;p71"/>
          <p:cNvSpPr txBox="1">
            <a:spLocks noGrp="1"/>
          </p:cNvSpPr>
          <p:nvPr>
            <p:ph type="subTitle" idx="7"/>
          </p:nvPr>
        </p:nvSpPr>
        <p:spPr>
          <a:xfrm>
            <a:off x="126598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59_Stat (Half)">
  <p:cSld name="TITLE_1_2_2_4">
    <p:bg>
      <p:bgPr>
        <a:solidFill>
          <a:schemeClr val="dk1"/>
        </a:solidFill>
        <a:effectLst/>
      </p:bgPr>
    </p:bg>
    <p:spTree>
      <p:nvGrpSpPr>
        <p:cNvPr id="1" name="Shape 328"/>
        <p:cNvGrpSpPr/>
        <p:nvPr/>
      </p:nvGrpSpPr>
      <p:grpSpPr>
        <a:xfrm>
          <a:off x="0" y="0"/>
          <a:ext cx="0" cy="0"/>
          <a:chOff x="0" y="0"/>
          <a:chExt cx="0" cy="0"/>
        </a:xfrm>
      </p:grpSpPr>
      <p:sp>
        <p:nvSpPr>
          <p:cNvPr id="329" name="Google Shape;329;p72"/>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30" name="Google Shape;330;p72"/>
          <p:cNvSpPr txBox="1">
            <a:spLocks noGrp="1"/>
          </p:cNvSpPr>
          <p:nvPr>
            <p:ph type="ctrTitle"/>
          </p:nvPr>
        </p:nvSpPr>
        <p:spPr>
          <a:xfrm>
            <a:off x="1403600" y="3383280"/>
            <a:ext cx="77451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9pPr>
          </a:lstStyle>
          <a:p>
            <a:endParaRPr/>
          </a:p>
        </p:txBody>
      </p:sp>
      <p:sp>
        <p:nvSpPr>
          <p:cNvPr id="331" name="Google Shape;331;p72"/>
          <p:cNvSpPr txBox="1">
            <a:spLocks noGrp="1"/>
          </p:cNvSpPr>
          <p:nvPr>
            <p:ph type="subTitle" idx="2"/>
          </p:nvPr>
        </p:nvSpPr>
        <p:spPr>
          <a:xfrm>
            <a:off x="1403655" y="5458968"/>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32" name="Google Shape;332;p72"/>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62_Stats (Half)">
  <p:cSld name="TITLE_1_2_6">
    <p:bg>
      <p:bgPr>
        <a:solidFill>
          <a:schemeClr val="dk1"/>
        </a:solidFill>
        <a:effectLst/>
      </p:bgPr>
    </p:bg>
    <p:spTree>
      <p:nvGrpSpPr>
        <p:cNvPr id="1" name="Shape 333"/>
        <p:cNvGrpSpPr/>
        <p:nvPr/>
      </p:nvGrpSpPr>
      <p:grpSpPr>
        <a:xfrm>
          <a:off x="0" y="0"/>
          <a:ext cx="0" cy="0"/>
          <a:chOff x="0" y="0"/>
          <a:chExt cx="0" cy="0"/>
        </a:xfrm>
      </p:grpSpPr>
      <p:sp>
        <p:nvSpPr>
          <p:cNvPr id="334" name="Google Shape;334;p73"/>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35" name="Google Shape;335;p73"/>
          <p:cNvSpPr txBox="1">
            <a:spLocks noGrp="1"/>
          </p:cNvSpPr>
          <p:nvPr>
            <p:ph type="ctrTitle"/>
          </p:nvPr>
        </p:nvSpPr>
        <p:spPr>
          <a:xfrm>
            <a:off x="1403600" y="2468875"/>
            <a:ext cx="77451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36" name="Google Shape;336;p73"/>
          <p:cNvSpPr txBox="1">
            <a:spLocks noGrp="1"/>
          </p:cNvSpPr>
          <p:nvPr>
            <p:ph type="subTitle" idx="2"/>
          </p:nvPr>
        </p:nvSpPr>
        <p:spPr>
          <a:xfrm>
            <a:off x="1403655" y="3970971"/>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37" name="Google Shape;337;p73"/>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
        <p:nvSpPr>
          <p:cNvPr id="338" name="Google Shape;338;p73"/>
          <p:cNvSpPr txBox="1">
            <a:spLocks noGrp="1"/>
          </p:cNvSpPr>
          <p:nvPr>
            <p:ph type="ctrTitle" idx="4"/>
          </p:nvPr>
        </p:nvSpPr>
        <p:spPr>
          <a:xfrm>
            <a:off x="1403600" y="5361701"/>
            <a:ext cx="77451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39" name="Google Shape;339;p73"/>
          <p:cNvSpPr txBox="1">
            <a:spLocks noGrp="1"/>
          </p:cNvSpPr>
          <p:nvPr>
            <p:ph type="subTitle" idx="5"/>
          </p:nvPr>
        </p:nvSpPr>
        <p:spPr>
          <a:xfrm>
            <a:off x="1403655" y="6864100"/>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65_Stat (Third)">
  <p:cSld name="TITLE_1_2_2_1_2">
    <p:bg>
      <p:bgPr>
        <a:solidFill>
          <a:schemeClr val="dk1"/>
        </a:solidFill>
        <a:effectLst/>
      </p:bgPr>
    </p:bg>
    <p:spTree>
      <p:nvGrpSpPr>
        <p:cNvPr id="1" name="Shape 340"/>
        <p:cNvGrpSpPr/>
        <p:nvPr/>
      </p:nvGrpSpPr>
      <p:grpSpPr>
        <a:xfrm>
          <a:off x="0" y="0"/>
          <a:ext cx="0" cy="0"/>
          <a:chOff x="0" y="0"/>
          <a:chExt cx="0" cy="0"/>
        </a:xfrm>
      </p:grpSpPr>
      <p:sp>
        <p:nvSpPr>
          <p:cNvPr id="341" name="Google Shape;341;p74"/>
          <p:cNvSpPr txBox="1">
            <a:spLocks noGrp="1"/>
          </p:cNvSpPr>
          <p:nvPr>
            <p:ph type="subTitle" idx="1"/>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42" name="Google Shape;342;p74"/>
          <p:cNvSpPr txBox="1">
            <a:spLocks noGrp="1"/>
          </p:cNvSpPr>
          <p:nvPr>
            <p:ph type="ctrTitle"/>
          </p:nvPr>
        </p:nvSpPr>
        <p:spPr>
          <a:xfrm>
            <a:off x="699500" y="3383280"/>
            <a:ext cx="49287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14600"/>
              <a:buFont typeface="Optimistic Display"/>
              <a:buNone/>
              <a:defRPr sz="14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43" name="Google Shape;343;p74"/>
          <p:cNvSpPr txBox="1">
            <a:spLocks noGrp="1"/>
          </p:cNvSpPr>
          <p:nvPr>
            <p:ph type="subTitle" idx="2"/>
          </p:nvPr>
        </p:nvSpPr>
        <p:spPr>
          <a:xfrm>
            <a:off x="699535" y="5458968"/>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44" name="Google Shape;344;p74"/>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68_Stats (Third)">
  <p:cSld name="TITLE_1_2_3_2">
    <p:bg>
      <p:bgPr>
        <a:solidFill>
          <a:schemeClr val="dk1"/>
        </a:solidFill>
        <a:effectLst/>
      </p:bgPr>
    </p:bg>
    <p:spTree>
      <p:nvGrpSpPr>
        <p:cNvPr id="1" name="Shape 345"/>
        <p:cNvGrpSpPr/>
        <p:nvPr/>
      </p:nvGrpSpPr>
      <p:grpSpPr>
        <a:xfrm>
          <a:off x="0" y="0"/>
          <a:ext cx="0" cy="0"/>
          <a:chOff x="0" y="0"/>
          <a:chExt cx="0" cy="0"/>
        </a:xfrm>
      </p:grpSpPr>
      <p:sp>
        <p:nvSpPr>
          <p:cNvPr id="346" name="Google Shape;346;p75"/>
          <p:cNvSpPr txBox="1">
            <a:spLocks noGrp="1"/>
          </p:cNvSpPr>
          <p:nvPr>
            <p:ph type="subTitle" idx="1"/>
          </p:nvPr>
        </p:nvSpPr>
        <p:spPr>
          <a:xfrm>
            <a:off x="699516"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solidFill>
                  <a:schemeClr val="accent4"/>
                </a:solidFill>
              </a:defRPr>
            </a:lvl1pPr>
            <a:lvl2pPr lvl="1" algn="l">
              <a:lnSpc>
                <a:spcPct val="120000"/>
              </a:lnSpc>
              <a:spcBef>
                <a:spcPts val="0"/>
              </a:spcBef>
              <a:spcAft>
                <a:spcPts val="0"/>
              </a:spcAft>
              <a:buSzPts val="1800"/>
              <a:buNone/>
              <a:defRPr sz="1800">
                <a:solidFill>
                  <a:schemeClr val="accent4"/>
                </a:solidFill>
              </a:defRPr>
            </a:lvl2pPr>
            <a:lvl3pPr lvl="2" algn="l">
              <a:lnSpc>
                <a:spcPct val="120000"/>
              </a:lnSpc>
              <a:spcBef>
                <a:spcPts val="0"/>
              </a:spcBef>
              <a:spcAft>
                <a:spcPts val="0"/>
              </a:spcAft>
              <a:buSzPts val="1800"/>
              <a:buNone/>
              <a:defRPr sz="1800">
                <a:solidFill>
                  <a:schemeClr val="accent4"/>
                </a:solidFill>
              </a:defRPr>
            </a:lvl3pPr>
            <a:lvl4pPr lvl="3" algn="l">
              <a:lnSpc>
                <a:spcPct val="120000"/>
              </a:lnSpc>
              <a:spcBef>
                <a:spcPts val="0"/>
              </a:spcBef>
              <a:spcAft>
                <a:spcPts val="0"/>
              </a:spcAft>
              <a:buSzPts val="1800"/>
              <a:buNone/>
              <a:defRPr sz="1800">
                <a:solidFill>
                  <a:schemeClr val="accent4"/>
                </a:solidFill>
              </a:defRPr>
            </a:lvl4pPr>
            <a:lvl5pPr lvl="4" algn="l">
              <a:lnSpc>
                <a:spcPct val="120000"/>
              </a:lnSpc>
              <a:spcBef>
                <a:spcPts val="0"/>
              </a:spcBef>
              <a:spcAft>
                <a:spcPts val="0"/>
              </a:spcAft>
              <a:buSzPts val="1800"/>
              <a:buNone/>
              <a:defRPr sz="1800">
                <a:solidFill>
                  <a:schemeClr val="accent4"/>
                </a:solidFill>
              </a:defRPr>
            </a:lvl5pPr>
            <a:lvl6pPr lvl="5" algn="l">
              <a:lnSpc>
                <a:spcPct val="120000"/>
              </a:lnSpc>
              <a:spcBef>
                <a:spcPts val="0"/>
              </a:spcBef>
              <a:spcAft>
                <a:spcPts val="0"/>
              </a:spcAft>
              <a:buSzPts val="1800"/>
              <a:buNone/>
              <a:defRPr sz="1800">
                <a:solidFill>
                  <a:schemeClr val="accent4"/>
                </a:solidFill>
              </a:defRPr>
            </a:lvl6pPr>
            <a:lvl7pPr lvl="6" algn="l">
              <a:lnSpc>
                <a:spcPct val="120000"/>
              </a:lnSpc>
              <a:spcBef>
                <a:spcPts val="0"/>
              </a:spcBef>
              <a:spcAft>
                <a:spcPts val="0"/>
              </a:spcAft>
              <a:buSzPts val="1800"/>
              <a:buNone/>
              <a:defRPr sz="1800">
                <a:solidFill>
                  <a:schemeClr val="accent4"/>
                </a:solidFill>
              </a:defRPr>
            </a:lvl7pPr>
            <a:lvl8pPr lvl="7" algn="l">
              <a:lnSpc>
                <a:spcPct val="120000"/>
              </a:lnSpc>
              <a:spcBef>
                <a:spcPts val="0"/>
              </a:spcBef>
              <a:spcAft>
                <a:spcPts val="0"/>
              </a:spcAft>
              <a:buSzPts val="1800"/>
              <a:buNone/>
              <a:defRPr sz="1800">
                <a:solidFill>
                  <a:schemeClr val="accent4"/>
                </a:solidFill>
              </a:defRPr>
            </a:lvl8pPr>
            <a:lvl9pPr lvl="8" algn="l">
              <a:lnSpc>
                <a:spcPct val="120000"/>
              </a:lnSpc>
              <a:spcBef>
                <a:spcPts val="0"/>
              </a:spcBef>
              <a:spcAft>
                <a:spcPts val="0"/>
              </a:spcAft>
              <a:buSzPts val="1800"/>
              <a:buNone/>
              <a:defRPr sz="1800">
                <a:solidFill>
                  <a:schemeClr val="accent4"/>
                </a:solidFill>
              </a:defRPr>
            </a:lvl9pPr>
          </a:lstStyle>
          <a:p>
            <a:endParaRPr/>
          </a:p>
        </p:txBody>
      </p:sp>
      <p:sp>
        <p:nvSpPr>
          <p:cNvPr id="347" name="Google Shape;347;p75"/>
          <p:cNvSpPr txBox="1">
            <a:spLocks noGrp="1"/>
          </p:cNvSpPr>
          <p:nvPr>
            <p:ph type="ctrTitle"/>
          </p:nvPr>
        </p:nvSpPr>
        <p:spPr>
          <a:xfrm>
            <a:off x="699500" y="2468875"/>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48" name="Google Shape;348;p75"/>
          <p:cNvSpPr txBox="1">
            <a:spLocks noGrp="1"/>
          </p:cNvSpPr>
          <p:nvPr>
            <p:ph type="subTitle" idx="2"/>
          </p:nvPr>
        </p:nvSpPr>
        <p:spPr>
          <a:xfrm>
            <a:off x="699535" y="3970971"/>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
        <p:nvSpPr>
          <p:cNvPr id="349" name="Google Shape;349;p75"/>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solidFill>
                  <a:schemeClr val="accent4"/>
                </a:solidFill>
              </a:defRPr>
            </a:lvl1pPr>
            <a:lvl2pPr lvl="1" algn="l">
              <a:lnSpc>
                <a:spcPct val="100000"/>
              </a:lnSpc>
              <a:spcBef>
                <a:spcPts val="0"/>
              </a:spcBef>
              <a:spcAft>
                <a:spcPts val="0"/>
              </a:spcAft>
              <a:buSzPts val="1800"/>
              <a:buNone/>
              <a:defRPr sz="1400" b="0">
                <a:solidFill>
                  <a:schemeClr val="accent4"/>
                </a:solidFill>
              </a:defRPr>
            </a:lvl2pPr>
            <a:lvl3pPr lvl="2" algn="l">
              <a:lnSpc>
                <a:spcPct val="100000"/>
              </a:lnSpc>
              <a:spcBef>
                <a:spcPts val="0"/>
              </a:spcBef>
              <a:spcAft>
                <a:spcPts val="0"/>
              </a:spcAft>
              <a:buSzPts val="1800"/>
              <a:buNone/>
              <a:defRPr sz="1400" b="0">
                <a:solidFill>
                  <a:schemeClr val="accent4"/>
                </a:solidFill>
              </a:defRPr>
            </a:lvl3pPr>
            <a:lvl4pPr lvl="3" algn="l">
              <a:lnSpc>
                <a:spcPct val="100000"/>
              </a:lnSpc>
              <a:spcBef>
                <a:spcPts val="0"/>
              </a:spcBef>
              <a:spcAft>
                <a:spcPts val="0"/>
              </a:spcAft>
              <a:buSzPts val="1800"/>
              <a:buNone/>
              <a:defRPr sz="1400" b="0">
                <a:solidFill>
                  <a:schemeClr val="accent4"/>
                </a:solidFill>
              </a:defRPr>
            </a:lvl4pPr>
            <a:lvl5pPr lvl="4" algn="l">
              <a:lnSpc>
                <a:spcPct val="100000"/>
              </a:lnSpc>
              <a:spcBef>
                <a:spcPts val="0"/>
              </a:spcBef>
              <a:spcAft>
                <a:spcPts val="0"/>
              </a:spcAft>
              <a:buSzPts val="1800"/>
              <a:buNone/>
              <a:defRPr sz="1400" b="0">
                <a:solidFill>
                  <a:schemeClr val="accent4"/>
                </a:solidFill>
              </a:defRPr>
            </a:lvl5pPr>
            <a:lvl6pPr lvl="5" algn="l">
              <a:lnSpc>
                <a:spcPct val="100000"/>
              </a:lnSpc>
              <a:spcBef>
                <a:spcPts val="0"/>
              </a:spcBef>
              <a:spcAft>
                <a:spcPts val="0"/>
              </a:spcAft>
              <a:buSzPts val="1800"/>
              <a:buNone/>
              <a:defRPr sz="1400" b="0">
                <a:solidFill>
                  <a:schemeClr val="accent4"/>
                </a:solidFill>
              </a:defRPr>
            </a:lvl6pPr>
            <a:lvl7pPr lvl="6" algn="l">
              <a:lnSpc>
                <a:spcPct val="100000"/>
              </a:lnSpc>
              <a:spcBef>
                <a:spcPts val="0"/>
              </a:spcBef>
              <a:spcAft>
                <a:spcPts val="0"/>
              </a:spcAft>
              <a:buSzPts val="1800"/>
              <a:buNone/>
              <a:defRPr sz="1400" b="0">
                <a:solidFill>
                  <a:schemeClr val="accent4"/>
                </a:solidFill>
              </a:defRPr>
            </a:lvl7pPr>
            <a:lvl8pPr lvl="7" algn="l">
              <a:lnSpc>
                <a:spcPct val="100000"/>
              </a:lnSpc>
              <a:spcBef>
                <a:spcPts val="0"/>
              </a:spcBef>
              <a:spcAft>
                <a:spcPts val="0"/>
              </a:spcAft>
              <a:buSzPts val="1800"/>
              <a:buNone/>
              <a:defRPr sz="1400" b="0">
                <a:solidFill>
                  <a:schemeClr val="accent4"/>
                </a:solidFill>
              </a:defRPr>
            </a:lvl8pPr>
            <a:lvl9pPr lvl="8" algn="l">
              <a:lnSpc>
                <a:spcPct val="100000"/>
              </a:lnSpc>
              <a:spcBef>
                <a:spcPts val="0"/>
              </a:spcBef>
              <a:spcAft>
                <a:spcPts val="0"/>
              </a:spcAft>
              <a:buSzPts val="1800"/>
              <a:buNone/>
              <a:defRPr sz="1400" b="0">
                <a:solidFill>
                  <a:schemeClr val="accent4"/>
                </a:solidFill>
              </a:defRPr>
            </a:lvl9pPr>
          </a:lstStyle>
          <a:p>
            <a:endParaRPr/>
          </a:p>
        </p:txBody>
      </p:sp>
      <p:sp>
        <p:nvSpPr>
          <p:cNvPr id="350" name="Google Shape;350;p75"/>
          <p:cNvSpPr txBox="1">
            <a:spLocks noGrp="1"/>
          </p:cNvSpPr>
          <p:nvPr>
            <p:ph type="ctrTitle" idx="4"/>
          </p:nvPr>
        </p:nvSpPr>
        <p:spPr>
          <a:xfrm>
            <a:off x="699500" y="5361701"/>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1pPr>
            <a:lvl2pPr lvl="1"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2pPr>
            <a:lvl3pPr lvl="2"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3pPr>
            <a:lvl4pPr lvl="3"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4pPr>
            <a:lvl5pPr lvl="4"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5pPr>
            <a:lvl6pPr lvl="5"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6pPr>
            <a:lvl7pPr lvl="6"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7pPr>
            <a:lvl8pPr lvl="7"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8pPr>
            <a:lvl9pPr lvl="8" algn="l">
              <a:lnSpc>
                <a:spcPct val="100000"/>
              </a:lnSpc>
              <a:spcBef>
                <a:spcPts val="0"/>
              </a:spcBef>
              <a:spcAft>
                <a:spcPts val="0"/>
              </a:spcAft>
              <a:buClr>
                <a:schemeClr val="accent4"/>
              </a:buClr>
              <a:buSzPts val="9600"/>
              <a:buFont typeface="Optimistic Display"/>
              <a:buNone/>
              <a:defRPr sz="9600" b="1">
                <a:solidFill>
                  <a:schemeClr val="accent4"/>
                </a:solidFill>
                <a:latin typeface="Optimistic Display"/>
                <a:ea typeface="Optimistic Display"/>
                <a:cs typeface="Optimistic Display"/>
                <a:sym typeface="Optimistic Display"/>
              </a:defRPr>
            </a:lvl9pPr>
          </a:lstStyle>
          <a:p>
            <a:endParaRPr/>
          </a:p>
        </p:txBody>
      </p:sp>
      <p:sp>
        <p:nvSpPr>
          <p:cNvPr id="351" name="Google Shape;351;p75"/>
          <p:cNvSpPr txBox="1">
            <a:spLocks noGrp="1"/>
          </p:cNvSpPr>
          <p:nvPr>
            <p:ph type="subTitle" idx="5"/>
          </p:nvPr>
        </p:nvSpPr>
        <p:spPr>
          <a:xfrm>
            <a:off x="699535" y="6864100"/>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solidFill>
                  <a:schemeClr val="accent4"/>
                </a:solidFill>
              </a:defRPr>
            </a:lvl1pPr>
            <a:lvl2pPr lvl="1" algn="l">
              <a:lnSpc>
                <a:spcPct val="125000"/>
              </a:lnSpc>
              <a:spcBef>
                <a:spcPts val="0"/>
              </a:spcBef>
              <a:spcAft>
                <a:spcPts val="0"/>
              </a:spcAft>
              <a:buSzPts val="1800"/>
              <a:buNone/>
              <a:defRPr sz="1800" b="0">
                <a:solidFill>
                  <a:schemeClr val="accent4"/>
                </a:solidFill>
              </a:defRPr>
            </a:lvl2pPr>
            <a:lvl3pPr lvl="2" algn="l">
              <a:lnSpc>
                <a:spcPct val="125000"/>
              </a:lnSpc>
              <a:spcBef>
                <a:spcPts val="0"/>
              </a:spcBef>
              <a:spcAft>
                <a:spcPts val="0"/>
              </a:spcAft>
              <a:buSzPts val="1800"/>
              <a:buNone/>
              <a:defRPr sz="1800" b="0">
                <a:solidFill>
                  <a:schemeClr val="accent4"/>
                </a:solidFill>
              </a:defRPr>
            </a:lvl3pPr>
            <a:lvl4pPr lvl="3" algn="l">
              <a:lnSpc>
                <a:spcPct val="125000"/>
              </a:lnSpc>
              <a:spcBef>
                <a:spcPts val="0"/>
              </a:spcBef>
              <a:spcAft>
                <a:spcPts val="0"/>
              </a:spcAft>
              <a:buSzPts val="1800"/>
              <a:buNone/>
              <a:defRPr sz="1800" b="0">
                <a:solidFill>
                  <a:schemeClr val="accent4"/>
                </a:solidFill>
              </a:defRPr>
            </a:lvl4pPr>
            <a:lvl5pPr lvl="4" algn="l">
              <a:lnSpc>
                <a:spcPct val="125000"/>
              </a:lnSpc>
              <a:spcBef>
                <a:spcPts val="0"/>
              </a:spcBef>
              <a:spcAft>
                <a:spcPts val="0"/>
              </a:spcAft>
              <a:buSzPts val="1800"/>
              <a:buNone/>
              <a:defRPr sz="1800" b="0">
                <a:solidFill>
                  <a:schemeClr val="accent4"/>
                </a:solidFill>
              </a:defRPr>
            </a:lvl5pPr>
            <a:lvl6pPr lvl="5" algn="l">
              <a:lnSpc>
                <a:spcPct val="125000"/>
              </a:lnSpc>
              <a:spcBef>
                <a:spcPts val="0"/>
              </a:spcBef>
              <a:spcAft>
                <a:spcPts val="0"/>
              </a:spcAft>
              <a:buSzPts val="1800"/>
              <a:buNone/>
              <a:defRPr sz="1800" b="0">
                <a:solidFill>
                  <a:schemeClr val="accent4"/>
                </a:solidFill>
              </a:defRPr>
            </a:lvl6pPr>
            <a:lvl7pPr lvl="6" algn="l">
              <a:lnSpc>
                <a:spcPct val="125000"/>
              </a:lnSpc>
              <a:spcBef>
                <a:spcPts val="0"/>
              </a:spcBef>
              <a:spcAft>
                <a:spcPts val="0"/>
              </a:spcAft>
              <a:buSzPts val="1800"/>
              <a:buNone/>
              <a:defRPr sz="1800" b="0">
                <a:solidFill>
                  <a:schemeClr val="accent4"/>
                </a:solidFill>
              </a:defRPr>
            </a:lvl7pPr>
            <a:lvl8pPr lvl="7" algn="l">
              <a:lnSpc>
                <a:spcPct val="125000"/>
              </a:lnSpc>
              <a:spcBef>
                <a:spcPts val="0"/>
              </a:spcBef>
              <a:spcAft>
                <a:spcPts val="0"/>
              </a:spcAft>
              <a:buSzPts val="1800"/>
              <a:buNone/>
              <a:defRPr sz="1800" b="0">
                <a:solidFill>
                  <a:schemeClr val="accent4"/>
                </a:solidFill>
              </a:defRPr>
            </a:lvl8pPr>
            <a:lvl9pPr lvl="8" algn="l">
              <a:lnSpc>
                <a:spcPct val="125000"/>
              </a:lnSpc>
              <a:spcBef>
                <a:spcPts val="0"/>
              </a:spcBef>
              <a:spcAft>
                <a:spcPts val="0"/>
              </a:spcAft>
              <a:buSzPts val="1800"/>
              <a:buNone/>
              <a:defRPr sz="1800" b="0">
                <a:solidFill>
                  <a:schemeClr val="accent4"/>
                </a:solidFill>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71_End Card">
  <p:cSld name="SECTION_HEADER_2_1_2_3_1_1">
    <p:bg>
      <p:bgPr>
        <a:solidFill>
          <a:schemeClr val="dk1"/>
        </a:solidFill>
        <a:effectLst/>
      </p:bgPr>
    </p:bg>
    <p:spTree>
      <p:nvGrpSpPr>
        <p:cNvPr id="1" name="Shape 352"/>
        <p:cNvGrpSpPr/>
        <p:nvPr/>
      </p:nvGrpSpPr>
      <p:grpSpPr>
        <a:xfrm>
          <a:off x="0" y="0"/>
          <a:ext cx="0" cy="0"/>
          <a:chOff x="0" y="0"/>
          <a:chExt cx="0" cy="0"/>
        </a:xfrm>
      </p:grpSpPr>
      <p:grpSp>
        <p:nvGrpSpPr>
          <p:cNvPr id="353" name="Google Shape;353;p76"/>
          <p:cNvGrpSpPr/>
          <p:nvPr/>
        </p:nvGrpSpPr>
        <p:grpSpPr>
          <a:xfrm>
            <a:off x="6572227" y="4638322"/>
            <a:ext cx="5143547" cy="1010357"/>
            <a:chOff x="6972261" y="4704558"/>
            <a:chExt cx="4343478" cy="877884"/>
          </a:xfrm>
        </p:grpSpPr>
        <p:grpSp>
          <p:nvGrpSpPr>
            <p:cNvPr id="354" name="Google Shape;354;p76"/>
            <p:cNvGrpSpPr/>
            <p:nvPr/>
          </p:nvGrpSpPr>
          <p:grpSpPr>
            <a:xfrm>
              <a:off x="8566460" y="4732735"/>
              <a:ext cx="2749279" cy="849355"/>
              <a:chOff x="4940894" y="2609525"/>
              <a:chExt cx="5500759" cy="1694643"/>
            </a:xfrm>
          </p:grpSpPr>
          <p:sp>
            <p:nvSpPr>
              <p:cNvPr id="355" name="Google Shape;355;p76"/>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356" name="Google Shape;356;p76"/>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357" name="Google Shape;357;p76"/>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sp>
            <p:nvSpPr>
              <p:cNvPr id="358" name="Google Shape;358;p76"/>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accent4"/>
                  </a:solidFill>
                  <a:latin typeface="Optimistic Text"/>
                  <a:ea typeface="Optimistic Text"/>
                  <a:cs typeface="Optimistic Text"/>
                  <a:sym typeface="Optimistic Text"/>
                </a:endParaRPr>
              </a:p>
            </p:txBody>
          </p:sp>
        </p:grpSp>
        <p:grpSp>
          <p:nvGrpSpPr>
            <p:cNvPr id="359" name="Google Shape;359;p76"/>
            <p:cNvGrpSpPr/>
            <p:nvPr/>
          </p:nvGrpSpPr>
          <p:grpSpPr>
            <a:xfrm>
              <a:off x="6972261" y="4704558"/>
              <a:ext cx="1317179" cy="877884"/>
              <a:chOff x="1751220" y="2553305"/>
              <a:chExt cx="2635412" cy="1751564"/>
            </a:xfrm>
          </p:grpSpPr>
          <p:grpSp>
            <p:nvGrpSpPr>
              <p:cNvPr id="360" name="Google Shape;360;p76"/>
              <p:cNvGrpSpPr/>
              <p:nvPr/>
            </p:nvGrpSpPr>
            <p:grpSpPr>
              <a:xfrm>
                <a:off x="1751220" y="2553305"/>
                <a:ext cx="2635412" cy="1751564"/>
                <a:chOff x="1751220" y="2553305"/>
                <a:chExt cx="2635412" cy="1751564"/>
              </a:xfrm>
            </p:grpSpPr>
            <p:sp>
              <p:nvSpPr>
                <p:cNvPr id="361" name="Google Shape;361;p76"/>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62" name="Google Shape;362;p76"/>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63" name="Google Shape;363;p76"/>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64" name="Google Shape;364;p76"/>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365" name="Google Shape;365;p76"/>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03_Title">
  <p:cSld name="TITLE_3">
    <p:bg>
      <p:bgPr>
        <a:solidFill>
          <a:schemeClr val="accent3"/>
        </a:solidFill>
        <a:effectLst/>
      </p:bgPr>
    </p:bg>
    <p:spTree>
      <p:nvGrpSpPr>
        <p:cNvPr id="1" name="Shape 366"/>
        <p:cNvGrpSpPr/>
        <p:nvPr/>
      </p:nvGrpSpPr>
      <p:grpSpPr>
        <a:xfrm>
          <a:off x="0" y="0"/>
          <a:ext cx="0" cy="0"/>
          <a:chOff x="0" y="0"/>
          <a:chExt cx="0" cy="0"/>
        </a:xfrm>
      </p:grpSpPr>
      <p:sp>
        <p:nvSpPr>
          <p:cNvPr id="367" name="Google Shape;367;p77"/>
          <p:cNvSpPr txBox="1">
            <a:spLocks noGrp="1"/>
          </p:cNvSpPr>
          <p:nvPr>
            <p:ph type="subTitle" idx="1"/>
          </p:nvPr>
        </p:nvSpPr>
        <p:spPr>
          <a:xfrm>
            <a:off x="70410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368" name="Google Shape;368;p77"/>
          <p:cNvSpPr txBox="1">
            <a:spLocks noGrp="1"/>
          </p:cNvSpPr>
          <p:nvPr>
            <p:ph type="subTitle" idx="2"/>
          </p:nvPr>
        </p:nvSpPr>
        <p:spPr>
          <a:xfrm>
            <a:off x="4221075"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369" name="Google Shape;369;p77"/>
          <p:cNvSpPr txBox="1">
            <a:spLocks noGrp="1"/>
          </p:cNvSpPr>
          <p:nvPr>
            <p:ph type="subTitle" idx="3"/>
          </p:nvPr>
        </p:nvSpPr>
        <p:spPr>
          <a:xfrm>
            <a:off x="7738050" y="9015984"/>
            <a:ext cx="2811900" cy="6948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370" name="Google Shape;370;p77"/>
          <p:cNvSpPr txBox="1">
            <a:spLocks noGrp="1"/>
          </p:cNvSpPr>
          <p:nvPr>
            <p:ph type="ctrTitle"/>
          </p:nvPr>
        </p:nvSpPr>
        <p:spPr>
          <a:xfrm>
            <a:off x="704100" y="2651750"/>
            <a:ext cx="119649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371" name="Google Shape;371;p77"/>
          <p:cNvSpPr txBox="1">
            <a:spLocks noGrp="1"/>
          </p:cNvSpPr>
          <p:nvPr>
            <p:ph type="subTitle" idx="4"/>
          </p:nvPr>
        </p:nvSpPr>
        <p:spPr>
          <a:xfrm>
            <a:off x="704100" y="4846320"/>
            <a:ext cx="11964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grpSp>
        <p:nvGrpSpPr>
          <p:cNvPr id="372" name="Google Shape;372;p77"/>
          <p:cNvGrpSpPr/>
          <p:nvPr/>
        </p:nvGrpSpPr>
        <p:grpSpPr>
          <a:xfrm>
            <a:off x="15867399" y="9251826"/>
            <a:ext cx="1725920" cy="347510"/>
            <a:chOff x="15867399" y="9251826"/>
            <a:chExt cx="1725920" cy="347510"/>
          </a:xfrm>
        </p:grpSpPr>
        <p:grpSp>
          <p:nvGrpSpPr>
            <p:cNvPr id="373" name="Google Shape;373;p77"/>
            <p:cNvGrpSpPr/>
            <p:nvPr/>
          </p:nvGrpSpPr>
          <p:grpSpPr>
            <a:xfrm>
              <a:off x="16500868" y="9262980"/>
              <a:ext cx="1092451" cy="336217"/>
              <a:chOff x="4940894" y="2609525"/>
              <a:chExt cx="5500759" cy="1694643"/>
            </a:xfrm>
          </p:grpSpPr>
          <p:sp>
            <p:nvSpPr>
              <p:cNvPr id="374" name="Google Shape;374;p77"/>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75" name="Google Shape;375;p77"/>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76" name="Google Shape;376;p77"/>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77" name="Google Shape;377;p77"/>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nvGrpSpPr>
            <p:cNvPr id="378" name="Google Shape;378;p77"/>
            <p:cNvGrpSpPr/>
            <p:nvPr/>
          </p:nvGrpSpPr>
          <p:grpSpPr>
            <a:xfrm>
              <a:off x="15867399" y="9251826"/>
              <a:ext cx="523393" cy="347510"/>
              <a:chOff x="1751220" y="2553305"/>
              <a:chExt cx="2635412" cy="1751564"/>
            </a:xfrm>
          </p:grpSpPr>
          <p:grpSp>
            <p:nvGrpSpPr>
              <p:cNvPr id="379" name="Google Shape;379;p77"/>
              <p:cNvGrpSpPr/>
              <p:nvPr/>
            </p:nvGrpSpPr>
            <p:grpSpPr>
              <a:xfrm>
                <a:off x="1751220" y="2553305"/>
                <a:ext cx="2635412" cy="1751564"/>
                <a:chOff x="1751220" y="2553305"/>
                <a:chExt cx="2635412" cy="1751564"/>
              </a:xfrm>
            </p:grpSpPr>
            <p:sp>
              <p:nvSpPr>
                <p:cNvPr id="380" name="Google Shape;380;p77"/>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81" name="Google Shape;381;p77"/>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82" name="Google Shape;382;p77"/>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383" name="Google Shape;383;p77"/>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384" name="Google Shape;384;p77"/>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7_Schedule">
  <p:cSld name="SECTION_HEADER_2_2_1">
    <p:spTree>
      <p:nvGrpSpPr>
        <p:cNvPr id="1" name="Shape 54"/>
        <p:cNvGrpSpPr/>
        <p:nvPr/>
      </p:nvGrpSpPr>
      <p:grpSpPr>
        <a:xfrm>
          <a:off x="0" y="0"/>
          <a:ext cx="0" cy="0"/>
          <a:chOff x="0" y="0"/>
          <a:chExt cx="0" cy="0"/>
        </a:xfrm>
      </p:grpSpPr>
      <p:sp>
        <p:nvSpPr>
          <p:cNvPr id="55" name="Google Shape;55;p33"/>
          <p:cNvSpPr txBox="1">
            <a:spLocks noGrp="1"/>
          </p:cNvSpPr>
          <p:nvPr>
            <p:ph type="title"/>
          </p:nvPr>
        </p:nvSpPr>
        <p:spPr>
          <a:xfrm>
            <a:off x="1403575"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ctr">
              <a:lnSpc>
                <a:spcPct val="100000"/>
              </a:lnSpc>
              <a:spcBef>
                <a:spcPts val="0"/>
              </a:spcBef>
              <a:spcAft>
                <a:spcPts val="0"/>
              </a:spcAft>
              <a:buSzPts val="5600"/>
              <a:buNone/>
              <a:defRPr/>
            </a:lvl2pPr>
            <a:lvl3pPr lvl="2" algn="ctr">
              <a:lnSpc>
                <a:spcPct val="100000"/>
              </a:lnSpc>
              <a:spcBef>
                <a:spcPts val="0"/>
              </a:spcBef>
              <a:spcAft>
                <a:spcPts val="0"/>
              </a:spcAft>
              <a:buSzPts val="5600"/>
              <a:buNone/>
              <a:defRPr/>
            </a:lvl3pPr>
            <a:lvl4pPr lvl="3" algn="ctr">
              <a:lnSpc>
                <a:spcPct val="100000"/>
              </a:lnSpc>
              <a:spcBef>
                <a:spcPts val="0"/>
              </a:spcBef>
              <a:spcAft>
                <a:spcPts val="0"/>
              </a:spcAft>
              <a:buSzPts val="5600"/>
              <a:buNone/>
              <a:defRPr/>
            </a:lvl4pPr>
            <a:lvl5pPr lvl="4" algn="ctr">
              <a:lnSpc>
                <a:spcPct val="100000"/>
              </a:lnSpc>
              <a:spcBef>
                <a:spcPts val="0"/>
              </a:spcBef>
              <a:spcAft>
                <a:spcPts val="0"/>
              </a:spcAft>
              <a:buSzPts val="5600"/>
              <a:buNone/>
              <a:defRPr/>
            </a:lvl5pPr>
            <a:lvl6pPr lvl="5" algn="ctr">
              <a:lnSpc>
                <a:spcPct val="100000"/>
              </a:lnSpc>
              <a:spcBef>
                <a:spcPts val="0"/>
              </a:spcBef>
              <a:spcAft>
                <a:spcPts val="0"/>
              </a:spcAft>
              <a:buSzPts val="5600"/>
              <a:buNone/>
              <a:defRPr/>
            </a:lvl6pPr>
            <a:lvl7pPr lvl="6" algn="ctr">
              <a:lnSpc>
                <a:spcPct val="100000"/>
              </a:lnSpc>
              <a:spcBef>
                <a:spcPts val="0"/>
              </a:spcBef>
              <a:spcAft>
                <a:spcPts val="0"/>
              </a:spcAft>
              <a:buSzPts val="5600"/>
              <a:buNone/>
              <a:defRPr/>
            </a:lvl7pPr>
            <a:lvl8pPr lvl="7" algn="ctr">
              <a:lnSpc>
                <a:spcPct val="100000"/>
              </a:lnSpc>
              <a:spcBef>
                <a:spcPts val="0"/>
              </a:spcBef>
              <a:spcAft>
                <a:spcPts val="0"/>
              </a:spcAft>
              <a:buSzPts val="5600"/>
              <a:buNone/>
              <a:defRPr/>
            </a:lvl8pPr>
            <a:lvl9pPr lvl="8" algn="ctr">
              <a:lnSpc>
                <a:spcPct val="100000"/>
              </a:lnSpc>
              <a:spcBef>
                <a:spcPts val="0"/>
              </a:spcBef>
              <a:spcAft>
                <a:spcPts val="0"/>
              </a:spcAft>
              <a:buSzPts val="5600"/>
              <a:buNone/>
              <a:defRPr/>
            </a:lvl9pPr>
          </a:lstStyle>
          <a:p>
            <a:endParaRPr/>
          </a:p>
        </p:txBody>
      </p:sp>
      <p:sp>
        <p:nvSpPr>
          <p:cNvPr id="56" name="Google Shape;56;p33"/>
          <p:cNvSpPr txBox="1">
            <a:spLocks noGrp="1"/>
          </p:cNvSpPr>
          <p:nvPr>
            <p:ph type="subTitle" idx="1"/>
          </p:nvPr>
        </p:nvSpPr>
        <p:spPr>
          <a:xfrm>
            <a:off x="8444450" y="3108954"/>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57" name="Google Shape;57;p33"/>
          <p:cNvSpPr txBox="1">
            <a:spLocks noGrp="1"/>
          </p:cNvSpPr>
          <p:nvPr>
            <p:ph type="subTitle" idx="2"/>
          </p:nvPr>
        </p:nvSpPr>
        <p:spPr>
          <a:xfrm>
            <a:off x="13373075" y="3108955"/>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58" name="Google Shape;58;p33"/>
          <p:cNvSpPr txBox="1">
            <a:spLocks noGrp="1"/>
          </p:cNvSpPr>
          <p:nvPr>
            <p:ph type="subTitle" idx="3"/>
          </p:nvPr>
        </p:nvSpPr>
        <p:spPr>
          <a:xfrm>
            <a:off x="8444450"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59" name="Google Shape;59;p33"/>
          <p:cNvSpPr txBox="1">
            <a:spLocks noGrp="1"/>
          </p:cNvSpPr>
          <p:nvPr>
            <p:ph type="subTitle" idx="4"/>
          </p:nvPr>
        </p:nvSpPr>
        <p:spPr>
          <a:xfrm>
            <a:off x="13373075"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60" name="Google Shape;60;p33"/>
          <p:cNvSpPr txBox="1">
            <a:spLocks noGrp="1"/>
          </p:cNvSpPr>
          <p:nvPr>
            <p:ph type="subTitle" idx="5"/>
          </p:nvPr>
        </p:nvSpPr>
        <p:spPr>
          <a:xfrm>
            <a:off x="8444450" y="4846323"/>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61" name="Google Shape;61;p33"/>
          <p:cNvSpPr txBox="1">
            <a:spLocks noGrp="1"/>
          </p:cNvSpPr>
          <p:nvPr>
            <p:ph type="subTitle" idx="6"/>
          </p:nvPr>
        </p:nvSpPr>
        <p:spPr>
          <a:xfrm>
            <a:off x="13373075" y="4846322"/>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62" name="Google Shape;62;p33"/>
          <p:cNvSpPr txBox="1">
            <a:spLocks noGrp="1"/>
          </p:cNvSpPr>
          <p:nvPr>
            <p:ph type="subTitle" idx="7"/>
          </p:nvPr>
        </p:nvSpPr>
        <p:spPr>
          <a:xfrm>
            <a:off x="8444450"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63" name="Google Shape;63;p33"/>
          <p:cNvSpPr txBox="1">
            <a:spLocks noGrp="1"/>
          </p:cNvSpPr>
          <p:nvPr>
            <p:ph type="subTitle" idx="8"/>
          </p:nvPr>
        </p:nvSpPr>
        <p:spPr>
          <a:xfrm>
            <a:off x="13373075"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64" name="Google Shape;64;p33"/>
          <p:cNvSpPr txBox="1">
            <a:spLocks noGrp="1"/>
          </p:cNvSpPr>
          <p:nvPr>
            <p:ph type="subTitle" idx="9"/>
          </p:nvPr>
        </p:nvSpPr>
        <p:spPr>
          <a:xfrm>
            <a:off x="8444450" y="6583677"/>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65" name="Google Shape;65;p33"/>
          <p:cNvSpPr txBox="1">
            <a:spLocks noGrp="1"/>
          </p:cNvSpPr>
          <p:nvPr>
            <p:ph type="subTitle" idx="13"/>
          </p:nvPr>
        </p:nvSpPr>
        <p:spPr>
          <a:xfrm>
            <a:off x="13373075" y="6583677"/>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66" name="Google Shape;66;p33"/>
          <p:cNvSpPr txBox="1">
            <a:spLocks noGrp="1"/>
          </p:cNvSpPr>
          <p:nvPr>
            <p:ph type="subTitle" idx="14"/>
          </p:nvPr>
        </p:nvSpPr>
        <p:spPr>
          <a:xfrm>
            <a:off x="8444450"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67" name="Google Shape;67;p33"/>
          <p:cNvSpPr txBox="1">
            <a:spLocks noGrp="1"/>
          </p:cNvSpPr>
          <p:nvPr>
            <p:ph type="subTitle" idx="15"/>
          </p:nvPr>
        </p:nvSpPr>
        <p:spPr>
          <a:xfrm>
            <a:off x="13373075"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68" name="Google Shape;68;p33"/>
          <p:cNvSpPr txBox="1">
            <a:spLocks noGrp="1"/>
          </p:cNvSpPr>
          <p:nvPr>
            <p:ph type="subTitle" idx="16"/>
          </p:nvPr>
        </p:nvSpPr>
        <p:spPr>
          <a:xfrm>
            <a:off x="8444450" y="8321045"/>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69" name="Google Shape;69;p33"/>
          <p:cNvSpPr txBox="1">
            <a:spLocks noGrp="1"/>
          </p:cNvSpPr>
          <p:nvPr>
            <p:ph type="subTitle" idx="17"/>
          </p:nvPr>
        </p:nvSpPr>
        <p:spPr>
          <a:xfrm>
            <a:off x="13373075" y="8321045"/>
            <a:ext cx="4224600" cy="4572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70" name="Google Shape;70;p33"/>
          <p:cNvSpPr txBox="1">
            <a:spLocks noGrp="1"/>
          </p:cNvSpPr>
          <p:nvPr>
            <p:ph type="subTitle" idx="18"/>
          </p:nvPr>
        </p:nvSpPr>
        <p:spPr>
          <a:xfrm>
            <a:off x="8444450"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1" name="Google Shape;71;p33"/>
          <p:cNvSpPr txBox="1">
            <a:spLocks noGrp="1"/>
          </p:cNvSpPr>
          <p:nvPr>
            <p:ph type="subTitle" idx="19"/>
          </p:nvPr>
        </p:nvSpPr>
        <p:spPr>
          <a:xfrm>
            <a:off x="13373075"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2" name="Google Shape;72;p33"/>
          <p:cNvSpPr txBox="1">
            <a:spLocks noGrp="1"/>
          </p:cNvSpPr>
          <p:nvPr>
            <p:ph type="subTitle" idx="20"/>
          </p:nvPr>
        </p:nvSpPr>
        <p:spPr>
          <a:xfrm>
            <a:off x="8444450"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3" name="Google Shape;73;p33"/>
          <p:cNvSpPr txBox="1">
            <a:spLocks noGrp="1"/>
          </p:cNvSpPr>
          <p:nvPr>
            <p:ph type="subTitle" idx="21"/>
          </p:nvPr>
        </p:nvSpPr>
        <p:spPr>
          <a:xfrm>
            <a:off x="13373075"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4" name="Google Shape;74;p33"/>
          <p:cNvSpPr txBox="1">
            <a:spLocks noGrp="1"/>
          </p:cNvSpPr>
          <p:nvPr>
            <p:ph type="subTitle" idx="22"/>
          </p:nvPr>
        </p:nvSpPr>
        <p:spPr>
          <a:xfrm>
            <a:off x="8444450"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5" name="Google Shape;75;p33"/>
          <p:cNvSpPr txBox="1">
            <a:spLocks noGrp="1"/>
          </p:cNvSpPr>
          <p:nvPr>
            <p:ph type="subTitle" idx="23"/>
          </p:nvPr>
        </p:nvSpPr>
        <p:spPr>
          <a:xfrm>
            <a:off x="13373075"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6" name="Google Shape;76;p33"/>
          <p:cNvSpPr txBox="1">
            <a:spLocks noGrp="1"/>
          </p:cNvSpPr>
          <p:nvPr>
            <p:ph type="subTitle" idx="24"/>
          </p:nvPr>
        </p:nvSpPr>
        <p:spPr>
          <a:xfrm>
            <a:off x="8444450"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7" name="Google Shape;77;p33"/>
          <p:cNvSpPr txBox="1">
            <a:spLocks noGrp="1"/>
          </p:cNvSpPr>
          <p:nvPr>
            <p:ph type="subTitle" idx="25"/>
          </p:nvPr>
        </p:nvSpPr>
        <p:spPr>
          <a:xfrm>
            <a:off x="13373075"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8" name="Google Shape;78;p33"/>
          <p:cNvSpPr txBox="1">
            <a:spLocks noGrp="1"/>
          </p:cNvSpPr>
          <p:nvPr>
            <p:ph type="subTitle" idx="26"/>
          </p:nvPr>
        </p:nvSpPr>
        <p:spPr>
          <a:xfrm>
            <a:off x="8444450"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79" name="Google Shape;79;p33"/>
          <p:cNvSpPr txBox="1">
            <a:spLocks noGrp="1"/>
          </p:cNvSpPr>
          <p:nvPr>
            <p:ph type="subTitle" idx="27"/>
          </p:nvPr>
        </p:nvSpPr>
        <p:spPr>
          <a:xfrm>
            <a:off x="13373075"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06_Agenda">
  <p:cSld name="SECTION_HEADER_2_2_3">
    <p:bg>
      <p:bgPr>
        <a:solidFill>
          <a:schemeClr val="accent3"/>
        </a:solidFill>
        <a:effectLst/>
      </p:bgPr>
    </p:bg>
    <p:spTree>
      <p:nvGrpSpPr>
        <p:cNvPr id="1" name="Shape 385"/>
        <p:cNvGrpSpPr/>
        <p:nvPr/>
      </p:nvGrpSpPr>
      <p:grpSpPr>
        <a:xfrm>
          <a:off x="0" y="0"/>
          <a:ext cx="0" cy="0"/>
          <a:chOff x="0" y="0"/>
          <a:chExt cx="0" cy="0"/>
        </a:xfrm>
      </p:grpSpPr>
      <p:sp>
        <p:nvSpPr>
          <p:cNvPr id="386" name="Google Shape;386;p78"/>
          <p:cNvSpPr txBox="1">
            <a:spLocks noGrp="1"/>
          </p:cNvSpPr>
          <p:nvPr>
            <p:ph type="body" idx="1"/>
          </p:nvPr>
        </p:nvSpPr>
        <p:spPr>
          <a:xfrm>
            <a:off x="9852650" y="2743200"/>
            <a:ext cx="4928700" cy="6935700"/>
          </a:xfrm>
          <a:prstGeom prst="rect">
            <a:avLst/>
          </a:prstGeom>
          <a:noFill/>
          <a:ln>
            <a:noFill/>
          </a:ln>
        </p:spPr>
        <p:txBody>
          <a:bodyPr spcFirstLastPara="1" wrap="square" lIns="0" tIns="0" rIns="0" bIns="0" anchor="t" anchorCtr="0">
            <a:noAutofit/>
          </a:bodyPr>
          <a:lstStyle>
            <a:lvl1pPr marL="457200" lvl="0" indent="-228600" algn="l">
              <a:lnSpc>
                <a:spcPct val="115000"/>
              </a:lnSpc>
              <a:spcBef>
                <a:spcPts val="0"/>
              </a:spcBef>
              <a:spcAft>
                <a:spcPts val="0"/>
              </a:spcAft>
              <a:buSzPts val="2700"/>
              <a:buNone/>
              <a:defRPr sz="2700"/>
            </a:lvl1pPr>
            <a:lvl2pPr marL="914400" lvl="1" indent="-400050" algn="l">
              <a:lnSpc>
                <a:spcPct val="115000"/>
              </a:lnSpc>
              <a:spcBef>
                <a:spcPts val="1800"/>
              </a:spcBef>
              <a:spcAft>
                <a:spcPts val="0"/>
              </a:spcAft>
              <a:buSzPts val="2700"/>
              <a:buAutoNum type="alphaLcPeriod"/>
              <a:defRPr sz="2700"/>
            </a:lvl2pPr>
            <a:lvl3pPr marL="1371600" lvl="2" indent="-400050" algn="l">
              <a:lnSpc>
                <a:spcPct val="115000"/>
              </a:lnSpc>
              <a:spcBef>
                <a:spcPts val="1800"/>
              </a:spcBef>
              <a:spcAft>
                <a:spcPts val="0"/>
              </a:spcAft>
              <a:buSzPts val="2700"/>
              <a:buAutoNum type="romanLcPeriod"/>
              <a:defRPr sz="2700"/>
            </a:lvl3pPr>
            <a:lvl4pPr marL="1828800" lvl="3" indent="-400050" algn="l">
              <a:lnSpc>
                <a:spcPct val="115000"/>
              </a:lnSpc>
              <a:spcBef>
                <a:spcPts val="1800"/>
              </a:spcBef>
              <a:spcAft>
                <a:spcPts val="0"/>
              </a:spcAft>
              <a:buSzPts val="2700"/>
              <a:buAutoNum type="arabicPeriod"/>
              <a:defRPr sz="2700"/>
            </a:lvl4pPr>
            <a:lvl5pPr marL="2286000" lvl="4" indent="-400050" algn="l">
              <a:lnSpc>
                <a:spcPct val="115000"/>
              </a:lnSpc>
              <a:spcBef>
                <a:spcPts val="1800"/>
              </a:spcBef>
              <a:spcAft>
                <a:spcPts val="0"/>
              </a:spcAft>
              <a:buSzPts val="2700"/>
              <a:buAutoNum type="alphaLcPeriod"/>
              <a:defRPr sz="2700"/>
            </a:lvl5pPr>
            <a:lvl6pPr marL="2743200" lvl="5" indent="-400050" algn="l">
              <a:lnSpc>
                <a:spcPct val="115000"/>
              </a:lnSpc>
              <a:spcBef>
                <a:spcPts val="1800"/>
              </a:spcBef>
              <a:spcAft>
                <a:spcPts val="0"/>
              </a:spcAft>
              <a:buSzPts val="2700"/>
              <a:buAutoNum type="romanLcPeriod"/>
              <a:defRPr sz="2700"/>
            </a:lvl6pPr>
            <a:lvl7pPr marL="3200400" lvl="6" indent="-400050" algn="l">
              <a:lnSpc>
                <a:spcPct val="115000"/>
              </a:lnSpc>
              <a:spcBef>
                <a:spcPts val="1800"/>
              </a:spcBef>
              <a:spcAft>
                <a:spcPts val="0"/>
              </a:spcAft>
              <a:buSzPts val="2700"/>
              <a:buAutoNum type="arabicPeriod"/>
              <a:defRPr sz="2700"/>
            </a:lvl7pPr>
            <a:lvl8pPr marL="3657600" lvl="7" indent="-400050" algn="l">
              <a:lnSpc>
                <a:spcPct val="115000"/>
              </a:lnSpc>
              <a:spcBef>
                <a:spcPts val="1800"/>
              </a:spcBef>
              <a:spcAft>
                <a:spcPts val="0"/>
              </a:spcAft>
              <a:buSzPts val="2700"/>
              <a:buAutoNum type="alphaLcPeriod"/>
              <a:defRPr sz="2700"/>
            </a:lvl8pPr>
            <a:lvl9pPr marL="4114800" lvl="8" indent="-400050" algn="l">
              <a:lnSpc>
                <a:spcPct val="115000"/>
              </a:lnSpc>
              <a:spcBef>
                <a:spcPts val="1800"/>
              </a:spcBef>
              <a:spcAft>
                <a:spcPts val="1800"/>
              </a:spcAft>
              <a:buSzPts val="2700"/>
              <a:buAutoNum type="romanLcPeriod"/>
              <a:defRPr sz="2700"/>
            </a:lvl9pPr>
          </a:lstStyle>
          <a:p>
            <a:endParaRPr/>
          </a:p>
        </p:txBody>
      </p:sp>
      <p:sp>
        <p:nvSpPr>
          <p:cNvPr id="387" name="Google Shape;387;p78"/>
          <p:cNvSpPr txBox="1">
            <a:spLocks noGrp="1"/>
          </p:cNvSpPr>
          <p:nvPr>
            <p:ph type="title"/>
          </p:nvPr>
        </p:nvSpPr>
        <p:spPr>
          <a:xfrm>
            <a:off x="1403600"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ctr">
              <a:lnSpc>
                <a:spcPct val="100000"/>
              </a:lnSpc>
              <a:spcBef>
                <a:spcPts val="0"/>
              </a:spcBef>
              <a:spcAft>
                <a:spcPts val="0"/>
              </a:spcAft>
              <a:buSzPts val="5600"/>
              <a:buNone/>
              <a:defRPr/>
            </a:lvl2pPr>
            <a:lvl3pPr lvl="2" algn="ctr">
              <a:lnSpc>
                <a:spcPct val="100000"/>
              </a:lnSpc>
              <a:spcBef>
                <a:spcPts val="0"/>
              </a:spcBef>
              <a:spcAft>
                <a:spcPts val="0"/>
              </a:spcAft>
              <a:buSzPts val="5600"/>
              <a:buNone/>
              <a:defRPr/>
            </a:lvl3pPr>
            <a:lvl4pPr lvl="3" algn="ctr">
              <a:lnSpc>
                <a:spcPct val="100000"/>
              </a:lnSpc>
              <a:spcBef>
                <a:spcPts val="0"/>
              </a:spcBef>
              <a:spcAft>
                <a:spcPts val="0"/>
              </a:spcAft>
              <a:buSzPts val="5600"/>
              <a:buNone/>
              <a:defRPr/>
            </a:lvl4pPr>
            <a:lvl5pPr lvl="4" algn="ctr">
              <a:lnSpc>
                <a:spcPct val="100000"/>
              </a:lnSpc>
              <a:spcBef>
                <a:spcPts val="0"/>
              </a:spcBef>
              <a:spcAft>
                <a:spcPts val="0"/>
              </a:spcAft>
              <a:buSzPts val="5600"/>
              <a:buNone/>
              <a:defRPr/>
            </a:lvl5pPr>
            <a:lvl6pPr lvl="5" algn="ctr">
              <a:lnSpc>
                <a:spcPct val="100000"/>
              </a:lnSpc>
              <a:spcBef>
                <a:spcPts val="0"/>
              </a:spcBef>
              <a:spcAft>
                <a:spcPts val="0"/>
              </a:spcAft>
              <a:buSzPts val="5600"/>
              <a:buNone/>
              <a:defRPr/>
            </a:lvl6pPr>
            <a:lvl7pPr lvl="6" algn="ctr">
              <a:lnSpc>
                <a:spcPct val="100000"/>
              </a:lnSpc>
              <a:spcBef>
                <a:spcPts val="0"/>
              </a:spcBef>
              <a:spcAft>
                <a:spcPts val="0"/>
              </a:spcAft>
              <a:buSzPts val="5600"/>
              <a:buNone/>
              <a:defRPr/>
            </a:lvl7pPr>
            <a:lvl8pPr lvl="7" algn="ctr">
              <a:lnSpc>
                <a:spcPct val="100000"/>
              </a:lnSpc>
              <a:spcBef>
                <a:spcPts val="0"/>
              </a:spcBef>
              <a:spcAft>
                <a:spcPts val="0"/>
              </a:spcAft>
              <a:buSzPts val="5600"/>
              <a:buNone/>
              <a:defRPr/>
            </a:lvl8pPr>
            <a:lvl9pPr lvl="8" algn="ctr">
              <a:lnSpc>
                <a:spcPct val="100000"/>
              </a:lnSpc>
              <a:spcBef>
                <a:spcPts val="0"/>
              </a:spcBef>
              <a:spcAft>
                <a:spcPts val="0"/>
              </a:spcAft>
              <a:buSzPts val="56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09_Schedule">
  <p:cSld name="SECTION_HEADER_2_2_1_2">
    <p:bg>
      <p:bgPr>
        <a:solidFill>
          <a:schemeClr val="accent3"/>
        </a:solidFill>
        <a:effectLst/>
      </p:bgPr>
    </p:bg>
    <p:spTree>
      <p:nvGrpSpPr>
        <p:cNvPr id="1" name="Shape 388"/>
        <p:cNvGrpSpPr/>
        <p:nvPr/>
      </p:nvGrpSpPr>
      <p:grpSpPr>
        <a:xfrm>
          <a:off x="0" y="0"/>
          <a:ext cx="0" cy="0"/>
          <a:chOff x="0" y="0"/>
          <a:chExt cx="0" cy="0"/>
        </a:xfrm>
      </p:grpSpPr>
      <p:sp>
        <p:nvSpPr>
          <p:cNvPr id="389" name="Google Shape;389;p79"/>
          <p:cNvSpPr txBox="1">
            <a:spLocks noGrp="1"/>
          </p:cNvSpPr>
          <p:nvPr>
            <p:ph type="title"/>
          </p:nvPr>
        </p:nvSpPr>
        <p:spPr>
          <a:xfrm>
            <a:off x="1403575" y="2651750"/>
            <a:ext cx="4224600" cy="1683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ctr">
              <a:lnSpc>
                <a:spcPct val="100000"/>
              </a:lnSpc>
              <a:spcBef>
                <a:spcPts val="0"/>
              </a:spcBef>
              <a:spcAft>
                <a:spcPts val="0"/>
              </a:spcAft>
              <a:buSzPts val="5600"/>
              <a:buNone/>
              <a:defRPr/>
            </a:lvl2pPr>
            <a:lvl3pPr lvl="2" algn="ctr">
              <a:lnSpc>
                <a:spcPct val="100000"/>
              </a:lnSpc>
              <a:spcBef>
                <a:spcPts val="0"/>
              </a:spcBef>
              <a:spcAft>
                <a:spcPts val="0"/>
              </a:spcAft>
              <a:buSzPts val="5600"/>
              <a:buNone/>
              <a:defRPr/>
            </a:lvl3pPr>
            <a:lvl4pPr lvl="3" algn="ctr">
              <a:lnSpc>
                <a:spcPct val="100000"/>
              </a:lnSpc>
              <a:spcBef>
                <a:spcPts val="0"/>
              </a:spcBef>
              <a:spcAft>
                <a:spcPts val="0"/>
              </a:spcAft>
              <a:buSzPts val="5600"/>
              <a:buNone/>
              <a:defRPr/>
            </a:lvl4pPr>
            <a:lvl5pPr lvl="4" algn="ctr">
              <a:lnSpc>
                <a:spcPct val="100000"/>
              </a:lnSpc>
              <a:spcBef>
                <a:spcPts val="0"/>
              </a:spcBef>
              <a:spcAft>
                <a:spcPts val="0"/>
              </a:spcAft>
              <a:buSzPts val="5600"/>
              <a:buNone/>
              <a:defRPr/>
            </a:lvl5pPr>
            <a:lvl6pPr lvl="5" algn="ctr">
              <a:lnSpc>
                <a:spcPct val="100000"/>
              </a:lnSpc>
              <a:spcBef>
                <a:spcPts val="0"/>
              </a:spcBef>
              <a:spcAft>
                <a:spcPts val="0"/>
              </a:spcAft>
              <a:buSzPts val="5600"/>
              <a:buNone/>
              <a:defRPr/>
            </a:lvl6pPr>
            <a:lvl7pPr lvl="6" algn="ctr">
              <a:lnSpc>
                <a:spcPct val="100000"/>
              </a:lnSpc>
              <a:spcBef>
                <a:spcPts val="0"/>
              </a:spcBef>
              <a:spcAft>
                <a:spcPts val="0"/>
              </a:spcAft>
              <a:buSzPts val="5600"/>
              <a:buNone/>
              <a:defRPr/>
            </a:lvl7pPr>
            <a:lvl8pPr lvl="7" algn="ctr">
              <a:lnSpc>
                <a:spcPct val="100000"/>
              </a:lnSpc>
              <a:spcBef>
                <a:spcPts val="0"/>
              </a:spcBef>
              <a:spcAft>
                <a:spcPts val="0"/>
              </a:spcAft>
              <a:buSzPts val="5600"/>
              <a:buNone/>
              <a:defRPr/>
            </a:lvl8pPr>
            <a:lvl9pPr lvl="8" algn="ctr">
              <a:lnSpc>
                <a:spcPct val="100000"/>
              </a:lnSpc>
              <a:spcBef>
                <a:spcPts val="0"/>
              </a:spcBef>
              <a:spcAft>
                <a:spcPts val="0"/>
              </a:spcAft>
              <a:buSzPts val="5600"/>
              <a:buNone/>
              <a:defRPr/>
            </a:lvl9pPr>
          </a:lstStyle>
          <a:p>
            <a:endParaRPr/>
          </a:p>
        </p:txBody>
      </p:sp>
      <p:sp>
        <p:nvSpPr>
          <p:cNvPr id="390" name="Google Shape;390;p79"/>
          <p:cNvSpPr txBox="1">
            <a:spLocks noGrp="1"/>
          </p:cNvSpPr>
          <p:nvPr>
            <p:ph type="subTitle" idx="1"/>
          </p:nvPr>
        </p:nvSpPr>
        <p:spPr>
          <a:xfrm>
            <a:off x="8444450" y="310896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391" name="Google Shape;391;p79"/>
          <p:cNvSpPr txBox="1">
            <a:spLocks noGrp="1"/>
          </p:cNvSpPr>
          <p:nvPr>
            <p:ph type="subTitle" idx="2"/>
          </p:nvPr>
        </p:nvSpPr>
        <p:spPr>
          <a:xfrm>
            <a:off x="13373075" y="310896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392" name="Google Shape;392;p79"/>
          <p:cNvSpPr txBox="1">
            <a:spLocks noGrp="1"/>
          </p:cNvSpPr>
          <p:nvPr>
            <p:ph type="subTitle" idx="3"/>
          </p:nvPr>
        </p:nvSpPr>
        <p:spPr>
          <a:xfrm>
            <a:off x="8444450"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393" name="Google Shape;393;p79"/>
          <p:cNvSpPr txBox="1">
            <a:spLocks noGrp="1"/>
          </p:cNvSpPr>
          <p:nvPr>
            <p:ph type="subTitle" idx="4"/>
          </p:nvPr>
        </p:nvSpPr>
        <p:spPr>
          <a:xfrm>
            <a:off x="13373075" y="274320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394" name="Google Shape;394;p79"/>
          <p:cNvSpPr txBox="1">
            <a:spLocks noGrp="1"/>
          </p:cNvSpPr>
          <p:nvPr>
            <p:ph type="subTitle" idx="5"/>
          </p:nvPr>
        </p:nvSpPr>
        <p:spPr>
          <a:xfrm>
            <a:off x="8444450" y="484632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395" name="Google Shape;395;p79"/>
          <p:cNvSpPr txBox="1">
            <a:spLocks noGrp="1"/>
          </p:cNvSpPr>
          <p:nvPr>
            <p:ph type="subTitle" idx="6"/>
          </p:nvPr>
        </p:nvSpPr>
        <p:spPr>
          <a:xfrm>
            <a:off x="13373075" y="484632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396" name="Google Shape;396;p79"/>
          <p:cNvSpPr txBox="1">
            <a:spLocks noGrp="1"/>
          </p:cNvSpPr>
          <p:nvPr>
            <p:ph type="subTitle" idx="7"/>
          </p:nvPr>
        </p:nvSpPr>
        <p:spPr>
          <a:xfrm>
            <a:off x="8444450"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397" name="Google Shape;397;p79"/>
          <p:cNvSpPr txBox="1">
            <a:spLocks noGrp="1"/>
          </p:cNvSpPr>
          <p:nvPr>
            <p:ph type="subTitle" idx="8"/>
          </p:nvPr>
        </p:nvSpPr>
        <p:spPr>
          <a:xfrm>
            <a:off x="13373075" y="44805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398" name="Google Shape;398;p79"/>
          <p:cNvSpPr txBox="1">
            <a:spLocks noGrp="1"/>
          </p:cNvSpPr>
          <p:nvPr>
            <p:ph type="subTitle" idx="9"/>
          </p:nvPr>
        </p:nvSpPr>
        <p:spPr>
          <a:xfrm>
            <a:off x="8444450" y="658368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399" name="Google Shape;399;p79"/>
          <p:cNvSpPr txBox="1">
            <a:spLocks noGrp="1"/>
          </p:cNvSpPr>
          <p:nvPr>
            <p:ph type="subTitle" idx="13"/>
          </p:nvPr>
        </p:nvSpPr>
        <p:spPr>
          <a:xfrm>
            <a:off x="13373075" y="658368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400" name="Google Shape;400;p79"/>
          <p:cNvSpPr txBox="1">
            <a:spLocks noGrp="1"/>
          </p:cNvSpPr>
          <p:nvPr>
            <p:ph type="subTitle" idx="14"/>
          </p:nvPr>
        </p:nvSpPr>
        <p:spPr>
          <a:xfrm>
            <a:off x="8444450"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1" name="Google Shape;401;p79"/>
          <p:cNvSpPr txBox="1">
            <a:spLocks noGrp="1"/>
          </p:cNvSpPr>
          <p:nvPr>
            <p:ph type="subTitle" idx="15"/>
          </p:nvPr>
        </p:nvSpPr>
        <p:spPr>
          <a:xfrm>
            <a:off x="13373075" y="62179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2" name="Google Shape;402;p79"/>
          <p:cNvSpPr txBox="1">
            <a:spLocks noGrp="1"/>
          </p:cNvSpPr>
          <p:nvPr>
            <p:ph type="subTitle" idx="16"/>
          </p:nvPr>
        </p:nvSpPr>
        <p:spPr>
          <a:xfrm>
            <a:off x="8444450" y="832104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403" name="Google Shape;403;p79"/>
          <p:cNvSpPr txBox="1">
            <a:spLocks noGrp="1"/>
          </p:cNvSpPr>
          <p:nvPr>
            <p:ph type="subTitle" idx="17"/>
          </p:nvPr>
        </p:nvSpPr>
        <p:spPr>
          <a:xfrm>
            <a:off x="13373075" y="8321040"/>
            <a:ext cx="4224600" cy="822900"/>
          </a:xfrm>
          <a:prstGeom prst="rect">
            <a:avLst/>
          </a:prstGeom>
          <a:noFill/>
          <a:ln>
            <a:noFill/>
          </a:ln>
        </p:spPr>
        <p:txBody>
          <a:bodyPr spcFirstLastPara="1" wrap="square" lIns="0" tIns="0" rIns="0" bIns="0" anchor="t" anchorCtr="0">
            <a:noAutofit/>
          </a:bodyPr>
          <a:lstStyle>
            <a:lvl1pPr marR="0" lvl="0" algn="l">
              <a:lnSpc>
                <a:spcPct val="110000"/>
              </a:lnSpc>
              <a:spcBef>
                <a:spcPts val="0"/>
              </a:spcBef>
              <a:spcAft>
                <a:spcPts val="0"/>
              </a:spcAft>
              <a:buSzPts val="1800"/>
              <a:buNone/>
              <a:defRPr sz="2700"/>
            </a:lvl1pPr>
            <a:lvl2pPr lvl="1" algn="l">
              <a:lnSpc>
                <a:spcPct val="110000"/>
              </a:lnSpc>
              <a:spcBef>
                <a:spcPts val="0"/>
              </a:spcBef>
              <a:spcAft>
                <a:spcPts val="0"/>
              </a:spcAft>
              <a:buSzPts val="1800"/>
              <a:buNone/>
              <a:defRPr sz="2700"/>
            </a:lvl2pPr>
            <a:lvl3pPr lvl="2" algn="l">
              <a:lnSpc>
                <a:spcPct val="110000"/>
              </a:lnSpc>
              <a:spcBef>
                <a:spcPts val="0"/>
              </a:spcBef>
              <a:spcAft>
                <a:spcPts val="0"/>
              </a:spcAft>
              <a:buSzPts val="1800"/>
              <a:buNone/>
              <a:defRPr sz="2700"/>
            </a:lvl3pPr>
            <a:lvl4pPr lvl="3" algn="l">
              <a:lnSpc>
                <a:spcPct val="110000"/>
              </a:lnSpc>
              <a:spcBef>
                <a:spcPts val="0"/>
              </a:spcBef>
              <a:spcAft>
                <a:spcPts val="0"/>
              </a:spcAft>
              <a:buSzPts val="1800"/>
              <a:buNone/>
              <a:defRPr sz="2700"/>
            </a:lvl4pPr>
            <a:lvl5pPr lvl="4" algn="l">
              <a:lnSpc>
                <a:spcPct val="110000"/>
              </a:lnSpc>
              <a:spcBef>
                <a:spcPts val="0"/>
              </a:spcBef>
              <a:spcAft>
                <a:spcPts val="0"/>
              </a:spcAft>
              <a:buSzPts val="1800"/>
              <a:buNone/>
              <a:defRPr sz="2700"/>
            </a:lvl5pPr>
            <a:lvl6pPr lvl="5" algn="l">
              <a:lnSpc>
                <a:spcPct val="110000"/>
              </a:lnSpc>
              <a:spcBef>
                <a:spcPts val="0"/>
              </a:spcBef>
              <a:spcAft>
                <a:spcPts val="0"/>
              </a:spcAft>
              <a:buSzPts val="1800"/>
              <a:buNone/>
              <a:defRPr sz="2700"/>
            </a:lvl6pPr>
            <a:lvl7pPr lvl="6" algn="l">
              <a:lnSpc>
                <a:spcPct val="110000"/>
              </a:lnSpc>
              <a:spcBef>
                <a:spcPts val="0"/>
              </a:spcBef>
              <a:spcAft>
                <a:spcPts val="0"/>
              </a:spcAft>
              <a:buSzPts val="1800"/>
              <a:buNone/>
              <a:defRPr sz="2700"/>
            </a:lvl7pPr>
            <a:lvl8pPr lvl="7" algn="l">
              <a:lnSpc>
                <a:spcPct val="110000"/>
              </a:lnSpc>
              <a:spcBef>
                <a:spcPts val="0"/>
              </a:spcBef>
              <a:spcAft>
                <a:spcPts val="0"/>
              </a:spcAft>
              <a:buSzPts val="1800"/>
              <a:buNone/>
              <a:defRPr sz="2700"/>
            </a:lvl8pPr>
            <a:lvl9pPr lvl="8" algn="l">
              <a:lnSpc>
                <a:spcPct val="110000"/>
              </a:lnSpc>
              <a:spcBef>
                <a:spcPts val="0"/>
              </a:spcBef>
              <a:spcAft>
                <a:spcPts val="0"/>
              </a:spcAft>
              <a:buSzPts val="1800"/>
              <a:buNone/>
              <a:defRPr sz="2700"/>
            </a:lvl9pPr>
          </a:lstStyle>
          <a:p>
            <a:endParaRPr/>
          </a:p>
        </p:txBody>
      </p:sp>
      <p:sp>
        <p:nvSpPr>
          <p:cNvPr id="404" name="Google Shape;404;p79"/>
          <p:cNvSpPr txBox="1">
            <a:spLocks noGrp="1"/>
          </p:cNvSpPr>
          <p:nvPr>
            <p:ph type="subTitle" idx="18"/>
          </p:nvPr>
        </p:nvSpPr>
        <p:spPr>
          <a:xfrm>
            <a:off x="8444450"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5" name="Google Shape;405;p79"/>
          <p:cNvSpPr txBox="1">
            <a:spLocks noGrp="1"/>
          </p:cNvSpPr>
          <p:nvPr>
            <p:ph type="subTitle" idx="19"/>
          </p:nvPr>
        </p:nvSpPr>
        <p:spPr>
          <a:xfrm>
            <a:off x="13373075" y="79552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6" name="Google Shape;406;p79"/>
          <p:cNvSpPr txBox="1">
            <a:spLocks noGrp="1"/>
          </p:cNvSpPr>
          <p:nvPr>
            <p:ph type="subTitle" idx="20"/>
          </p:nvPr>
        </p:nvSpPr>
        <p:spPr>
          <a:xfrm>
            <a:off x="8444450"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7" name="Google Shape;407;p79"/>
          <p:cNvSpPr txBox="1">
            <a:spLocks noGrp="1"/>
          </p:cNvSpPr>
          <p:nvPr>
            <p:ph type="subTitle" idx="21"/>
          </p:nvPr>
        </p:nvSpPr>
        <p:spPr>
          <a:xfrm>
            <a:off x="13373075" y="356616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8" name="Google Shape;408;p79"/>
          <p:cNvSpPr txBox="1">
            <a:spLocks noGrp="1"/>
          </p:cNvSpPr>
          <p:nvPr>
            <p:ph type="subTitle" idx="22"/>
          </p:nvPr>
        </p:nvSpPr>
        <p:spPr>
          <a:xfrm>
            <a:off x="8444450"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09" name="Google Shape;409;p79"/>
          <p:cNvSpPr txBox="1">
            <a:spLocks noGrp="1"/>
          </p:cNvSpPr>
          <p:nvPr>
            <p:ph type="subTitle" idx="23"/>
          </p:nvPr>
        </p:nvSpPr>
        <p:spPr>
          <a:xfrm>
            <a:off x="13373075" y="530352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10" name="Google Shape;410;p79"/>
          <p:cNvSpPr txBox="1">
            <a:spLocks noGrp="1"/>
          </p:cNvSpPr>
          <p:nvPr>
            <p:ph type="subTitle" idx="24"/>
          </p:nvPr>
        </p:nvSpPr>
        <p:spPr>
          <a:xfrm>
            <a:off x="8444450"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11" name="Google Shape;411;p79"/>
          <p:cNvSpPr txBox="1">
            <a:spLocks noGrp="1"/>
          </p:cNvSpPr>
          <p:nvPr>
            <p:ph type="subTitle" idx="25"/>
          </p:nvPr>
        </p:nvSpPr>
        <p:spPr>
          <a:xfrm>
            <a:off x="13373075" y="704088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12" name="Google Shape;412;p79"/>
          <p:cNvSpPr txBox="1">
            <a:spLocks noGrp="1"/>
          </p:cNvSpPr>
          <p:nvPr>
            <p:ph type="subTitle" idx="26"/>
          </p:nvPr>
        </p:nvSpPr>
        <p:spPr>
          <a:xfrm>
            <a:off x="8444450"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
        <p:nvSpPr>
          <p:cNvPr id="413" name="Google Shape;413;p79"/>
          <p:cNvSpPr txBox="1">
            <a:spLocks noGrp="1"/>
          </p:cNvSpPr>
          <p:nvPr>
            <p:ph type="subTitle" idx="27"/>
          </p:nvPr>
        </p:nvSpPr>
        <p:spPr>
          <a:xfrm>
            <a:off x="13373075" y="8778240"/>
            <a:ext cx="4224600" cy="347400"/>
          </a:xfrm>
          <a:prstGeom prst="rect">
            <a:avLst/>
          </a:prstGeom>
          <a:noFill/>
          <a:ln>
            <a:noFill/>
          </a:ln>
        </p:spPr>
        <p:txBody>
          <a:bodyPr spcFirstLastPara="1" wrap="square" lIns="0" tIns="0" rIns="0" bIns="0" anchor="b" anchorCtr="0">
            <a:noAutofit/>
          </a:bodyPr>
          <a:lstStyle>
            <a:lvl1pPr marR="0" lvl="0" algn="l">
              <a:lnSpc>
                <a:spcPct val="125000"/>
              </a:lnSpc>
              <a:spcBef>
                <a:spcPts val="0"/>
              </a:spcBef>
              <a:spcAft>
                <a:spcPts val="0"/>
              </a:spcAft>
              <a:buSzPts val="1800"/>
              <a:buNone/>
              <a:defRPr b="0"/>
            </a:lvl1pPr>
            <a:lvl2pPr lvl="1" algn="l">
              <a:lnSpc>
                <a:spcPct val="125000"/>
              </a:lnSpc>
              <a:spcBef>
                <a:spcPts val="0"/>
              </a:spcBef>
              <a:spcAft>
                <a:spcPts val="0"/>
              </a:spcAft>
              <a:buSzPts val="1800"/>
              <a:buNone/>
              <a:defRPr b="0"/>
            </a:lvl2pPr>
            <a:lvl3pPr lvl="2" algn="l">
              <a:lnSpc>
                <a:spcPct val="125000"/>
              </a:lnSpc>
              <a:spcBef>
                <a:spcPts val="0"/>
              </a:spcBef>
              <a:spcAft>
                <a:spcPts val="0"/>
              </a:spcAft>
              <a:buSzPts val="1800"/>
              <a:buNone/>
              <a:defRPr b="0"/>
            </a:lvl3pPr>
            <a:lvl4pPr lvl="3" algn="l">
              <a:lnSpc>
                <a:spcPct val="125000"/>
              </a:lnSpc>
              <a:spcBef>
                <a:spcPts val="0"/>
              </a:spcBef>
              <a:spcAft>
                <a:spcPts val="0"/>
              </a:spcAft>
              <a:buSzPts val="1800"/>
              <a:buNone/>
              <a:defRPr b="0"/>
            </a:lvl4pPr>
            <a:lvl5pPr lvl="4" algn="l">
              <a:lnSpc>
                <a:spcPct val="125000"/>
              </a:lnSpc>
              <a:spcBef>
                <a:spcPts val="0"/>
              </a:spcBef>
              <a:spcAft>
                <a:spcPts val="0"/>
              </a:spcAft>
              <a:buSzPts val="1800"/>
              <a:buNone/>
              <a:defRPr b="0"/>
            </a:lvl5pPr>
            <a:lvl6pPr lvl="5" algn="l">
              <a:lnSpc>
                <a:spcPct val="125000"/>
              </a:lnSpc>
              <a:spcBef>
                <a:spcPts val="0"/>
              </a:spcBef>
              <a:spcAft>
                <a:spcPts val="0"/>
              </a:spcAft>
              <a:buSzPts val="1800"/>
              <a:buNone/>
              <a:defRPr b="0"/>
            </a:lvl6pPr>
            <a:lvl7pPr lvl="6" algn="l">
              <a:lnSpc>
                <a:spcPct val="125000"/>
              </a:lnSpc>
              <a:spcBef>
                <a:spcPts val="0"/>
              </a:spcBef>
              <a:spcAft>
                <a:spcPts val="0"/>
              </a:spcAft>
              <a:buSzPts val="1800"/>
              <a:buNone/>
              <a:defRPr b="0"/>
            </a:lvl7pPr>
            <a:lvl8pPr lvl="7" algn="l">
              <a:lnSpc>
                <a:spcPct val="125000"/>
              </a:lnSpc>
              <a:spcBef>
                <a:spcPts val="0"/>
              </a:spcBef>
              <a:spcAft>
                <a:spcPts val="0"/>
              </a:spcAft>
              <a:buSzPts val="1800"/>
              <a:buNone/>
              <a:defRPr b="0"/>
            </a:lvl8pPr>
            <a:lvl9pPr lvl="8" algn="l">
              <a:lnSpc>
                <a:spcPct val="125000"/>
              </a:lnSpc>
              <a:spcBef>
                <a:spcPts val="0"/>
              </a:spcBef>
              <a:spcAft>
                <a:spcPts val="0"/>
              </a:spcAft>
              <a:buSzPts val="1800"/>
              <a:buNone/>
              <a:defRPr b="0"/>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2_Mission">
  <p:cSld name="SECTION_HEADER_2_1_2_1_2">
    <p:bg>
      <p:bgPr>
        <a:solidFill>
          <a:schemeClr val="accent3"/>
        </a:solidFill>
        <a:effectLst/>
      </p:bgPr>
    </p:bg>
    <p:spTree>
      <p:nvGrpSpPr>
        <p:cNvPr id="1" name="Shape 414"/>
        <p:cNvGrpSpPr/>
        <p:nvPr/>
      </p:nvGrpSpPr>
      <p:grpSpPr>
        <a:xfrm>
          <a:off x="0" y="0"/>
          <a:ext cx="0" cy="0"/>
          <a:chOff x="0" y="0"/>
          <a:chExt cx="0" cy="0"/>
        </a:xfrm>
      </p:grpSpPr>
      <p:sp>
        <p:nvSpPr>
          <p:cNvPr id="415" name="Google Shape;415;p80"/>
          <p:cNvSpPr txBox="1">
            <a:spLocks noGrp="1"/>
          </p:cNvSpPr>
          <p:nvPr>
            <p:ph type="title"/>
          </p:nvPr>
        </p:nvSpPr>
        <p:spPr>
          <a:xfrm>
            <a:off x="1403600" y="356616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SzPts val="3600"/>
              <a:buNone/>
              <a:defRPr sz="3600"/>
            </a:lvl1pPr>
            <a:lvl2pPr lvl="1" algn="ctr">
              <a:lnSpc>
                <a:spcPct val="125000"/>
              </a:lnSpc>
              <a:spcBef>
                <a:spcPts val="0"/>
              </a:spcBef>
              <a:spcAft>
                <a:spcPts val="0"/>
              </a:spcAft>
              <a:buSzPts val="3600"/>
              <a:buNone/>
              <a:defRPr sz="3600"/>
            </a:lvl2pPr>
            <a:lvl3pPr lvl="2" algn="ctr">
              <a:lnSpc>
                <a:spcPct val="125000"/>
              </a:lnSpc>
              <a:spcBef>
                <a:spcPts val="0"/>
              </a:spcBef>
              <a:spcAft>
                <a:spcPts val="0"/>
              </a:spcAft>
              <a:buSzPts val="3600"/>
              <a:buNone/>
              <a:defRPr sz="3600"/>
            </a:lvl3pPr>
            <a:lvl4pPr lvl="3" algn="ctr">
              <a:lnSpc>
                <a:spcPct val="125000"/>
              </a:lnSpc>
              <a:spcBef>
                <a:spcPts val="0"/>
              </a:spcBef>
              <a:spcAft>
                <a:spcPts val="0"/>
              </a:spcAft>
              <a:buSzPts val="3600"/>
              <a:buNone/>
              <a:defRPr sz="3600"/>
            </a:lvl4pPr>
            <a:lvl5pPr lvl="4" algn="ctr">
              <a:lnSpc>
                <a:spcPct val="125000"/>
              </a:lnSpc>
              <a:spcBef>
                <a:spcPts val="0"/>
              </a:spcBef>
              <a:spcAft>
                <a:spcPts val="0"/>
              </a:spcAft>
              <a:buSzPts val="3600"/>
              <a:buNone/>
              <a:defRPr sz="3600"/>
            </a:lvl5pPr>
            <a:lvl6pPr lvl="5" algn="ctr">
              <a:lnSpc>
                <a:spcPct val="125000"/>
              </a:lnSpc>
              <a:spcBef>
                <a:spcPts val="0"/>
              </a:spcBef>
              <a:spcAft>
                <a:spcPts val="0"/>
              </a:spcAft>
              <a:buSzPts val="3600"/>
              <a:buNone/>
              <a:defRPr sz="3600"/>
            </a:lvl6pPr>
            <a:lvl7pPr lvl="6" algn="ctr">
              <a:lnSpc>
                <a:spcPct val="125000"/>
              </a:lnSpc>
              <a:spcBef>
                <a:spcPts val="0"/>
              </a:spcBef>
              <a:spcAft>
                <a:spcPts val="0"/>
              </a:spcAft>
              <a:buSzPts val="3600"/>
              <a:buNone/>
              <a:defRPr sz="3600"/>
            </a:lvl7pPr>
            <a:lvl8pPr lvl="7" algn="ctr">
              <a:lnSpc>
                <a:spcPct val="125000"/>
              </a:lnSpc>
              <a:spcBef>
                <a:spcPts val="0"/>
              </a:spcBef>
              <a:spcAft>
                <a:spcPts val="0"/>
              </a:spcAft>
              <a:buSzPts val="3600"/>
              <a:buNone/>
              <a:defRPr sz="3600"/>
            </a:lvl8pPr>
            <a:lvl9pPr lvl="8" algn="ctr">
              <a:lnSpc>
                <a:spcPct val="125000"/>
              </a:lnSpc>
              <a:spcBef>
                <a:spcPts val="0"/>
              </a:spcBef>
              <a:spcAft>
                <a:spcPts val="0"/>
              </a:spcAft>
              <a:buSzPts val="3600"/>
              <a:buNone/>
              <a:defRPr sz="3600"/>
            </a:lvl9pPr>
          </a:lstStyle>
          <a:p>
            <a:endParaRPr/>
          </a:p>
        </p:txBody>
      </p:sp>
      <p:sp>
        <p:nvSpPr>
          <p:cNvPr id="416" name="Google Shape;416;p80"/>
          <p:cNvSpPr txBox="1">
            <a:spLocks noGrp="1"/>
          </p:cNvSpPr>
          <p:nvPr>
            <p:ph type="subTitle" idx="1"/>
          </p:nvPr>
        </p:nvSpPr>
        <p:spPr>
          <a:xfrm>
            <a:off x="1403600" y="2743200"/>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5_Quote">
  <p:cSld name="SECTION_HEADER_2_1_2_2_2">
    <p:bg>
      <p:bgPr>
        <a:solidFill>
          <a:schemeClr val="accent3"/>
        </a:solidFill>
        <a:effectLst/>
      </p:bgPr>
    </p:bg>
    <p:spTree>
      <p:nvGrpSpPr>
        <p:cNvPr id="1" name="Shape 417"/>
        <p:cNvGrpSpPr/>
        <p:nvPr/>
      </p:nvGrpSpPr>
      <p:grpSpPr>
        <a:xfrm>
          <a:off x="0" y="0"/>
          <a:ext cx="0" cy="0"/>
          <a:chOff x="0" y="0"/>
          <a:chExt cx="0" cy="0"/>
        </a:xfrm>
      </p:grpSpPr>
      <p:sp>
        <p:nvSpPr>
          <p:cNvPr id="418" name="Google Shape;418;p81"/>
          <p:cNvSpPr txBox="1">
            <a:spLocks noGrp="1"/>
          </p:cNvSpPr>
          <p:nvPr>
            <p:ph type="title"/>
          </p:nvPr>
        </p:nvSpPr>
        <p:spPr>
          <a:xfrm>
            <a:off x="1403600" y="269748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SzPts val="3600"/>
              <a:buNone/>
              <a:defRPr sz="3600"/>
            </a:lvl1pPr>
            <a:lvl2pPr lvl="1" algn="ctr">
              <a:lnSpc>
                <a:spcPct val="125000"/>
              </a:lnSpc>
              <a:spcBef>
                <a:spcPts val="0"/>
              </a:spcBef>
              <a:spcAft>
                <a:spcPts val="0"/>
              </a:spcAft>
              <a:buSzPts val="3600"/>
              <a:buNone/>
              <a:defRPr sz="3600"/>
            </a:lvl2pPr>
            <a:lvl3pPr lvl="2" algn="ctr">
              <a:lnSpc>
                <a:spcPct val="125000"/>
              </a:lnSpc>
              <a:spcBef>
                <a:spcPts val="0"/>
              </a:spcBef>
              <a:spcAft>
                <a:spcPts val="0"/>
              </a:spcAft>
              <a:buSzPts val="3600"/>
              <a:buNone/>
              <a:defRPr sz="3600"/>
            </a:lvl3pPr>
            <a:lvl4pPr lvl="3" algn="ctr">
              <a:lnSpc>
                <a:spcPct val="125000"/>
              </a:lnSpc>
              <a:spcBef>
                <a:spcPts val="0"/>
              </a:spcBef>
              <a:spcAft>
                <a:spcPts val="0"/>
              </a:spcAft>
              <a:buSzPts val="3600"/>
              <a:buNone/>
              <a:defRPr sz="3600"/>
            </a:lvl4pPr>
            <a:lvl5pPr lvl="4" algn="ctr">
              <a:lnSpc>
                <a:spcPct val="125000"/>
              </a:lnSpc>
              <a:spcBef>
                <a:spcPts val="0"/>
              </a:spcBef>
              <a:spcAft>
                <a:spcPts val="0"/>
              </a:spcAft>
              <a:buSzPts val="3600"/>
              <a:buNone/>
              <a:defRPr sz="3600"/>
            </a:lvl5pPr>
            <a:lvl6pPr lvl="5" algn="ctr">
              <a:lnSpc>
                <a:spcPct val="125000"/>
              </a:lnSpc>
              <a:spcBef>
                <a:spcPts val="0"/>
              </a:spcBef>
              <a:spcAft>
                <a:spcPts val="0"/>
              </a:spcAft>
              <a:buSzPts val="3600"/>
              <a:buNone/>
              <a:defRPr sz="3600"/>
            </a:lvl6pPr>
            <a:lvl7pPr lvl="6" algn="ctr">
              <a:lnSpc>
                <a:spcPct val="125000"/>
              </a:lnSpc>
              <a:spcBef>
                <a:spcPts val="0"/>
              </a:spcBef>
              <a:spcAft>
                <a:spcPts val="0"/>
              </a:spcAft>
              <a:buSzPts val="3600"/>
              <a:buNone/>
              <a:defRPr sz="3600"/>
            </a:lvl7pPr>
            <a:lvl8pPr lvl="7" algn="ctr">
              <a:lnSpc>
                <a:spcPct val="125000"/>
              </a:lnSpc>
              <a:spcBef>
                <a:spcPts val="0"/>
              </a:spcBef>
              <a:spcAft>
                <a:spcPts val="0"/>
              </a:spcAft>
              <a:buSzPts val="3600"/>
              <a:buNone/>
              <a:defRPr sz="3600"/>
            </a:lvl8pPr>
            <a:lvl9pPr lvl="8" algn="ctr">
              <a:lnSpc>
                <a:spcPct val="125000"/>
              </a:lnSpc>
              <a:spcBef>
                <a:spcPts val="0"/>
              </a:spcBef>
              <a:spcAft>
                <a:spcPts val="0"/>
              </a:spcAft>
              <a:buSzPts val="3600"/>
              <a:buNone/>
              <a:defRPr sz="3600"/>
            </a:lvl9pPr>
          </a:lstStyle>
          <a:p>
            <a:endParaRPr/>
          </a:p>
        </p:txBody>
      </p:sp>
      <p:sp>
        <p:nvSpPr>
          <p:cNvPr id="419" name="Google Shape;419;p81"/>
          <p:cNvSpPr txBox="1">
            <a:spLocks noGrp="1"/>
          </p:cNvSpPr>
          <p:nvPr>
            <p:ph type="subTitle" idx="1"/>
          </p:nvPr>
        </p:nvSpPr>
        <p:spPr>
          <a:xfrm>
            <a:off x="1403600" y="7306061"/>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18_Section">
  <p:cSld name="SECTION_HEADER_2_3_2">
    <p:bg>
      <p:bgPr>
        <a:solidFill>
          <a:schemeClr val="accent3"/>
        </a:solidFill>
        <a:effectLst/>
      </p:bgPr>
    </p:bg>
    <p:spTree>
      <p:nvGrpSpPr>
        <p:cNvPr id="1" name="Shape 420"/>
        <p:cNvGrpSpPr/>
        <p:nvPr/>
      </p:nvGrpSpPr>
      <p:grpSpPr>
        <a:xfrm>
          <a:off x="0" y="0"/>
          <a:ext cx="0" cy="0"/>
          <a:chOff x="0" y="0"/>
          <a:chExt cx="0" cy="0"/>
        </a:xfrm>
      </p:grpSpPr>
      <p:sp>
        <p:nvSpPr>
          <p:cNvPr id="421" name="Google Shape;421;p82"/>
          <p:cNvSpPr txBox="1">
            <a:spLocks noGrp="1"/>
          </p:cNvSpPr>
          <p:nvPr>
            <p:ph type="ctrTitle"/>
          </p:nvPr>
        </p:nvSpPr>
        <p:spPr>
          <a:xfrm>
            <a:off x="1403600" y="2651750"/>
            <a:ext cx="11964900" cy="1719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21_Text">
  <p:cSld name="TITLE_AND_BODY_1_3">
    <p:bg>
      <p:bgPr>
        <a:solidFill>
          <a:schemeClr val="accent3"/>
        </a:solidFill>
        <a:effectLst/>
      </p:bgPr>
    </p:bg>
    <p:spTree>
      <p:nvGrpSpPr>
        <p:cNvPr id="1" name="Shape 422"/>
        <p:cNvGrpSpPr/>
        <p:nvPr/>
      </p:nvGrpSpPr>
      <p:grpSpPr>
        <a:xfrm>
          <a:off x="0" y="0"/>
          <a:ext cx="0" cy="0"/>
          <a:chOff x="0" y="0"/>
          <a:chExt cx="0" cy="0"/>
        </a:xfrm>
      </p:grpSpPr>
      <p:sp>
        <p:nvSpPr>
          <p:cNvPr id="423" name="Google Shape;423;p83"/>
          <p:cNvSpPr txBox="1">
            <a:spLocks noGrp="1"/>
          </p:cNvSpPr>
          <p:nvPr>
            <p:ph type="title"/>
          </p:nvPr>
        </p:nvSpPr>
        <p:spPr>
          <a:xfrm>
            <a:off x="699500" y="2651750"/>
            <a:ext cx="14785800" cy="850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24" name="Google Shape;424;p83"/>
          <p:cNvSpPr txBox="1">
            <a:spLocks noGrp="1"/>
          </p:cNvSpPr>
          <p:nvPr>
            <p:ph type="body" idx="1"/>
          </p:nvPr>
        </p:nvSpPr>
        <p:spPr>
          <a:xfrm>
            <a:off x="699500" y="4105647"/>
            <a:ext cx="147858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25" name="Google Shape;425;p83"/>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24_Text (Two-Thirds)">
  <p:cSld name="TITLE_AND_BODY_1_1_3">
    <p:bg>
      <p:bgPr>
        <a:solidFill>
          <a:schemeClr val="accent3"/>
        </a:solidFill>
        <a:effectLst/>
      </p:bgPr>
    </p:bg>
    <p:spTree>
      <p:nvGrpSpPr>
        <p:cNvPr id="1" name="Shape 426"/>
        <p:cNvGrpSpPr/>
        <p:nvPr/>
      </p:nvGrpSpPr>
      <p:grpSpPr>
        <a:xfrm>
          <a:off x="0" y="0"/>
          <a:ext cx="0" cy="0"/>
          <a:chOff x="0" y="0"/>
          <a:chExt cx="0" cy="0"/>
        </a:xfrm>
      </p:grpSpPr>
      <p:sp>
        <p:nvSpPr>
          <p:cNvPr id="427" name="Google Shape;427;p84"/>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28" name="Google Shape;428;p84"/>
          <p:cNvSpPr txBox="1">
            <a:spLocks noGrp="1"/>
          </p:cNvSpPr>
          <p:nvPr>
            <p:ph type="title"/>
          </p:nvPr>
        </p:nvSpPr>
        <p:spPr>
          <a:xfrm>
            <a:off x="699525" y="2651750"/>
            <a:ext cx="105612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29" name="Google Shape;429;p84"/>
          <p:cNvSpPr txBox="1">
            <a:spLocks noGrp="1"/>
          </p:cNvSpPr>
          <p:nvPr>
            <p:ph type="body" idx="2"/>
          </p:nvPr>
        </p:nvSpPr>
        <p:spPr>
          <a:xfrm>
            <a:off x="699525" y="4969750"/>
            <a:ext cx="105612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27_Text (Half)">
  <p:cSld name="TITLE_AND_BODY_2_5">
    <p:bg>
      <p:bgPr>
        <a:solidFill>
          <a:schemeClr val="accent3"/>
        </a:solidFill>
        <a:effectLst/>
      </p:bgPr>
    </p:bg>
    <p:spTree>
      <p:nvGrpSpPr>
        <p:cNvPr id="1" name="Shape 430"/>
        <p:cNvGrpSpPr/>
        <p:nvPr/>
      </p:nvGrpSpPr>
      <p:grpSpPr>
        <a:xfrm>
          <a:off x="0" y="0"/>
          <a:ext cx="0" cy="0"/>
          <a:chOff x="0" y="0"/>
          <a:chExt cx="0" cy="0"/>
        </a:xfrm>
      </p:grpSpPr>
      <p:sp>
        <p:nvSpPr>
          <p:cNvPr id="431" name="Google Shape;431;p85"/>
          <p:cNvSpPr txBox="1">
            <a:spLocks noGrp="1"/>
          </p:cNvSpPr>
          <p:nvPr>
            <p:ph type="title"/>
          </p:nvPr>
        </p:nvSpPr>
        <p:spPr>
          <a:xfrm>
            <a:off x="699525" y="2651750"/>
            <a:ext cx="7745100" cy="1710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32" name="Google Shape;432;p85"/>
          <p:cNvSpPr txBox="1">
            <a:spLocks noGrp="1"/>
          </p:cNvSpPr>
          <p:nvPr>
            <p:ph type="body" idx="1"/>
          </p:nvPr>
        </p:nvSpPr>
        <p:spPr>
          <a:xfrm>
            <a:off x="699525" y="4969750"/>
            <a:ext cx="77451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33" name="Google Shape;433;p85"/>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30_Text (Third)">
  <p:cSld name="TITLE_AND_BODY_2_1_3">
    <p:bg>
      <p:bgPr>
        <a:solidFill>
          <a:schemeClr val="accent3"/>
        </a:solidFill>
        <a:effectLst/>
      </p:bgPr>
    </p:bg>
    <p:spTree>
      <p:nvGrpSpPr>
        <p:cNvPr id="1" name="Shape 434"/>
        <p:cNvGrpSpPr/>
        <p:nvPr/>
      </p:nvGrpSpPr>
      <p:grpSpPr>
        <a:xfrm>
          <a:off x="0" y="0"/>
          <a:ext cx="0" cy="0"/>
          <a:chOff x="0" y="0"/>
          <a:chExt cx="0" cy="0"/>
        </a:xfrm>
      </p:grpSpPr>
      <p:sp>
        <p:nvSpPr>
          <p:cNvPr id="435" name="Google Shape;435;p86"/>
          <p:cNvSpPr txBox="1">
            <a:spLocks noGrp="1"/>
          </p:cNvSpPr>
          <p:nvPr>
            <p:ph type="title"/>
          </p:nvPr>
        </p:nvSpPr>
        <p:spPr>
          <a:xfrm>
            <a:off x="699525" y="2651750"/>
            <a:ext cx="49287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36" name="Google Shape;436;p86"/>
          <p:cNvSpPr txBox="1">
            <a:spLocks noGrp="1"/>
          </p:cNvSpPr>
          <p:nvPr>
            <p:ph type="body" idx="1"/>
          </p:nvPr>
        </p:nvSpPr>
        <p:spPr>
          <a:xfrm>
            <a:off x="699525" y="5843023"/>
            <a:ext cx="49287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37" name="Google Shape;437;p86"/>
          <p:cNvSpPr txBox="1">
            <a:spLocks noGrp="1"/>
          </p:cNvSpPr>
          <p:nvPr>
            <p:ph type="subTitle" idx="2"/>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33_Columns (Two)">
  <p:cSld name="TITLE_AND_BODY_2_2_3">
    <p:bg>
      <p:bgPr>
        <a:solidFill>
          <a:schemeClr val="accent3"/>
        </a:solidFill>
        <a:effectLst/>
      </p:bgPr>
    </p:bg>
    <p:spTree>
      <p:nvGrpSpPr>
        <p:cNvPr id="1" name="Shape 438"/>
        <p:cNvGrpSpPr/>
        <p:nvPr/>
      </p:nvGrpSpPr>
      <p:grpSpPr>
        <a:xfrm>
          <a:off x="0" y="0"/>
          <a:ext cx="0" cy="0"/>
          <a:chOff x="0" y="0"/>
          <a:chExt cx="0" cy="0"/>
        </a:xfrm>
      </p:grpSpPr>
      <p:sp>
        <p:nvSpPr>
          <p:cNvPr id="439" name="Google Shape;439;p87"/>
          <p:cNvSpPr txBox="1">
            <a:spLocks noGrp="1"/>
          </p:cNvSpPr>
          <p:nvPr>
            <p:ph type="title"/>
          </p:nvPr>
        </p:nvSpPr>
        <p:spPr>
          <a:xfrm>
            <a:off x="140360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40" name="Google Shape;440;p87"/>
          <p:cNvSpPr txBox="1">
            <a:spLocks noGrp="1"/>
          </p:cNvSpPr>
          <p:nvPr>
            <p:ph type="body" idx="1"/>
          </p:nvPr>
        </p:nvSpPr>
        <p:spPr>
          <a:xfrm>
            <a:off x="140360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41" name="Google Shape;441;p87"/>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42" name="Google Shape;442;p87"/>
          <p:cNvSpPr txBox="1">
            <a:spLocks noGrp="1"/>
          </p:cNvSpPr>
          <p:nvPr>
            <p:ph type="title" idx="3"/>
          </p:nvPr>
        </p:nvSpPr>
        <p:spPr>
          <a:xfrm>
            <a:off x="10556750" y="2651750"/>
            <a:ext cx="6336900" cy="2569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443" name="Google Shape;443;p87"/>
          <p:cNvSpPr txBox="1">
            <a:spLocks noGrp="1"/>
          </p:cNvSpPr>
          <p:nvPr>
            <p:ph type="body" idx="4"/>
          </p:nvPr>
        </p:nvSpPr>
        <p:spPr>
          <a:xfrm>
            <a:off x="10556750" y="5843023"/>
            <a:ext cx="6336900" cy="37443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0_Mission">
  <p:cSld name="SECTION_HEADER_2_1_2_1">
    <p:spTree>
      <p:nvGrpSpPr>
        <p:cNvPr id="1" name="Shape 80"/>
        <p:cNvGrpSpPr/>
        <p:nvPr/>
      </p:nvGrpSpPr>
      <p:grpSpPr>
        <a:xfrm>
          <a:off x="0" y="0"/>
          <a:ext cx="0" cy="0"/>
          <a:chOff x="0" y="0"/>
          <a:chExt cx="0" cy="0"/>
        </a:xfrm>
      </p:grpSpPr>
      <p:sp>
        <p:nvSpPr>
          <p:cNvPr id="81" name="Google Shape;81;p34"/>
          <p:cNvSpPr txBox="1">
            <a:spLocks noGrp="1"/>
          </p:cNvSpPr>
          <p:nvPr>
            <p:ph type="title"/>
          </p:nvPr>
        </p:nvSpPr>
        <p:spPr>
          <a:xfrm>
            <a:off x="1403600" y="356616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SzPts val="3600"/>
              <a:buNone/>
              <a:defRPr sz="3600"/>
            </a:lvl1pPr>
            <a:lvl2pPr lvl="1" algn="ctr">
              <a:lnSpc>
                <a:spcPct val="125000"/>
              </a:lnSpc>
              <a:spcBef>
                <a:spcPts val="0"/>
              </a:spcBef>
              <a:spcAft>
                <a:spcPts val="0"/>
              </a:spcAft>
              <a:buSzPts val="3600"/>
              <a:buNone/>
              <a:defRPr sz="3600"/>
            </a:lvl2pPr>
            <a:lvl3pPr lvl="2" algn="ctr">
              <a:lnSpc>
                <a:spcPct val="125000"/>
              </a:lnSpc>
              <a:spcBef>
                <a:spcPts val="0"/>
              </a:spcBef>
              <a:spcAft>
                <a:spcPts val="0"/>
              </a:spcAft>
              <a:buSzPts val="3600"/>
              <a:buNone/>
              <a:defRPr sz="3600"/>
            </a:lvl3pPr>
            <a:lvl4pPr lvl="3" algn="ctr">
              <a:lnSpc>
                <a:spcPct val="125000"/>
              </a:lnSpc>
              <a:spcBef>
                <a:spcPts val="0"/>
              </a:spcBef>
              <a:spcAft>
                <a:spcPts val="0"/>
              </a:spcAft>
              <a:buSzPts val="3600"/>
              <a:buNone/>
              <a:defRPr sz="3600"/>
            </a:lvl4pPr>
            <a:lvl5pPr lvl="4" algn="ctr">
              <a:lnSpc>
                <a:spcPct val="125000"/>
              </a:lnSpc>
              <a:spcBef>
                <a:spcPts val="0"/>
              </a:spcBef>
              <a:spcAft>
                <a:spcPts val="0"/>
              </a:spcAft>
              <a:buSzPts val="3600"/>
              <a:buNone/>
              <a:defRPr sz="3600"/>
            </a:lvl5pPr>
            <a:lvl6pPr lvl="5" algn="ctr">
              <a:lnSpc>
                <a:spcPct val="125000"/>
              </a:lnSpc>
              <a:spcBef>
                <a:spcPts val="0"/>
              </a:spcBef>
              <a:spcAft>
                <a:spcPts val="0"/>
              </a:spcAft>
              <a:buSzPts val="3600"/>
              <a:buNone/>
              <a:defRPr sz="3600"/>
            </a:lvl6pPr>
            <a:lvl7pPr lvl="6" algn="ctr">
              <a:lnSpc>
                <a:spcPct val="125000"/>
              </a:lnSpc>
              <a:spcBef>
                <a:spcPts val="0"/>
              </a:spcBef>
              <a:spcAft>
                <a:spcPts val="0"/>
              </a:spcAft>
              <a:buSzPts val="3600"/>
              <a:buNone/>
              <a:defRPr sz="3600"/>
            </a:lvl7pPr>
            <a:lvl8pPr lvl="7" algn="ctr">
              <a:lnSpc>
                <a:spcPct val="125000"/>
              </a:lnSpc>
              <a:spcBef>
                <a:spcPts val="0"/>
              </a:spcBef>
              <a:spcAft>
                <a:spcPts val="0"/>
              </a:spcAft>
              <a:buSzPts val="3600"/>
              <a:buNone/>
              <a:defRPr sz="3600"/>
            </a:lvl8pPr>
            <a:lvl9pPr lvl="8" algn="ctr">
              <a:lnSpc>
                <a:spcPct val="125000"/>
              </a:lnSpc>
              <a:spcBef>
                <a:spcPts val="0"/>
              </a:spcBef>
              <a:spcAft>
                <a:spcPts val="0"/>
              </a:spcAft>
              <a:buSzPts val="3600"/>
              <a:buNone/>
              <a:defRPr sz="3600"/>
            </a:lvl9pPr>
          </a:lstStyle>
          <a:p>
            <a:endParaRPr/>
          </a:p>
        </p:txBody>
      </p:sp>
      <p:sp>
        <p:nvSpPr>
          <p:cNvPr id="82" name="Google Shape;82;p34"/>
          <p:cNvSpPr txBox="1">
            <a:spLocks noGrp="1"/>
          </p:cNvSpPr>
          <p:nvPr>
            <p:ph type="subTitle" idx="1"/>
          </p:nvPr>
        </p:nvSpPr>
        <p:spPr>
          <a:xfrm>
            <a:off x="1403600" y="2743200"/>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36_Columns (Three)">
  <p:cSld name="TITLE_AND_BODY_2_2_1_4">
    <p:bg>
      <p:bgPr>
        <a:solidFill>
          <a:schemeClr val="accent3"/>
        </a:solidFill>
        <a:effectLst/>
      </p:bgPr>
    </p:bg>
    <p:spTree>
      <p:nvGrpSpPr>
        <p:cNvPr id="1" name="Shape 444"/>
        <p:cNvGrpSpPr/>
        <p:nvPr/>
      </p:nvGrpSpPr>
      <p:grpSpPr>
        <a:xfrm>
          <a:off x="0" y="0"/>
          <a:ext cx="0" cy="0"/>
          <a:chOff x="0" y="0"/>
          <a:chExt cx="0" cy="0"/>
        </a:xfrm>
      </p:grpSpPr>
      <p:sp>
        <p:nvSpPr>
          <p:cNvPr id="445" name="Google Shape;445;p88"/>
          <p:cNvSpPr txBox="1">
            <a:spLocks noGrp="1"/>
          </p:cNvSpPr>
          <p:nvPr>
            <p:ph type="title"/>
          </p:nvPr>
        </p:nvSpPr>
        <p:spPr>
          <a:xfrm>
            <a:off x="140357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46" name="Google Shape;446;p88"/>
          <p:cNvSpPr txBox="1">
            <a:spLocks noGrp="1"/>
          </p:cNvSpPr>
          <p:nvPr>
            <p:ph type="body" idx="1"/>
          </p:nvPr>
        </p:nvSpPr>
        <p:spPr>
          <a:xfrm>
            <a:off x="140357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47" name="Google Shape;447;p88"/>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48" name="Google Shape;448;p88"/>
          <p:cNvSpPr txBox="1">
            <a:spLocks noGrp="1"/>
          </p:cNvSpPr>
          <p:nvPr>
            <p:ph type="title" idx="3"/>
          </p:nvPr>
        </p:nvSpPr>
        <p:spPr>
          <a:xfrm>
            <a:off x="7036300"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49" name="Google Shape;449;p88"/>
          <p:cNvSpPr txBox="1">
            <a:spLocks noGrp="1"/>
          </p:cNvSpPr>
          <p:nvPr>
            <p:ph type="body" idx="4"/>
          </p:nvPr>
        </p:nvSpPr>
        <p:spPr>
          <a:xfrm>
            <a:off x="7036300"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50" name="Google Shape;450;p88"/>
          <p:cNvSpPr txBox="1">
            <a:spLocks noGrp="1"/>
          </p:cNvSpPr>
          <p:nvPr>
            <p:ph type="title" idx="5"/>
          </p:nvPr>
        </p:nvSpPr>
        <p:spPr>
          <a:xfrm>
            <a:off x="12669025" y="2706624"/>
            <a:ext cx="42246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51" name="Google Shape;451;p88"/>
          <p:cNvSpPr txBox="1">
            <a:spLocks noGrp="1"/>
          </p:cNvSpPr>
          <p:nvPr>
            <p:ph type="body" idx="6"/>
          </p:nvPr>
        </p:nvSpPr>
        <p:spPr>
          <a:xfrm>
            <a:off x="12669025" y="5154175"/>
            <a:ext cx="4224600" cy="44334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39_Columns (Four)">
  <p:cSld name="TITLE_AND_BODY_2_2_1_1_2">
    <p:bg>
      <p:bgPr>
        <a:solidFill>
          <a:schemeClr val="accent3"/>
        </a:solidFill>
        <a:effectLst/>
      </p:bgPr>
    </p:bg>
    <p:spTree>
      <p:nvGrpSpPr>
        <p:cNvPr id="1" name="Shape 452"/>
        <p:cNvGrpSpPr/>
        <p:nvPr/>
      </p:nvGrpSpPr>
      <p:grpSpPr>
        <a:xfrm>
          <a:off x="0" y="0"/>
          <a:ext cx="0" cy="0"/>
          <a:chOff x="0" y="0"/>
          <a:chExt cx="0" cy="0"/>
        </a:xfrm>
      </p:grpSpPr>
      <p:sp>
        <p:nvSpPr>
          <p:cNvPr id="453" name="Google Shape;453;p89"/>
          <p:cNvSpPr txBox="1">
            <a:spLocks noGrp="1"/>
          </p:cNvSpPr>
          <p:nvPr>
            <p:ph type="title"/>
          </p:nvPr>
        </p:nvSpPr>
        <p:spPr>
          <a:xfrm>
            <a:off x="14035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54" name="Google Shape;454;p89"/>
          <p:cNvSpPr txBox="1">
            <a:spLocks noGrp="1"/>
          </p:cNvSpPr>
          <p:nvPr>
            <p:ph type="body" idx="1"/>
          </p:nvPr>
        </p:nvSpPr>
        <p:spPr>
          <a:xfrm>
            <a:off x="14035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55" name="Google Shape;455;p89"/>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56" name="Google Shape;456;p89"/>
          <p:cNvSpPr txBox="1">
            <a:spLocks noGrp="1"/>
          </p:cNvSpPr>
          <p:nvPr>
            <p:ph type="title" idx="3"/>
          </p:nvPr>
        </p:nvSpPr>
        <p:spPr>
          <a:xfrm>
            <a:off x="5628100"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57" name="Google Shape;457;p89"/>
          <p:cNvSpPr txBox="1">
            <a:spLocks noGrp="1"/>
          </p:cNvSpPr>
          <p:nvPr>
            <p:ph type="body" idx="4"/>
          </p:nvPr>
        </p:nvSpPr>
        <p:spPr>
          <a:xfrm>
            <a:off x="5628100"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58" name="Google Shape;458;p89"/>
          <p:cNvSpPr txBox="1">
            <a:spLocks noGrp="1"/>
          </p:cNvSpPr>
          <p:nvPr>
            <p:ph type="title" idx="5"/>
          </p:nvPr>
        </p:nvSpPr>
        <p:spPr>
          <a:xfrm>
            <a:off x="985262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59" name="Google Shape;459;p89"/>
          <p:cNvSpPr txBox="1">
            <a:spLocks noGrp="1"/>
          </p:cNvSpPr>
          <p:nvPr>
            <p:ph type="body" idx="6"/>
          </p:nvPr>
        </p:nvSpPr>
        <p:spPr>
          <a:xfrm>
            <a:off x="985262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60" name="Google Shape;460;p89"/>
          <p:cNvSpPr txBox="1">
            <a:spLocks noGrp="1"/>
          </p:cNvSpPr>
          <p:nvPr>
            <p:ph type="title" idx="7"/>
          </p:nvPr>
        </p:nvSpPr>
        <p:spPr>
          <a:xfrm>
            <a:off x="14077175" y="2706624"/>
            <a:ext cx="2816400" cy="18927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61" name="Google Shape;461;p89"/>
          <p:cNvSpPr txBox="1">
            <a:spLocks noGrp="1"/>
          </p:cNvSpPr>
          <p:nvPr>
            <p:ph type="body" idx="8"/>
          </p:nvPr>
        </p:nvSpPr>
        <p:spPr>
          <a:xfrm>
            <a:off x="14077175" y="5001775"/>
            <a:ext cx="2816400" cy="4553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42_Points (Two)">
  <p:cSld name="TITLE_AND_BODY_2_2_1_2_2_2">
    <p:bg>
      <p:bgPr>
        <a:solidFill>
          <a:schemeClr val="accent3"/>
        </a:solidFill>
        <a:effectLst/>
      </p:bgPr>
    </p:bg>
    <p:spTree>
      <p:nvGrpSpPr>
        <p:cNvPr id="1" name="Shape 462"/>
        <p:cNvGrpSpPr/>
        <p:nvPr/>
      </p:nvGrpSpPr>
      <p:grpSpPr>
        <a:xfrm>
          <a:off x="0" y="0"/>
          <a:ext cx="0" cy="0"/>
          <a:chOff x="0" y="0"/>
          <a:chExt cx="0" cy="0"/>
        </a:xfrm>
      </p:grpSpPr>
      <p:sp>
        <p:nvSpPr>
          <p:cNvPr id="463" name="Google Shape;463;p90"/>
          <p:cNvSpPr txBox="1">
            <a:spLocks noGrp="1"/>
          </p:cNvSpPr>
          <p:nvPr>
            <p:ph type="title"/>
          </p:nvPr>
        </p:nvSpPr>
        <p:spPr>
          <a:xfrm>
            <a:off x="1403600"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64" name="Google Shape;464;p90"/>
          <p:cNvSpPr txBox="1">
            <a:spLocks noGrp="1"/>
          </p:cNvSpPr>
          <p:nvPr>
            <p:ph type="body" idx="1"/>
          </p:nvPr>
        </p:nvSpPr>
        <p:spPr>
          <a:xfrm>
            <a:off x="1403600" y="7895900"/>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65" name="Google Shape;465;p90"/>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66" name="Google Shape;466;p90"/>
          <p:cNvSpPr txBox="1">
            <a:spLocks noGrp="1"/>
          </p:cNvSpPr>
          <p:nvPr>
            <p:ph type="title" idx="3"/>
          </p:nvPr>
        </p:nvSpPr>
        <p:spPr>
          <a:xfrm>
            <a:off x="10556725" y="6409944"/>
            <a:ext cx="6336900" cy="12510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3600"/>
              <a:buNone/>
              <a:defRPr sz="3600"/>
            </a:lvl1pPr>
            <a:lvl2pPr lvl="1" algn="l">
              <a:lnSpc>
                <a:spcPct val="115000"/>
              </a:lnSpc>
              <a:spcBef>
                <a:spcPts val="0"/>
              </a:spcBef>
              <a:spcAft>
                <a:spcPts val="0"/>
              </a:spcAft>
              <a:buSzPts val="3600"/>
              <a:buNone/>
              <a:defRPr sz="3600"/>
            </a:lvl2pPr>
            <a:lvl3pPr lvl="2" algn="l">
              <a:lnSpc>
                <a:spcPct val="115000"/>
              </a:lnSpc>
              <a:spcBef>
                <a:spcPts val="0"/>
              </a:spcBef>
              <a:spcAft>
                <a:spcPts val="0"/>
              </a:spcAft>
              <a:buSzPts val="3600"/>
              <a:buNone/>
              <a:defRPr sz="3600"/>
            </a:lvl3pPr>
            <a:lvl4pPr lvl="3" algn="l">
              <a:lnSpc>
                <a:spcPct val="115000"/>
              </a:lnSpc>
              <a:spcBef>
                <a:spcPts val="0"/>
              </a:spcBef>
              <a:spcAft>
                <a:spcPts val="0"/>
              </a:spcAft>
              <a:buSzPts val="3600"/>
              <a:buNone/>
              <a:defRPr sz="3600"/>
            </a:lvl4pPr>
            <a:lvl5pPr lvl="4" algn="l">
              <a:lnSpc>
                <a:spcPct val="115000"/>
              </a:lnSpc>
              <a:spcBef>
                <a:spcPts val="0"/>
              </a:spcBef>
              <a:spcAft>
                <a:spcPts val="0"/>
              </a:spcAft>
              <a:buSzPts val="3600"/>
              <a:buNone/>
              <a:defRPr sz="3600"/>
            </a:lvl5pPr>
            <a:lvl6pPr lvl="5" algn="l">
              <a:lnSpc>
                <a:spcPct val="115000"/>
              </a:lnSpc>
              <a:spcBef>
                <a:spcPts val="0"/>
              </a:spcBef>
              <a:spcAft>
                <a:spcPts val="0"/>
              </a:spcAft>
              <a:buSzPts val="3600"/>
              <a:buNone/>
              <a:defRPr sz="3600"/>
            </a:lvl6pPr>
            <a:lvl7pPr lvl="6" algn="l">
              <a:lnSpc>
                <a:spcPct val="115000"/>
              </a:lnSpc>
              <a:spcBef>
                <a:spcPts val="0"/>
              </a:spcBef>
              <a:spcAft>
                <a:spcPts val="0"/>
              </a:spcAft>
              <a:buSzPts val="3600"/>
              <a:buNone/>
              <a:defRPr sz="3600"/>
            </a:lvl7pPr>
            <a:lvl8pPr lvl="7" algn="l">
              <a:lnSpc>
                <a:spcPct val="115000"/>
              </a:lnSpc>
              <a:spcBef>
                <a:spcPts val="0"/>
              </a:spcBef>
              <a:spcAft>
                <a:spcPts val="0"/>
              </a:spcAft>
              <a:buSzPts val="3600"/>
              <a:buNone/>
              <a:defRPr sz="3600"/>
            </a:lvl8pPr>
            <a:lvl9pPr lvl="8" algn="l">
              <a:lnSpc>
                <a:spcPct val="115000"/>
              </a:lnSpc>
              <a:spcBef>
                <a:spcPts val="0"/>
              </a:spcBef>
              <a:spcAft>
                <a:spcPts val="0"/>
              </a:spcAft>
              <a:buSzPts val="3600"/>
              <a:buNone/>
              <a:defRPr sz="3600"/>
            </a:lvl9pPr>
          </a:lstStyle>
          <a:p>
            <a:endParaRPr/>
          </a:p>
        </p:txBody>
      </p:sp>
      <p:sp>
        <p:nvSpPr>
          <p:cNvPr id="467" name="Google Shape;467;p90"/>
          <p:cNvSpPr txBox="1">
            <a:spLocks noGrp="1"/>
          </p:cNvSpPr>
          <p:nvPr>
            <p:ph type="body" idx="4"/>
          </p:nvPr>
        </p:nvSpPr>
        <p:spPr>
          <a:xfrm>
            <a:off x="10556725" y="7895899"/>
            <a:ext cx="6336900" cy="1691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45_Points (Three)">
  <p:cSld name="TITLE_AND_BODY_2_2_1_2_4">
    <p:bg>
      <p:bgPr>
        <a:solidFill>
          <a:schemeClr val="accent3"/>
        </a:solidFill>
        <a:effectLst/>
      </p:bgPr>
    </p:bg>
    <p:spTree>
      <p:nvGrpSpPr>
        <p:cNvPr id="1" name="Shape 468"/>
        <p:cNvGrpSpPr/>
        <p:nvPr/>
      </p:nvGrpSpPr>
      <p:grpSpPr>
        <a:xfrm>
          <a:off x="0" y="0"/>
          <a:ext cx="0" cy="0"/>
          <a:chOff x="0" y="0"/>
          <a:chExt cx="0" cy="0"/>
        </a:xfrm>
      </p:grpSpPr>
      <p:sp>
        <p:nvSpPr>
          <p:cNvPr id="469" name="Google Shape;469;p91"/>
          <p:cNvSpPr txBox="1">
            <a:spLocks noGrp="1"/>
          </p:cNvSpPr>
          <p:nvPr>
            <p:ph type="title"/>
          </p:nvPr>
        </p:nvSpPr>
        <p:spPr>
          <a:xfrm>
            <a:off x="104692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70" name="Google Shape;470;p91"/>
          <p:cNvSpPr txBox="1">
            <a:spLocks noGrp="1"/>
          </p:cNvSpPr>
          <p:nvPr>
            <p:ph type="body" idx="1"/>
          </p:nvPr>
        </p:nvSpPr>
        <p:spPr>
          <a:xfrm>
            <a:off x="104692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71" name="Google Shape;471;p91"/>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72" name="Google Shape;472;p91"/>
          <p:cNvSpPr txBox="1">
            <a:spLocks noGrp="1"/>
          </p:cNvSpPr>
          <p:nvPr>
            <p:ph type="title" idx="3"/>
          </p:nvPr>
        </p:nvSpPr>
        <p:spPr>
          <a:xfrm>
            <a:off x="6679650"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73" name="Google Shape;473;p91"/>
          <p:cNvSpPr txBox="1">
            <a:spLocks noGrp="1"/>
          </p:cNvSpPr>
          <p:nvPr>
            <p:ph type="body" idx="4"/>
          </p:nvPr>
        </p:nvSpPr>
        <p:spPr>
          <a:xfrm>
            <a:off x="6679650" y="7271799"/>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74" name="Google Shape;474;p91"/>
          <p:cNvSpPr txBox="1">
            <a:spLocks noGrp="1"/>
          </p:cNvSpPr>
          <p:nvPr>
            <p:ph type="title" idx="5"/>
          </p:nvPr>
        </p:nvSpPr>
        <p:spPr>
          <a:xfrm>
            <a:off x="12312375" y="6081650"/>
            <a:ext cx="49287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75" name="Google Shape;475;p91"/>
          <p:cNvSpPr txBox="1">
            <a:spLocks noGrp="1"/>
          </p:cNvSpPr>
          <p:nvPr>
            <p:ph type="body" idx="6"/>
          </p:nvPr>
        </p:nvSpPr>
        <p:spPr>
          <a:xfrm>
            <a:off x="12312375" y="7271800"/>
            <a:ext cx="4928700" cy="23157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48_Points (Four)">
  <p:cSld name="TITLE_AND_BODY_2_2_1_2_1_3">
    <p:bg>
      <p:bgPr>
        <a:solidFill>
          <a:schemeClr val="accent3"/>
        </a:solidFill>
        <a:effectLst/>
      </p:bgPr>
    </p:bg>
    <p:spTree>
      <p:nvGrpSpPr>
        <p:cNvPr id="1" name="Shape 476"/>
        <p:cNvGrpSpPr/>
        <p:nvPr/>
      </p:nvGrpSpPr>
      <p:grpSpPr>
        <a:xfrm>
          <a:off x="0" y="0"/>
          <a:ext cx="0" cy="0"/>
          <a:chOff x="0" y="0"/>
          <a:chExt cx="0" cy="0"/>
        </a:xfrm>
      </p:grpSpPr>
      <p:sp>
        <p:nvSpPr>
          <p:cNvPr id="477" name="Google Shape;477;p92"/>
          <p:cNvSpPr txBox="1">
            <a:spLocks noGrp="1"/>
          </p:cNvSpPr>
          <p:nvPr>
            <p:ph type="title"/>
          </p:nvPr>
        </p:nvSpPr>
        <p:spPr>
          <a:xfrm>
            <a:off x="10469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78" name="Google Shape;478;p92"/>
          <p:cNvSpPr txBox="1">
            <a:spLocks noGrp="1"/>
          </p:cNvSpPr>
          <p:nvPr>
            <p:ph type="body" idx="1"/>
          </p:nvPr>
        </p:nvSpPr>
        <p:spPr>
          <a:xfrm>
            <a:off x="10469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79" name="Google Shape;479;p92"/>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80" name="Google Shape;480;p92"/>
          <p:cNvSpPr txBox="1">
            <a:spLocks noGrp="1"/>
          </p:cNvSpPr>
          <p:nvPr>
            <p:ph type="title" idx="3"/>
          </p:nvPr>
        </p:nvSpPr>
        <p:spPr>
          <a:xfrm>
            <a:off x="5271475"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81" name="Google Shape;481;p92"/>
          <p:cNvSpPr txBox="1">
            <a:spLocks noGrp="1"/>
          </p:cNvSpPr>
          <p:nvPr>
            <p:ph type="body" idx="4"/>
          </p:nvPr>
        </p:nvSpPr>
        <p:spPr>
          <a:xfrm>
            <a:off x="5271475"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82" name="Google Shape;482;p92"/>
          <p:cNvSpPr txBox="1">
            <a:spLocks noGrp="1"/>
          </p:cNvSpPr>
          <p:nvPr>
            <p:ph type="title" idx="5"/>
          </p:nvPr>
        </p:nvSpPr>
        <p:spPr>
          <a:xfrm>
            <a:off x="949600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83" name="Google Shape;483;p92"/>
          <p:cNvSpPr txBox="1">
            <a:spLocks noGrp="1"/>
          </p:cNvSpPr>
          <p:nvPr>
            <p:ph type="body" idx="6"/>
          </p:nvPr>
        </p:nvSpPr>
        <p:spPr>
          <a:xfrm>
            <a:off x="949600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484" name="Google Shape;484;p92"/>
          <p:cNvSpPr txBox="1">
            <a:spLocks noGrp="1"/>
          </p:cNvSpPr>
          <p:nvPr>
            <p:ph type="title" idx="7"/>
          </p:nvPr>
        </p:nvSpPr>
        <p:spPr>
          <a:xfrm>
            <a:off x="13720550" y="6080750"/>
            <a:ext cx="3520500" cy="955500"/>
          </a:xfrm>
          <a:prstGeom prst="rect">
            <a:avLst/>
          </a:prstGeom>
          <a:noFill/>
          <a:ln>
            <a:noFill/>
          </a:ln>
        </p:spPr>
        <p:txBody>
          <a:bodyPr spcFirstLastPara="1" wrap="square" lIns="0" tIns="0" rIns="0" bIns="0" anchor="b" anchorCtr="0">
            <a:noAutofit/>
          </a:bodyPr>
          <a:lstStyle>
            <a:lvl1pPr lvl="0" algn="l">
              <a:lnSpc>
                <a:spcPct val="115000"/>
              </a:lnSpc>
              <a:spcBef>
                <a:spcPts val="0"/>
              </a:spcBef>
              <a:spcAft>
                <a:spcPts val="0"/>
              </a:spcAft>
              <a:buSzPts val="2700"/>
              <a:buNone/>
              <a:defRPr sz="2700"/>
            </a:lvl1pPr>
            <a:lvl2pPr lvl="1" algn="l">
              <a:lnSpc>
                <a:spcPct val="115000"/>
              </a:lnSpc>
              <a:spcBef>
                <a:spcPts val="0"/>
              </a:spcBef>
              <a:spcAft>
                <a:spcPts val="0"/>
              </a:spcAft>
              <a:buSzPts val="2700"/>
              <a:buNone/>
              <a:defRPr sz="2700"/>
            </a:lvl2pPr>
            <a:lvl3pPr lvl="2" algn="l">
              <a:lnSpc>
                <a:spcPct val="115000"/>
              </a:lnSpc>
              <a:spcBef>
                <a:spcPts val="0"/>
              </a:spcBef>
              <a:spcAft>
                <a:spcPts val="0"/>
              </a:spcAft>
              <a:buSzPts val="2700"/>
              <a:buNone/>
              <a:defRPr sz="2700"/>
            </a:lvl3pPr>
            <a:lvl4pPr lvl="3" algn="l">
              <a:lnSpc>
                <a:spcPct val="115000"/>
              </a:lnSpc>
              <a:spcBef>
                <a:spcPts val="0"/>
              </a:spcBef>
              <a:spcAft>
                <a:spcPts val="0"/>
              </a:spcAft>
              <a:buSzPts val="2700"/>
              <a:buNone/>
              <a:defRPr sz="2700"/>
            </a:lvl4pPr>
            <a:lvl5pPr lvl="4" algn="l">
              <a:lnSpc>
                <a:spcPct val="115000"/>
              </a:lnSpc>
              <a:spcBef>
                <a:spcPts val="0"/>
              </a:spcBef>
              <a:spcAft>
                <a:spcPts val="0"/>
              </a:spcAft>
              <a:buSzPts val="2700"/>
              <a:buNone/>
              <a:defRPr sz="2700"/>
            </a:lvl5pPr>
            <a:lvl6pPr lvl="5" algn="l">
              <a:lnSpc>
                <a:spcPct val="115000"/>
              </a:lnSpc>
              <a:spcBef>
                <a:spcPts val="0"/>
              </a:spcBef>
              <a:spcAft>
                <a:spcPts val="0"/>
              </a:spcAft>
              <a:buSzPts val="2700"/>
              <a:buNone/>
              <a:defRPr sz="2700"/>
            </a:lvl6pPr>
            <a:lvl7pPr lvl="6" algn="l">
              <a:lnSpc>
                <a:spcPct val="115000"/>
              </a:lnSpc>
              <a:spcBef>
                <a:spcPts val="0"/>
              </a:spcBef>
              <a:spcAft>
                <a:spcPts val="0"/>
              </a:spcAft>
              <a:buSzPts val="2700"/>
              <a:buNone/>
              <a:defRPr sz="2700"/>
            </a:lvl7pPr>
            <a:lvl8pPr lvl="7" algn="l">
              <a:lnSpc>
                <a:spcPct val="115000"/>
              </a:lnSpc>
              <a:spcBef>
                <a:spcPts val="0"/>
              </a:spcBef>
              <a:spcAft>
                <a:spcPts val="0"/>
              </a:spcAft>
              <a:buSzPts val="2700"/>
              <a:buNone/>
              <a:defRPr sz="2700"/>
            </a:lvl8pPr>
            <a:lvl9pPr lvl="8" algn="l">
              <a:lnSpc>
                <a:spcPct val="115000"/>
              </a:lnSpc>
              <a:spcBef>
                <a:spcPts val="0"/>
              </a:spcBef>
              <a:spcAft>
                <a:spcPts val="0"/>
              </a:spcAft>
              <a:buSzPts val="2700"/>
              <a:buNone/>
              <a:defRPr sz="2700"/>
            </a:lvl9pPr>
          </a:lstStyle>
          <a:p>
            <a:endParaRPr/>
          </a:p>
        </p:txBody>
      </p:sp>
      <p:sp>
        <p:nvSpPr>
          <p:cNvPr id="485" name="Google Shape;485;p92"/>
          <p:cNvSpPr txBox="1">
            <a:spLocks noGrp="1"/>
          </p:cNvSpPr>
          <p:nvPr>
            <p:ph type="body" idx="8"/>
          </p:nvPr>
        </p:nvSpPr>
        <p:spPr>
          <a:xfrm>
            <a:off x="13720550" y="7269469"/>
            <a:ext cx="3520500" cy="23181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51_Big Stat">
  <p:cSld name="TITLE_1_4">
    <p:bg>
      <p:bgPr>
        <a:solidFill>
          <a:schemeClr val="accent3"/>
        </a:solidFill>
        <a:effectLst/>
      </p:bgPr>
    </p:bg>
    <p:spTree>
      <p:nvGrpSpPr>
        <p:cNvPr id="1" name="Shape 486"/>
        <p:cNvGrpSpPr/>
        <p:nvPr/>
      </p:nvGrpSpPr>
      <p:grpSpPr>
        <a:xfrm>
          <a:off x="0" y="0"/>
          <a:ext cx="0" cy="0"/>
          <a:chOff x="0" y="0"/>
          <a:chExt cx="0" cy="0"/>
        </a:xfrm>
      </p:grpSpPr>
      <p:sp>
        <p:nvSpPr>
          <p:cNvPr id="487" name="Google Shape;487;p93"/>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88" name="Google Shape;488;p93"/>
          <p:cNvSpPr txBox="1">
            <a:spLocks noGrp="1"/>
          </p:cNvSpPr>
          <p:nvPr>
            <p:ph type="ctrTitle"/>
          </p:nvPr>
        </p:nvSpPr>
        <p:spPr>
          <a:xfrm>
            <a:off x="1403600" y="3383280"/>
            <a:ext cx="140817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489" name="Google Shape;489;p93"/>
          <p:cNvSpPr txBox="1">
            <a:spLocks noGrp="1"/>
          </p:cNvSpPr>
          <p:nvPr>
            <p:ph type="subTitle" idx="2"/>
          </p:nvPr>
        </p:nvSpPr>
        <p:spPr>
          <a:xfrm>
            <a:off x="1403700" y="5458968"/>
            <a:ext cx="14081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490" name="Google Shape;490;p93"/>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54_Stats (Two)">
  <p:cSld name="TITLE_1_1_3">
    <p:bg>
      <p:bgPr>
        <a:solidFill>
          <a:schemeClr val="accent3"/>
        </a:solidFill>
        <a:effectLst/>
      </p:bgPr>
    </p:bg>
    <p:spTree>
      <p:nvGrpSpPr>
        <p:cNvPr id="1" name="Shape 491"/>
        <p:cNvGrpSpPr/>
        <p:nvPr/>
      </p:nvGrpSpPr>
      <p:grpSpPr>
        <a:xfrm>
          <a:off x="0" y="0"/>
          <a:ext cx="0" cy="0"/>
          <a:chOff x="0" y="0"/>
          <a:chExt cx="0" cy="0"/>
        </a:xfrm>
      </p:grpSpPr>
      <p:sp>
        <p:nvSpPr>
          <p:cNvPr id="492" name="Google Shape;492;p94"/>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493" name="Google Shape;493;p94"/>
          <p:cNvSpPr txBox="1">
            <a:spLocks noGrp="1"/>
          </p:cNvSpPr>
          <p:nvPr>
            <p:ph type="ctrTitle"/>
          </p:nvPr>
        </p:nvSpPr>
        <p:spPr>
          <a:xfrm>
            <a:off x="1403600" y="3383275"/>
            <a:ext cx="63369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494" name="Google Shape;494;p94"/>
          <p:cNvSpPr txBox="1">
            <a:spLocks noGrp="1"/>
          </p:cNvSpPr>
          <p:nvPr>
            <p:ph type="subTitle" idx="2"/>
          </p:nvPr>
        </p:nvSpPr>
        <p:spPr>
          <a:xfrm>
            <a:off x="140370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495" name="Google Shape;495;p94"/>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496" name="Google Shape;496;p94"/>
          <p:cNvSpPr txBox="1">
            <a:spLocks noGrp="1"/>
          </p:cNvSpPr>
          <p:nvPr>
            <p:ph type="ctrTitle" idx="4"/>
          </p:nvPr>
        </p:nvSpPr>
        <p:spPr>
          <a:xfrm>
            <a:off x="10556750" y="3383275"/>
            <a:ext cx="6336900" cy="2201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497" name="Google Shape;497;p94"/>
          <p:cNvSpPr txBox="1">
            <a:spLocks noGrp="1"/>
          </p:cNvSpPr>
          <p:nvPr>
            <p:ph type="subTitle" idx="5"/>
          </p:nvPr>
        </p:nvSpPr>
        <p:spPr>
          <a:xfrm>
            <a:off x="10556850" y="5458975"/>
            <a:ext cx="63369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57_Stats (Three)">
  <p:cSld name="TITLE_1_1_1_2">
    <p:bg>
      <p:bgPr>
        <a:solidFill>
          <a:schemeClr val="accent3"/>
        </a:solidFill>
        <a:effectLst/>
      </p:bgPr>
    </p:bg>
    <p:spTree>
      <p:nvGrpSpPr>
        <p:cNvPr id="1" name="Shape 498"/>
        <p:cNvGrpSpPr/>
        <p:nvPr/>
      </p:nvGrpSpPr>
      <p:grpSpPr>
        <a:xfrm>
          <a:off x="0" y="0"/>
          <a:ext cx="0" cy="0"/>
          <a:chOff x="0" y="0"/>
          <a:chExt cx="0" cy="0"/>
        </a:xfrm>
      </p:grpSpPr>
      <p:sp>
        <p:nvSpPr>
          <p:cNvPr id="499" name="Google Shape;499;p95"/>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500" name="Google Shape;500;p95"/>
          <p:cNvSpPr txBox="1">
            <a:spLocks noGrp="1"/>
          </p:cNvSpPr>
          <p:nvPr>
            <p:ph type="ctrTitle"/>
          </p:nvPr>
        </p:nvSpPr>
        <p:spPr>
          <a:xfrm>
            <a:off x="1403600" y="3950475"/>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01" name="Google Shape;501;p95"/>
          <p:cNvSpPr txBox="1">
            <a:spLocks noGrp="1"/>
          </p:cNvSpPr>
          <p:nvPr>
            <p:ph type="subTitle" idx="2"/>
          </p:nvPr>
        </p:nvSpPr>
        <p:spPr>
          <a:xfrm>
            <a:off x="14037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02" name="Google Shape;502;p95"/>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503" name="Google Shape;503;p95"/>
          <p:cNvSpPr txBox="1">
            <a:spLocks noGrp="1"/>
          </p:cNvSpPr>
          <p:nvPr>
            <p:ph type="ctrTitle" idx="4"/>
          </p:nvPr>
        </p:nvSpPr>
        <p:spPr>
          <a:xfrm>
            <a:off x="703165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04" name="Google Shape;504;p95"/>
          <p:cNvSpPr txBox="1">
            <a:spLocks noGrp="1"/>
          </p:cNvSpPr>
          <p:nvPr>
            <p:ph type="subTitle" idx="5"/>
          </p:nvPr>
        </p:nvSpPr>
        <p:spPr>
          <a:xfrm>
            <a:off x="703175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05" name="Google Shape;505;p95"/>
          <p:cNvSpPr txBox="1">
            <a:spLocks noGrp="1"/>
          </p:cNvSpPr>
          <p:nvPr>
            <p:ph type="ctrTitle" idx="6"/>
          </p:nvPr>
        </p:nvSpPr>
        <p:spPr>
          <a:xfrm>
            <a:off x="12659700" y="3950696"/>
            <a:ext cx="4224600" cy="1469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06" name="Google Shape;506;p95"/>
          <p:cNvSpPr txBox="1">
            <a:spLocks noGrp="1"/>
          </p:cNvSpPr>
          <p:nvPr>
            <p:ph type="subTitle" idx="7"/>
          </p:nvPr>
        </p:nvSpPr>
        <p:spPr>
          <a:xfrm>
            <a:off x="12659800" y="5458975"/>
            <a:ext cx="4224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60_Stat (Half)">
  <p:cSld name="TITLE_1_2_2_5">
    <p:bg>
      <p:bgPr>
        <a:solidFill>
          <a:schemeClr val="accent3"/>
        </a:solidFill>
        <a:effectLst/>
      </p:bgPr>
    </p:bg>
    <p:spTree>
      <p:nvGrpSpPr>
        <p:cNvPr id="1" name="Shape 507"/>
        <p:cNvGrpSpPr/>
        <p:nvPr/>
      </p:nvGrpSpPr>
      <p:grpSpPr>
        <a:xfrm>
          <a:off x="0" y="0"/>
          <a:ext cx="0" cy="0"/>
          <a:chOff x="0" y="0"/>
          <a:chExt cx="0" cy="0"/>
        </a:xfrm>
      </p:grpSpPr>
      <p:sp>
        <p:nvSpPr>
          <p:cNvPr id="508" name="Google Shape;508;p96"/>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509" name="Google Shape;509;p96"/>
          <p:cNvSpPr txBox="1">
            <a:spLocks noGrp="1"/>
          </p:cNvSpPr>
          <p:nvPr>
            <p:ph type="ctrTitle"/>
          </p:nvPr>
        </p:nvSpPr>
        <p:spPr>
          <a:xfrm>
            <a:off x="1403600" y="3383280"/>
            <a:ext cx="77451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2pPr>
            <a:lvl3pPr lvl="2"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3pPr>
            <a:lvl4pPr lvl="3"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4pPr>
            <a:lvl5pPr lvl="4"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5pPr>
            <a:lvl6pPr lvl="5"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6pPr>
            <a:lvl7pPr lvl="6"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7pPr>
            <a:lvl8pPr lvl="7"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8pPr>
            <a:lvl9pPr lvl="8"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9pPr>
          </a:lstStyle>
          <a:p>
            <a:endParaRPr/>
          </a:p>
        </p:txBody>
      </p:sp>
      <p:sp>
        <p:nvSpPr>
          <p:cNvPr id="510" name="Google Shape;510;p96"/>
          <p:cNvSpPr txBox="1">
            <a:spLocks noGrp="1"/>
          </p:cNvSpPr>
          <p:nvPr>
            <p:ph type="subTitle" idx="2"/>
          </p:nvPr>
        </p:nvSpPr>
        <p:spPr>
          <a:xfrm>
            <a:off x="1403655" y="5458968"/>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11" name="Google Shape;511;p96"/>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63_Stats (Half)">
  <p:cSld name="TITLE_1_2_7">
    <p:bg>
      <p:bgPr>
        <a:solidFill>
          <a:schemeClr val="accent3"/>
        </a:solidFill>
        <a:effectLst/>
      </p:bgPr>
    </p:bg>
    <p:spTree>
      <p:nvGrpSpPr>
        <p:cNvPr id="1" name="Shape 512"/>
        <p:cNvGrpSpPr/>
        <p:nvPr/>
      </p:nvGrpSpPr>
      <p:grpSpPr>
        <a:xfrm>
          <a:off x="0" y="0"/>
          <a:ext cx="0" cy="0"/>
          <a:chOff x="0" y="0"/>
          <a:chExt cx="0" cy="0"/>
        </a:xfrm>
      </p:grpSpPr>
      <p:sp>
        <p:nvSpPr>
          <p:cNvPr id="513" name="Google Shape;513;p97"/>
          <p:cNvSpPr txBox="1">
            <a:spLocks noGrp="1"/>
          </p:cNvSpPr>
          <p:nvPr>
            <p:ph type="subTitle" idx="1"/>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514" name="Google Shape;514;p97"/>
          <p:cNvSpPr txBox="1">
            <a:spLocks noGrp="1"/>
          </p:cNvSpPr>
          <p:nvPr>
            <p:ph type="ctrTitle"/>
          </p:nvPr>
        </p:nvSpPr>
        <p:spPr>
          <a:xfrm>
            <a:off x="1403600" y="2468875"/>
            <a:ext cx="77451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15" name="Google Shape;515;p97"/>
          <p:cNvSpPr txBox="1">
            <a:spLocks noGrp="1"/>
          </p:cNvSpPr>
          <p:nvPr>
            <p:ph type="subTitle" idx="2"/>
          </p:nvPr>
        </p:nvSpPr>
        <p:spPr>
          <a:xfrm>
            <a:off x="1403655" y="3970971"/>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16" name="Google Shape;516;p97"/>
          <p:cNvSpPr txBox="1">
            <a:spLocks noGrp="1"/>
          </p:cNvSpPr>
          <p:nvPr>
            <p:ph type="subTitle" idx="3"/>
          </p:nvPr>
        </p:nvSpPr>
        <p:spPr>
          <a:xfrm>
            <a:off x="699525" y="9171425"/>
            <a:ext cx="70410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517" name="Google Shape;517;p97"/>
          <p:cNvSpPr txBox="1">
            <a:spLocks noGrp="1"/>
          </p:cNvSpPr>
          <p:nvPr>
            <p:ph type="ctrTitle" idx="4"/>
          </p:nvPr>
        </p:nvSpPr>
        <p:spPr>
          <a:xfrm>
            <a:off x="1403600" y="5361701"/>
            <a:ext cx="77451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18" name="Google Shape;518;p97"/>
          <p:cNvSpPr txBox="1">
            <a:spLocks noGrp="1"/>
          </p:cNvSpPr>
          <p:nvPr>
            <p:ph type="subTitle" idx="5"/>
          </p:nvPr>
        </p:nvSpPr>
        <p:spPr>
          <a:xfrm>
            <a:off x="1403655" y="6864100"/>
            <a:ext cx="77451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3_Quote">
  <p:cSld name="SECTION_HEADER_2_1_2_2">
    <p:spTree>
      <p:nvGrpSpPr>
        <p:cNvPr id="1" name="Shape 83"/>
        <p:cNvGrpSpPr/>
        <p:nvPr/>
      </p:nvGrpSpPr>
      <p:grpSpPr>
        <a:xfrm>
          <a:off x="0" y="0"/>
          <a:ext cx="0" cy="0"/>
          <a:chOff x="0" y="0"/>
          <a:chExt cx="0" cy="0"/>
        </a:xfrm>
      </p:grpSpPr>
      <p:sp>
        <p:nvSpPr>
          <p:cNvPr id="84" name="Google Shape;84;p35"/>
          <p:cNvSpPr txBox="1">
            <a:spLocks noGrp="1"/>
          </p:cNvSpPr>
          <p:nvPr>
            <p:ph type="title"/>
          </p:nvPr>
        </p:nvSpPr>
        <p:spPr>
          <a:xfrm>
            <a:off x="1403600" y="2697480"/>
            <a:ext cx="13377600" cy="4114800"/>
          </a:xfrm>
          <a:prstGeom prst="rect">
            <a:avLst/>
          </a:prstGeom>
          <a:noFill/>
          <a:ln>
            <a:noFill/>
          </a:ln>
        </p:spPr>
        <p:txBody>
          <a:bodyPr spcFirstLastPara="1" wrap="square" lIns="0" tIns="0" rIns="0" bIns="0" anchor="t" anchorCtr="0">
            <a:noAutofit/>
          </a:bodyPr>
          <a:lstStyle>
            <a:lvl1pPr lvl="0" algn="l">
              <a:lnSpc>
                <a:spcPct val="125000"/>
              </a:lnSpc>
              <a:spcBef>
                <a:spcPts val="0"/>
              </a:spcBef>
              <a:spcAft>
                <a:spcPts val="0"/>
              </a:spcAft>
              <a:buSzPts val="3600"/>
              <a:buNone/>
              <a:defRPr sz="3600"/>
            </a:lvl1pPr>
            <a:lvl2pPr lvl="1" algn="ctr">
              <a:lnSpc>
                <a:spcPct val="125000"/>
              </a:lnSpc>
              <a:spcBef>
                <a:spcPts val="0"/>
              </a:spcBef>
              <a:spcAft>
                <a:spcPts val="0"/>
              </a:spcAft>
              <a:buSzPts val="3600"/>
              <a:buNone/>
              <a:defRPr sz="3600"/>
            </a:lvl2pPr>
            <a:lvl3pPr lvl="2" algn="ctr">
              <a:lnSpc>
                <a:spcPct val="125000"/>
              </a:lnSpc>
              <a:spcBef>
                <a:spcPts val="0"/>
              </a:spcBef>
              <a:spcAft>
                <a:spcPts val="0"/>
              </a:spcAft>
              <a:buSzPts val="3600"/>
              <a:buNone/>
              <a:defRPr sz="3600"/>
            </a:lvl3pPr>
            <a:lvl4pPr lvl="3" algn="ctr">
              <a:lnSpc>
                <a:spcPct val="125000"/>
              </a:lnSpc>
              <a:spcBef>
                <a:spcPts val="0"/>
              </a:spcBef>
              <a:spcAft>
                <a:spcPts val="0"/>
              </a:spcAft>
              <a:buSzPts val="3600"/>
              <a:buNone/>
              <a:defRPr sz="3600"/>
            </a:lvl4pPr>
            <a:lvl5pPr lvl="4" algn="ctr">
              <a:lnSpc>
                <a:spcPct val="125000"/>
              </a:lnSpc>
              <a:spcBef>
                <a:spcPts val="0"/>
              </a:spcBef>
              <a:spcAft>
                <a:spcPts val="0"/>
              </a:spcAft>
              <a:buSzPts val="3600"/>
              <a:buNone/>
              <a:defRPr sz="3600"/>
            </a:lvl5pPr>
            <a:lvl6pPr lvl="5" algn="ctr">
              <a:lnSpc>
                <a:spcPct val="125000"/>
              </a:lnSpc>
              <a:spcBef>
                <a:spcPts val="0"/>
              </a:spcBef>
              <a:spcAft>
                <a:spcPts val="0"/>
              </a:spcAft>
              <a:buSzPts val="3600"/>
              <a:buNone/>
              <a:defRPr sz="3600"/>
            </a:lvl6pPr>
            <a:lvl7pPr lvl="6" algn="ctr">
              <a:lnSpc>
                <a:spcPct val="125000"/>
              </a:lnSpc>
              <a:spcBef>
                <a:spcPts val="0"/>
              </a:spcBef>
              <a:spcAft>
                <a:spcPts val="0"/>
              </a:spcAft>
              <a:buSzPts val="3600"/>
              <a:buNone/>
              <a:defRPr sz="3600"/>
            </a:lvl7pPr>
            <a:lvl8pPr lvl="7" algn="ctr">
              <a:lnSpc>
                <a:spcPct val="125000"/>
              </a:lnSpc>
              <a:spcBef>
                <a:spcPts val="0"/>
              </a:spcBef>
              <a:spcAft>
                <a:spcPts val="0"/>
              </a:spcAft>
              <a:buSzPts val="3600"/>
              <a:buNone/>
              <a:defRPr sz="3600"/>
            </a:lvl8pPr>
            <a:lvl9pPr lvl="8" algn="ctr">
              <a:lnSpc>
                <a:spcPct val="125000"/>
              </a:lnSpc>
              <a:spcBef>
                <a:spcPts val="0"/>
              </a:spcBef>
              <a:spcAft>
                <a:spcPts val="0"/>
              </a:spcAft>
              <a:buSzPts val="3600"/>
              <a:buNone/>
              <a:defRPr sz="3600"/>
            </a:lvl9pPr>
          </a:lstStyle>
          <a:p>
            <a:endParaRPr/>
          </a:p>
        </p:txBody>
      </p:sp>
      <p:sp>
        <p:nvSpPr>
          <p:cNvPr id="85" name="Google Shape;85;p35"/>
          <p:cNvSpPr txBox="1">
            <a:spLocks noGrp="1"/>
          </p:cNvSpPr>
          <p:nvPr>
            <p:ph type="subTitle" idx="1"/>
          </p:nvPr>
        </p:nvSpPr>
        <p:spPr>
          <a:xfrm>
            <a:off x="1403600" y="7306061"/>
            <a:ext cx="133776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a:lvl1pPr>
            <a:lvl2pPr lvl="1" algn="l">
              <a:lnSpc>
                <a:spcPct val="125000"/>
              </a:lnSpc>
              <a:spcBef>
                <a:spcPts val="0"/>
              </a:spcBef>
              <a:spcAft>
                <a:spcPts val="0"/>
              </a:spcAft>
              <a:buSzPts val="1800"/>
              <a:buNone/>
              <a:defRPr sz="1800"/>
            </a:lvl2pPr>
            <a:lvl3pPr lvl="2" algn="l">
              <a:lnSpc>
                <a:spcPct val="125000"/>
              </a:lnSpc>
              <a:spcBef>
                <a:spcPts val="0"/>
              </a:spcBef>
              <a:spcAft>
                <a:spcPts val="0"/>
              </a:spcAft>
              <a:buSzPts val="1800"/>
              <a:buNone/>
              <a:defRPr sz="1800"/>
            </a:lvl3pPr>
            <a:lvl4pPr lvl="3" algn="l">
              <a:lnSpc>
                <a:spcPct val="125000"/>
              </a:lnSpc>
              <a:spcBef>
                <a:spcPts val="0"/>
              </a:spcBef>
              <a:spcAft>
                <a:spcPts val="0"/>
              </a:spcAft>
              <a:buSzPts val="1800"/>
              <a:buNone/>
              <a:defRPr sz="1800"/>
            </a:lvl4pPr>
            <a:lvl5pPr lvl="4" algn="l">
              <a:lnSpc>
                <a:spcPct val="125000"/>
              </a:lnSpc>
              <a:spcBef>
                <a:spcPts val="0"/>
              </a:spcBef>
              <a:spcAft>
                <a:spcPts val="0"/>
              </a:spcAft>
              <a:buSzPts val="1800"/>
              <a:buNone/>
              <a:defRPr sz="1800"/>
            </a:lvl5pPr>
            <a:lvl6pPr lvl="5" algn="l">
              <a:lnSpc>
                <a:spcPct val="125000"/>
              </a:lnSpc>
              <a:spcBef>
                <a:spcPts val="0"/>
              </a:spcBef>
              <a:spcAft>
                <a:spcPts val="0"/>
              </a:spcAft>
              <a:buSzPts val="1800"/>
              <a:buNone/>
              <a:defRPr sz="1800"/>
            </a:lvl6pPr>
            <a:lvl7pPr lvl="6" algn="l">
              <a:lnSpc>
                <a:spcPct val="125000"/>
              </a:lnSpc>
              <a:spcBef>
                <a:spcPts val="0"/>
              </a:spcBef>
              <a:spcAft>
                <a:spcPts val="0"/>
              </a:spcAft>
              <a:buSzPts val="1800"/>
              <a:buNone/>
              <a:defRPr sz="1800"/>
            </a:lvl7pPr>
            <a:lvl8pPr lvl="7" algn="l">
              <a:lnSpc>
                <a:spcPct val="125000"/>
              </a:lnSpc>
              <a:spcBef>
                <a:spcPts val="0"/>
              </a:spcBef>
              <a:spcAft>
                <a:spcPts val="0"/>
              </a:spcAft>
              <a:buSzPts val="1800"/>
              <a:buNone/>
              <a:defRPr sz="1800"/>
            </a:lvl8pPr>
            <a:lvl9pPr lvl="8" algn="l">
              <a:lnSpc>
                <a:spcPct val="125000"/>
              </a:lnSpc>
              <a:spcBef>
                <a:spcPts val="0"/>
              </a:spcBef>
              <a:spcAft>
                <a:spcPts val="0"/>
              </a:spcAft>
              <a:buSzPts val="1800"/>
              <a:buNone/>
              <a:defRPr sz="18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66_Stat (Third)">
  <p:cSld name="TITLE_1_2_2_1_3">
    <p:bg>
      <p:bgPr>
        <a:solidFill>
          <a:schemeClr val="accent3"/>
        </a:solidFill>
        <a:effectLst/>
      </p:bgPr>
    </p:bg>
    <p:spTree>
      <p:nvGrpSpPr>
        <p:cNvPr id="1" name="Shape 519"/>
        <p:cNvGrpSpPr/>
        <p:nvPr/>
      </p:nvGrpSpPr>
      <p:grpSpPr>
        <a:xfrm>
          <a:off x="0" y="0"/>
          <a:ext cx="0" cy="0"/>
          <a:chOff x="0" y="0"/>
          <a:chExt cx="0" cy="0"/>
        </a:xfrm>
      </p:grpSpPr>
      <p:sp>
        <p:nvSpPr>
          <p:cNvPr id="520" name="Google Shape;520;p98"/>
          <p:cNvSpPr txBox="1">
            <a:spLocks noGrp="1"/>
          </p:cNvSpPr>
          <p:nvPr>
            <p:ph type="subTitle" idx="1"/>
          </p:nvPr>
        </p:nvSpPr>
        <p:spPr>
          <a:xfrm>
            <a:off x="699525"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
        <p:nvSpPr>
          <p:cNvPr id="521" name="Google Shape;521;p98"/>
          <p:cNvSpPr txBox="1">
            <a:spLocks noGrp="1"/>
          </p:cNvSpPr>
          <p:nvPr>
            <p:ph type="ctrTitle"/>
          </p:nvPr>
        </p:nvSpPr>
        <p:spPr>
          <a:xfrm>
            <a:off x="699500" y="3383280"/>
            <a:ext cx="4928700" cy="22038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600"/>
              <a:buFont typeface="Optimistic Display"/>
              <a:buNone/>
              <a:defRPr sz="14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22" name="Google Shape;522;p98"/>
          <p:cNvSpPr txBox="1">
            <a:spLocks noGrp="1"/>
          </p:cNvSpPr>
          <p:nvPr>
            <p:ph type="subTitle" idx="2"/>
          </p:nvPr>
        </p:nvSpPr>
        <p:spPr>
          <a:xfrm>
            <a:off x="699535" y="5458968"/>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23" name="Google Shape;523;p98"/>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69_Stats (Third)">
  <p:cSld name="TITLE_1_2_3_3">
    <p:bg>
      <p:bgPr>
        <a:solidFill>
          <a:schemeClr val="accent3"/>
        </a:solidFill>
        <a:effectLst/>
      </p:bgPr>
    </p:bg>
    <p:spTree>
      <p:nvGrpSpPr>
        <p:cNvPr id="1" name="Shape 524"/>
        <p:cNvGrpSpPr/>
        <p:nvPr/>
      </p:nvGrpSpPr>
      <p:grpSpPr>
        <a:xfrm>
          <a:off x="0" y="0"/>
          <a:ext cx="0" cy="0"/>
          <a:chOff x="0" y="0"/>
          <a:chExt cx="0" cy="0"/>
        </a:xfrm>
      </p:grpSpPr>
      <p:sp>
        <p:nvSpPr>
          <p:cNvPr id="525" name="Google Shape;525;p99"/>
          <p:cNvSpPr txBox="1">
            <a:spLocks noGrp="1"/>
          </p:cNvSpPr>
          <p:nvPr>
            <p:ph type="subTitle" idx="1"/>
          </p:nvPr>
        </p:nvSpPr>
        <p:spPr>
          <a:xfrm>
            <a:off x="699516" y="699525"/>
            <a:ext cx="49287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atin typeface="Montserrat Medium"/>
                <a:ea typeface="Montserrat Medium"/>
                <a:cs typeface="Montserrat Medium"/>
                <a:sym typeface="Montserrat Medium"/>
              </a:defRPr>
            </a:lvl2pPr>
            <a:lvl3pPr lvl="2" algn="l">
              <a:lnSpc>
                <a:spcPct val="120000"/>
              </a:lnSpc>
              <a:spcBef>
                <a:spcPts val="0"/>
              </a:spcBef>
              <a:spcAft>
                <a:spcPts val="0"/>
              </a:spcAft>
              <a:buSzPts val="1800"/>
              <a:buNone/>
              <a:defRPr sz="1800">
                <a:latin typeface="Montserrat Medium"/>
                <a:ea typeface="Montserrat Medium"/>
                <a:cs typeface="Montserrat Medium"/>
                <a:sym typeface="Montserrat Medium"/>
              </a:defRPr>
            </a:lvl3pPr>
            <a:lvl4pPr lvl="3" algn="l">
              <a:lnSpc>
                <a:spcPct val="120000"/>
              </a:lnSpc>
              <a:spcBef>
                <a:spcPts val="0"/>
              </a:spcBef>
              <a:spcAft>
                <a:spcPts val="0"/>
              </a:spcAft>
              <a:buSzPts val="1800"/>
              <a:buNone/>
              <a:defRPr sz="1800">
                <a:latin typeface="Montserrat Medium"/>
                <a:ea typeface="Montserrat Medium"/>
                <a:cs typeface="Montserrat Medium"/>
                <a:sym typeface="Montserrat Medium"/>
              </a:defRPr>
            </a:lvl4pPr>
            <a:lvl5pPr lvl="4" algn="l">
              <a:lnSpc>
                <a:spcPct val="120000"/>
              </a:lnSpc>
              <a:spcBef>
                <a:spcPts val="0"/>
              </a:spcBef>
              <a:spcAft>
                <a:spcPts val="0"/>
              </a:spcAft>
              <a:buSzPts val="1800"/>
              <a:buNone/>
              <a:defRPr sz="1800">
                <a:latin typeface="Montserrat Medium"/>
                <a:ea typeface="Montserrat Medium"/>
                <a:cs typeface="Montserrat Medium"/>
                <a:sym typeface="Montserrat Medium"/>
              </a:defRPr>
            </a:lvl5pPr>
            <a:lvl6pPr lvl="5" algn="l">
              <a:lnSpc>
                <a:spcPct val="120000"/>
              </a:lnSpc>
              <a:spcBef>
                <a:spcPts val="0"/>
              </a:spcBef>
              <a:spcAft>
                <a:spcPts val="0"/>
              </a:spcAft>
              <a:buSzPts val="1800"/>
              <a:buNone/>
              <a:defRPr sz="1800">
                <a:latin typeface="Montserrat Medium"/>
                <a:ea typeface="Montserrat Medium"/>
                <a:cs typeface="Montserrat Medium"/>
                <a:sym typeface="Montserrat Medium"/>
              </a:defRPr>
            </a:lvl6pPr>
            <a:lvl7pPr lvl="6" algn="l">
              <a:lnSpc>
                <a:spcPct val="120000"/>
              </a:lnSpc>
              <a:spcBef>
                <a:spcPts val="0"/>
              </a:spcBef>
              <a:spcAft>
                <a:spcPts val="0"/>
              </a:spcAft>
              <a:buSzPts val="1800"/>
              <a:buNone/>
              <a:defRPr sz="1800">
                <a:latin typeface="Montserrat Medium"/>
                <a:ea typeface="Montserrat Medium"/>
                <a:cs typeface="Montserrat Medium"/>
                <a:sym typeface="Montserrat Medium"/>
              </a:defRPr>
            </a:lvl7pPr>
            <a:lvl8pPr lvl="7" algn="l">
              <a:lnSpc>
                <a:spcPct val="120000"/>
              </a:lnSpc>
              <a:spcBef>
                <a:spcPts val="0"/>
              </a:spcBef>
              <a:spcAft>
                <a:spcPts val="0"/>
              </a:spcAft>
              <a:buSzPts val="1800"/>
              <a:buNone/>
              <a:defRPr sz="1800">
                <a:latin typeface="Montserrat Medium"/>
                <a:ea typeface="Montserrat Medium"/>
                <a:cs typeface="Montserrat Medium"/>
                <a:sym typeface="Montserrat Medium"/>
              </a:defRPr>
            </a:lvl8pPr>
            <a:lvl9pPr lvl="8" algn="l">
              <a:lnSpc>
                <a:spcPct val="120000"/>
              </a:lnSpc>
              <a:spcBef>
                <a:spcPts val="0"/>
              </a:spcBef>
              <a:spcAft>
                <a:spcPts val="0"/>
              </a:spcAft>
              <a:buSzPts val="1800"/>
              <a:buNone/>
              <a:defRPr sz="1800">
                <a:latin typeface="Montserrat Medium"/>
                <a:ea typeface="Montserrat Medium"/>
                <a:cs typeface="Montserrat Medium"/>
                <a:sym typeface="Montserrat Medium"/>
              </a:defRPr>
            </a:lvl9pPr>
          </a:lstStyle>
          <a:p>
            <a:endParaRPr/>
          </a:p>
        </p:txBody>
      </p:sp>
      <p:sp>
        <p:nvSpPr>
          <p:cNvPr id="526" name="Google Shape;526;p99"/>
          <p:cNvSpPr txBox="1">
            <a:spLocks noGrp="1"/>
          </p:cNvSpPr>
          <p:nvPr>
            <p:ph type="ctrTitle"/>
          </p:nvPr>
        </p:nvSpPr>
        <p:spPr>
          <a:xfrm>
            <a:off x="699500" y="2468875"/>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27" name="Google Shape;527;p99"/>
          <p:cNvSpPr txBox="1">
            <a:spLocks noGrp="1"/>
          </p:cNvSpPr>
          <p:nvPr>
            <p:ph type="subTitle" idx="2"/>
          </p:nvPr>
        </p:nvSpPr>
        <p:spPr>
          <a:xfrm>
            <a:off x="699535" y="3970971"/>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
        <p:nvSpPr>
          <p:cNvPr id="528" name="Google Shape;528;p99"/>
          <p:cNvSpPr txBox="1">
            <a:spLocks noGrp="1"/>
          </p:cNvSpPr>
          <p:nvPr>
            <p:ph type="subTitle" idx="3"/>
          </p:nvPr>
        </p:nvSpPr>
        <p:spPr>
          <a:xfrm>
            <a:off x="699525" y="9171425"/>
            <a:ext cx="4928700" cy="420600"/>
          </a:xfrm>
          <a:prstGeom prst="rect">
            <a:avLst/>
          </a:prstGeom>
          <a:noFill/>
          <a:ln>
            <a:noFill/>
          </a:ln>
        </p:spPr>
        <p:txBody>
          <a:bodyPr spcFirstLastPara="1" wrap="square" lIns="0" tIns="0" rIns="0" bIns="0" anchor="b" anchorCtr="0">
            <a:noAutofit/>
          </a:bodyPr>
          <a:lstStyle>
            <a:lvl1pPr marR="0" lvl="0" algn="l">
              <a:lnSpc>
                <a:spcPct val="100000"/>
              </a:lnSpc>
              <a:spcBef>
                <a:spcPts val="0"/>
              </a:spcBef>
              <a:spcAft>
                <a:spcPts val="0"/>
              </a:spcAft>
              <a:buSzPts val="1800"/>
              <a:buNone/>
              <a:defRPr sz="1400" b="0"/>
            </a:lvl1pPr>
            <a:lvl2pPr lvl="1" algn="l">
              <a:lnSpc>
                <a:spcPct val="100000"/>
              </a:lnSpc>
              <a:spcBef>
                <a:spcPts val="0"/>
              </a:spcBef>
              <a:spcAft>
                <a:spcPts val="0"/>
              </a:spcAft>
              <a:buSzPts val="1800"/>
              <a:buNone/>
              <a:defRPr sz="1400" b="0"/>
            </a:lvl2pPr>
            <a:lvl3pPr lvl="2" algn="l">
              <a:lnSpc>
                <a:spcPct val="100000"/>
              </a:lnSpc>
              <a:spcBef>
                <a:spcPts val="0"/>
              </a:spcBef>
              <a:spcAft>
                <a:spcPts val="0"/>
              </a:spcAft>
              <a:buSzPts val="1800"/>
              <a:buNone/>
              <a:defRPr sz="1400" b="0"/>
            </a:lvl3pPr>
            <a:lvl4pPr lvl="3" algn="l">
              <a:lnSpc>
                <a:spcPct val="100000"/>
              </a:lnSpc>
              <a:spcBef>
                <a:spcPts val="0"/>
              </a:spcBef>
              <a:spcAft>
                <a:spcPts val="0"/>
              </a:spcAft>
              <a:buSzPts val="1800"/>
              <a:buNone/>
              <a:defRPr sz="1400" b="0"/>
            </a:lvl4pPr>
            <a:lvl5pPr lvl="4" algn="l">
              <a:lnSpc>
                <a:spcPct val="100000"/>
              </a:lnSpc>
              <a:spcBef>
                <a:spcPts val="0"/>
              </a:spcBef>
              <a:spcAft>
                <a:spcPts val="0"/>
              </a:spcAft>
              <a:buSzPts val="1800"/>
              <a:buNone/>
              <a:defRPr sz="1400" b="0"/>
            </a:lvl5pPr>
            <a:lvl6pPr lvl="5" algn="l">
              <a:lnSpc>
                <a:spcPct val="100000"/>
              </a:lnSpc>
              <a:spcBef>
                <a:spcPts val="0"/>
              </a:spcBef>
              <a:spcAft>
                <a:spcPts val="0"/>
              </a:spcAft>
              <a:buSzPts val="1800"/>
              <a:buNone/>
              <a:defRPr sz="1400" b="0"/>
            </a:lvl6pPr>
            <a:lvl7pPr lvl="6" algn="l">
              <a:lnSpc>
                <a:spcPct val="100000"/>
              </a:lnSpc>
              <a:spcBef>
                <a:spcPts val="0"/>
              </a:spcBef>
              <a:spcAft>
                <a:spcPts val="0"/>
              </a:spcAft>
              <a:buSzPts val="1800"/>
              <a:buNone/>
              <a:defRPr sz="1400" b="0"/>
            </a:lvl7pPr>
            <a:lvl8pPr lvl="7" algn="l">
              <a:lnSpc>
                <a:spcPct val="100000"/>
              </a:lnSpc>
              <a:spcBef>
                <a:spcPts val="0"/>
              </a:spcBef>
              <a:spcAft>
                <a:spcPts val="0"/>
              </a:spcAft>
              <a:buSzPts val="1800"/>
              <a:buNone/>
              <a:defRPr sz="1400" b="0"/>
            </a:lvl8pPr>
            <a:lvl9pPr lvl="8" algn="l">
              <a:lnSpc>
                <a:spcPct val="100000"/>
              </a:lnSpc>
              <a:spcBef>
                <a:spcPts val="0"/>
              </a:spcBef>
              <a:spcAft>
                <a:spcPts val="0"/>
              </a:spcAft>
              <a:buSzPts val="1800"/>
              <a:buNone/>
              <a:defRPr sz="1400" b="0"/>
            </a:lvl9pPr>
          </a:lstStyle>
          <a:p>
            <a:endParaRPr/>
          </a:p>
        </p:txBody>
      </p:sp>
      <p:sp>
        <p:nvSpPr>
          <p:cNvPr id="529" name="Google Shape;529;p99"/>
          <p:cNvSpPr txBox="1">
            <a:spLocks noGrp="1"/>
          </p:cNvSpPr>
          <p:nvPr>
            <p:ph type="ctrTitle" idx="4"/>
          </p:nvPr>
        </p:nvSpPr>
        <p:spPr>
          <a:xfrm>
            <a:off x="699500" y="5361701"/>
            <a:ext cx="4928700" cy="14760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1pPr>
            <a:lvl2pPr lvl="1"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2pPr>
            <a:lvl3pPr lvl="2"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3pPr>
            <a:lvl4pPr lvl="3"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4pPr>
            <a:lvl5pPr lvl="4"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5pPr>
            <a:lvl6pPr lvl="5"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6pPr>
            <a:lvl7pPr lvl="6"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7pPr>
            <a:lvl8pPr lvl="7"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8pPr>
            <a:lvl9pPr lvl="8" algn="l">
              <a:lnSpc>
                <a:spcPct val="100000"/>
              </a:lnSpc>
              <a:spcBef>
                <a:spcPts val="0"/>
              </a:spcBef>
              <a:spcAft>
                <a:spcPts val="0"/>
              </a:spcAft>
              <a:buSzPts val="9600"/>
              <a:buFont typeface="Optimistic Display"/>
              <a:buNone/>
              <a:defRPr sz="9600" b="1">
                <a:latin typeface="Optimistic Display"/>
                <a:ea typeface="Optimistic Display"/>
                <a:cs typeface="Optimistic Display"/>
                <a:sym typeface="Optimistic Display"/>
              </a:defRPr>
            </a:lvl9pPr>
          </a:lstStyle>
          <a:p>
            <a:endParaRPr/>
          </a:p>
        </p:txBody>
      </p:sp>
      <p:sp>
        <p:nvSpPr>
          <p:cNvPr id="530" name="Google Shape;530;p99"/>
          <p:cNvSpPr txBox="1">
            <a:spLocks noGrp="1"/>
          </p:cNvSpPr>
          <p:nvPr>
            <p:ph type="subTitle" idx="5"/>
          </p:nvPr>
        </p:nvSpPr>
        <p:spPr>
          <a:xfrm>
            <a:off x="699535" y="6864100"/>
            <a:ext cx="4928700" cy="347400"/>
          </a:xfrm>
          <a:prstGeom prst="rect">
            <a:avLst/>
          </a:prstGeom>
          <a:noFill/>
          <a:ln>
            <a:noFill/>
          </a:ln>
        </p:spPr>
        <p:txBody>
          <a:bodyPr spcFirstLastPara="1" wrap="square" lIns="0" tIns="0" rIns="0" bIns="0" anchor="t" anchorCtr="0">
            <a:noAutofit/>
          </a:bodyPr>
          <a:lstStyle>
            <a:lvl1pPr marR="0" lvl="0" algn="l">
              <a:lnSpc>
                <a:spcPct val="125000"/>
              </a:lnSpc>
              <a:spcBef>
                <a:spcPts val="0"/>
              </a:spcBef>
              <a:spcAft>
                <a:spcPts val="0"/>
              </a:spcAft>
              <a:buSzPts val="1800"/>
              <a:buNone/>
              <a:defRPr sz="1800" b="0"/>
            </a:lvl1pPr>
            <a:lvl2pPr lvl="1" algn="l">
              <a:lnSpc>
                <a:spcPct val="125000"/>
              </a:lnSpc>
              <a:spcBef>
                <a:spcPts val="0"/>
              </a:spcBef>
              <a:spcAft>
                <a:spcPts val="0"/>
              </a:spcAft>
              <a:buSzPts val="1800"/>
              <a:buNone/>
              <a:defRPr sz="1800" b="0"/>
            </a:lvl2pPr>
            <a:lvl3pPr lvl="2" algn="l">
              <a:lnSpc>
                <a:spcPct val="125000"/>
              </a:lnSpc>
              <a:spcBef>
                <a:spcPts val="0"/>
              </a:spcBef>
              <a:spcAft>
                <a:spcPts val="0"/>
              </a:spcAft>
              <a:buSzPts val="1800"/>
              <a:buNone/>
              <a:defRPr sz="1800" b="0"/>
            </a:lvl3pPr>
            <a:lvl4pPr lvl="3" algn="l">
              <a:lnSpc>
                <a:spcPct val="125000"/>
              </a:lnSpc>
              <a:spcBef>
                <a:spcPts val="0"/>
              </a:spcBef>
              <a:spcAft>
                <a:spcPts val="0"/>
              </a:spcAft>
              <a:buSzPts val="1800"/>
              <a:buNone/>
              <a:defRPr sz="1800" b="0"/>
            </a:lvl4pPr>
            <a:lvl5pPr lvl="4" algn="l">
              <a:lnSpc>
                <a:spcPct val="125000"/>
              </a:lnSpc>
              <a:spcBef>
                <a:spcPts val="0"/>
              </a:spcBef>
              <a:spcAft>
                <a:spcPts val="0"/>
              </a:spcAft>
              <a:buSzPts val="1800"/>
              <a:buNone/>
              <a:defRPr sz="1800" b="0"/>
            </a:lvl5pPr>
            <a:lvl6pPr lvl="5" algn="l">
              <a:lnSpc>
                <a:spcPct val="125000"/>
              </a:lnSpc>
              <a:spcBef>
                <a:spcPts val="0"/>
              </a:spcBef>
              <a:spcAft>
                <a:spcPts val="0"/>
              </a:spcAft>
              <a:buSzPts val="1800"/>
              <a:buNone/>
              <a:defRPr sz="1800" b="0"/>
            </a:lvl6pPr>
            <a:lvl7pPr lvl="6" algn="l">
              <a:lnSpc>
                <a:spcPct val="125000"/>
              </a:lnSpc>
              <a:spcBef>
                <a:spcPts val="0"/>
              </a:spcBef>
              <a:spcAft>
                <a:spcPts val="0"/>
              </a:spcAft>
              <a:buSzPts val="1800"/>
              <a:buNone/>
              <a:defRPr sz="1800" b="0"/>
            </a:lvl7pPr>
            <a:lvl8pPr lvl="7" algn="l">
              <a:lnSpc>
                <a:spcPct val="125000"/>
              </a:lnSpc>
              <a:spcBef>
                <a:spcPts val="0"/>
              </a:spcBef>
              <a:spcAft>
                <a:spcPts val="0"/>
              </a:spcAft>
              <a:buSzPts val="1800"/>
              <a:buNone/>
              <a:defRPr sz="1800" b="0"/>
            </a:lvl8pPr>
            <a:lvl9pPr lvl="8" algn="l">
              <a:lnSpc>
                <a:spcPct val="125000"/>
              </a:lnSpc>
              <a:spcBef>
                <a:spcPts val="0"/>
              </a:spcBef>
              <a:spcAft>
                <a:spcPts val="0"/>
              </a:spcAft>
              <a:buSzPts val="1800"/>
              <a:buNone/>
              <a:defRPr sz="1800" b="0"/>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72_End Card">
  <p:cSld name="SECTION_HEADER_2_1_2_3_1_2">
    <p:bg>
      <p:bgPr>
        <a:solidFill>
          <a:schemeClr val="accent3"/>
        </a:solidFill>
        <a:effectLst/>
      </p:bgPr>
    </p:bg>
    <p:spTree>
      <p:nvGrpSpPr>
        <p:cNvPr id="1" name="Shape 531"/>
        <p:cNvGrpSpPr/>
        <p:nvPr/>
      </p:nvGrpSpPr>
      <p:grpSpPr>
        <a:xfrm>
          <a:off x="0" y="0"/>
          <a:ext cx="0" cy="0"/>
          <a:chOff x="0" y="0"/>
          <a:chExt cx="0" cy="0"/>
        </a:xfrm>
      </p:grpSpPr>
      <p:grpSp>
        <p:nvGrpSpPr>
          <p:cNvPr id="532" name="Google Shape;532;p100"/>
          <p:cNvGrpSpPr/>
          <p:nvPr/>
        </p:nvGrpSpPr>
        <p:grpSpPr>
          <a:xfrm>
            <a:off x="6572066" y="4629153"/>
            <a:ext cx="5143867" cy="1028694"/>
            <a:chOff x="1751220" y="2553305"/>
            <a:chExt cx="8690433" cy="1751564"/>
          </a:xfrm>
        </p:grpSpPr>
        <p:grpSp>
          <p:nvGrpSpPr>
            <p:cNvPr id="533" name="Google Shape;533;p100"/>
            <p:cNvGrpSpPr/>
            <p:nvPr/>
          </p:nvGrpSpPr>
          <p:grpSpPr>
            <a:xfrm>
              <a:off x="4940894" y="2609525"/>
              <a:ext cx="5500759" cy="1694643"/>
              <a:chOff x="4940894" y="2609525"/>
              <a:chExt cx="5500759" cy="1694643"/>
            </a:xfrm>
          </p:grpSpPr>
          <p:sp>
            <p:nvSpPr>
              <p:cNvPr id="534" name="Google Shape;534;p100"/>
              <p:cNvSpPr/>
              <p:nvPr/>
            </p:nvSpPr>
            <p:spPr>
              <a:xfrm>
                <a:off x="4940894" y="2609525"/>
                <a:ext cx="1771710" cy="1664870"/>
              </a:xfrm>
              <a:custGeom>
                <a:avLst/>
                <a:gdLst/>
                <a:ahLst/>
                <a:cxnLst/>
                <a:rect l="l" t="t" r="r" b="b"/>
                <a:pathLst>
                  <a:path w="1771710" h="1664870" extrusionOk="0">
                    <a:moveTo>
                      <a:pt x="0" y="0"/>
                    </a:moveTo>
                    <a:lnTo>
                      <a:pt x="329405" y="0"/>
                    </a:lnTo>
                    <a:lnTo>
                      <a:pt x="889445" y="1013178"/>
                    </a:lnTo>
                    <a:lnTo>
                      <a:pt x="1449486" y="0"/>
                    </a:lnTo>
                    <a:lnTo>
                      <a:pt x="1771711" y="0"/>
                    </a:lnTo>
                    <a:lnTo>
                      <a:pt x="1771711" y="1664870"/>
                    </a:lnTo>
                    <a:lnTo>
                      <a:pt x="1503073" y="1664870"/>
                    </a:lnTo>
                    <a:lnTo>
                      <a:pt x="1503073" y="388983"/>
                    </a:lnTo>
                    <a:lnTo>
                      <a:pt x="1012031" y="1272559"/>
                    </a:lnTo>
                    <a:lnTo>
                      <a:pt x="760030" y="1272559"/>
                    </a:lnTo>
                    <a:lnTo>
                      <a:pt x="268988" y="388983"/>
                    </a:lnTo>
                    <a:lnTo>
                      <a:pt x="268988" y="1664870"/>
                    </a:lnTo>
                    <a:lnTo>
                      <a:pt x="351" y="1664870"/>
                    </a:lnTo>
                    <a:lnTo>
                      <a:pt x="351" y="0"/>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35" name="Google Shape;535;p100"/>
              <p:cNvSpPr/>
              <p:nvPr/>
            </p:nvSpPr>
            <p:spPr>
              <a:xfrm>
                <a:off x="6951471" y="3004463"/>
                <a:ext cx="1178571" cy="1299705"/>
              </a:xfrm>
              <a:custGeom>
                <a:avLst/>
                <a:gdLst/>
                <a:ahLst/>
                <a:cxnLst/>
                <a:rect l="l" t="t" r="r" b="b"/>
                <a:pathLst>
                  <a:path w="1178571" h="1299705" extrusionOk="0">
                    <a:moveTo>
                      <a:pt x="627813" y="1299706"/>
                    </a:moveTo>
                    <a:cubicBezTo>
                      <a:pt x="503301" y="1299706"/>
                      <a:pt x="394025" y="1272209"/>
                      <a:pt x="299634" y="1217040"/>
                    </a:cubicBezTo>
                    <a:cubicBezTo>
                      <a:pt x="205243" y="1161871"/>
                      <a:pt x="131692" y="1085686"/>
                      <a:pt x="79155" y="988134"/>
                    </a:cubicBezTo>
                    <a:cubicBezTo>
                      <a:pt x="26444" y="890581"/>
                      <a:pt x="0" y="778843"/>
                      <a:pt x="0" y="652743"/>
                    </a:cubicBezTo>
                    <a:cubicBezTo>
                      <a:pt x="0" y="525066"/>
                      <a:pt x="25743" y="412102"/>
                      <a:pt x="77229" y="313849"/>
                    </a:cubicBezTo>
                    <a:cubicBezTo>
                      <a:pt x="128715" y="215596"/>
                      <a:pt x="200340" y="138710"/>
                      <a:pt x="291929" y="83191"/>
                    </a:cubicBezTo>
                    <a:cubicBezTo>
                      <a:pt x="383517" y="27672"/>
                      <a:pt x="488766" y="0"/>
                      <a:pt x="607674" y="0"/>
                    </a:cubicBezTo>
                    <a:cubicBezTo>
                      <a:pt x="725706" y="0"/>
                      <a:pt x="827452" y="28022"/>
                      <a:pt x="912737" y="83892"/>
                    </a:cubicBezTo>
                    <a:cubicBezTo>
                      <a:pt x="998021" y="139761"/>
                      <a:pt x="1063516" y="218048"/>
                      <a:pt x="1109574" y="318753"/>
                    </a:cubicBezTo>
                    <a:cubicBezTo>
                      <a:pt x="1155455" y="419458"/>
                      <a:pt x="1178572" y="537501"/>
                      <a:pt x="1178572" y="673059"/>
                    </a:cubicBezTo>
                    <a:lnTo>
                      <a:pt x="1178572" y="746792"/>
                    </a:lnTo>
                    <a:lnTo>
                      <a:pt x="266536" y="746792"/>
                    </a:lnTo>
                    <a:cubicBezTo>
                      <a:pt x="283173" y="848373"/>
                      <a:pt x="324151" y="928236"/>
                      <a:pt x="389647" y="986382"/>
                    </a:cubicBezTo>
                    <a:cubicBezTo>
                      <a:pt x="454967" y="1044703"/>
                      <a:pt x="537625" y="1073776"/>
                      <a:pt x="637620" y="1073776"/>
                    </a:cubicBezTo>
                    <a:cubicBezTo>
                      <a:pt x="717650" y="1073776"/>
                      <a:pt x="786649" y="1061867"/>
                      <a:pt x="844439" y="1038048"/>
                    </a:cubicBezTo>
                    <a:cubicBezTo>
                      <a:pt x="902229" y="1014229"/>
                      <a:pt x="956517" y="978151"/>
                      <a:pt x="1007303" y="929812"/>
                    </a:cubicBezTo>
                    <a:lnTo>
                      <a:pt x="1150027" y="1104601"/>
                    </a:lnTo>
                    <a:cubicBezTo>
                      <a:pt x="1008003" y="1234729"/>
                      <a:pt x="833932" y="1299706"/>
                      <a:pt x="627813" y="1299706"/>
                    </a:cubicBezTo>
                    <a:close/>
                    <a:moveTo>
                      <a:pt x="824125" y="312098"/>
                    </a:moveTo>
                    <a:cubicBezTo>
                      <a:pt x="767910" y="254652"/>
                      <a:pt x="694184" y="225929"/>
                      <a:pt x="602945" y="225929"/>
                    </a:cubicBezTo>
                    <a:cubicBezTo>
                      <a:pt x="514159" y="225929"/>
                      <a:pt x="439907" y="255353"/>
                      <a:pt x="380015" y="313849"/>
                    </a:cubicBezTo>
                    <a:cubicBezTo>
                      <a:pt x="320123" y="372521"/>
                      <a:pt x="282297" y="451333"/>
                      <a:pt x="266536" y="550462"/>
                    </a:cubicBezTo>
                    <a:lnTo>
                      <a:pt x="920442" y="550462"/>
                    </a:lnTo>
                    <a:cubicBezTo>
                      <a:pt x="912386" y="449056"/>
                      <a:pt x="880339" y="369543"/>
                      <a:pt x="824125" y="312098"/>
                    </a:cubicBez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36" name="Google Shape;536;p100"/>
              <p:cNvSpPr/>
              <p:nvPr/>
            </p:nvSpPr>
            <p:spPr>
              <a:xfrm>
                <a:off x="8208497" y="2670123"/>
                <a:ext cx="882090" cy="1631418"/>
              </a:xfrm>
              <a:custGeom>
                <a:avLst/>
                <a:gdLst/>
                <a:ahLst/>
                <a:cxnLst/>
                <a:rect l="l" t="t" r="r" b="b"/>
                <a:pathLst>
                  <a:path w="882090" h="1631418" extrusionOk="0">
                    <a:moveTo>
                      <a:pt x="247273" y="583913"/>
                    </a:moveTo>
                    <a:lnTo>
                      <a:pt x="0" y="583913"/>
                    </a:lnTo>
                    <a:lnTo>
                      <a:pt x="0" y="363939"/>
                    </a:lnTo>
                    <a:lnTo>
                      <a:pt x="247273" y="363939"/>
                    </a:lnTo>
                    <a:lnTo>
                      <a:pt x="247273" y="0"/>
                    </a:lnTo>
                    <a:lnTo>
                      <a:pt x="506453" y="0"/>
                    </a:lnTo>
                    <a:lnTo>
                      <a:pt x="506453" y="363939"/>
                    </a:lnTo>
                    <a:lnTo>
                      <a:pt x="882090" y="363939"/>
                    </a:lnTo>
                    <a:lnTo>
                      <a:pt x="882090" y="583913"/>
                    </a:lnTo>
                    <a:lnTo>
                      <a:pt x="506278" y="583913"/>
                    </a:lnTo>
                    <a:lnTo>
                      <a:pt x="506278" y="1141555"/>
                    </a:lnTo>
                    <a:cubicBezTo>
                      <a:pt x="506278" y="1234379"/>
                      <a:pt x="522214" y="1300581"/>
                      <a:pt x="553912" y="1340163"/>
                    </a:cubicBezTo>
                    <a:cubicBezTo>
                      <a:pt x="585609" y="1379744"/>
                      <a:pt x="639897" y="1399710"/>
                      <a:pt x="716775" y="1399535"/>
                    </a:cubicBezTo>
                    <a:cubicBezTo>
                      <a:pt x="750924" y="1399535"/>
                      <a:pt x="779819" y="1398134"/>
                      <a:pt x="803636" y="1395332"/>
                    </a:cubicBezTo>
                    <a:cubicBezTo>
                      <a:pt x="827452" y="1392529"/>
                      <a:pt x="853546" y="1388851"/>
                      <a:pt x="882090" y="1383948"/>
                    </a:cubicBezTo>
                    <a:lnTo>
                      <a:pt x="882090" y="1601645"/>
                    </a:lnTo>
                    <a:cubicBezTo>
                      <a:pt x="849517" y="1611103"/>
                      <a:pt x="816420" y="1618283"/>
                      <a:pt x="782796" y="1623012"/>
                    </a:cubicBezTo>
                    <a:cubicBezTo>
                      <a:pt x="744444" y="1628616"/>
                      <a:pt x="705742" y="1631419"/>
                      <a:pt x="666865" y="1631419"/>
                    </a:cubicBezTo>
                    <a:cubicBezTo>
                      <a:pt x="387020" y="1631419"/>
                      <a:pt x="247097" y="1478347"/>
                      <a:pt x="247097" y="1172380"/>
                    </a:cubicBezTo>
                    <a:lnTo>
                      <a:pt x="247273" y="583913"/>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37" name="Google Shape;537;p100"/>
              <p:cNvSpPr/>
              <p:nvPr/>
            </p:nvSpPr>
            <p:spPr>
              <a:xfrm>
                <a:off x="9214573" y="3004463"/>
                <a:ext cx="1227080" cy="1299705"/>
              </a:xfrm>
              <a:custGeom>
                <a:avLst/>
                <a:gdLst/>
                <a:ahLst/>
                <a:cxnLst/>
                <a:rect l="l" t="t" r="r" b="b"/>
                <a:pathLst>
                  <a:path w="1227080" h="1299705" extrusionOk="0">
                    <a:moveTo>
                      <a:pt x="1226906" y="1269932"/>
                    </a:moveTo>
                    <a:lnTo>
                      <a:pt x="972454" y="1269932"/>
                    </a:lnTo>
                    <a:lnTo>
                      <a:pt x="972454" y="1096369"/>
                    </a:lnTo>
                    <a:cubicBezTo>
                      <a:pt x="927272" y="1161346"/>
                      <a:pt x="869832" y="1211611"/>
                      <a:pt x="800134" y="1246814"/>
                    </a:cubicBezTo>
                    <a:cubicBezTo>
                      <a:pt x="730434" y="1282017"/>
                      <a:pt x="651104" y="1299706"/>
                      <a:pt x="562317" y="1299706"/>
                    </a:cubicBezTo>
                    <a:cubicBezTo>
                      <a:pt x="452866" y="1299706"/>
                      <a:pt x="356024" y="1271683"/>
                      <a:pt x="271615" y="1215814"/>
                    </a:cubicBezTo>
                    <a:cubicBezTo>
                      <a:pt x="187206" y="1159945"/>
                      <a:pt x="120834" y="1083059"/>
                      <a:pt x="72501" y="985156"/>
                    </a:cubicBezTo>
                    <a:cubicBezTo>
                      <a:pt x="24167" y="887253"/>
                      <a:pt x="0" y="775340"/>
                      <a:pt x="0" y="649240"/>
                    </a:cubicBezTo>
                    <a:cubicBezTo>
                      <a:pt x="0" y="522439"/>
                      <a:pt x="24517" y="410175"/>
                      <a:pt x="73727" y="312623"/>
                    </a:cubicBezTo>
                    <a:cubicBezTo>
                      <a:pt x="122936" y="215071"/>
                      <a:pt x="190883" y="138710"/>
                      <a:pt x="277569" y="83191"/>
                    </a:cubicBezTo>
                    <a:cubicBezTo>
                      <a:pt x="364429" y="27672"/>
                      <a:pt x="464074" y="0"/>
                      <a:pt x="576678" y="0"/>
                    </a:cubicBezTo>
                    <a:cubicBezTo>
                      <a:pt x="661437" y="0"/>
                      <a:pt x="737615" y="16463"/>
                      <a:pt x="805037" y="49389"/>
                    </a:cubicBezTo>
                    <a:cubicBezTo>
                      <a:pt x="871583" y="81615"/>
                      <a:pt x="929023" y="129603"/>
                      <a:pt x="972629" y="189150"/>
                    </a:cubicBezTo>
                    <a:lnTo>
                      <a:pt x="972629" y="29774"/>
                    </a:lnTo>
                    <a:lnTo>
                      <a:pt x="1227081" y="29774"/>
                    </a:lnTo>
                    <a:lnTo>
                      <a:pt x="1227081" y="1269932"/>
                    </a:lnTo>
                    <a:close/>
                    <a:moveTo>
                      <a:pt x="967550" y="463768"/>
                    </a:moveTo>
                    <a:cubicBezTo>
                      <a:pt x="939705" y="393187"/>
                      <a:pt x="895925" y="337493"/>
                      <a:pt x="836208" y="296685"/>
                    </a:cubicBezTo>
                    <a:cubicBezTo>
                      <a:pt x="776317" y="255878"/>
                      <a:pt x="707144" y="235387"/>
                      <a:pt x="628688" y="235387"/>
                    </a:cubicBezTo>
                    <a:cubicBezTo>
                      <a:pt x="517661" y="235387"/>
                      <a:pt x="429400" y="272691"/>
                      <a:pt x="363554" y="347125"/>
                    </a:cubicBezTo>
                    <a:cubicBezTo>
                      <a:pt x="297708" y="421559"/>
                      <a:pt x="264785" y="522264"/>
                      <a:pt x="264785" y="649240"/>
                    </a:cubicBezTo>
                    <a:cubicBezTo>
                      <a:pt x="264785" y="776916"/>
                      <a:pt x="296482" y="877971"/>
                      <a:pt x="359876" y="952405"/>
                    </a:cubicBezTo>
                    <a:cubicBezTo>
                      <a:pt x="423270" y="1027014"/>
                      <a:pt x="509256" y="1064144"/>
                      <a:pt x="617831" y="1064144"/>
                    </a:cubicBezTo>
                    <a:cubicBezTo>
                      <a:pt x="697862" y="1064144"/>
                      <a:pt x="769137" y="1043477"/>
                      <a:pt x="831830" y="1002320"/>
                    </a:cubicBezTo>
                    <a:cubicBezTo>
                      <a:pt x="894524" y="961162"/>
                      <a:pt x="939705" y="905643"/>
                      <a:pt x="967375" y="835763"/>
                    </a:cubicBezTo>
                    <a:lnTo>
                      <a:pt x="967550" y="463768"/>
                    </a:lnTo>
                    <a:close/>
                  </a:path>
                </a:pathLst>
              </a:custGeom>
              <a:solidFill>
                <a:srgbClr val="1C2B3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nvGrpSpPr>
            <p:cNvPr id="538" name="Google Shape;538;p100"/>
            <p:cNvGrpSpPr/>
            <p:nvPr/>
          </p:nvGrpSpPr>
          <p:grpSpPr>
            <a:xfrm>
              <a:off x="1751220" y="2553305"/>
              <a:ext cx="2635412" cy="1751564"/>
              <a:chOff x="1751220" y="2553305"/>
              <a:chExt cx="2635412" cy="1751564"/>
            </a:xfrm>
          </p:grpSpPr>
          <p:grpSp>
            <p:nvGrpSpPr>
              <p:cNvPr id="539" name="Google Shape;539;p100"/>
              <p:cNvGrpSpPr/>
              <p:nvPr/>
            </p:nvGrpSpPr>
            <p:grpSpPr>
              <a:xfrm>
                <a:off x="1751220" y="2553305"/>
                <a:ext cx="2635412" cy="1751564"/>
                <a:chOff x="1751220" y="2553305"/>
                <a:chExt cx="2635412" cy="1751564"/>
              </a:xfrm>
            </p:grpSpPr>
            <p:sp>
              <p:nvSpPr>
                <p:cNvPr id="540" name="Google Shape;540;p100"/>
                <p:cNvSpPr/>
                <p:nvPr/>
              </p:nvSpPr>
              <p:spPr>
                <a:xfrm>
                  <a:off x="3069540" y="3101490"/>
                  <a:ext cx="1317092" cy="1203379"/>
                </a:xfrm>
                <a:custGeom>
                  <a:avLst/>
                  <a:gdLst/>
                  <a:ahLst/>
                  <a:cxnLst/>
                  <a:rect l="l" t="t" r="r" b="b"/>
                  <a:pathLst>
                    <a:path w="1317092" h="1203379" extrusionOk="0">
                      <a:moveTo>
                        <a:pt x="1277166" y="226980"/>
                      </a:moveTo>
                      <a:lnTo>
                        <a:pt x="1020962" y="226980"/>
                      </a:lnTo>
                      <a:cubicBezTo>
                        <a:pt x="1049682" y="343622"/>
                        <a:pt x="1065618" y="472875"/>
                        <a:pt x="1065618" y="608958"/>
                      </a:cubicBezTo>
                      <a:cubicBezTo>
                        <a:pt x="1065618" y="804588"/>
                        <a:pt x="1001523" y="918253"/>
                        <a:pt x="868780" y="918253"/>
                      </a:cubicBezTo>
                      <a:cubicBezTo>
                        <a:pt x="741467" y="918253"/>
                        <a:pt x="680700" y="834187"/>
                        <a:pt x="439031" y="445378"/>
                      </a:cubicBezTo>
                      <a:lnTo>
                        <a:pt x="284573" y="187749"/>
                      </a:lnTo>
                      <a:cubicBezTo>
                        <a:pt x="242719" y="119795"/>
                        <a:pt x="202616" y="57095"/>
                        <a:pt x="164089" y="0"/>
                      </a:cubicBezTo>
                      <a:lnTo>
                        <a:pt x="21365" y="0"/>
                      </a:lnTo>
                      <a:lnTo>
                        <a:pt x="0" y="277420"/>
                      </a:lnTo>
                      <a:cubicBezTo>
                        <a:pt x="27669" y="322080"/>
                        <a:pt x="56915" y="370244"/>
                        <a:pt x="87561" y="421910"/>
                      </a:cubicBezTo>
                      <a:lnTo>
                        <a:pt x="216801" y="639257"/>
                      </a:lnTo>
                      <a:cubicBezTo>
                        <a:pt x="468452" y="1060466"/>
                        <a:pt x="608724" y="1203379"/>
                        <a:pt x="863002" y="1203379"/>
                      </a:cubicBezTo>
                      <a:cubicBezTo>
                        <a:pt x="1154755" y="1203379"/>
                        <a:pt x="1317093" y="967117"/>
                        <a:pt x="1317093" y="589868"/>
                      </a:cubicBezTo>
                      <a:cubicBezTo>
                        <a:pt x="1316918" y="463417"/>
                        <a:pt x="1302908" y="341346"/>
                        <a:pt x="1277166" y="226980"/>
                      </a:cubicBezTo>
                      <a:close/>
                    </a:path>
                  </a:pathLst>
                </a:custGeom>
                <a:gradFill>
                  <a:gsLst>
                    <a:gs pos="0">
                      <a:srgbClr val="0064E0"/>
                    </a:gs>
                    <a:gs pos="13000">
                      <a:srgbClr val="0064E0"/>
                    </a:gs>
                    <a:gs pos="82000">
                      <a:srgbClr val="2C7FF4"/>
                    </a:gs>
                    <a:gs pos="100000">
                      <a:srgbClr val="2C7FF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41" name="Google Shape;541;p100"/>
                <p:cNvSpPr/>
                <p:nvPr/>
              </p:nvSpPr>
              <p:spPr>
                <a:xfrm>
                  <a:off x="3091079" y="2553305"/>
                  <a:ext cx="1255800" cy="775164"/>
                </a:xfrm>
                <a:custGeom>
                  <a:avLst/>
                  <a:gdLst/>
                  <a:ahLst/>
                  <a:cxnLst/>
                  <a:rect l="l" t="t" r="r" b="b"/>
                  <a:pathLst>
                    <a:path w="1255800" h="775164" extrusionOk="0">
                      <a:moveTo>
                        <a:pt x="533422" y="225929"/>
                      </a:moveTo>
                      <a:cubicBezTo>
                        <a:pt x="741992" y="225929"/>
                        <a:pt x="919916" y="451683"/>
                        <a:pt x="999597" y="775165"/>
                      </a:cubicBezTo>
                      <a:lnTo>
                        <a:pt x="1255801" y="775165"/>
                      </a:lnTo>
                      <a:cubicBezTo>
                        <a:pt x="1155455" y="329086"/>
                        <a:pt x="876311" y="0"/>
                        <a:pt x="551635" y="0"/>
                      </a:cubicBezTo>
                      <a:cubicBezTo>
                        <a:pt x="335534" y="0"/>
                        <a:pt x="166716" y="162704"/>
                        <a:pt x="13660" y="369543"/>
                      </a:cubicBezTo>
                      <a:lnTo>
                        <a:pt x="0" y="548010"/>
                      </a:lnTo>
                      <a:lnTo>
                        <a:pt x="142725" y="548010"/>
                      </a:lnTo>
                      <a:cubicBezTo>
                        <a:pt x="281772" y="332939"/>
                        <a:pt x="396652" y="225929"/>
                        <a:pt x="533422" y="225929"/>
                      </a:cubicBezTo>
                      <a:close/>
                    </a:path>
                  </a:pathLst>
                </a:custGeom>
                <a:gradFill>
                  <a:gsLst>
                    <a:gs pos="0">
                      <a:srgbClr val="2C7FF4"/>
                    </a:gs>
                    <a:gs pos="13000">
                      <a:srgbClr val="2C7FF4"/>
                    </a:gs>
                    <a:gs pos="100000">
                      <a:srgbClr val="128DFF"/>
                    </a:gs>
                  </a:gsLst>
                  <a:lin ang="10800025"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42" name="Google Shape;542;p100"/>
                <p:cNvSpPr/>
                <p:nvPr/>
              </p:nvSpPr>
              <p:spPr>
                <a:xfrm>
                  <a:off x="1751220" y="2553305"/>
                  <a:ext cx="1353343" cy="1751388"/>
                </a:xfrm>
                <a:custGeom>
                  <a:avLst/>
                  <a:gdLst/>
                  <a:ahLst/>
                  <a:cxnLst/>
                  <a:rect l="l" t="t" r="r" b="b"/>
                  <a:pathLst>
                    <a:path w="1353343" h="1751388" extrusionOk="0">
                      <a:moveTo>
                        <a:pt x="757228" y="0"/>
                      </a:moveTo>
                      <a:cubicBezTo>
                        <a:pt x="328529" y="0"/>
                        <a:pt x="0" y="557992"/>
                        <a:pt x="0" y="1148736"/>
                      </a:cubicBezTo>
                      <a:cubicBezTo>
                        <a:pt x="0" y="1518279"/>
                        <a:pt x="178800" y="1751389"/>
                        <a:pt x="478258" y="1751389"/>
                      </a:cubicBezTo>
                      <a:cubicBezTo>
                        <a:pt x="693834" y="1751389"/>
                        <a:pt x="848817" y="1649808"/>
                        <a:pt x="1124459" y="1168001"/>
                      </a:cubicBezTo>
                      <a:cubicBezTo>
                        <a:pt x="1124459" y="1168001"/>
                        <a:pt x="1239339" y="965190"/>
                        <a:pt x="1318319" y="825430"/>
                      </a:cubicBezTo>
                      <a:lnTo>
                        <a:pt x="1318319" y="825430"/>
                      </a:lnTo>
                      <a:lnTo>
                        <a:pt x="1353344" y="369543"/>
                      </a:lnTo>
                      <a:cubicBezTo>
                        <a:pt x="1143197" y="101931"/>
                        <a:pt x="967550" y="0"/>
                        <a:pt x="757228" y="0"/>
                      </a:cubicBezTo>
                      <a:close/>
                      <a:moveTo>
                        <a:pt x="914312" y="1037523"/>
                      </a:moveTo>
                      <a:cubicBezTo>
                        <a:pt x="690857" y="1387800"/>
                        <a:pt x="613628" y="1466263"/>
                        <a:pt x="489116" y="1466263"/>
                      </a:cubicBezTo>
                      <a:cubicBezTo>
                        <a:pt x="361102" y="1466263"/>
                        <a:pt x="284924" y="1353824"/>
                        <a:pt x="284924" y="1153465"/>
                      </a:cubicBezTo>
                      <a:cubicBezTo>
                        <a:pt x="284924" y="724725"/>
                        <a:pt x="498748" y="286177"/>
                        <a:pt x="753550" y="286177"/>
                      </a:cubicBezTo>
                      <a:cubicBezTo>
                        <a:pt x="891547" y="286177"/>
                        <a:pt x="1006952" y="365865"/>
                        <a:pt x="1183475" y="618766"/>
                      </a:cubicBezTo>
                      <a:cubicBezTo>
                        <a:pt x="1015883" y="876220"/>
                        <a:pt x="914312" y="1037523"/>
                        <a:pt x="914312" y="1037523"/>
                      </a:cubicBezTo>
                      <a:close/>
                    </a:path>
                  </a:pathLst>
                </a:custGeom>
                <a:gradFill>
                  <a:gsLst>
                    <a:gs pos="0">
                      <a:srgbClr val="0064E0"/>
                    </a:gs>
                    <a:gs pos="36000">
                      <a:srgbClr val="0064E0"/>
                    </a:gs>
                    <a:gs pos="78000">
                      <a:srgbClr val="128DFF"/>
                    </a:gs>
                    <a:gs pos="100000">
                      <a:srgbClr val="128DFF"/>
                    </a:gs>
                  </a:gsLst>
                  <a:lin ang="1801379"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sp>
              <p:nvSpPr>
                <p:cNvPr id="543" name="Google Shape;543;p100"/>
                <p:cNvSpPr/>
                <p:nvPr/>
              </p:nvSpPr>
              <p:spPr>
                <a:xfrm>
                  <a:off x="2504771" y="2553305"/>
                  <a:ext cx="849517" cy="1002319"/>
                </a:xfrm>
                <a:custGeom>
                  <a:avLst/>
                  <a:gdLst/>
                  <a:ahLst/>
                  <a:cxnLst/>
                  <a:rect l="l" t="t" r="r" b="b"/>
                  <a:pathLst>
                    <a:path w="849517" h="1002319" extrusionOk="0">
                      <a:moveTo>
                        <a:pt x="849517" y="735758"/>
                      </a:moveTo>
                      <a:cubicBezTo>
                        <a:pt x="514509" y="190901"/>
                        <a:pt x="291578" y="0"/>
                        <a:pt x="3678" y="0"/>
                      </a:cubicBezTo>
                      <a:lnTo>
                        <a:pt x="0" y="286177"/>
                      </a:lnTo>
                      <a:cubicBezTo>
                        <a:pt x="188431" y="286177"/>
                        <a:pt x="334483" y="434695"/>
                        <a:pt x="652155" y="969744"/>
                      </a:cubicBezTo>
                      <a:lnTo>
                        <a:pt x="671593" y="1002320"/>
                      </a:lnTo>
                      <a:lnTo>
                        <a:pt x="849517" y="735758"/>
                      </a:lnTo>
                      <a:close/>
                    </a:path>
                  </a:pathLst>
                </a:custGeom>
                <a:solidFill>
                  <a:srgbClr val="0064E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sp>
            <p:nvSpPr>
              <p:cNvPr id="544" name="Google Shape;544;p100"/>
              <p:cNvSpPr/>
              <p:nvPr/>
            </p:nvSpPr>
            <p:spPr>
              <a:xfrm>
                <a:off x="4034812" y="3064536"/>
                <a:ext cx="329229" cy="361311"/>
              </a:xfrm>
              <a:custGeom>
                <a:avLst/>
                <a:gdLst/>
                <a:ahLst/>
                <a:cxnLst/>
                <a:rect l="l" t="t" r="r" b="b"/>
                <a:pathLst>
                  <a:path w="329229" h="361311" extrusionOk="0">
                    <a:moveTo>
                      <a:pt x="311893" y="263934"/>
                    </a:moveTo>
                    <a:lnTo>
                      <a:pt x="311893" y="263934"/>
                    </a:lnTo>
                    <a:cubicBezTo>
                      <a:pt x="291053" y="170060"/>
                      <a:pt x="261983" y="81440"/>
                      <a:pt x="226258" y="0"/>
                    </a:cubicBezTo>
                    <a:lnTo>
                      <a:pt x="0" y="90547"/>
                    </a:lnTo>
                    <a:cubicBezTo>
                      <a:pt x="21890" y="144139"/>
                      <a:pt x="40628" y="202285"/>
                      <a:pt x="55864" y="263934"/>
                    </a:cubicBezTo>
                    <a:lnTo>
                      <a:pt x="55689" y="263934"/>
                    </a:lnTo>
                    <a:cubicBezTo>
                      <a:pt x="63394" y="295459"/>
                      <a:pt x="70224" y="328035"/>
                      <a:pt x="76003" y="361311"/>
                    </a:cubicBezTo>
                    <a:lnTo>
                      <a:pt x="329230" y="353080"/>
                    </a:lnTo>
                    <a:cubicBezTo>
                      <a:pt x="324326" y="322781"/>
                      <a:pt x="318547" y="293183"/>
                      <a:pt x="311893" y="263934"/>
                    </a:cubicBezTo>
                    <a:close/>
                  </a:path>
                </a:pathLst>
              </a:custGeom>
              <a:solidFill>
                <a:srgbClr val="2C7FF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Optimistic Text"/>
                  <a:ea typeface="Optimistic Text"/>
                  <a:cs typeface="Optimistic Text"/>
                  <a:sym typeface="Optimistic Text"/>
                </a:endParaRPr>
              </a:p>
            </p:txBody>
          </p:sp>
        </p:grpSp>
      </p:gr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73_White">
  <p:cSld name="SECTION_HEADER_2_1_2_3">
    <p:spTree>
      <p:nvGrpSpPr>
        <p:cNvPr id="1" name="Shape 545"/>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74_Color">
  <p:cSld name="SECTION_HEADER_2_1_1">
    <p:bg>
      <p:bgPr>
        <a:solidFill>
          <a:schemeClr val="dk1"/>
        </a:solidFill>
        <a:effectLst/>
      </p:bgPr>
    </p:bg>
    <p:spTree>
      <p:nvGrpSpPr>
        <p:cNvPr id="1" name="Shape 546"/>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75_Black">
  <p:cSld name="SECTION_HEADER_2_1_1_1">
    <p:bg>
      <p:bgPr>
        <a:solidFill>
          <a:schemeClr val="accent5"/>
        </a:solidFill>
        <a:effectLst/>
      </p:bgPr>
    </p:bg>
    <p:spTree>
      <p:nvGrpSpPr>
        <p:cNvPr id="1" name="Shape 547"/>
        <p:cNvGrpSpPr/>
        <p:nvPr/>
      </p:nvGrpSpPr>
      <p:grpSpPr>
        <a:xfrm>
          <a:off x="0" y="0"/>
          <a:ext cx="0" cy="0"/>
          <a:chOff x="0" y="0"/>
          <a:chExt cx="0" cy="0"/>
        </a:xfrm>
      </p:grpSpPr>
      <p:sp>
        <p:nvSpPr>
          <p:cNvPr id="548" name="Google Shape;548;p103"/>
          <p:cNvSpPr/>
          <p:nvPr/>
        </p:nvSpPr>
        <p:spPr>
          <a:xfrm>
            <a:off x="1042072" y="3444113"/>
            <a:ext cx="1414800" cy="1101000"/>
          </a:xfrm>
          <a:prstGeom prst="rect">
            <a:avLst/>
          </a:prstGeom>
          <a:solidFill>
            <a:srgbClr val="4E439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103"/>
          <p:cNvSpPr/>
          <p:nvPr/>
        </p:nvSpPr>
        <p:spPr>
          <a:xfrm>
            <a:off x="3161112" y="3444113"/>
            <a:ext cx="1406400" cy="1101000"/>
          </a:xfrm>
          <a:prstGeom prst="rect">
            <a:avLst/>
          </a:prstGeom>
          <a:solidFill>
            <a:srgbClr val="00629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103"/>
          <p:cNvSpPr/>
          <p:nvPr/>
        </p:nvSpPr>
        <p:spPr>
          <a:xfrm>
            <a:off x="5292002" y="3444113"/>
            <a:ext cx="1414800" cy="1101000"/>
          </a:xfrm>
          <a:prstGeom prst="rect">
            <a:avLst/>
          </a:prstGeom>
          <a:solidFill>
            <a:srgbClr val="00719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103"/>
          <p:cNvSpPr/>
          <p:nvPr/>
        </p:nvSpPr>
        <p:spPr>
          <a:xfrm>
            <a:off x="7390807" y="3444113"/>
            <a:ext cx="1417200" cy="1101000"/>
          </a:xfrm>
          <a:prstGeom prst="rect">
            <a:avLst/>
          </a:prstGeom>
          <a:solidFill>
            <a:srgbClr val="007A8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103"/>
          <p:cNvSpPr/>
          <p:nvPr/>
        </p:nvSpPr>
        <p:spPr>
          <a:xfrm>
            <a:off x="9492032" y="3444113"/>
            <a:ext cx="1417200" cy="1101000"/>
          </a:xfrm>
          <a:prstGeom prst="rect">
            <a:avLst/>
          </a:prstGeom>
          <a:solidFill>
            <a:srgbClr val="1A763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3" name="Google Shape;553;p103"/>
          <p:cNvSpPr/>
          <p:nvPr/>
        </p:nvSpPr>
        <p:spPr>
          <a:xfrm>
            <a:off x="11607408" y="3444113"/>
            <a:ext cx="1417200" cy="1101000"/>
          </a:xfrm>
          <a:prstGeom prst="rect">
            <a:avLst/>
          </a:prstGeom>
          <a:solidFill>
            <a:srgbClr val="CA311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103"/>
          <p:cNvSpPr/>
          <p:nvPr/>
        </p:nvSpPr>
        <p:spPr>
          <a:xfrm>
            <a:off x="13702558" y="3444113"/>
            <a:ext cx="1417200" cy="1101000"/>
          </a:xfrm>
          <a:prstGeom prst="rect">
            <a:avLst/>
          </a:prstGeom>
          <a:solidFill>
            <a:srgbClr val="A330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103"/>
          <p:cNvSpPr/>
          <p:nvPr/>
        </p:nvSpPr>
        <p:spPr>
          <a:xfrm>
            <a:off x="15828728" y="3444113"/>
            <a:ext cx="1417200" cy="1101000"/>
          </a:xfrm>
          <a:prstGeom prst="rect">
            <a:avLst/>
          </a:prstGeom>
          <a:solidFill>
            <a:srgbClr val="633B6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103"/>
          <p:cNvSpPr/>
          <p:nvPr/>
        </p:nvSpPr>
        <p:spPr>
          <a:xfrm>
            <a:off x="1042072" y="5741888"/>
            <a:ext cx="1414800" cy="1101000"/>
          </a:xfrm>
          <a:prstGeom prst="rect">
            <a:avLst/>
          </a:prstGeom>
          <a:solidFill>
            <a:srgbClr val="B5B5D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7" name="Google Shape;557;p103"/>
          <p:cNvSpPr/>
          <p:nvPr/>
        </p:nvSpPr>
        <p:spPr>
          <a:xfrm>
            <a:off x="3161112" y="5741888"/>
            <a:ext cx="1406400" cy="1101000"/>
          </a:xfrm>
          <a:prstGeom prst="rect">
            <a:avLst/>
          </a:prstGeom>
          <a:solidFill>
            <a:srgbClr val="AFD3E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103"/>
          <p:cNvSpPr/>
          <p:nvPr/>
        </p:nvSpPr>
        <p:spPr>
          <a:xfrm>
            <a:off x="5292002" y="5741888"/>
            <a:ext cx="1414800" cy="1101000"/>
          </a:xfrm>
          <a:prstGeom prst="rect">
            <a:avLst/>
          </a:prstGeom>
          <a:solidFill>
            <a:srgbClr val="C8E7F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103"/>
          <p:cNvSpPr/>
          <p:nvPr/>
        </p:nvSpPr>
        <p:spPr>
          <a:xfrm>
            <a:off x="7390807" y="5741888"/>
            <a:ext cx="1417200" cy="1101000"/>
          </a:xfrm>
          <a:prstGeom prst="rect">
            <a:avLst/>
          </a:prstGeom>
          <a:solidFill>
            <a:srgbClr val="BFE0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103"/>
          <p:cNvSpPr/>
          <p:nvPr/>
        </p:nvSpPr>
        <p:spPr>
          <a:xfrm>
            <a:off x="9492032" y="5741888"/>
            <a:ext cx="1417200" cy="1101000"/>
          </a:xfrm>
          <a:prstGeom prst="rect">
            <a:avLst/>
          </a:prstGeom>
          <a:solidFill>
            <a:srgbClr val="B2CDB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103"/>
          <p:cNvSpPr/>
          <p:nvPr/>
        </p:nvSpPr>
        <p:spPr>
          <a:xfrm>
            <a:off x="11607408" y="5741888"/>
            <a:ext cx="1417200" cy="1101000"/>
          </a:xfrm>
          <a:prstGeom prst="rect">
            <a:avLst/>
          </a:prstGeom>
          <a:solidFill>
            <a:srgbClr val="FBD6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2" name="Google Shape;562;p103"/>
          <p:cNvSpPr/>
          <p:nvPr/>
        </p:nvSpPr>
        <p:spPr>
          <a:xfrm>
            <a:off x="13702558" y="5741888"/>
            <a:ext cx="1417200" cy="1101000"/>
          </a:xfrm>
          <a:prstGeom prst="rect">
            <a:avLst/>
          </a:prstGeom>
          <a:solidFill>
            <a:srgbClr val="FBE3D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3" name="Google Shape;563;p103"/>
          <p:cNvSpPr/>
          <p:nvPr/>
        </p:nvSpPr>
        <p:spPr>
          <a:xfrm>
            <a:off x="15828728" y="5741888"/>
            <a:ext cx="1417200" cy="1101000"/>
          </a:xfrm>
          <a:prstGeom prst="rect">
            <a:avLst/>
          </a:prstGeom>
          <a:solidFill>
            <a:srgbClr val="D4CAE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4" name="Google Shape;564;p103"/>
          <p:cNvSpPr/>
          <p:nvPr/>
        </p:nvSpPr>
        <p:spPr>
          <a:xfrm>
            <a:off x="10050" y="0"/>
            <a:ext cx="18267900" cy="10287000"/>
          </a:xfrm>
          <a:prstGeom prst="rect">
            <a:avLst/>
          </a:prstGeom>
          <a:solidFill>
            <a:srgbClr val="000000"/>
          </a:solidFill>
          <a:ln w="9525" cap="flat" cmpd="sng">
            <a:solidFill>
              <a:srgbClr val="465A6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_4">
  <p:cSld name="TITLE_4">
    <p:spTree>
      <p:nvGrpSpPr>
        <p:cNvPr id="1" name="Shape 565"/>
        <p:cNvGrpSpPr/>
        <p:nvPr/>
      </p:nvGrpSpPr>
      <p:grpSpPr>
        <a:xfrm>
          <a:off x="0" y="0"/>
          <a:ext cx="0" cy="0"/>
          <a:chOff x="0" y="0"/>
          <a:chExt cx="0" cy="0"/>
        </a:xfrm>
      </p:grpSpPr>
      <p:sp>
        <p:nvSpPr>
          <p:cNvPr id="566" name="Google Shape;566;p104"/>
          <p:cNvSpPr txBox="1">
            <a:spLocks noGrp="1"/>
          </p:cNvSpPr>
          <p:nvPr>
            <p:ph type="ctrTitle"/>
          </p:nvPr>
        </p:nvSpPr>
        <p:spPr>
          <a:xfrm>
            <a:off x="623417" y="1489150"/>
            <a:ext cx="17041200" cy="41052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SzPts val="10400"/>
              <a:buNone/>
              <a:defRPr sz="10400"/>
            </a:lvl1pPr>
            <a:lvl2pPr lvl="1" algn="ctr">
              <a:lnSpc>
                <a:spcPct val="100000"/>
              </a:lnSpc>
              <a:spcBef>
                <a:spcPts val="0"/>
              </a:spcBef>
              <a:spcAft>
                <a:spcPts val="0"/>
              </a:spcAft>
              <a:buSzPts val="10400"/>
              <a:buNone/>
              <a:defRPr sz="10400"/>
            </a:lvl2pPr>
            <a:lvl3pPr lvl="2" algn="ctr">
              <a:lnSpc>
                <a:spcPct val="100000"/>
              </a:lnSpc>
              <a:spcBef>
                <a:spcPts val="0"/>
              </a:spcBef>
              <a:spcAft>
                <a:spcPts val="0"/>
              </a:spcAft>
              <a:buSzPts val="10400"/>
              <a:buNone/>
              <a:defRPr sz="10400"/>
            </a:lvl3pPr>
            <a:lvl4pPr lvl="3" algn="ctr">
              <a:lnSpc>
                <a:spcPct val="100000"/>
              </a:lnSpc>
              <a:spcBef>
                <a:spcPts val="0"/>
              </a:spcBef>
              <a:spcAft>
                <a:spcPts val="0"/>
              </a:spcAft>
              <a:buSzPts val="10400"/>
              <a:buNone/>
              <a:defRPr sz="10400"/>
            </a:lvl4pPr>
            <a:lvl5pPr lvl="4" algn="ctr">
              <a:lnSpc>
                <a:spcPct val="100000"/>
              </a:lnSpc>
              <a:spcBef>
                <a:spcPts val="0"/>
              </a:spcBef>
              <a:spcAft>
                <a:spcPts val="0"/>
              </a:spcAft>
              <a:buSzPts val="10400"/>
              <a:buNone/>
              <a:defRPr sz="10400"/>
            </a:lvl5pPr>
            <a:lvl6pPr lvl="5" algn="ctr">
              <a:lnSpc>
                <a:spcPct val="100000"/>
              </a:lnSpc>
              <a:spcBef>
                <a:spcPts val="0"/>
              </a:spcBef>
              <a:spcAft>
                <a:spcPts val="0"/>
              </a:spcAft>
              <a:buSzPts val="10400"/>
              <a:buNone/>
              <a:defRPr sz="10400"/>
            </a:lvl6pPr>
            <a:lvl7pPr lvl="6" algn="ctr">
              <a:lnSpc>
                <a:spcPct val="100000"/>
              </a:lnSpc>
              <a:spcBef>
                <a:spcPts val="0"/>
              </a:spcBef>
              <a:spcAft>
                <a:spcPts val="0"/>
              </a:spcAft>
              <a:buSzPts val="10400"/>
              <a:buNone/>
              <a:defRPr sz="10400"/>
            </a:lvl7pPr>
            <a:lvl8pPr lvl="7" algn="ctr">
              <a:lnSpc>
                <a:spcPct val="100000"/>
              </a:lnSpc>
              <a:spcBef>
                <a:spcPts val="0"/>
              </a:spcBef>
              <a:spcAft>
                <a:spcPts val="0"/>
              </a:spcAft>
              <a:buSzPts val="10400"/>
              <a:buNone/>
              <a:defRPr sz="10400"/>
            </a:lvl8pPr>
            <a:lvl9pPr lvl="8" algn="ctr">
              <a:lnSpc>
                <a:spcPct val="100000"/>
              </a:lnSpc>
              <a:spcBef>
                <a:spcPts val="0"/>
              </a:spcBef>
              <a:spcAft>
                <a:spcPts val="0"/>
              </a:spcAft>
              <a:buSzPts val="10400"/>
              <a:buNone/>
              <a:defRPr sz="10400"/>
            </a:lvl9pPr>
          </a:lstStyle>
          <a:p>
            <a:endParaRPr/>
          </a:p>
        </p:txBody>
      </p:sp>
      <p:sp>
        <p:nvSpPr>
          <p:cNvPr id="567" name="Google Shape;567;p104"/>
          <p:cNvSpPr txBox="1">
            <a:spLocks noGrp="1"/>
          </p:cNvSpPr>
          <p:nvPr>
            <p:ph type="subTitle" idx="1"/>
          </p:nvPr>
        </p:nvSpPr>
        <p:spPr>
          <a:xfrm>
            <a:off x="623400" y="5668250"/>
            <a:ext cx="17041200" cy="1585200"/>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a:endParaRPr/>
          </a:p>
        </p:txBody>
      </p:sp>
      <p:sp>
        <p:nvSpPr>
          <p:cNvPr id="568" name="Google Shape;568;p104"/>
          <p:cNvSpPr txBox="1">
            <a:spLocks noGrp="1"/>
          </p:cNvSpPr>
          <p:nvPr>
            <p:ph type="sldNum" idx="12"/>
          </p:nvPr>
        </p:nvSpPr>
        <p:spPr>
          <a:xfrm>
            <a:off x="16944916" y="9326434"/>
            <a:ext cx="1097400" cy="787200"/>
          </a:xfrm>
          <a:prstGeom prst="rect">
            <a:avLst/>
          </a:prstGeom>
          <a:noFill/>
          <a:ln>
            <a:noFill/>
          </a:ln>
        </p:spPr>
        <p:txBody>
          <a:bodyPr spcFirstLastPara="1" wrap="square" lIns="182850" tIns="182850" rIns="182850" bIns="182850" anchor="ctr" anchorCtr="0">
            <a:noAutofit/>
          </a:bodyPr>
          <a:lstStyle>
            <a:lvl1pPr marL="0" marR="0" lvl="0"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569"/>
        <p:cNvGrpSpPr/>
        <p:nvPr/>
      </p:nvGrpSpPr>
      <p:grpSpPr>
        <a:xfrm>
          <a:off x="0" y="0"/>
          <a:ext cx="0" cy="0"/>
          <a:chOff x="0" y="0"/>
          <a:chExt cx="0" cy="0"/>
        </a:xfrm>
      </p:grpSpPr>
      <p:sp>
        <p:nvSpPr>
          <p:cNvPr id="570" name="Google Shape;570;p105"/>
          <p:cNvSpPr txBox="1">
            <a:spLocks noGrp="1"/>
          </p:cNvSpPr>
          <p:nvPr>
            <p:ph type="title"/>
          </p:nvPr>
        </p:nvSpPr>
        <p:spPr>
          <a:xfrm>
            <a:off x="623400" y="890050"/>
            <a:ext cx="17041200" cy="11454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571" name="Google Shape;571;p105"/>
          <p:cNvSpPr txBox="1">
            <a:spLocks noGrp="1"/>
          </p:cNvSpPr>
          <p:nvPr>
            <p:ph type="body" idx="1"/>
          </p:nvPr>
        </p:nvSpPr>
        <p:spPr>
          <a:xfrm>
            <a:off x="623400" y="2304950"/>
            <a:ext cx="17041200" cy="68328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572" name="Google Shape;572;p105"/>
          <p:cNvSpPr txBox="1">
            <a:spLocks noGrp="1"/>
          </p:cNvSpPr>
          <p:nvPr>
            <p:ph type="sldNum" idx="12"/>
          </p:nvPr>
        </p:nvSpPr>
        <p:spPr>
          <a:xfrm>
            <a:off x="16944916" y="9326434"/>
            <a:ext cx="1097400" cy="787200"/>
          </a:xfrm>
          <a:prstGeom prst="rect">
            <a:avLst/>
          </a:prstGeom>
          <a:noFill/>
          <a:ln>
            <a:noFill/>
          </a:ln>
        </p:spPr>
        <p:txBody>
          <a:bodyPr spcFirstLastPara="1" wrap="square" lIns="182850" tIns="182850" rIns="182850" bIns="182850" anchor="ctr" anchorCtr="0">
            <a:noAutofit/>
          </a:bodyPr>
          <a:lstStyle>
            <a:lvl1pPr marL="0" marR="0" lvl="0"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2800"/>
              <a:buFont typeface="Arial"/>
              <a:buNone/>
              <a:defRPr sz="28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6_Section">
  <p:cSld name="SECTION_HEADER_2_3">
    <p:spTree>
      <p:nvGrpSpPr>
        <p:cNvPr id="1" name="Shape 86"/>
        <p:cNvGrpSpPr/>
        <p:nvPr/>
      </p:nvGrpSpPr>
      <p:grpSpPr>
        <a:xfrm>
          <a:off x="0" y="0"/>
          <a:ext cx="0" cy="0"/>
          <a:chOff x="0" y="0"/>
          <a:chExt cx="0" cy="0"/>
        </a:xfrm>
      </p:grpSpPr>
      <p:sp>
        <p:nvSpPr>
          <p:cNvPr id="87" name="Google Shape;87;p36"/>
          <p:cNvSpPr txBox="1">
            <a:spLocks noGrp="1"/>
          </p:cNvSpPr>
          <p:nvPr>
            <p:ph type="ctrTitle"/>
          </p:nvPr>
        </p:nvSpPr>
        <p:spPr>
          <a:xfrm>
            <a:off x="1403600" y="2651750"/>
            <a:ext cx="11964900" cy="1719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9_Text">
  <p:cSld name="TITLE_AND_BODY_1">
    <p:spTree>
      <p:nvGrpSpPr>
        <p:cNvPr id="1" name="Shape 88"/>
        <p:cNvGrpSpPr/>
        <p:nvPr/>
      </p:nvGrpSpPr>
      <p:grpSpPr>
        <a:xfrm>
          <a:off x="0" y="0"/>
          <a:ext cx="0" cy="0"/>
          <a:chOff x="0" y="0"/>
          <a:chExt cx="0" cy="0"/>
        </a:xfrm>
      </p:grpSpPr>
      <p:sp>
        <p:nvSpPr>
          <p:cNvPr id="89" name="Google Shape;89;p37"/>
          <p:cNvSpPr txBox="1">
            <a:spLocks noGrp="1"/>
          </p:cNvSpPr>
          <p:nvPr>
            <p:ph type="title"/>
          </p:nvPr>
        </p:nvSpPr>
        <p:spPr>
          <a:xfrm>
            <a:off x="699500" y="2651750"/>
            <a:ext cx="14785800" cy="8505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5600"/>
              <a:buNone/>
              <a:defRPr/>
            </a:lvl1pPr>
            <a:lvl2pPr lvl="1" algn="l">
              <a:lnSpc>
                <a:spcPct val="100000"/>
              </a:lnSpc>
              <a:spcBef>
                <a:spcPts val="0"/>
              </a:spcBef>
              <a:spcAft>
                <a:spcPts val="0"/>
              </a:spcAft>
              <a:buSzPts val="5600"/>
              <a:buNone/>
              <a:defRPr/>
            </a:lvl2pPr>
            <a:lvl3pPr lvl="2" algn="l">
              <a:lnSpc>
                <a:spcPct val="100000"/>
              </a:lnSpc>
              <a:spcBef>
                <a:spcPts val="0"/>
              </a:spcBef>
              <a:spcAft>
                <a:spcPts val="0"/>
              </a:spcAft>
              <a:buSzPts val="5600"/>
              <a:buNone/>
              <a:defRPr/>
            </a:lvl3pPr>
            <a:lvl4pPr lvl="3" algn="l">
              <a:lnSpc>
                <a:spcPct val="100000"/>
              </a:lnSpc>
              <a:spcBef>
                <a:spcPts val="0"/>
              </a:spcBef>
              <a:spcAft>
                <a:spcPts val="0"/>
              </a:spcAft>
              <a:buSzPts val="5600"/>
              <a:buNone/>
              <a:defRPr/>
            </a:lvl4pPr>
            <a:lvl5pPr lvl="4" algn="l">
              <a:lnSpc>
                <a:spcPct val="100000"/>
              </a:lnSpc>
              <a:spcBef>
                <a:spcPts val="0"/>
              </a:spcBef>
              <a:spcAft>
                <a:spcPts val="0"/>
              </a:spcAft>
              <a:buSzPts val="5600"/>
              <a:buNone/>
              <a:defRPr/>
            </a:lvl5pPr>
            <a:lvl6pPr lvl="5" algn="l">
              <a:lnSpc>
                <a:spcPct val="100000"/>
              </a:lnSpc>
              <a:spcBef>
                <a:spcPts val="0"/>
              </a:spcBef>
              <a:spcAft>
                <a:spcPts val="0"/>
              </a:spcAft>
              <a:buSzPts val="5600"/>
              <a:buNone/>
              <a:defRPr/>
            </a:lvl6pPr>
            <a:lvl7pPr lvl="6" algn="l">
              <a:lnSpc>
                <a:spcPct val="100000"/>
              </a:lnSpc>
              <a:spcBef>
                <a:spcPts val="0"/>
              </a:spcBef>
              <a:spcAft>
                <a:spcPts val="0"/>
              </a:spcAft>
              <a:buSzPts val="5600"/>
              <a:buNone/>
              <a:defRPr/>
            </a:lvl7pPr>
            <a:lvl8pPr lvl="7" algn="l">
              <a:lnSpc>
                <a:spcPct val="100000"/>
              </a:lnSpc>
              <a:spcBef>
                <a:spcPts val="0"/>
              </a:spcBef>
              <a:spcAft>
                <a:spcPts val="0"/>
              </a:spcAft>
              <a:buSzPts val="5600"/>
              <a:buNone/>
              <a:defRPr/>
            </a:lvl8pPr>
            <a:lvl9pPr lvl="8" algn="l">
              <a:lnSpc>
                <a:spcPct val="100000"/>
              </a:lnSpc>
              <a:spcBef>
                <a:spcPts val="0"/>
              </a:spcBef>
              <a:spcAft>
                <a:spcPts val="0"/>
              </a:spcAft>
              <a:buSzPts val="5600"/>
              <a:buNone/>
              <a:defRPr/>
            </a:lvl9pPr>
          </a:lstStyle>
          <a:p>
            <a:endParaRPr/>
          </a:p>
        </p:txBody>
      </p:sp>
      <p:sp>
        <p:nvSpPr>
          <p:cNvPr id="90" name="Google Shape;90;p37"/>
          <p:cNvSpPr txBox="1">
            <a:spLocks noGrp="1"/>
          </p:cNvSpPr>
          <p:nvPr>
            <p:ph type="body" idx="1"/>
          </p:nvPr>
        </p:nvSpPr>
        <p:spPr>
          <a:xfrm>
            <a:off x="699500" y="4105647"/>
            <a:ext cx="14785800" cy="4617600"/>
          </a:xfrm>
          <a:prstGeom prst="rect">
            <a:avLst/>
          </a:prstGeom>
          <a:noFill/>
          <a:ln>
            <a:noFill/>
          </a:ln>
        </p:spPr>
        <p:txBody>
          <a:bodyPr spcFirstLastPara="1" wrap="square" lIns="0" tIns="0" rIns="0" bIns="0" anchor="t" anchorCtr="0">
            <a:noAutofit/>
          </a:bodyPr>
          <a:lstStyle>
            <a:lvl1pPr marL="457200" lvl="0" indent="-342900" algn="l">
              <a:lnSpc>
                <a:spcPct val="125000"/>
              </a:lnSpc>
              <a:spcBef>
                <a:spcPts val="0"/>
              </a:spcBef>
              <a:spcAft>
                <a:spcPts val="0"/>
              </a:spcAft>
              <a:buSzPts val="1800"/>
              <a:buChar char="•"/>
              <a:defRPr/>
            </a:lvl1pPr>
            <a:lvl2pPr marL="914400" lvl="1" indent="-342900" algn="l">
              <a:lnSpc>
                <a:spcPct val="125000"/>
              </a:lnSpc>
              <a:spcBef>
                <a:spcPts val="1000"/>
              </a:spcBef>
              <a:spcAft>
                <a:spcPts val="0"/>
              </a:spcAft>
              <a:buSzPts val="1800"/>
              <a:buChar char="﹘"/>
              <a:defRPr/>
            </a:lvl2pPr>
            <a:lvl3pPr marL="1371600" lvl="2" indent="-342900" algn="l">
              <a:lnSpc>
                <a:spcPct val="125000"/>
              </a:lnSpc>
              <a:spcBef>
                <a:spcPts val="1000"/>
              </a:spcBef>
              <a:spcAft>
                <a:spcPts val="0"/>
              </a:spcAft>
              <a:buSzPts val="1800"/>
              <a:buChar char="﹘"/>
              <a:defRPr/>
            </a:lvl3pPr>
            <a:lvl4pPr marL="1828800" lvl="3" indent="-342900" algn="l">
              <a:lnSpc>
                <a:spcPct val="125000"/>
              </a:lnSpc>
              <a:spcBef>
                <a:spcPts val="1000"/>
              </a:spcBef>
              <a:spcAft>
                <a:spcPts val="0"/>
              </a:spcAft>
              <a:buSzPts val="1800"/>
              <a:buChar char="﹘"/>
              <a:defRPr/>
            </a:lvl4pPr>
            <a:lvl5pPr marL="2286000" lvl="4" indent="-342900" algn="l">
              <a:lnSpc>
                <a:spcPct val="125000"/>
              </a:lnSpc>
              <a:spcBef>
                <a:spcPts val="1000"/>
              </a:spcBef>
              <a:spcAft>
                <a:spcPts val="0"/>
              </a:spcAft>
              <a:buSzPts val="1800"/>
              <a:buChar char="﹘"/>
              <a:defRPr/>
            </a:lvl5pPr>
            <a:lvl6pPr marL="2743200" lvl="5" indent="-342900" algn="l">
              <a:lnSpc>
                <a:spcPct val="125000"/>
              </a:lnSpc>
              <a:spcBef>
                <a:spcPts val="1000"/>
              </a:spcBef>
              <a:spcAft>
                <a:spcPts val="0"/>
              </a:spcAft>
              <a:buSzPts val="1800"/>
              <a:buChar char="﹘"/>
              <a:defRPr/>
            </a:lvl6pPr>
            <a:lvl7pPr marL="3200400" lvl="6" indent="-342900" algn="l">
              <a:lnSpc>
                <a:spcPct val="125000"/>
              </a:lnSpc>
              <a:spcBef>
                <a:spcPts val="1000"/>
              </a:spcBef>
              <a:spcAft>
                <a:spcPts val="0"/>
              </a:spcAft>
              <a:buSzPts val="1800"/>
              <a:buChar char="﹘"/>
              <a:defRPr/>
            </a:lvl7pPr>
            <a:lvl8pPr marL="3657600" lvl="7" indent="-342900" algn="l">
              <a:lnSpc>
                <a:spcPct val="125000"/>
              </a:lnSpc>
              <a:spcBef>
                <a:spcPts val="1000"/>
              </a:spcBef>
              <a:spcAft>
                <a:spcPts val="0"/>
              </a:spcAft>
              <a:buSzPts val="1800"/>
              <a:buChar char="﹘"/>
              <a:defRPr/>
            </a:lvl8pPr>
            <a:lvl9pPr marL="4114800" lvl="8" indent="-342900" algn="l">
              <a:lnSpc>
                <a:spcPct val="125000"/>
              </a:lnSpc>
              <a:spcBef>
                <a:spcPts val="1000"/>
              </a:spcBef>
              <a:spcAft>
                <a:spcPts val="1000"/>
              </a:spcAft>
              <a:buSzPts val="1800"/>
              <a:buChar char="﹘"/>
              <a:defRPr/>
            </a:lvl9pPr>
          </a:lstStyle>
          <a:p>
            <a:endParaRPr/>
          </a:p>
        </p:txBody>
      </p:sp>
      <p:sp>
        <p:nvSpPr>
          <p:cNvPr id="91" name="Google Shape;91;p37"/>
          <p:cNvSpPr txBox="1">
            <a:spLocks noGrp="1"/>
          </p:cNvSpPr>
          <p:nvPr>
            <p:ph type="subTitle" idx="2"/>
          </p:nvPr>
        </p:nvSpPr>
        <p:spPr>
          <a:xfrm>
            <a:off x="699525" y="699525"/>
            <a:ext cx="7745100" cy="347400"/>
          </a:xfrm>
          <a:prstGeom prst="rect">
            <a:avLst/>
          </a:prstGeom>
          <a:noFill/>
          <a:ln>
            <a:noFill/>
          </a:ln>
        </p:spPr>
        <p:txBody>
          <a:bodyPr spcFirstLastPara="1" wrap="square" lIns="0" tIns="0" rIns="0" bIns="0" anchor="t" anchorCtr="0">
            <a:noAutofit/>
          </a:bodyPr>
          <a:lstStyle>
            <a:lvl1pPr marR="0" lvl="0" algn="l">
              <a:lnSpc>
                <a:spcPct val="120000"/>
              </a:lnSpc>
              <a:spcBef>
                <a:spcPts val="0"/>
              </a:spcBef>
              <a:spcAft>
                <a:spcPts val="0"/>
              </a:spcAft>
              <a:buSzPts val="1800"/>
              <a:buNone/>
              <a:defRPr sz="1800"/>
            </a:lvl1pPr>
            <a:lvl2pPr lvl="1" algn="l">
              <a:lnSpc>
                <a:spcPct val="120000"/>
              </a:lnSpc>
              <a:spcBef>
                <a:spcPts val="0"/>
              </a:spcBef>
              <a:spcAft>
                <a:spcPts val="0"/>
              </a:spcAft>
              <a:buSzPts val="1800"/>
              <a:buNone/>
              <a:defRPr sz="1800"/>
            </a:lvl2pPr>
            <a:lvl3pPr lvl="2" algn="l">
              <a:lnSpc>
                <a:spcPct val="120000"/>
              </a:lnSpc>
              <a:spcBef>
                <a:spcPts val="0"/>
              </a:spcBef>
              <a:spcAft>
                <a:spcPts val="0"/>
              </a:spcAft>
              <a:buSzPts val="1800"/>
              <a:buNone/>
              <a:defRPr sz="1800"/>
            </a:lvl3pPr>
            <a:lvl4pPr lvl="3" algn="l">
              <a:lnSpc>
                <a:spcPct val="120000"/>
              </a:lnSpc>
              <a:spcBef>
                <a:spcPts val="0"/>
              </a:spcBef>
              <a:spcAft>
                <a:spcPts val="0"/>
              </a:spcAft>
              <a:buSzPts val="1800"/>
              <a:buNone/>
              <a:defRPr sz="1800"/>
            </a:lvl4pPr>
            <a:lvl5pPr lvl="4" algn="l">
              <a:lnSpc>
                <a:spcPct val="120000"/>
              </a:lnSpc>
              <a:spcBef>
                <a:spcPts val="0"/>
              </a:spcBef>
              <a:spcAft>
                <a:spcPts val="0"/>
              </a:spcAft>
              <a:buSzPts val="1800"/>
              <a:buNone/>
              <a:defRPr sz="1800"/>
            </a:lvl5pPr>
            <a:lvl6pPr lvl="5" algn="l">
              <a:lnSpc>
                <a:spcPct val="120000"/>
              </a:lnSpc>
              <a:spcBef>
                <a:spcPts val="0"/>
              </a:spcBef>
              <a:spcAft>
                <a:spcPts val="0"/>
              </a:spcAft>
              <a:buSzPts val="1800"/>
              <a:buNone/>
              <a:defRPr sz="1800"/>
            </a:lvl6pPr>
            <a:lvl7pPr lvl="6" algn="l">
              <a:lnSpc>
                <a:spcPct val="120000"/>
              </a:lnSpc>
              <a:spcBef>
                <a:spcPts val="0"/>
              </a:spcBef>
              <a:spcAft>
                <a:spcPts val="0"/>
              </a:spcAft>
              <a:buSzPts val="1800"/>
              <a:buNone/>
              <a:defRPr sz="1800"/>
            </a:lvl7pPr>
            <a:lvl8pPr lvl="7" algn="l">
              <a:lnSpc>
                <a:spcPct val="120000"/>
              </a:lnSpc>
              <a:spcBef>
                <a:spcPts val="0"/>
              </a:spcBef>
              <a:spcAft>
                <a:spcPts val="0"/>
              </a:spcAft>
              <a:buSzPts val="1800"/>
              <a:buNone/>
              <a:defRPr sz="1800"/>
            </a:lvl8pPr>
            <a:lvl9pPr lvl="8" algn="l">
              <a:lnSpc>
                <a:spcPct val="120000"/>
              </a:lnSpc>
              <a:spcBef>
                <a:spcPts val="0"/>
              </a:spcBef>
              <a:spcAft>
                <a:spcPts val="0"/>
              </a:spcAft>
              <a:buSzPts val="18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699525" y="699525"/>
            <a:ext cx="7724400" cy="17100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1pPr>
            <a:lvl2pPr marR="0" lvl="1"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2pPr>
            <a:lvl3pPr marR="0" lvl="2"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3pPr>
            <a:lvl4pPr marR="0" lvl="3"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4pPr>
            <a:lvl5pPr marR="0" lvl="4"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5pPr>
            <a:lvl6pPr marR="0" lvl="5"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6pPr>
            <a:lvl7pPr marR="0" lvl="6"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7pPr>
            <a:lvl8pPr marR="0" lvl="7"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8pPr>
            <a:lvl9pPr marR="0" lvl="8" algn="l" rtl="0">
              <a:lnSpc>
                <a:spcPct val="100000"/>
              </a:lnSpc>
              <a:spcBef>
                <a:spcPts val="0"/>
              </a:spcBef>
              <a:spcAft>
                <a:spcPts val="0"/>
              </a:spcAft>
              <a:buClr>
                <a:schemeClr val="dk1"/>
              </a:buClr>
              <a:buSzPts val="5600"/>
              <a:buFont typeface="Optimistic Display Medium"/>
              <a:buNone/>
              <a:defRPr sz="5600" b="0" i="0" u="none" strike="noStrike" cap="none">
                <a:solidFill>
                  <a:schemeClr val="dk1"/>
                </a:solidFill>
                <a:latin typeface="Optimistic Display Medium"/>
                <a:ea typeface="Optimistic Display Medium"/>
                <a:cs typeface="Optimistic Display Medium"/>
                <a:sym typeface="Optimistic Display Medium"/>
              </a:defRPr>
            </a:lvl9pPr>
          </a:lstStyle>
          <a:p>
            <a:endParaRPr/>
          </a:p>
        </p:txBody>
      </p:sp>
      <p:sp>
        <p:nvSpPr>
          <p:cNvPr id="7" name="Google Shape;7;p28"/>
          <p:cNvSpPr txBox="1">
            <a:spLocks noGrp="1"/>
          </p:cNvSpPr>
          <p:nvPr>
            <p:ph type="body" idx="1"/>
          </p:nvPr>
        </p:nvSpPr>
        <p:spPr>
          <a:xfrm>
            <a:off x="699525" y="3877050"/>
            <a:ext cx="7724400" cy="5710500"/>
          </a:xfrm>
          <a:prstGeom prst="rect">
            <a:avLst/>
          </a:prstGeom>
          <a:noFill/>
          <a:ln>
            <a:noFill/>
          </a:ln>
        </p:spPr>
        <p:txBody>
          <a:bodyPr spcFirstLastPara="1" wrap="square" lIns="0" tIns="0" rIns="0" bIns="0" anchor="t" anchorCtr="0">
            <a:noAutofit/>
          </a:bodyPr>
          <a:lstStyle>
            <a:lvl1pPr marL="457200" marR="0" lvl="0" indent="-342900" algn="l" rtl="0">
              <a:lnSpc>
                <a:spcPct val="125000"/>
              </a:lnSpc>
              <a:spcBef>
                <a:spcPts val="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1pPr>
            <a:lvl2pPr marL="914400" marR="0" lvl="1"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2pPr>
            <a:lvl3pPr marL="1371600" marR="0" lvl="2"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3pPr>
            <a:lvl4pPr marL="1828800" marR="0" lvl="3"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4pPr>
            <a:lvl5pPr marL="2286000" marR="0" lvl="4"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5pPr>
            <a:lvl6pPr marL="2743200" marR="0" lvl="5"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6pPr>
            <a:lvl7pPr marL="3200400" marR="0" lvl="6"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7pPr>
            <a:lvl8pPr marL="3657600" marR="0" lvl="7" indent="-342900" algn="l" rtl="0">
              <a:lnSpc>
                <a:spcPct val="125000"/>
              </a:lnSpc>
              <a:spcBef>
                <a:spcPts val="1000"/>
              </a:spcBef>
              <a:spcAft>
                <a:spcPts val="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8pPr>
            <a:lvl9pPr marL="4114800" marR="0" lvl="8" indent="-342900" algn="l" rtl="0">
              <a:lnSpc>
                <a:spcPct val="125000"/>
              </a:lnSpc>
              <a:spcBef>
                <a:spcPts val="1000"/>
              </a:spcBef>
              <a:spcAft>
                <a:spcPts val="1000"/>
              </a:spcAft>
              <a:buClr>
                <a:schemeClr val="dk1"/>
              </a:buClr>
              <a:buSzPts val="1800"/>
              <a:buFont typeface="Optimistic Text"/>
              <a:buChar char="﹘"/>
              <a:defRPr sz="1800" b="0" i="0" u="none" strike="noStrike" cap="none">
                <a:solidFill>
                  <a:schemeClr val="dk1"/>
                </a:solidFill>
                <a:latin typeface="Optimistic Text"/>
                <a:ea typeface="Optimistic Text"/>
                <a:cs typeface="Optimistic Text"/>
                <a:sym typeface="Optimistic Tex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240">
          <p15:clr>
            <a:srgbClr val="EA4335"/>
          </p15:clr>
        </p15:guide>
        <p15:guide id="2" pos="5760">
          <p15:clr>
            <a:srgbClr val="EA4335"/>
          </p15:clr>
        </p15:guide>
        <p15:guide id="3" pos="441">
          <p15:clr>
            <a:srgbClr val="EA4335"/>
          </p15:clr>
        </p15:guide>
        <p15:guide id="4" orient="horz" pos="441">
          <p15:clr>
            <a:srgbClr val="EA4335"/>
          </p15:clr>
        </p15:guide>
        <p15:guide id="5" pos="11079">
          <p15:clr>
            <a:srgbClr val="EA4335"/>
          </p15:clr>
        </p15:guide>
        <p15:guide id="6" orient="horz" pos="6039">
          <p15:clr>
            <a:srgbClr val="EA4335"/>
          </p15:clr>
        </p15:guide>
        <p15:guide id="7" pos="1328">
          <p15:clr>
            <a:srgbClr val="EA4335"/>
          </p15:clr>
        </p15:guide>
        <p15:guide id="8" pos="2215">
          <p15:clr>
            <a:srgbClr val="EA4335"/>
          </p15:clr>
        </p15:guide>
        <p15:guide id="9" pos="3102">
          <p15:clr>
            <a:srgbClr val="EA4335"/>
          </p15:clr>
        </p15:guide>
        <p15:guide id="10" pos="3989">
          <p15:clr>
            <a:srgbClr val="EA4335"/>
          </p15:clr>
        </p15:guide>
        <p15:guide id="11" pos="4876">
          <p15:clr>
            <a:srgbClr val="EA4335"/>
          </p15:clr>
        </p15:guide>
        <p15:guide id="12" pos="6650">
          <p15:clr>
            <a:srgbClr val="EA4335"/>
          </p15:clr>
        </p15:guide>
        <p15:guide id="13" pos="7537">
          <p15:clr>
            <a:srgbClr val="EA4335"/>
          </p15:clr>
        </p15:guide>
        <p15:guide id="14" pos="8424">
          <p15:clr>
            <a:srgbClr val="EA4335"/>
          </p15:clr>
        </p15:guide>
        <p15:guide id="15" pos="9311">
          <p15:clr>
            <a:srgbClr val="EA4335"/>
          </p15:clr>
        </p15:guide>
        <p15:guide id="16" pos="10198">
          <p15:clr>
            <a:srgbClr val="EA4335"/>
          </p15:clr>
        </p15:guide>
        <p15:guide id="17" pos="884">
          <p15:clr>
            <a:srgbClr val="EA4335"/>
          </p15:clr>
        </p15:guide>
        <p15:guide id="18" pos="1771">
          <p15:clr>
            <a:srgbClr val="EA4335"/>
          </p15:clr>
        </p15:guide>
        <p15:guide id="19" pos="2658">
          <p15:clr>
            <a:srgbClr val="EA4335"/>
          </p15:clr>
        </p15:guide>
        <p15:guide id="20" pos="3545">
          <p15:clr>
            <a:srgbClr val="EA4335"/>
          </p15:clr>
        </p15:guide>
        <p15:guide id="21" pos="4432">
          <p15:clr>
            <a:srgbClr val="EA4335"/>
          </p15:clr>
        </p15:guide>
        <p15:guide id="22" pos="5319">
          <p15:clr>
            <a:srgbClr val="EA4335"/>
          </p15:clr>
        </p15:guide>
        <p15:guide id="23" pos="6206">
          <p15:clr>
            <a:srgbClr val="EA4335"/>
          </p15:clr>
        </p15:guide>
        <p15:guide id="24" pos="7093">
          <p15:clr>
            <a:srgbClr val="EA4335"/>
          </p15:clr>
        </p15:guide>
        <p15:guide id="25" pos="7980">
          <p15:clr>
            <a:srgbClr val="EA4335"/>
          </p15:clr>
        </p15:guide>
        <p15:guide id="26" pos="8868">
          <p15:clr>
            <a:srgbClr val="EA4335"/>
          </p15:clr>
        </p15:guide>
        <p15:guide id="27" pos="9755">
          <p15:clr>
            <a:srgbClr val="EA4335"/>
          </p15:clr>
        </p15:guide>
        <p15:guide id="28" pos="10642">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rec/T-REC-H.324-200608-S!Amd1" TargetMode="External"/><Relationship Id="rId7" Type="http://schemas.openxmlformats.org/officeDocument/2006/relationships/hyperlink" Target="https://arxiv.org/abs/2303.15437"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hyperlink" Target="https://www.youtube.com/watch?v=rTswFHQzYxg" TargetMode="External"/><Relationship Id="rId5" Type="http://schemas.openxmlformats.org/officeDocument/2006/relationships/hyperlink" Target="https://dl.acm.org/doi/abs/10.1145/3528223.3530143" TargetMode="External"/><Relationship Id="rId4" Type="http://schemas.openxmlformats.org/officeDocument/2006/relationships/hyperlink" Target="https://www.rfc-editor.org/rfc/rfc6236.txt"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sa/WG4_CODEC/TSGS4_44/Docs/S4-070408.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hyperlink" Target="https://www.rfc-editor.org/rfc/rfc6236.tx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dl.acm.org/doi/abs/10.1145/3528223.353014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46/Docs/S4-070727.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dl.acm.org/doi/abs/10.1145/3528223.3530143" TargetMode="External"/><Relationship Id="rId7" Type="http://schemas.openxmlformats.org/officeDocument/2006/relationships/hyperlink" Target="https://www.rfc-editor.org/rfc/rfc6236.tx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3gpp.org/ftp/tsg_sa/WG4_CODEC/TSGS4_44/Docs/S4-070408.zip" TargetMode="External"/><Relationship Id="rId5" Type="http://schemas.openxmlformats.org/officeDocument/2006/relationships/hyperlink" Target="https://arxiv.org/abs/2303.15437" TargetMode="External"/><Relationship Id="rId4" Type="http://schemas.openxmlformats.org/officeDocument/2006/relationships/hyperlink" Target="https://www.youtube.com/watch?v=rTswFHQzYxg"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1"/>
          <p:cNvSpPr txBox="1">
            <a:spLocks noGrp="1"/>
          </p:cNvSpPr>
          <p:nvPr>
            <p:ph type="ctrTitle"/>
          </p:nvPr>
        </p:nvSpPr>
        <p:spPr>
          <a:xfrm>
            <a:off x="704100" y="2651750"/>
            <a:ext cx="16524900" cy="17100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5600"/>
              <a:buNone/>
            </a:pPr>
            <a:r>
              <a:rPr lang="en" sz="5000">
                <a:solidFill>
                  <a:srgbClr val="67788A"/>
                </a:solidFill>
              </a:rPr>
              <a:t>S4-230750</a:t>
            </a:r>
            <a:br>
              <a:rPr lang="en" sz="5000">
                <a:solidFill>
                  <a:srgbClr val="67788A"/>
                </a:solidFill>
              </a:rPr>
            </a:br>
            <a:r>
              <a:rPr lang="en" sz="5000">
                <a:solidFill>
                  <a:srgbClr val="67788A"/>
                </a:solidFill>
              </a:rPr>
              <a:t>Meta View on Avatar-based Communication for Rel-19</a:t>
            </a:r>
            <a:endParaRPr sz="5000">
              <a:solidFill>
                <a:srgbClr val="67788A"/>
              </a:solidFill>
            </a:endParaRPr>
          </a:p>
        </p:txBody>
      </p:sp>
      <p:sp>
        <p:nvSpPr>
          <p:cNvPr id="578" name="Google Shape;578;p1"/>
          <p:cNvSpPr txBox="1">
            <a:spLocks noGrp="1"/>
          </p:cNvSpPr>
          <p:nvPr>
            <p:ph type="subTitle" idx="4"/>
          </p:nvPr>
        </p:nvSpPr>
        <p:spPr>
          <a:xfrm>
            <a:off x="704100" y="4846329"/>
            <a:ext cx="11964900" cy="1173471"/>
          </a:xfrm>
          <a:prstGeom prst="rect">
            <a:avLst/>
          </a:prstGeom>
          <a:noFill/>
          <a:ln>
            <a:noFill/>
          </a:ln>
        </p:spPr>
        <p:txBody>
          <a:bodyPr spcFirstLastPara="1" wrap="square" lIns="0" tIns="0" rIns="0" bIns="0" anchor="t" anchorCtr="0">
            <a:noAutofit/>
          </a:bodyPr>
          <a:lstStyle/>
          <a:p>
            <a:pPr marL="0" lvl="0" indent="0" algn="l" rtl="0">
              <a:lnSpc>
                <a:spcPct val="125000"/>
              </a:lnSpc>
              <a:spcBef>
                <a:spcPts val="0"/>
              </a:spcBef>
              <a:spcAft>
                <a:spcPts val="0"/>
              </a:spcAft>
              <a:buSzPts val="1800"/>
              <a:buNone/>
            </a:pPr>
            <a:r>
              <a:rPr lang="en" sz="2800" b="1">
                <a:solidFill>
                  <a:srgbClr val="67788A"/>
                </a:solidFill>
              </a:rPr>
              <a:t>3GPP SA4 Meeting #124</a:t>
            </a:r>
            <a:endParaRPr>
              <a:solidFill>
                <a:srgbClr val="67788A"/>
              </a:solidFill>
            </a:endParaRPr>
          </a:p>
          <a:p>
            <a:pPr marL="0" lvl="0" indent="0" algn="l" rtl="0">
              <a:lnSpc>
                <a:spcPct val="125000"/>
              </a:lnSpc>
              <a:spcBef>
                <a:spcPts val="0"/>
              </a:spcBef>
              <a:spcAft>
                <a:spcPts val="0"/>
              </a:spcAft>
              <a:buSzPts val="1800"/>
              <a:buNone/>
            </a:pPr>
            <a:r>
              <a:rPr lang="en" sz="2800" b="1">
                <a:solidFill>
                  <a:srgbClr val="67788A"/>
                </a:solidFill>
              </a:rPr>
              <a:t>Berlin, Germany, May 22–26, 2023</a:t>
            </a:r>
            <a:endParaRPr sz="2800" b="1">
              <a:solidFill>
                <a:srgbClr val="67788A"/>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6"/>
          <p:cNvSpPr txBox="1">
            <a:spLocks noGrp="1"/>
          </p:cNvSpPr>
          <p:nvPr>
            <p:ph type="title"/>
          </p:nvPr>
        </p:nvSpPr>
        <p:spPr>
          <a:xfrm>
            <a:off x="1403600" y="2651750"/>
            <a:ext cx="4224600" cy="16836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5600"/>
              <a:buNone/>
            </a:pPr>
            <a:r>
              <a:rPr lang="en" dirty="0">
                <a:solidFill>
                  <a:srgbClr val="67788A"/>
                </a:solidFill>
              </a:rPr>
              <a:t>Outline</a:t>
            </a:r>
            <a:endParaRPr dirty="0">
              <a:solidFill>
                <a:srgbClr val="67788A"/>
              </a:solidFill>
            </a:endParaRPr>
          </a:p>
        </p:txBody>
      </p:sp>
      <p:sp>
        <p:nvSpPr>
          <p:cNvPr id="584" name="Google Shape;584;p6"/>
          <p:cNvSpPr txBox="1">
            <a:spLocks noGrp="1"/>
          </p:cNvSpPr>
          <p:nvPr>
            <p:ph type="body" idx="1"/>
          </p:nvPr>
        </p:nvSpPr>
        <p:spPr>
          <a:xfrm>
            <a:off x="8443925" y="3917125"/>
            <a:ext cx="8510700" cy="5670300"/>
          </a:xfrm>
          <a:prstGeom prst="rect">
            <a:avLst/>
          </a:prstGeom>
          <a:noFill/>
          <a:ln>
            <a:noFill/>
          </a:ln>
        </p:spPr>
        <p:txBody>
          <a:bodyPr spcFirstLastPara="1" wrap="square" lIns="0" tIns="0" rIns="0" bIns="0" anchor="t" anchorCtr="0">
            <a:noAutofit/>
          </a:bodyPr>
          <a:lstStyle/>
          <a:p>
            <a:pPr marL="457200" lvl="0" indent="-400050" algn="l" rtl="0">
              <a:lnSpc>
                <a:spcPct val="115000"/>
              </a:lnSpc>
              <a:spcBef>
                <a:spcPts val="0"/>
              </a:spcBef>
              <a:spcAft>
                <a:spcPts val="0"/>
              </a:spcAft>
              <a:buClr>
                <a:srgbClr val="666666"/>
              </a:buClr>
              <a:buSzPts val="2700"/>
              <a:buChar char="●"/>
            </a:pPr>
            <a:r>
              <a:rPr lang="en" dirty="0">
                <a:solidFill>
                  <a:srgbClr val="666666"/>
                </a:solidFill>
              </a:rPr>
              <a:t>Communication with a New Media</a:t>
            </a:r>
            <a:endParaRPr dirty="0">
              <a:solidFill>
                <a:srgbClr val="666666"/>
              </a:solidFill>
            </a:endParaRPr>
          </a:p>
          <a:p>
            <a:pPr marL="457200" lvl="0" indent="0" algn="l" rtl="0">
              <a:lnSpc>
                <a:spcPct val="115000"/>
              </a:lnSpc>
              <a:spcBef>
                <a:spcPts val="0"/>
              </a:spcBef>
              <a:spcAft>
                <a:spcPts val="0"/>
              </a:spcAft>
              <a:buSzPts val="2700"/>
              <a:buNone/>
            </a:pPr>
            <a:endParaRPr dirty="0">
              <a:solidFill>
                <a:srgbClr val="666666"/>
              </a:solidFill>
            </a:endParaRPr>
          </a:p>
          <a:p>
            <a:pPr marL="457200" lvl="0" indent="-400050" algn="l" rtl="0">
              <a:lnSpc>
                <a:spcPct val="115000"/>
              </a:lnSpc>
              <a:spcBef>
                <a:spcPts val="0"/>
              </a:spcBef>
              <a:spcAft>
                <a:spcPts val="0"/>
              </a:spcAft>
              <a:buClr>
                <a:srgbClr val="666666"/>
              </a:buClr>
              <a:buSzPts val="2700"/>
              <a:buChar char="●"/>
            </a:pPr>
            <a:r>
              <a:rPr lang="en" dirty="0">
                <a:solidFill>
                  <a:srgbClr val="666666"/>
                </a:solidFill>
              </a:rPr>
              <a:t>Comparison with Video Sessions</a:t>
            </a:r>
            <a:endParaRPr dirty="0">
              <a:solidFill>
                <a:srgbClr val="666666"/>
              </a:solidFill>
            </a:endParaRPr>
          </a:p>
          <a:p>
            <a:pPr marL="457200" lvl="0" indent="0" algn="l" rtl="0">
              <a:lnSpc>
                <a:spcPct val="115000"/>
              </a:lnSpc>
              <a:spcBef>
                <a:spcPts val="0"/>
              </a:spcBef>
              <a:spcAft>
                <a:spcPts val="0"/>
              </a:spcAft>
              <a:buSzPts val="2700"/>
              <a:buNone/>
            </a:pPr>
            <a:endParaRPr dirty="0">
              <a:solidFill>
                <a:srgbClr val="666666"/>
              </a:solidFill>
            </a:endParaRPr>
          </a:p>
          <a:p>
            <a:pPr marL="457200" lvl="0" indent="-400050" algn="l" rtl="0">
              <a:lnSpc>
                <a:spcPct val="115000"/>
              </a:lnSpc>
              <a:spcBef>
                <a:spcPts val="0"/>
              </a:spcBef>
              <a:spcAft>
                <a:spcPts val="0"/>
              </a:spcAft>
              <a:buClr>
                <a:srgbClr val="666666"/>
              </a:buClr>
              <a:buSzPts val="2700"/>
              <a:buChar char="●"/>
            </a:pPr>
            <a:r>
              <a:rPr lang="en" dirty="0">
                <a:solidFill>
                  <a:srgbClr val="666666"/>
                </a:solidFill>
              </a:rPr>
              <a:t>Nature of Personalization Data</a:t>
            </a:r>
            <a:endParaRPr dirty="0">
              <a:solidFill>
                <a:srgbClr val="666666"/>
              </a:solidFill>
            </a:endParaRPr>
          </a:p>
          <a:p>
            <a:pPr marL="457200" lvl="0" indent="0" algn="l" rtl="0">
              <a:lnSpc>
                <a:spcPct val="115000"/>
              </a:lnSpc>
              <a:spcBef>
                <a:spcPts val="0"/>
              </a:spcBef>
              <a:spcAft>
                <a:spcPts val="0"/>
              </a:spcAft>
              <a:buNone/>
            </a:pPr>
            <a:endParaRPr dirty="0">
              <a:solidFill>
                <a:srgbClr val="666666"/>
              </a:solidFill>
            </a:endParaRPr>
          </a:p>
          <a:p>
            <a:pPr marL="457200" lvl="0" indent="-400050" algn="l" rtl="0">
              <a:lnSpc>
                <a:spcPct val="115000"/>
              </a:lnSpc>
              <a:spcBef>
                <a:spcPts val="0"/>
              </a:spcBef>
              <a:spcAft>
                <a:spcPts val="0"/>
              </a:spcAft>
              <a:buClr>
                <a:srgbClr val="666666"/>
              </a:buClr>
              <a:buSzPts val="2700"/>
              <a:buChar char="●"/>
            </a:pPr>
            <a:r>
              <a:rPr lang="en" dirty="0">
                <a:solidFill>
                  <a:srgbClr val="666666"/>
                </a:solidFill>
              </a:rPr>
              <a:t>Envisioned Impact on Networking</a:t>
            </a:r>
            <a:endParaRPr dirty="0">
              <a:solidFill>
                <a:srgbClr val="666666"/>
              </a:solidFill>
            </a:endParaRPr>
          </a:p>
          <a:p>
            <a:pPr marL="457200" lvl="0" indent="0" algn="l" rtl="0">
              <a:lnSpc>
                <a:spcPct val="115000"/>
              </a:lnSpc>
              <a:spcBef>
                <a:spcPts val="0"/>
              </a:spcBef>
              <a:spcAft>
                <a:spcPts val="0"/>
              </a:spcAft>
              <a:buSzPts val="2700"/>
              <a:buNone/>
            </a:pPr>
            <a:endParaRPr dirty="0">
              <a:solidFill>
                <a:srgbClr val="666666"/>
              </a:solidFill>
            </a:endParaRPr>
          </a:p>
          <a:p>
            <a:pPr marL="457200" lvl="0" indent="-400050" algn="l" rtl="0">
              <a:lnSpc>
                <a:spcPct val="115000"/>
              </a:lnSpc>
              <a:spcBef>
                <a:spcPts val="0"/>
              </a:spcBef>
              <a:spcAft>
                <a:spcPts val="0"/>
              </a:spcAft>
              <a:buClr>
                <a:srgbClr val="666666"/>
              </a:buClr>
              <a:buSzPts val="2700"/>
              <a:buChar char="●"/>
            </a:pPr>
            <a:r>
              <a:rPr lang="en" dirty="0">
                <a:solidFill>
                  <a:srgbClr val="666666"/>
                </a:solidFill>
              </a:rPr>
              <a:t>Proposed Way Forward for Avatar Support</a:t>
            </a:r>
            <a:endParaRPr dirty="0">
              <a:solidFill>
                <a:srgbClr val="666666"/>
              </a:solidFill>
            </a:endParaRPr>
          </a:p>
          <a:p>
            <a:pPr marL="457200" lvl="0" indent="0" algn="l" rtl="0">
              <a:lnSpc>
                <a:spcPct val="115000"/>
              </a:lnSpc>
              <a:spcBef>
                <a:spcPts val="0"/>
              </a:spcBef>
              <a:spcAft>
                <a:spcPts val="0"/>
              </a:spcAft>
              <a:buNone/>
            </a:pPr>
            <a:endParaRPr dirty="0">
              <a:solidFill>
                <a:srgbClr val="666666"/>
              </a:solidFill>
            </a:endParaRPr>
          </a:p>
          <a:p>
            <a:pPr marL="457200" lvl="0" indent="-400050" algn="l" rtl="0">
              <a:lnSpc>
                <a:spcPct val="115000"/>
              </a:lnSpc>
              <a:spcBef>
                <a:spcPts val="0"/>
              </a:spcBef>
              <a:spcAft>
                <a:spcPts val="0"/>
              </a:spcAft>
              <a:buClr>
                <a:srgbClr val="666666"/>
              </a:buClr>
              <a:buSzPts val="2700"/>
              <a:buChar char="●"/>
            </a:pPr>
            <a:r>
              <a:rPr lang="en" dirty="0">
                <a:solidFill>
                  <a:srgbClr val="666666"/>
                </a:solidFill>
              </a:rPr>
              <a:t>References</a:t>
            </a:r>
            <a:endParaRPr dirty="0">
              <a:solidFill>
                <a:srgbClr val="666666"/>
              </a:solidFill>
            </a:endParaRPr>
          </a:p>
        </p:txBody>
      </p:sp>
      <p:sp>
        <p:nvSpPr>
          <p:cNvPr id="585" name="Google Shape;585;p6"/>
          <p:cNvSpPr txBox="1"/>
          <p:nvPr/>
        </p:nvSpPr>
        <p:spPr>
          <a:xfrm>
            <a:off x="704100" y="9015975"/>
            <a:ext cx="3467700" cy="694800"/>
          </a:xfrm>
          <a:prstGeom prst="rect">
            <a:avLst/>
          </a:prstGeom>
          <a:noFill/>
          <a:ln>
            <a:noFill/>
          </a:ln>
        </p:spPr>
        <p:txBody>
          <a:bodyPr spcFirstLastPara="1" wrap="square" lIns="0" tIns="0" rIns="0" bIns="0" anchor="b" anchorCtr="0">
            <a:noAutofit/>
          </a:bodyPr>
          <a:lstStyle/>
          <a:p>
            <a:pPr marL="0" lvl="0" indent="0" algn="l" rtl="0">
              <a:lnSpc>
                <a:spcPct val="125000"/>
              </a:lnSpc>
              <a:spcBef>
                <a:spcPts val="0"/>
              </a:spcBef>
              <a:spcAft>
                <a:spcPts val="0"/>
              </a:spcAft>
              <a:buNone/>
            </a:pPr>
            <a:r>
              <a:rPr lang="en" sz="1800" b="1" dirty="0">
                <a:solidFill>
                  <a:schemeClr val="accent4">
                    <a:lumMod val="50000"/>
                  </a:schemeClr>
                </a:solidFill>
                <a:latin typeface="Optimistic Text"/>
                <a:ea typeface="Optimistic Text"/>
                <a:cs typeface="Optimistic Text"/>
                <a:sym typeface="Optimistic Text"/>
              </a:rPr>
              <a:t>Kyunghun Jung</a:t>
            </a:r>
            <a:endParaRPr sz="1800" b="1" dirty="0">
              <a:solidFill>
                <a:schemeClr val="accent4">
                  <a:lumMod val="50000"/>
                </a:schemeClr>
              </a:solidFill>
              <a:latin typeface="Optimistic Text"/>
              <a:ea typeface="Optimistic Text"/>
              <a:cs typeface="Optimistic Text"/>
              <a:sym typeface="Optimistic Text"/>
            </a:endParaRPr>
          </a:p>
          <a:p>
            <a:pPr marL="0" lvl="0" indent="0" algn="l" rtl="0">
              <a:lnSpc>
                <a:spcPct val="125000"/>
              </a:lnSpc>
              <a:spcBef>
                <a:spcPts val="0"/>
              </a:spcBef>
              <a:spcAft>
                <a:spcPts val="0"/>
              </a:spcAft>
              <a:buNone/>
            </a:pPr>
            <a:r>
              <a:rPr lang="en" sz="1800" b="1" dirty="0">
                <a:solidFill>
                  <a:schemeClr val="accent4">
                    <a:lumMod val="50000"/>
                  </a:schemeClr>
                </a:solidFill>
                <a:latin typeface="Optimistic Text"/>
                <a:ea typeface="Optimistic Text"/>
                <a:cs typeface="Optimistic Text"/>
                <a:sym typeface="Optimistic Text"/>
              </a:rPr>
              <a:t>E-mail: kyunghun@meta.com</a:t>
            </a:r>
            <a:endParaRPr sz="1800" b="1" dirty="0">
              <a:solidFill>
                <a:schemeClr val="accent4">
                  <a:lumMod val="50000"/>
                </a:schemeClr>
              </a:solidFill>
              <a:latin typeface="Optimistic Text"/>
              <a:ea typeface="Optimistic Text"/>
              <a:cs typeface="Optimistic Text"/>
              <a:sym typeface="Optimistic Text"/>
            </a:endParaRPr>
          </a:p>
        </p:txBody>
      </p:sp>
      <p:pic>
        <p:nvPicPr>
          <p:cNvPr id="586" name="Google Shape;586;p6"/>
          <p:cNvPicPr preferRelativeResize="0"/>
          <p:nvPr/>
        </p:nvPicPr>
        <p:blipFill>
          <a:blip r:embed="rId3">
            <a:alphaModFix/>
          </a:blip>
          <a:stretch>
            <a:fillRect/>
          </a:stretch>
        </p:blipFill>
        <p:spPr>
          <a:xfrm>
            <a:off x="1403600" y="3974875"/>
            <a:ext cx="5929351" cy="29537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23c7910560f_0_10"/>
          <p:cNvSpPr txBox="1">
            <a:spLocks noGrp="1"/>
          </p:cNvSpPr>
          <p:nvPr>
            <p:ph type="title"/>
          </p:nvPr>
        </p:nvSpPr>
        <p:spPr>
          <a:xfrm>
            <a:off x="1554480" y="2377440"/>
            <a:ext cx="14785800" cy="8505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SzPts val="5600"/>
              <a:buNone/>
            </a:pPr>
            <a:r>
              <a:rPr lang="en"/>
              <a:t>Communication with a New Media</a:t>
            </a:r>
            <a:endParaRPr/>
          </a:p>
        </p:txBody>
      </p:sp>
      <p:sp>
        <p:nvSpPr>
          <p:cNvPr id="592" name="Google Shape;592;g23c7910560f_0_10"/>
          <p:cNvSpPr txBox="1">
            <a:spLocks noGrp="1"/>
          </p:cNvSpPr>
          <p:nvPr>
            <p:ph type="body" idx="1"/>
          </p:nvPr>
        </p:nvSpPr>
        <p:spPr>
          <a:xfrm>
            <a:off x="1554480" y="4014216"/>
            <a:ext cx="14785800" cy="4617600"/>
          </a:xfrm>
          <a:prstGeom prst="rect">
            <a:avLst/>
          </a:prstGeom>
          <a:noFill/>
          <a:ln>
            <a:noFill/>
          </a:ln>
        </p:spPr>
        <p:txBody>
          <a:bodyPr spcFirstLastPara="1" wrap="square" lIns="0" tIns="0" rIns="0" bIns="0" anchor="t" anchorCtr="0">
            <a:noAutofit/>
          </a:bodyPr>
          <a:lstStyle/>
          <a:p>
            <a:pPr marL="0" lvl="0" indent="0" algn="l" rtl="0">
              <a:lnSpc>
                <a:spcPct val="125000"/>
              </a:lnSpc>
              <a:spcBef>
                <a:spcPts val="0"/>
              </a:spcBef>
              <a:spcAft>
                <a:spcPts val="0"/>
              </a:spcAft>
              <a:buSzPts val="1800"/>
              <a:buNone/>
            </a:pPr>
            <a:r>
              <a:rPr lang="en" sz="2600" dirty="0">
                <a:solidFill>
                  <a:srgbClr val="666666"/>
                </a:solidFill>
              </a:rPr>
              <a:t>When 3GPP started supporting video communication, unexpected sources of quality loss were often located and measures were taken to fix the problems, as in the acceleration of negotiation (</a:t>
            </a:r>
            <a:r>
              <a:rPr lang="en" sz="2600" u="sng" dirty="0">
                <a:solidFill>
                  <a:schemeClr val="hlink"/>
                </a:solidFill>
                <a:hlinkClick r:id="rId3"/>
              </a:rPr>
              <a:t>3G-324M</a:t>
            </a:r>
            <a:r>
              <a:rPr lang="en" sz="2600" dirty="0">
                <a:solidFill>
                  <a:srgbClr val="666666"/>
                </a:solidFill>
              </a:rPr>
              <a:t>) or negotiation of preferred resolutions (</a:t>
            </a:r>
            <a:r>
              <a:rPr lang="en" sz="2600" u="sng" dirty="0">
                <a:solidFill>
                  <a:schemeClr val="hlink"/>
                </a:solidFill>
                <a:hlinkClick r:id="rId4"/>
              </a:rPr>
              <a:t>MTSI</a:t>
            </a:r>
            <a:r>
              <a:rPr lang="en" sz="2600" dirty="0">
                <a:solidFill>
                  <a:srgbClr val="666666"/>
                </a:solidFill>
              </a:rPr>
              <a:t>).</a:t>
            </a:r>
            <a:endParaRPr sz="2600" dirty="0">
              <a:solidFill>
                <a:srgbClr val="666666"/>
              </a:solidFill>
            </a:endParaRPr>
          </a:p>
          <a:p>
            <a:pPr marL="0" lvl="0" indent="0" algn="l" rtl="0">
              <a:lnSpc>
                <a:spcPct val="125000"/>
              </a:lnSpc>
              <a:spcBef>
                <a:spcPts val="0"/>
              </a:spcBef>
              <a:spcAft>
                <a:spcPts val="0"/>
              </a:spcAft>
              <a:buSzPts val="1800"/>
              <a:buNone/>
            </a:pPr>
            <a:endParaRPr sz="2600" dirty="0">
              <a:solidFill>
                <a:srgbClr val="666666"/>
              </a:solidFill>
            </a:endParaRPr>
          </a:p>
          <a:p>
            <a:pPr marL="0" lvl="0" indent="0" algn="l" rtl="0">
              <a:lnSpc>
                <a:spcPct val="125000"/>
              </a:lnSpc>
              <a:spcBef>
                <a:spcPts val="0"/>
              </a:spcBef>
              <a:spcAft>
                <a:spcPts val="0"/>
              </a:spcAft>
              <a:buSzPts val="1800"/>
              <a:buNone/>
            </a:pPr>
            <a:r>
              <a:rPr lang="en" sz="2600" dirty="0">
                <a:solidFill>
                  <a:srgbClr val="666666"/>
                </a:solidFill>
              </a:rPr>
              <a:t>Avatar-based communication is still in an early stage where a diversity of approaches is discussed in academic conferences [</a:t>
            </a:r>
            <a:r>
              <a:rPr lang="en" sz="2600" u="sng" dirty="0">
                <a:solidFill>
                  <a:schemeClr val="hlink"/>
                </a:solidFill>
                <a:hlinkClick r:id="rId5"/>
              </a:rPr>
              <a:t>1</a:t>
            </a:r>
            <a:r>
              <a:rPr lang="en" sz="2600" dirty="0">
                <a:solidFill>
                  <a:srgbClr val="666666"/>
                </a:solidFill>
              </a:rPr>
              <a:t>], [</a:t>
            </a:r>
            <a:r>
              <a:rPr lang="en" sz="2600" u="sng" dirty="0">
                <a:solidFill>
                  <a:schemeClr val="hlink"/>
                </a:solidFill>
                <a:hlinkClick r:id="rId6"/>
              </a:rPr>
              <a:t>2</a:t>
            </a:r>
            <a:r>
              <a:rPr lang="en" sz="2600" dirty="0">
                <a:solidFill>
                  <a:srgbClr val="666666"/>
                </a:solidFill>
              </a:rPr>
              <a:t>], [</a:t>
            </a:r>
            <a:r>
              <a:rPr lang="en" sz="2600" u="sng" dirty="0">
                <a:solidFill>
                  <a:schemeClr val="hlink"/>
                </a:solidFill>
                <a:hlinkClick r:id="rId7"/>
              </a:rPr>
              <a:t>3</a:t>
            </a:r>
            <a:r>
              <a:rPr lang="en" sz="2600" dirty="0">
                <a:solidFill>
                  <a:srgbClr val="666666"/>
                </a:solidFill>
              </a:rPr>
              <a:t>]. Meta believes communication with a new media type such as avatar involves unique problems that may impact both the devices and networks, and proposes a coordinated study of 3GPP WGs for enabling the services.</a:t>
            </a:r>
            <a:endParaRPr sz="2600" dirty="0">
              <a:solidFill>
                <a:srgbClr val="666666"/>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g20a27a1ee04_0_14"/>
          <p:cNvSpPr txBox="1"/>
          <p:nvPr/>
        </p:nvSpPr>
        <p:spPr>
          <a:xfrm>
            <a:off x="700100" y="550750"/>
            <a:ext cx="16350900" cy="7773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200"/>
              <a:buFont typeface="Arial"/>
              <a:buNone/>
            </a:pPr>
            <a:r>
              <a:rPr lang="en" sz="4200">
                <a:solidFill>
                  <a:srgbClr val="67788A"/>
                </a:solidFill>
                <a:latin typeface="Optimistic Display Medium"/>
                <a:ea typeface="Optimistic Display Medium"/>
                <a:cs typeface="Optimistic Display Medium"/>
                <a:sym typeface="Optimistic Display Medium"/>
              </a:rPr>
              <a:t>Comparison with Video Sessions</a:t>
            </a:r>
            <a:endParaRPr sz="4200" b="0" i="0" u="none" strike="noStrike" cap="none">
              <a:solidFill>
                <a:srgbClr val="67788A"/>
              </a:solidFill>
              <a:latin typeface="Optimistic Display Medium"/>
              <a:ea typeface="Optimistic Display Medium"/>
              <a:cs typeface="Optimistic Display Medium"/>
              <a:sym typeface="Optimistic Display Medium"/>
            </a:endParaRPr>
          </a:p>
        </p:txBody>
      </p:sp>
      <p:sp>
        <p:nvSpPr>
          <p:cNvPr id="598" name="Google Shape;598;g20a27a1ee04_0_14"/>
          <p:cNvSpPr txBox="1"/>
          <p:nvPr/>
        </p:nvSpPr>
        <p:spPr>
          <a:xfrm>
            <a:off x="1551150" y="6208775"/>
            <a:ext cx="15383700" cy="35841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In Rel-8, 3GPP and IETF discussed the quality loss and power consumption from resizing video for matching available display space [</a:t>
            </a:r>
            <a:r>
              <a:rPr lang="en" sz="2600" u="sng" dirty="0">
                <a:solidFill>
                  <a:schemeClr val="hlink"/>
                </a:solidFill>
                <a:latin typeface="Roboto"/>
                <a:ea typeface="Roboto"/>
                <a:cs typeface="Roboto"/>
                <a:sym typeface="Roboto"/>
                <a:hlinkClick r:id="rId3"/>
              </a:rPr>
              <a:t>4</a:t>
            </a:r>
            <a:r>
              <a:rPr lang="en" sz="2600" dirty="0">
                <a:solidFill>
                  <a:srgbClr val="666666"/>
                </a:solidFill>
                <a:latin typeface="Roboto"/>
                <a:ea typeface="Roboto"/>
                <a:cs typeface="Roboto"/>
                <a:sym typeface="Roboto"/>
              </a:rPr>
              <a:t>], and updated video session procedures such that video encoders are informed of resolutions preferred by far-ends during session set-up [</a:t>
            </a:r>
            <a:r>
              <a:rPr lang="en" sz="2600" u="sng" dirty="0">
                <a:solidFill>
                  <a:schemeClr val="hlink"/>
                </a:solidFill>
                <a:latin typeface="Roboto"/>
                <a:ea typeface="Roboto"/>
                <a:cs typeface="Roboto"/>
                <a:sym typeface="Roboto"/>
                <a:hlinkClick r:id="rId4"/>
              </a:rPr>
              <a:t>5</a:t>
            </a:r>
            <a:r>
              <a:rPr lang="en" sz="2600" dirty="0">
                <a:solidFill>
                  <a:srgbClr val="666666"/>
                </a:solidFill>
                <a:latin typeface="Roboto"/>
                <a:ea typeface="Roboto"/>
                <a:cs typeface="Roboto"/>
                <a:sym typeface="Roboto"/>
              </a:rPr>
              <a:t>].</a:t>
            </a: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Clr>
                <a:srgbClr val="000000"/>
              </a:buClr>
              <a:buSzPts val="2600"/>
              <a:buFont typeface="Arial"/>
              <a:buNone/>
            </a:pP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A notable difference of avatar-based communication is the need for configuring avatar decoder at far-end by sending personalization data or avata decoder, if the data is not separable, during session set-up. This may require new procedures for handling avatar and functional allocation of network nodes.</a:t>
            </a: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  </a:t>
            </a:r>
            <a:endParaRPr sz="2600" b="0" i="0" u="none" strike="noStrike" cap="none" dirty="0">
              <a:solidFill>
                <a:srgbClr val="666666"/>
              </a:solidFill>
              <a:latin typeface="Roboto"/>
              <a:ea typeface="Roboto"/>
              <a:cs typeface="Roboto"/>
              <a:sym typeface="Roboto"/>
            </a:endParaRPr>
          </a:p>
        </p:txBody>
      </p:sp>
      <p:pic>
        <p:nvPicPr>
          <p:cNvPr id="3" name="Picture 2">
            <a:extLst>
              <a:ext uri="{FF2B5EF4-FFF2-40B4-BE49-F238E27FC236}">
                <a16:creationId xmlns:a16="http://schemas.microsoft.com/office/drawing/2014/main" id="{7068DF6D-D7BC-9F14-2C73-41A20745C909}"/>
              </a:ext>
            </a:extLst>
          </p:cNvPr>
          <p:cNvPicPr>
            <a:picLocks noChangeAspect="1"/>
          </p:cNvPicPr>
          <p:nvPr/>
        </p:nvPicPr>
        <p:blipFill>
          <a:blip r:embed="rId5"/>
          <a:stretch>
            <a:fillRect/>
          </a:stretch>
        </p:blipFill>
        <p:spPr>
          <a:xfrm>
            <a:off x="1591057" y="1505420"/>
            <a:ext cx="15459944" cy="43650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g20a27a1ee04_0_0"/>
          <p:cNvSpPr txBox="1"/>
          <p:nvPr/>
        </p:nvSpPr>
        <p:spPr>
          <a:xfrm>
            <a:off x="700100" y="550750"/>
            <a:ext cx="16350900" cy="7773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200"/>
              <a:buFont typeface="Arial"/>
              <a:buNone/>
            </a:pPr>
            <a:r>
              <a:rPr lang="en" sz="4200">
                <a:solidFill>
                  <a:srgbClr val="67788A"/>
                </a:solidFill>
                <a:latin typeface="Optimistic Display Medium"/>
                <a:ea typeface="Optimistic Display Medium"/>
                <a:cs typeface="Optimistic Display Medium"/>
                <a:sym typeface="Optimistic Display Medium"/>
              </a:rPr>
              <a:t>Nature of Personalization Data</a:t>
            </a:r>
            <a:endParaRPr sz="4200" b="0" i="0" u="none" strike="noStrike" cap="none">
              <a:solidFill>
                <a:srgbClr val="67788A"/>
              </a:solidFill>
              <a:latin typeface="Optimistic Display Medium"/>
              <a:ea typeface="Optimistic Display Medium"/>
              <a:cs typeface="Optimistic Display Medium"/>
              <a:sym typeface="Optimistic Display Medium"/>
            </a:endParaRPr>
          </a:p>
        </p:txBody>
      </p:sp>
      <p:pic>
        <p:nvPicPr>
          <p:cNvPr id="605" name="Google Shape;605;g20a27a1ee04_0_0"/>
          <p:cNvPicPr preferRelativeResize="0"/>
          <p:nvPr/>
        </p:nvPicPr>
        <p:blipFill>
          <a:blip r:embed="rId3">
            <a:alphaModFix/>
          </a:blip>
          <a:stretch>
            <a:fillRect/>
          </a:stretch>
        </p:blipFill>
        <p:spPr>
          <a:xfrm>
            <a:off x="2307788" y="1719476"/>
            <a:ext cx="13870423" cy="4673149"/>
          </a:xfrm>
          <a:prstGeom prst="rect">
            <a:avLst/>
          </a:prstGeom>
          <a:noFill/>
          <a:ln>
            <a:noFill/>
          </a:ln>
        </p:spPr>
      </p:pic>
      <p:sp>
        <p:nvSpPr>
          <p:cNvPr id="606" name="Google Shape;606;g20a27a1ee04_0_0"/>
          <p:cNvSpPr txBox="1"/>
          <p:nvPr/>
        </p:nvSpPr>
        <p:spPr>
          <a:xfrm>
            <a:off x="1551150" y="7103575"/>
            <a:ext cx="15383700" cy="28359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The amount of personalization data, which can be captured with smartphones, will increase as avatars become more realistic. If the data is not separable, the whole avatar decoder needs to be implemented as software and sent to far-end, which will increase power consumption, reduce quality, and also delay session negotiation. This </a:t>
            </a:r>
            <a:r>
              <a:rPr lang="en" sz="2600" b="1" dirty="0">
                <a:solidFill>
                  <a:srgbClr val="666666"/>
                </a:solidFill>
                <a:latin typeface="Roboto"/>
                <a:ea typeface="Roboto"/>
                <a:cs typeface="Roboto"/>
                <a:sym typeface="Roboto"/>
              </a:rPr>
              <a:t>need for pre-loading user-trained data at the far-end before services may be required in other applications based on AI/ML</a:t>
            </a:r>
            <a:r>
              <a:rPr lang="en" sz="2600" dirty="0">
                <a:solidFill>
                  <a:srgbClr val="666666"/>
                </a:solidFill>
                <a:latin typeface="Roboto"/>
                <a:ea typeface="Roboto"/>
                <a:cs typeface="Roboto"/>
                <a:sym typeface="Roboto"/>
              </a:rPr>
              <a:t>.</a:t>
            </a:r>
            <a:endParaRPr sz="2600" b="0" i="0" u="none" strike="noStrike" cap="none" dirty="0">
              <a:solidFill>
                <a:srgbClr val="666666"/>
              </a:solidFill>
              <a:latin typeface="Roboto"/>
              <a:ea typeface="Roboto"/>
              <a:cs typeface="Roboto"/>
              <a:sym typeface="Roboto"/>
            </a:endParaRPr>
          </a:p>
        </p:txBody>
      </p:sp>
      <p:sp>
        <p:nvSpPr>
          <p:cNvPr id="607" name="Google Shape;607;g20a27a1ee04_0_0"/>
          <p:cNvSpPr txBox="1"/>
          <p:nvPr/>
        </p:nvSpPr>
        <p:spPr>
          <a:xfrm>
            <a:off x="15956280" y="5952744"/>
            <a:ext cx="4641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500">
                <a:solidFill>
                  <a:srgbClr val="666666"/>
                </a:solidFill>
              </a:rPr>
              <a:t>[</a:t>
            </a:r>
            <a:r>
              <a:rPr lang="en" sz="1500" u="sng">
                <a:solidFill>
                  <a:schemeClr val="hlink"/>
                </a:solidFill>
                <a:hlinkClick r:id="rId4"/>
              </a:rPr>
              <a:t>1</a:t>
            </a:r>
            <a:r>
              <a:rPr lang="en" sz="1500">
                <a:solidFill>
                  <a:srgbClr val="666666"/>
                </a:solidFill>
              </a:rPr>
              <a:t>]</a:t>
            </a:r>
            <a:endParaRPr sz="300">
              <a:solidFill>
                <a:srgbClr val="666666"/>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g23c7910560f_0_0"/>
          <p:cNvSpPr txBox="1"/>
          <p:nvPr/>
        </p:nvSpPr>
        <p:spPr>
          <a:xfrm>
            <a:off x="700100" y="550750"/>
            <a:ext cx="16350900" cy="7773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200"/>
              <a:buFont typeface="Arial"/>
              <a:buNone/>
            </a:pPr>
            <a:r>
              <a:rPr lang="en" sz="4200">
                <a:solidFill>
                  <a:srgbClr val="67788A"/>
                </a:solidFill>
                <a:latin typeface="Optimistic Display Medium"/>
                <a:ea typeface="Optimistic Display Medium"/>
                <a:cs typeface="Optimistic Display Medium"/>
                <a:sym typeface="Optimistic Display Medium"/>
              </a:rPr>
              <a:t>Envisioned Impact on Networking</a:t>
            </a:r>
            <a:endParaRPr sz="4200" b="0" i="0" u="none" strike="noStrike" cap="none">
              <a:solidFill>
                <a:srgbClr val="67788A"/>
              </a:solidFill>
              <a:latin typeface="Optimistic Display Medium"/>
              <a:ea typeface="Optimistic Display Medium"/>
              <a:cs typeface="Optimistic Display Medium"/>
              <a:sym typeface="Optimistic Display Medium"/>
            </a:endParaRPr>
          </a:p>
        </p:txBody>
      </p:sp>
      <p:sp>
        <p:nvSpPr>
          <p:cNvPr id="613" name="Google Shape;613;g23c7910560f_0_0"/>
          <p:cNvSpPr txBox="1"/>
          <p:nvPr/>
        </p:nvSpPr>
        <p:spPr>
          <a:xfrm>
            <a:off x="1551150" y="7278624"/>
            <a:ext cx="15383700" cy="26412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If an invitation message includes supported avatars and their personalization data, the message may take a long time to propagate and increase the risk of identity theft as even data that will not be used in the session needs to be sent (example 1). If the message includes supported avatars and location for downloading personalization data, there remains problems of deleting or locking the data after session ends or policy changes (example 2). There can be further cases such as sending data after an exchange.</a:t>
            </a:r>
            <a:endParaRPr sz="2600" b="0" i="0" u="none" strike="noStrike" cap="none" dirty="0">
              <a:solidFill>
                <a:srgbClr val="666666"/>
              </a:solidFill>
              <a:latin typeface="Roboto"/>
              <a:ea typeface="Roboto"/>
              <a:cs typeface="Roboto"/>
              <a:sym typeface="Roboto"/>
            </a:endParaRPr>
          </a:p>
        </p:txBody>
      </p:sp>
      <p:pic>
        <p:nvPicPr>
          <p:cNvPr id="3" name="Picture 2">
            <a:extLst>
              <a:ext uri="{FF2B5EF4-FFF2-40B4-BE49-F238E27FC236}">
                <a16:creationId xmlns:a16="http://schemas.microsoft.com/office/drawing/2014/main" id="{78A40902-0396-EE0F-AA54-6879B3D41F32}"/>
              </a:ext>
            </a:extLst>
          </p:cNvPr>
          <p:cNvPicPr>
            <a:picLocks noChangeAspect="1"/>
          </p:cNvPicPr>
          <p:nvPr/>
        </p:nvPicPr>
        <p:blipFill>
          <a:blip r:embed="rId3"/>
          <a:stretch>
            <a:fillRect/>
          </a:stretch>
        </p:blipFill>
        <p:spPr>
          <a:xfrm>
            <a:off x="2075688" y="1481328"/>
            <a:ext cx="14246789" cy="564184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g215ff5fc3e9_0_0"/>
          <p:cNvSpPr txBox="1"/>
          <p:nvPr/>
        </p:nvSpPr>
        <p:spPr>
          <a:xfrm>
            <a:off x="700100" y="550750"/>
            <a:ext cx="16350900" cy="7773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200"/>
              <a:buFont typeface="Arial"/>
              <a:buNone/>
            </a:pPr>
            <a:r>
              <a:rPr lang="en" sz="4200">
                <a:solidFill>
                  <a:srgbClr val="67788A"/>
                </a:solidFill>
                <a:latin typeface="Optimistic Display Medium"/>
                <a:ea typeface="Optimistic Display Medium"/>
                <a:cs typeface="Optimistic Display Medium"/>
                <a:sym typeface="Optimistic Display Medium"/>
              </a:rPr>
              <a:t>Proposed Way Forward for Avatar Support</a:t>
            </a:r>
            <a:endParaRPr sz="4200" b="0" i="0" u="none" strike="noStrike" cap="none">
              <a:solidFill>
                <a:srgbClr val="67788A"/>
              </a:solidFill>
              <a:latin typeface="Optimistic Display Medium"/>
              <a:ea typeface="Optimistic Display Medium"/>
              <a:cs typeface="Optimistic Display Medium"/>
              <a:sym typeface="Optimistic Display Medium"/>
            </a:endParaRPr>
          </a:p>
        </p:txBody>
      </p:sp>
      <p:sp>
        <p:nvSpPr>
          <p:cNvPr id="620" name="Google Shape;620;g215ff5fc3e9_0_0"/>
          <p:cNvSpPr txBox="1"/>
          <p:nvPr/>
        </p:nvSpPr>
        <p:spPr>
          <a:xfrm>
            <a:off x="1551150" y="1874520"/>
            <a:ext cx="15383700" cy="8156400"/>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2600"/>
              <a:buFont typeface="Arial"/>
              <a:buNone/>
            </a:pPr>
            <a:r>
              <a:rPr lang="en" sz="2600" dirty="0">
                <a:solidFill>
                  <a:srgbClr val="666666"/>
                </a:solidFill>
                <a:latin typeface="Roboto"/>
                <a:ea typeface="Roboto"/>
                <a:cs typeface="Roboto"/>
                <a:sym typeface="Roboto"/>
              </a:rPr>
              <a:t>Considering avatar-based communication has many aspects different from video communication, and established standards do not exist yet, Meta proposes a coordinated study of 3GPP SA WGs in Rel-19 while introducing the issues to communities working on avatars:</a:t>
            </a: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Clr>
                <a:srgbClr val="000000"/>
              </a:buClr>
              <a:buSzPts val="2600"/>
              <a:buFont typeface="Arial"/>
              <a:buNone/>
            </a:pPr>
            <a:endParaRPr sz="2600" dirty="0">
              <a:solidFill>
                <a:srgbClr val="666666"/>
              </a:solidFill>
              <a:latin typeface="Roboto"/>
              <a:ea typeface="Roboto"/>
              <a:cs typeface="Roboto"/>
              <a:sym typeface="Roboto"/>
            </a:endParaRPr>
          </a:p>
          <a:p>
            <a:pPr marL="914400" marR="0" lvl="0" indent="-393700" algn="l" rtl="0">
              <a:lnSpc>
                <a:spcPct val="125000"/>
              </a:lnSpc>
              <a:spcBef>
                <a:spcPts val="0"/>
              </a:spcBef>
              <a:spcAft>
                <a:spcPts val="0"/>
              </a:spcAft>
              <a:buClr>
                <a:srgbClr val="666666"/>
              </a:buClr>
              <a:buSzPts val="2600"/>
              <a:buFont typeface="Roboto"/>
              <a:buChar char="●"/>
            </a:pPr>
            <a:r>
              <a:rPr lang="en" sz="2600" dirty="0">
                <a:solidFill>
                  <a:srgbClr val="666666"/>
                </a:solidFill>
                <a:latin typeface="Roboto"/>
                <a:ea typeface="Roboto"/>
                <a:cs typeface="Roboto"/>
                <a:sym typeface="Roboto"/>
              </a:rPr>
              <a:t>SA2 investigates architectural enhancement of 5GS for supporting avatar-based communication (e.g., initial high data-rate and error-free requirements, any security/privacy coordination with SA3)</a:t>
            </a:r>
            <a:endParaRPr sz="2600" strike="sngStrike" dirty="0">
              <a:solidFill>
                <a:srgbClr val="666666"/>
              </a:solidFill>
              <a:latin typeface="Roboto"/>
              <a:ea typeface="Roboto"/>
              <a:cs typeface="Roboto"/>
              <a:sym typeface="Roboto"/>
            </a:endParaRPr>
          </a:p>
          <a:p>
            <a:pPr marL="914400" marR="0" lvl="0" indent="-393700" algn="l" rtl="0">
              <a:lnSpc>
                <a:spcPct val="125000"/>
              </a:lnSpc>
              <a:spcBef>
                <a:spcPts val="0"/>
              </a:spcBef>
              <a:spcAft>
                <a:spcPts val="0"/>
              </a:spcAft>
              <a:buClr>
                <a:srgbClr val="666666"/>
              </a:buClr>
              <a:buSzPts val="2600"/>
              <a:buFont typeface="Roboto"/>
              <a:buChar char="●"/>
            </a:pPr>
            <a:r>
              <a:rPr lang="en" sz="2600" dirty="0">
                <a:solidFill>
                  <a:srgbClr val="666666"/>
                </a:solidFill>
                <a:latin typeface="Roboto"/>
                <a:ea typeface="Roboto"/>
                <a:cs typeface="Roboto"/>
                <a:sym typeface="Roboto"/>
              </a:rPr>
              <a:t>SA3 investigates (temporary/permanent) storage, ciphering, and deletion of personalization data such that the information can be handled and, if necessary, updated in a safe fashion</a:t>
            </a:r>
            <a:endParaRPr sz="2600" dirty="0">
              <a:solidFill>
                <a:srgbClr val="666666"/>
              </a:solidFill>
              <a:latin typeface="Roboto"/>
              <a:ea typeface="Roboto"/>
              <a:cs typeface="Roboto"/>
              <a:sym typeface="Roboto"/>
            </a:endParaRPr>
          </a:p>
          <a:p>
            <a:pPr marL="914400" marR="0" lvl="0" indent="-393700" algn="l" rtl="0">
              <a:lnSpc>
                <a:spcPct val="125000"/>
              </a:lnSpc>
              <a:spcBef>
                <a:spcPts val="0"/>
              </a:spcBef>
              <a:spcAft>
                <a:spcPts val="0"/>
              </a:spcAft>
              <a:buClr>
                <a:srgbClr val="666666"/>
              </a:buClr>
              <a:buSzPts val="2600"/>
              <a:buFont typeface="Roboto"/>
              <a:buChar char="●"/>
            </a:pPr>
            <a:r>
              <a:rPr lang="en" sz="2600" dirty="0">
                <a:solidFill>
                  <a:srgbClr val="666666"/>
                </a:solidFill>
                <a:latin typeface="Roboto"/>
                <a:ea typeface="Roboto"/>
                <a:cs typeface="Roboto"/>
                <a:sym typeface="Roboto"/>
              </a:rPr>
              <a:t>SA4 investigates enhancement of UEs (e.g., iRTC client and tethered devices) for supporting avatar-based communication while coordinating the studies of SA2 and SA3, and shares the results with avatar/AI communities and SDOs for potential standardization.</a:t>
            </a: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None/>
            </a:pPr>
            <a:endParaRPr sz="2600" dirty="0">
              <a:solidFill>
                <a:srgbClr val="666666"/>
              </a:solidFill>
              <a:latin typeface="Roboto"/>
              <a:ea typeface="Roboto"/>
              <a:cs typeface="Roboto"/>
              <a:sym typeface="Roboto"/>
            </a:endParaRPr>
          </a:p>
          <a:p>
            <a:pPr marL="0" marR="0" lvl="0" indent="0" algn="l" rtl="0">
              <a:lnSpc>
                <a:spcPct val="125000"/>
              </a:lnSpc>
              <a:spcBef>
                <a:spcPts val="0"/>
              </a:spcBef>
              <a:spcAft>
                <a:spcPts val="0"/>
              </a:spcAft>
              <a:buNone/>
            </a:pPr>
            <a:r>
              <a:rPr lang="en" sz="2600" dirty="0">
                <a:solidFill>
                  <a:srgbClr val="666666"/>
                </a:solidFill>
                <a:latin typeface="Roboto"/>
                <a:ea typeface="Roboto"/>
                <a:cs typeface="Roboto"/>
                <a:sym typeface="Roboto"/>
              </a:rPr>
              <a:t>There might be impact on the work scope of other WGs. The outcome of this co-study will be a </a:t>
            </a:r>
            <a:r>
              <a:rPr lang="en" sz="2600" b="1" dirty="0">
                <a:solidFill>
                  <a:srgbClr val="666666"/>
                </a:solidFill>
                <a:latin typeface="Roboto"/>
                <a:ea typeface="Roboto"/>
                <a:cs typeface="Roboto"/>
                <a:sym typeface="Roboto"/>
              </a:rPr>
              <a:t>generic guideline for interworking avatars to 5GS</a:t>
            </a:r>
            <a:r>
              <a:rPr lang="en" sz="2600" dirty="0">
                <a:solidFill>
                  <a:srgbClr val="666666"/>
                </a:solidFill>
                <a:latin typeface="Roboto"/>
                <a:ea typeface="Roboto"/>
                <a:cs typeface="Roboto"/>
                <a:sym typeface="Roboto"/>
              </a:rPr>
              <a:t> </a:t>
            </a:r>
            <a:r>
              <a:rPr lang="en" sz="2600" b="1" dirty="0">
                <a:solidFill>
                  <a:srgbClr val="666666"/>
                </a:solidFill>
                <a:latin typeface="Roboto"/>
                <a:ea typeface="Roboto"/>
                <a:cs typeface="Roboto"/>
                <a:sym typeface="Roboto"/>
              </a:rPr>
              <a:t>and beyond</a:t>
            </a:r>
            <a:r>
              <a:rPr lang="en" sz="2600" dirty="0">
                <a:solidFill>
                  <a:srgbClr val="666666"/>
                </a:solidFill>
                <a:latin typeface="Roboto"/>
                <a:ea typeface="Roboto"/>
                <a:cs typeface="Roboto"/>
                <a:sym typeface="Roboto"/>
              </a:rPr>
              <a:t>, which can be taken into account for the </a:t>
            </a:r>
            <a:r>
              <a:rPr lang="en" sz="2600" b="1" dirty="0">
                <a:solidFill>
                  <a:srgbClr val="666666"/>
                </a:solidFill>
                <a:latin typeface="Roboto"/>
                <a:ea typeface="Roboto"/>
                <a:cs typeface="Roboto"/>
                <a:sym typeface="Roboto"/>
              </a:rPr>
              <a:t>Internet and other access networks</a:t>
            </a:r>
            <a:r>
              <a:rPr lang="en" sz="2600" dirty="0">
                <a:solidFill>
                  <a:srgbClr val="666666"/>
                </a:solidFill>
                <a:latin typeface="Roboto"/>
                <a:ea typeface="Roboto"/>
                <a:cs typeface="Roboto"/>
                <a:sym typeface="Roboto"/>
              </a:rPr>
              <a:t>, as the </a:t>
            </a:r>
            <a:r>
              <a:rPr lang="en" sz="2600" u="sng" dirty="0">
                <a:solidFill>
                  <a:schemeClr val="hlink"/>
                </a:solidFill>
                <a:latin typeface="Roboto"/>
                <a:ea typeface="Roboto"/>
                <a:cs typeface="Roboto"/>
                <a:sym typeface="Roboto"/>
                <a:hlinkClick r:id="rId3"/>
              </a:rPr>
              <a:t>Rel-8 WI</a:t>
            </a:r>
            <a:r>
              <a:rPr lang="en" sz="2600" dirty="0">
                <a:solidFill>
                  <a:srgbClr val="666666"/>
                </a:solidFill>
                <a:latin typeface="Roboto"/>
                <a:ea typeface="Roboto"/>
                <a:cs typeface="Roboto"/>
                <a:sym typeface="Roboto"/>
              </a:rPr>
              <a:t> did for video. Meta has been contributing ML tools such as PyTorch used in the avatar/AI communities and will be glad to connect 3GPP and the communities.</a:t>
            </a:r>
            <a:endParaRPr sz="2600" i="0" u="none" strike="noStrike" cap="none" dirty="0">
              <a:solidFill>
                <a:srgbClr val="666666"/>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g20a27a1ee04_0_10"/>
          <p:cNvSpPr txBox="1"/>
          <p:nvPr/>
        </p:nvSpPr>
        <p:spPr>
          <a:xfrm>
            <a:off x="700100" y="550750"/>
            <a:ext cx="16350900" cy="7773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200"/>
              <a:buFont typeface="Arial"/>
              <a:buNone/>
            </a:pPr>
            <a:r>
              <a:rPr lang="en" sz="4200">
                <a:solidFill>
                  <a:srgbClr val="67788A"/>
                </a:solidFill>
                <a:latin typeface="Optimistic Display Medium"/>
                <a:ea typeface="Optimistic Display Medium"/>
                <a:cs typeface="Optimistic Display Medium"/>
                <a:sym typeface="Optimistic Display Medium"/>
              </a:rPr>
              <a:t>References</a:t>
            </a:r>
            <a:endParaRPr sz="4200" b="0" i="0" u="none" strike="noStrike" cap="none">
              <a:solidFill>
                <a:srgbClr val="67788A"/>
              </a:solidFill>
              <a:latin typeface="Optimistic Display Medium"/>
              <a:ea typeface="Optimistic Display Medium"/>
              <a:cs typeface="Optimistic Display Medium"/>
              <a:sym typeface="Optimistic Display Medium"/>
            </a:endParaRPr>
          </a:p>
        </p:txBody>
      </p:sp>
      <p:sp>
        <p:nvSpPr>
          <p:cNvPr id="626" name="Google Shape;626;g20a27a1ee04_0_10"/>
          <p:cNvSpPr txBox="1"/>
          <p:nvPr/>
        </p:nvSpPr>
        <p:spPr>
          <a:xfrm>
            <a:off x="1551150" y="2057400"/>
            <a:ext cx="15808800" cy="6801000"/>
          </a:xfrm>
          <a:prstGeom prst="rect">
            <a:avLst/>
          </a:prstGeom>
          <a:noFill/>
          <a:ln>
            <a:noFill/>
          </a:ln>
        </p:spPr>
        <p:txBody>
          <a:bodyPr spcFirstLastPara="1" wrap="square" lIns="0" tIns="0" rIns="0" bIns="0" anchor="t" anchorCtr="0">
            <a:noAutofit/>
          </a:bodyPr>
          <a:lstStyle/>
          <a:p>
            <a:pPr marL="577850" lvl="0" indent="-514350" algn="l" rtl="0">
              <a:lnSpc>
                <a:spcPct val="125000"/>
              </a:lnSpc>
              <a:spcBef>
                <a:spcPts val="0"/>
              </a:spcBef>
              <a:spcAft>
                <a:spcPts val="0"/>
              </a:spcAft>
              <a:buClr>
                <a:srgbClr val="666666"/>
              </a:buClr>
              <a:buSzPts val="2600"/>
              <a:buAutoNum type="arabicPeriod"/>
            </a:pPr>
            <a:r>
              <a:rPr lang="en" sz="2600" dirty="0">
                <a:solidFill>
                  <a:srgbClr val="666666"/>
                </a:solidFill>
                <a:latin typeface="Roboto"/>
                <a:ea typeface="Roboto"/>
                <a:cs typeface="Roboto"/>
                <a:sym typeface="Roboto"/>
              </a:rPr>
              <a:t>C. Cao, T. Simon, J. Kim, G. Schwartz, M. Zollhoefer, S. Saito, S. Lombardi, S. Wei, D. Belko, S. Yu, Y. Sheikh, J. Saragih, </a:t>
            </a:r>
            <a:r>
              <a:rPr lang="en" sz="2600" u="sng" dirty="0">
                <a:solidFill>
                  <a:schemeClr val="hlink"/>
                </a:solidFill>
                <a:latin typeface="Roboto"/>
                <a:ea typeface="Roboto"/>
                <a:cs typeface="Roboto"/>
                <a:sym typeface="Roboto"/>
                <a:hlinkClick r:id="rId3"/>
              </a:rPr>
              <a:t>Authentic volumetric avatars from a phone scan</a:t>
            </a:r>
            <a:r>
              <a:rPr lang="en" sz="2600" dirty="0">
                <a:solidFill>
                  <a:srgbClr val="666666"/>
                </a:solidFill>
                <a:latin typeface="Roboto"/>
                <a:ea typeface="Roboto"/>
                <a:cs typeface="Roboto"/>
                <a:sym typeface="Roboto"/>
              </a:rPr>
              <a:t>, ACM Transactions on Graphics, Volume 41, Issue 4, July 2022</a:t>
            </a:r>
          </a:p>
          <a:p>
            <a:pPr marL="577850" lvl="0" indent="-514350" algn="l" rtl="0">
              <a:lnSpc>
                <a:spcPct val="125000"/>
              </a:lnSpc>
              <a:spcBef>
                <a:spcPts val="0"/>
              </a:spcBef>
              <a:spcAft>
                <a:spcPts val="0"/>
              </a:spcAft>
              <a:buClr>
                <a:srgbClr val="666666"/>
              </a:buClr>
              <a:buSzPts val="2600"/>
              <a:buAutoNum type="arabicPeriod"/>
            </a:pPr>
            <a:endParaRPr lang="en" sz="2600" dirty="0">
              <a:solidFill>
                <a:srgbClr val="666666"/>
              </a:solidFill>
              <a:latin typeface="Roboto"/>
              <a:ea typeface="Roboto"/>
              <a:cs typeface="Roboto"/>
              <a:sym typeface="Roboto"/>
            </a:endParaRPr>
          </a:p>
          <a:p>
            <a:pPr marL="577850" lvl="0" indent="-514350" algn="l" rtl="0">
              <a:lnSpc>
                <a:spcPct val="125000"/>
              </a:lnSpc>
              <a:spcBef>
                <a:spcPts val="0"/>
              </a:spcBef>
              <a:spcAft>
                <a:spcPts val="0"/>
              </a:spcAft>
              <a:buClr>
                <a:srgbClr val="666666"/>
              </a:buClr>
              <a:buSzPts val="2600"/>
              <a:buAutoNum type="arabicPeriod"/>
            </a:pPr>
            <a:r>
              <a:rPr lang="en" sz="2600" dirty="0">
                <a:solidFill>
                  <a:srgbClr val="666666"/>
                </a:solidFill>
                <a:latin typeface="Roboto"/>
                <a:ea typeface="Roboto"/>
                <a:cs typeface="Roboto"/>
                <a:sym typeface="Roboto"/>
              </a:rPr>
              <a:t>Qualcomm Research, </a:t>
            </a:r>
            <a:r>
              <a:rPr lang="en" sz="2600" u="sng" dirty="0">
                <a:solidFill>
                  <a:schemeClr val="hlink"/>
                </a:solidFill>
                <a:latin typeface="Roboto"/>
                <a:ea typeface="Roboto"/>
                <a:cs typeface="Roboto"/>
                <a:sym typeface="Roboto"/>
                <a:hlinkClick r:id="rId4"/>
              </a:rPr>
              <a:t>Photorealistic facial avatars for XR</a:t>
            </a:r>
            <a:r>
              <a:rPr lang="en" sz="2600" dirty="0">
                <a:solidFill>
                  <a:srgbClr val="666666"/>
                </a:solidFill>
                <a:latin typeface="Roboto"/>
                <a:ea typeface="Roboto"/>
                <a:cs typeface="Roboto"/>
                <a:sym typeface="Roboto"/>
              </a:rPr>
              <a:t>, demonstrated in CVPR 2022</a:t>
            </a:r>
          </a:p>
          <a:p>
            <a:pPr marL="577850" lvl="0" indent="-514350" algn="l" rtl="0">
              <a:lnSpc>
                <a:spcPct val="125000"/>
              </a:lnSpc>
              <a:spcBef>
                <a:spcPts val="0"/>
              </a:spcBef>
              <a:spcAft>
                <a:spcPts val="0"/>
              </a:spcAft>
              <a:buClr>
                <a:srgbClr val="666666"/>
              </a:buClr>
              <a:buSzPts val="2600"/>
              <a:buAutoNum type="arabicPeriod"/>
            </a:pPr>
            <a:endParaRPr lang="en" sz="2600" dirty="0">
              <a:solidFill>
                <a:srgbClr val="666666"/>
              </a:solidFill>
              <a:latin typeface="Roboto"/>
              <a:ea typeface="Roboto"/>
              <a:cs typeface="Roboto"/>
              <a:sym typeface="Roboto"/>
            </a:endParaRPr>
          </a:p>
          <a:p>
            <a:pPr marL="577850" lvl="0" indent="-514350" algn="l" rtl="0">
              <a:lnSpc>
                <a:spcPct val="125000"/>
              </a:lnSpc>
              <a:spcBef>
                <a:spcPts val="0"/>
              </a:spcBef>
              <a:spcAft>
                <a:spcPts val="0"/>
              </a:spcAft>
              <a:buClr>
                <a:srgbClr val="666666"/>
              </a:buClr>
              <a:buSzPts val="2600"/>
              <a:buAutoNum type="arabicPeriod"/>
            </a:pPr>
            <a:r>
              <a:rPr lang="en" sz="2600" dirty="0">
                <a:solidFill>
                  <a:srgbClr val="666666"/>
                </a:solidFill>
                <a:latin typeface="Roboto"/>
                <a:ea typeface="Roboto"/>
                <a:cs typeface="Roboto"/>
                <a:sym typeface="Roboto"/>
              </a:rPr>
              <a:t>A. Ranjan, K. M. Yi, J. R. Chang, O. Tuzel, </a:t>
            </a:r>
            <a:r>
              <a:rPr lang="en" sz="2600" u="sng" dirty="0">
                <a:solidFill>
                  <a:schemeClr val="hlink"/>
                </a:solidFill>
                <a:latin typeface="Roboto"/>
                <a:ea typeface="Roboto"/>
                <a:cs typeface="Roboto"/>
                <a:sym typeface="Roboto"/>
                <a:hlinkClick r:id="rId5"/>
              </a:rPr>
              <a:t>FaceLit: neural 3D relightable faces</a:t>
            </a:r>
            <a:r>
              <a:rPr lang="en" sz="2600" dirty="0">
                <a:solidFill>
                  <a:srgbClr val="666666"/>
                </a:solidFill>
                <a:latin typeface="Roboto"/>
                <a:ea typeface="Roboto"/>
                <a:cs typeface="Roboto"/>
                <a:sym typeface="Roboto"/>
              </a:rPr>
              <a:t>, submitted to CVPR 2023</a:t>
            </a:r>
          </a:p>
          <a:p>
            <a:pPr marL="577850" lvl="0" indent="-514350" algn="l" rtl="0">
              <a:lnSpc>
                <a:spcPct val="125000"/>
              </a:lnSpc>
              <a:spcBef>
                <a:spcPts val="0"/>
              </a:spcBef>
              <a:spcAft>
                <a:spcPts val="0"/>
              </a:spcAft>
              <a:buClr>
                <a:srgbClr val="666666"/>
              </a:buClr>
              <a:buSzPts val="2600"/>
              <a:buAutoNum type="arabicPeriod"/>
            </a:pPr>
            <a:endParaRPr lang="en" sz="2600" dirty="0">
              <a:solidFill>
                <a:srgbClr val="666666"/>
              </a:solidFill>
              <a:latin typeface="Roboto"/>
              <a:ea typeface="Roboto"/>
              <a:cs typeface="Roboto"/>
              <a:sym typeface="Roboto"/>
            </a:endParaRPr>
          </a:p>
          <a:p>
            <a:pPr marL="577850" lvl="0" indent="-514350" algn="l" rtl="0">
              <a:lnSpc>
                <a:spcPct val="125000"/>
              </a:lnSpc>
              <a:spcBef>
                <a:spcPts val="0"/>
              </a:spcBef>
              <a:spcAft>
                <a:spcPts val="0"/>
              </a:spcAft>
              <a:buClr>
                <a:srgbClr val="666666"/>
              </a:buClr>
              <a:buSzPts val="2600"/>
              <a:buAutoNum type="arabicPeriod"/>
            </a:pPr>
            <a:r>
              <a:rPr lang="en" sz="2600" u="sng" dirty="0">
                <a:solidFill>
                  <a:schemeClr val="hlink"/>
                </a:solidFill>
                <a:latin typeface="Roboto"/>
                <a:ea typeface="Roboto"/>
                <a:cs typeface="Roboto"/>
                <a:sym typeface="Roboto"/>
                <a:hlinkClick r:id="rId6"/>
              </a:rPr>
              <a:t>S4-070408</a:t>
            </a:r>
            <a:r>
              <a:rPr lang="en" sz="2600" dirty="0">
                <a:solidFill>
                  <a:srgbClr val="666666"/>
                </a:solidFill>
                <a:latin typeface="Roboto"/>
                <a:ea typeface="Roboto"/>
                <a:cs typeface="Roboto"/>
                <a:sym typeface="Roboto"/>
              </a:rPr>
              <a:t>, On the image format of conversational service: another lesson from 3G-324M, Samsung</a:t>
            </a:r>
          </a:p>
          <a:p>
            <a:pPr marL="577850" lvl="0" indent="-514350" algn="l" rtl="0">
              <a:lnSpc>
                <a:spcPct val="125000"/>
              </a:lnSpc>
              <a:spcBef>
                <a:spcPts val="0"/>
              </a:spcBef>
              <a:spcAft>
                <a:spcPts val="0"/>
              </a:spcAft>
              <a:buClr>
                <a:srgbClr val="666666"/>
              </a:buClr>
              <a:buSzPts val="2600"/>
              <a:buAutoNum type="arabicPeriod"/>
            </a:pPr>
            <a:endParaRPr lang="en" sz="2600" dirty="0">
              <a:solidFill>
                <a:srgbClr val="666666"/>
              </a:solidFill>
              <a:latin typeface="Roboto"/>
              <a:ea typeface="Roboto"/>
              <a:cs typeface="Roboto"/>
              <a:sym typeface="Roboto"/>
            </a:endParaRPr>
          </a:p>
          <a:p>
            <a:pPr marL="577850" lvl="0" indent="-514350" algn="l" rtl="0">
              <a:lnSpc>
                <a:spcPct val="125000"/>
              </a:lnSpc>
              <a:spcBef>
                <a:spcPts val="0"/>
              </a:spcBef>
              <a:spcAft>
                <a:spcPts val="0"/>
              </a:spcAft>
              <a:buClr>
                <a:srgbClr val="666666"/>
              </a:buClr>
              <a:buSzPts val="2600"/>
              <a:buAutoNum type="arabicPeriod"/>
            </a:pPr>
            <a:r>
              <a:rPr lang="en" sz="2600" dirty="0">
                <a:solidFill>
                  <a:srgbClr val="666666"/>
                </a:solidFill>
                <a:latin typeface="Roboto"/>
                <a:ea typeface="Roboto"/>
                <a:cs typeface="Roboto"/>
                <a:sym typeface="Roboto"/>
              </a:rPr>
              <a:t>IETF </a:t>
            </a:r>
            <a:r>
              <a:rPr lang="en" sz="2600" u="sng" dirty="0">
                <a:solidFill>
                  <a:schemeClr val="hlink"/>
                </a:solidFill>
                <a:latin typeface="Roboto"/>
                <a:ea typeface="Roboto"/>
                <a:cs typeface="Roboto"/>
                <a:sym typeface="Roboto"/>
                <a:hlinkClick r:id="rId7"/>
              </a:rPr>
              <a:t>RFC 6236</a:t>
            </a:r>
            <a:r>
              <a:rPr lang="en" sz="2600" dirty="0">
                <a:solidFill>
                  <a:srgbClr val="666666"/>
                </a:solidFill>
                <a:latin typeface="Roboto"/>
                <a:ea typeface="Roboto"/>
                <a:cs typeface="Roboto"/>
                <a:sym typeface="Roboto"/>
              </a:rPr>
              <a:t>, Negotiation of generic image attributes in the session description protocol (SDP)</a:t>
            </a:r>
            <a:endParaRPr sz="2600" dirty="0">
              <a:solidFill>
                <a:srgbClr val="666666"/>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Meta_v1">
  <a:themeElements>
    <a:clrScheme name="Simple Light">
      <a:dk1>
        <a:srgbClr val="1C2B33"/>
      </a:dk1>
      <a:lt1>
        <a:srgbClr val="344854"/>
      </a:lt1>
      <a:dk2>
        <a:srgbClr val="465A69"/>
      </a:dk2>
      <a:lt2>
        <a:srgbClr val="67788A"/>
      </a:lt2>
      <a:accent1>
        <a:srgbClr val="CBD2D9"/>
      </a:accent1>
      <a:accent2>
        <a:srgbClr val="DEE3E9"/>
      </a:accent2>
      <a:accent3>
        <a:srgbClr val="F1F4F7"/>
      </a:accent3>
      <a:accent4>
        <a:srgbClr val="FFFFFF"/>
      </a:accent4>
      <a:accent5>
        <a:srgbClr val="000000"/>
      </a:accent5>
      <a:accent6>
        <a:srgbClr val="1877F2"/>
      </a:accent6>
      <a:hlink>
        <a:srgbClr val="1877F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828</Words>
  <Application>Microsoft Office PowerPoint</Application>
  <PresentationFormat>Custom</PresentationFormat>
  <Paragraphs>49</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Optimistic Text</vt:lpstr>
      <vt:lpstr>Roboto</vt:lpstr>
      <vt:lpstr>Montserrat Medium</vt:lpstr>
      <vt:lpstr>Arial</vt:lpstr>
      <vt:lpstr>Optimistic Display Medium</vt:lpstr>
      <vt:lpstr>Optimistic Display</vt:lpstr>
      <vt:lpstr>Meta_v1</vt:lpstr>
      <vt:lpstr>S4-230750 Meta View on Avatar-based Communication for Rel-19</vt:lpstr>
      <vt:lpstr>Outline</vt:lpstr>
      <vt:lpstr>Communication with a New Media</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S4-230750 Meta View on Avatar-based Communication for Rel-19</dc:title>
  <dc:creator>Kyunghun Jung</dc:creator>
  <cp:lastModifiedBy>Kyunghun Jung</cp:lastModifiedBy>
  <cp:revision>5</cp:revision>
  <dcterms:modified xsi:type="dcterms:W3CDTF">2023-05-15T03:27:04Z</dcterms:modified>
</cp:coreProperties>
</file>