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3"/>
  </p:notesMasterIdLst>
  <p:handoutMasterIdLst>
    <p:handoutMasterId r:id="rId14"/>
  </p:handoutMasterIdLst>
  <p:sldIdLst>
    <p:sldId id="754" r:id="rId5"/>
    <p:sldId id="666" r:id="rId6"/>
    <p:sldId id="965" r:id="rId7"/>
    <p:sldId id="958" r:id="rId8"/>
    <p:sldId id="954" r:id="rId9"/>
    <p:sldId id="961" r:id="rId10"/>
    <p:sldId id="960" r:id="rId11"/>
    <p:sldId id="957" r:id="rId12"/>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16/05/2023</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SA4#124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24_Berlin/Agenda/S4-23074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SA4#124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SA4#124</a:t>
            </a:r>
            <a:br>
              <a:rPr lang="ja-JP" altLang="en-GB" sz="2000" dirty="0"/>
            </a:br>
            <a:r>
              <a:rPr lang="en-US" altLang="ja-JP" sz="2000" dirty="0"/>
              <a:t>22-26 May 2023, Berlin, Germany</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S4-230746</a:t>
            </a:r>
            <a:endParaRPr lang="en-GB" altLang="fr-FR"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SA4#124 </a:t>
            </a:r>
            <a:r>
              <a:rPr lang="en-US" altLang="en-US" dirty="0"/>
              <a:t>will be run as a regular face-to-face meeting. But there will still be special ways of working – such as remote access and email agreement procedure - that require guidelines. The following guidelines apply to </a:t>
            </a:r>
            <a:r>
              <a:rPr lang="en-US" altLang="en-US" dirty="0">
                <a:solidFill>
                  <a:srgbClr val="FF0000"/>
                </a:solidFill>
              </a:rPr>
              <a:t>SA4#124.</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S4-230744</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16th May 2023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a:t>
            </a:r>
            <a:r>
              <a:rPr lang="en-US" altLang="en-US" sz="1400" dirty="0">
                <a:solidFill>
                  <a:srgbClr val="FF0000"/>
                </a:solidFill>
              </a:rPr>
              <a:t>endorsed</a:t>
            </a:r>
            <a:r>
              <a:rPr lang="en-US" altLang="en-US" sz="1400" dirty="0"/>
              <a:t>, noted, not pursued or postponed. CRs that are agreed are then sent to SA for approval. CRs that are either noted or postponed can be “revised” at the following meeting without reserving a new CR number. </a:t>
            </a:r>
            <a:r>
              <a:rPr lang="en-US" altLang="en-US" sz="1400" dirty="0">
                <a:solidFill>
                  <a:srgbClr val="FF0000"/>
                </a:solidFill>
              </a:rPr>
              <a:t>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400" dirty="0">
                <a:solidFill>
                  <a:srgbClr val="FF0000"/>
                </a:solidFill>
              </a:rPr>
              <a:t>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“S4-23xxxx.zip.”)</a:t>
            </a:r>
          </a:p>
          <a:p>
            <a:pPr lvl="1"/>
            <a:r>
              <a:rPr lang="en-US" altLang="fr-FR" sz="1400" dirty="0"/>
              <a:t>“Drafts” folder: </a:t>
            </a:r>
            <a:r>
              <a:rPr lang="en-US" altLang="fr-FR" sz="14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400" dirty="0">
              <a:solidFill>
                <a:srgbClr val="FF0000"/>
              </a:solidFill>
            </a:endParaRP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solidFill>
                  <a:srgbClr val="FF0000"/>
                </a:solidFill>
              </a:rPr>
              <a:t>NEW ! </a:t>
            </a:r>
            <a:r>
              <a:rPr lang="en-US" altLang="fr-FR" sz="16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approval from the appropriate chairperson, when approved,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9736" y="5445224"/>
            <a:ext cx="2524909"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S4-231234_Banana)	</a:t>
            </a:r>
          </a:p>
          <a:p>
            <a:pPr lvl="2">
              <a:defRPr/>
            </a:pPr>
            <a:r>
              <a:rPr lang="en-US" sz="1200" dirty="0"/>
              <a:t>Revision template (by author) </a:t>
            </a:r>
            <a:r>
              <a:rPr lang="en-US" sz="1200" b="1" dirty="0">
                <a:solidFill>
                  <a:srgbClr val="FF0000"/>
                </a:solidFill>
              </a:rPr>
              <a:t>i.e. Tdoc|r|2_digits_rev_number (e.g. S4-231234r01)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S4-231234r07_Pear_Plum_Cherry)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Docs/S4-231234 (author Banana)		</a:t>
            </a:r>
          </a:p>
          <a:p>
            <a:pPr lvl="3">
              <a:defRPr/>
            </a:pPr>
            <a:r>
              <a:rPr lang="en-US" sz="1000" b="1" dirty="0">
                <a:solidFill>
                  <a:srgbClr val="FF0000"/>
                </a:solidFill>
              </a:rPr>
              <a:t>Delegate from company “Pear” provides updates 	Drafts/Video/S4-231234_Pear</a:t>
            </a:r>
          </a:p>
          <a:p>
            <a:pPr lvl="3">
              <a:defRPr/>
            </a:pPr>
            <a:r>
              <a:rPr lang="en-US" sz="1000" b="1" dirty="0">
                <a:solidFill>
                  <a:srgbClr val="FF0000"/>
                </a:solidFill>
              </a:rPr>
              <a:t>Delegate from company “Plum” provides updates 	Drafts/Video/S4-231234_Pear_Plum</a:t>
            </a:r>
          </a:p>
          <a:p>
            <a:pPr lvl="3">
              <a:defRPr/>
            </a:pPr>
            <a:r>
              <a:rPr lang="en-US" sz="1000" b="1" dirty="0">
                <a:solidFill>
                  <a:srgbClr val="FF0000"/>
                </a:solidFill>
              </a:rPr>
              <a:t>Author provides a revision based on those inputs	Drafts/Video/S4-231234r01</a:t>
            </a:r>
          </a:p>
          <a:p>
            <a:pPr lvl="3">
              <a:defRPr/>
            </a:pPr>
            <a:r>
              <a:rPr lang="en-US" sz="1000" b="1" dirty="0">
                <a:solidFill>
                  <a:srgbClr val="FF0000"/>
                </a:solidFill>
              </a:rPr>
              <a:t>Email comments trigger a further revision 	Drafts/Video/S4-231234r02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Inbox/S4-231235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S4-23xxx, S4-23yyy,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2307</TotalTime>
  <Words>1507</Words>
  <Application>Microsoft Office PowerPoint</Application>
  <PresentationFormat>Widescreen</PresentationFormat>
  <Paragraphs>95</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Arial</vt:lpstr>
      <vt:lpstr>Calibri</vt:lpstr>
      <vt:lpstr>Office Theme</vt:lpstr>
      <vt:lpstr>Guidelines for  3GPP SA4#124  as face-to-face Meeting</vt:lpstr>
      <vt:lpstr>Introduction</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7370</cp:revision>
  <dcterms:created xsi:type="dcterms:W3CDTF">2009-06-02T04:11:18Z</dcterms:created>
  <dcterms:modified xsi:type="dcterms:W3CDTF">2023-05-16T20:30:27Z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