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7"/>
  </p:notesMasterIdLst>
  <p:sldIdLst>
    <p:sldId id="256" r:id="rId2"/>
    <p:sldId id="260" r:id="rId3"/>
    <p:sldId id="261" r:id="rId4"/>
    <p:sldId id="258" r:id="rId5"/>
    <p:sldId id="259"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35"/>
    <a:srgbClr val="001D47"/>
    <a:srgbClr val="0A0908"/>
    <a:srgbClr val="FF8B10"/>
    <a:srgbClr val="666666"/>
    <a:srgbClr val="333333"/>
    <a:srgbClr val="FFFFFF"/>
    <a:srgbClr val="CCCCCC"/>
    <a:srgbClr val="FFFB00"/>
    <a:srgbClr val="FF315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85" autoAdjust="0"/>
  </p:normalViewPr>
  <p:slideViewPr>
    <p:cSldViewPr snapToGrid="0">
      <p:cViewPr varScale="1">
        <p:scale>
          <a:sx n="83" d="100"/>
          <a:sy n="83" d="100"/>
        </p:scale>
        <p:origin x="824" y="52"/>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3831C-DEBA-4A3A-8C36-FD8115E217DA}"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4EF5B-ECC8-43EE-A509-D601DDF42AD0}" type="slidenum">
              <a:rPr lang="en-US" smtClean="0"/>
              <a:t>‹#›</a:t>
            </a:fld>
            <a:endParaRPr lang="en-US"/>
          </a:p>
        </p:txBody>
      </p:sp>
    </p:spTree>
    <p:extLst>
      <p:ext uri="{BB962C8B-B14F-4D97-AF65-F5344CB8AC3E}">
        <p14:creationId xmlns:p14="http://schemas.microsoft.com/office/powerpoint/2010/main" val="21151804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A2CC8E39-9A4E-A4DF-F50E-11E2BDCAFF7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54684DA7-0D8A-B949-344B-2DA84CB93D5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3FF67EED-9146-FEFB-B660-62A252EB5D8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6E4F0CF6-F16F-8670-1980-E9ED719A0C6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95877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1.2 Title">
    <p:spTree>
      <p:nvGrpSpPr>
        <p:cNvPr id="1" name=""/>
        <p:cNvGrpSpPr/>
        <p:nvPr/>
      </p:nvGrpSpPr>
      <p:grpSpPr>
        <a:xfrm>
          <a:off x="0" y="0"/>
          <a:ext cx="0" cy="0"/>
          <a:chOff x="0" y="0"/>
          <a:chExt cx="0" cy="0"/>
        </a:xfrm>
      </p:grpSpPr>
      <p:sp>
        <p:nvSpPr>
          <p:cNvPr id="3" name="Media Placeholder 6">
            <a:extLst>
              <a:ext uri="{FF2B5EF4-FFF2-40B4-BE49-F238E27FC236}">
                <a16:creationId xmlns:a16="http://schemas.microsoft.com/office/drawing/2014/main" id="{BB2531A6-B2AF-8CE3-D4E6-FFA2A6F43CBA}"/>
              </a:ext>
            </a:extLst>
          </p:cNvPr>
          <p:cNvSpPr>
            <a:spLocks noGrp="1"/>
          </p:cNvSpPr>
          <p:nvPr>
            <p:ph type="media" sz="quarter" idx="12"/>
          </p:nvPr>
        </p:nvSpPr>
        <p:spPr>
          <a:xfrm>
            <a:off x="0" y="0"/>
            <a:ext cx="9144000" cy="5143500"/>
          </a:xfrm>
          <a:prstGeom prst="rect">
            <a:avLst/>
          </a:prstGeom>
        </p:spPr>
        <p:txBody>
          <a:bodyPr/>
          <a:lstStyle>
            <a:lvl1pPr marL="0" indent="0">
              <a:buNone/>
              <a:defRPr>
                <a:solidFill>
                  <a:schemeClr val="accent4"/>
                </a:solidFill>
              </a:defRPr>
            </a:lvl1pPr>
          </a:lstStyle>
          <a:p>
            <a:r>
              <a:rPr lang="en-US"/>
              <a:t>Click icon to add media</a:t>
            </a:r>
            <a:endParaRPr lang="en-US" dirty="0"/>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accent1"/>
                </a:solidFill>
                <a:latin typeface="Nokia Pure Headline Ultra Light" panose="020B0204020202020204" pitchFamily="34" charset="0"/>
              </a:defRPr>
            </a:lvl1pPr>
          </a:lstStyle>
          <a:p>
            <a:pPr lvl="0"/>
            <a:r>
              <a:rPr lang="en-US" dirty="0"/>
              <a:t>Click to edit headline</a:t>
            </a:r>
          </a:p>
        </p:txBody>
      </p:sp>
      <p:sp>
        <p:nvSpPr>
          <p:cNvPr id="10" name="TextBox 9">
            <a:extLst>
              <a:ext uri="{FF2B5EF4-FFF2-40B4-BE49-F238E27FC236}">
                <a16:creationId xmlns:a16="http://schemas.microsoft.com/office/drawing/2014/main" id="{2F47F401-BF7E-355C-C976-B4494F0FF7C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330667D5-1EF4-ED72-580D-4CC841A8EFE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42C2BFC7-9CB5-7F26-76B9-912A813A2A5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FE6CA1EE-0942-8B45-95D0-3E2681D73D5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300080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 Half imag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4572000" y="0"/>
            <a:ext cx="4572001" cy="5143500"/>
          </a:xfrm>
          <a:prstGeom prst="rect">
            <a:avLst/>
          </a:prstGeom>
          <a:solidFill>
            <a:schemeClr val="tx2"/>
          </a:solidFill>
        </p:spPr>
        <p:txBody>
          <a:bodyPr/>
          <a:lstStyle>
            <a:lvl1pPr marL="0" indent="0">
              <a:buNone/>
              <a:defRPr sz="1000">
                <a:solidFill>
                  <a:schemeClr val="bg1"/>
                </a:solidFill>
              </a:defRPr>
            </a:lvl1pPr>
          </a:lstStyle>
          <a:p>
            <a:r>
              <a:rPr lang="en-US" dirty="0"/>
              <a:t>Click to add picture</a:t>
            </a:r>
          </a:p>
        </p:txBody>
      </p:sp>
      <p:sp>
        <p:nvSpPr>
          <p:cNvPr id="8" name="Text Placeholder 12">
            <a:extLst>
              <a:ext uri="{FF2B5EF4-FFF2-40B4-BE49-F238E27FC236}">
                <a16:creationId xmlns:a16="http://schemas.microsoft.com/office/drawing/2014/main" id="{E6285CBB-8652-0F93-9BFF-BDE646DC1516}"/>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C853DDBC-443E-D2EE-AA09-F815D5BE49A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2828423F-10A4-D452-0424-8A3CAC2408D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33D91186-F39A-461C-3CC9-A6507EE465FF}"/>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B5F4FFD2-D5D2-2F5A-BE1E-C1FC6519294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3812813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 Half Blue-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4572000" y="0"/>
            <a:ext cx="4571999"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F51C177B-3FC8-584E-049C-6A9FE0A186D5}"/>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5" name="Slide Number Placeholder 5">
            <a:extLst>
              <a:ext uri="{FF2B5EF4-FFF2-40B4-BE49-F238E27FC236}">
                <a16:creationId xmlns:a16="http://schemas.microsoft.com/office/drawing/2014/main" id="{1C285EB0-637E-9CAE-CF2D-FD5A572F557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6" name="Straight Connector 15">
            <a:extLst>
              <a:ext uri="{FF2B5EF4-FFF2-40B4-BE49-F238E27FC236}">
                <a16:creationId xmlns:a16="http://schemas.microsoft.com/office/drawing/2014/main" id="{F69C3BFD-65A3-382D-EA4E-2A6602A965B2}"/>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ooter Placeholder 2">
            <a:extLst>
              <a:ext uri="{FF2B5EF4-FFF2-40B4-BE49-F238E27FC236}">
                <a16:creationId xmlns:a16="http://schemas.microsoft.com/office/drawing/2014/main" id="{ADBADA14-4C6E-3591-235D-3AE34227961E}"/>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4225536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6 Half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3096000" y="0"/>
            <a:ext cx="6048000" cy="5143500"/>
          </a:xfrm>
          <a:prstGeom prst="rect">
            <a:avLst/>
          </a:prstGeom>
          <a:solidFill>
            <a:schemeClr val="tx2"/>
          </a:solidFill>
        </p:spPr>
        <p:txBody>
          <a:bodyPr/>
          <a:lstStyle>
            <a:lvl1pPr marL="0" indent="0">
              <a:buNone/>
              <a:defRPr sz="1000">
                <a:solidFill>
                  <a:schemeClr val="bg1"/>
                </a:solidFill>
              </a:defRPr>
            </a:lvl1pPr>
          </a:lstStyle>
          <a:p>
            <a:r>
              <a:rPr lang="en-US" dirty="0"/>
              <a:t>Click to add picture</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E5C0F96B-575B-3032-1D03-A5D0D7313FCB}"/>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7" name="Text Placeholder 42">
            <a:extLst>
              <a:ext uri="{FF2B5EF4-FFF2-40B4-BE49-F238E27FC236}">
                <a16:creationId xmlns:a16="http://schemas.microsoft.com/office/drawing/2014/main" id="{171D37E4-D2E3-6D25-9C68-18D40EF22BCE}"/>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10" name="Text Placeholder 12">
            <a:extLst>
              <a:ext uri="{FF2B5EF4-FFF2-40B4-BE49-F238E27FC236}">
                <a16:creationId xmlns:a16="http://schemas.microsoft.com/office/drawing/2014/main" id="{235DB99C-EDCB-D6C3-2083-649EBE85053E}"/>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C629DB26-11E5-ACF0-2010-650C5404280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5" name="Slide Number Placeholder 5">
            <a:extLst>
              <a:ext uri="{FF2B5EF4-FFF2-40B4-BE49-F238E27FC236}">
                <a16:creationId xmlns:a16="http://schemas.microsoft.com/office/drawing/2014/main" id="{48CDC4FF-5FCD-6139-0116-3D836D14605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6" name="Straight Connector 15">
            <a:extLst>
              <a:ext uri="{FF2B5EF4-FFF2-40B4-BE49-F238E27FC236}">
                <a16:creationId xmlns:a16="http://schemas.microsoft.com/office/drawing/2014/main" id="{E0338BE9-E41F-8369-F9D3-6CF495630322}"/>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ooter Placeholder 2">
            <a:extLst>
              <a:ext uri="{FF2B5EF4-FFF2-40B4-BE49-F238E27FC236}">
                <a16:creationId xmlns:a16="http://schemas.microsoft.com/office/drawing/2014/main" id="{20839AE3-23F8-8E55-3FA3-1B4150432C0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2159015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7 Half Blue-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3096000" y="0"/>
            <a:ext cx="6048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17DAC68-7FA5-283E-0003-FC78D893CBC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37A5133E-5A19-2135-6AC8-95A70D3E458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56AF0067-8CB1-581C-E8B3-761B8AA85710}"/>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39B62371-B8A4-2689-1BCB-5F7AC2C2FF1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342983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1 Blank">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A39A41EB-58FB-922A-AD7C-3AE3F195AE9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5" name="Slide Number Placeholder 5">
            <a:extLst>
              <a:ext uri="{FF2B5EF4-FFF2-40B4-BE49-F238E27FC236}">
                <a16:creationId xmlns:a16="http://schemas.microsoft.com/office/drawing/2014/main" id="{0A76F728-DC69-4AD8-9AEF-5B486F40096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6" name="Straight Connector 5">
            <a:extLst>
              <a:ext uri="{FF2B5EF4-FFF2-40B4-BE49-F238E27FC236}">
                <a16:creationId xmlns:a16="http://schemas.microsoft.com/office/drawing/2014/main" id="{E9B1CC16-8142-C9B4-AA53-7C6F5EB64956}"/>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22520D9A-9611-C82A-E40B-BC50B9BE663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3938668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1.2 Title">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dirty="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9" name="TextBox 8">
            <a:extLst>
              <a:ext uri="{FF2B5EF4-FFF2-40B4-BE49-F238E27FC236}">
                <a16:creationId xmlns:a16="http://schemas.microsoft.com/office/drawing/2014/main" id="{AE26DEAE-F305-C645-6B32-DF908A237FC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0" name="Slide Number Placeholder 5">
            <a:extLst>
              <a:ext uri="{FF2B5EF4-FFF2-40B4-BE49-F238E27FC236}">
                <a16:creationId xmlns:a16="http://schemas.microsoft.com/office/drawing/2014/main" id="{761FD5D9-C8CE-C240-0A2D-0C207510560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1" name="Straight Connector 10">
            <a:extLst>
              <a:ext uri="{FF2B5EF4-FFF2-40B4-BE49-F238E27FC236}">
                <a16:creationId xmlns:a16="http://schemas.microsoft.com/office/drawing/2014/main" id="{41AC439E-0DDA-84C5-68C7-53D323ED0EC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09A6CDBE-EDE4-1381-C4AF-F7D0ED869487}"/>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1358521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3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bg1"/>
                </a:solidFill>
              </a:defRPr>
            </a:lvl1pPr>
            <a:lvl2pPr marL="180000" indent="0">
              <a:lnSpc>
                <a:spcPct val="100000"/>
              </a:lnSpc>
              <a:spcBef>
                <a:spcPts val="0"/>
              </a:spcBef>
              <a:spcAft>
                <a:spcPts val="600"/>
              </a:spcAft>
              <a:buSzPct val="70000"/>
              <a:buNone/>
              <a:defRPr sz="1200">
                <a:solidFill>
                  <a:schemeClr val="bg1"/>
                </a:solidFill>
              </a:defRPr>
            </a:lvl2pPr>
            <a:lvl3pPr marL="360000" indent="0">
              <a:lnSpc>
                <a:spcPct val="100000"/>
              </a:lnSpc>
              <a:spcBef>
                <a:spcPts val="0"/>
              </a:spcBef>
              <a:spcAft>
                <a:spcPts val="600"/>
              </a:spcAft>
              <a:buSzPct val="70000"/>
              <a:buNone/>
              <a:defRPr sz="1200">
                <a:solidFill>
                  <a:schemeClr val="bg1"/>
                </a:solidFill>
              </a:defRPr>
            </a:lvl3pPr>
            <a:lvl4pPr marL="540000" indent="0">
              <a:lnSpc>
                <a:spcPct val="100000"/>
              </a:lnSpc>
              <a:spcBef>
                <a:spcPts val="0"/>
              </a:spcBef>
              <a:spcAft>
                <a:spcPts val="600"/>
              </a:spcAft>
              <a:buSzPct val="70000"/>
              <a:buNone/>
              <a:defRPr sz="1200">
                <a:solidFill>
                  <a:schemeClr val="bg1"/>
                </a:solidFill>
              </a:defRPr>
            </a:lvl4pPr>
            <a:lvl5pPr marL="720000" indent="0">
              <a:lnSpc>
                <a:spcPct val="100000"/>
              </a:lnSpc>
              <a:spcBef>
                <a:spcPts val="0"/>
              </a:spcBef>
              <a:spcAft>
                <a:spcPts val="600"/>
              </a:spcAft>
              <a:buSzPct val="70000"/>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37B7B596-4152-517C-5C30-64F14F1B9A2E}"/>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28C58317-1366-95A8-E74C-B47D5FE79D6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30F4086A-EEE4-7238-CF78-1C3E853BE87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0D26E4F-5A2F-75BE-4956-4C895F30A9F7}"/>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603263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3772E5D1-F4A4-5034-E057-717754E35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88EED543-A0D2-4B1E-84AB-35BA8760AB4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E1B1C6CE-73A8-5D3B-7402-E61E80018DF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0AF05F9E-C966-5628-2820-8F1395BF81EA}"/>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B9B0982-1098-65B6-0BE1-70000891D5B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1834669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9C7DDDB1-93FF-2E9E-1523-25C0AAD59DF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68F1AEE4-E0F5-CB51-2839-A6829D6302C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F02EAA2F-400B-986E-5A5D-4153560C0C7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D1B7E901-0A28-DA54-D8A7-5F7C60E94EE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64782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Titl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9" name="TextBox 8">
            <a:extLst>
              <a:ext uri="{FF2B5EF4-FFF2-40B4-BE49-F238E27FC236}">
                <a16:creationId xmlns:a16="http://schemas.microsoft.com/office/drawing/2014/main" id="{55C1BFCD-6D0E-9392-8AF1-AA5AC554C5C9}"/>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0" name="Slide Number Placeholder 5">
            <a:extLst>
              <a:ext uri="{FF2B5EF4-FFF2-40B4-BE49-F238E27FC236}">
                <a16:creationId xmlns:a16="http://schemas.microsoft.com/office/drawing/2014/main" id="{660ADFB8-3432-B307-E345-E3F3BD40FB23}"/>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1" name="Straight Connector 10">
            <a:extLst>
              <a:ext uri="{FF2B5EF4-FFF2-40B4-BE49-F238E27FC236}">
                <a16:creationId xmlns:a16="http://schemas.microsoft.com/office/drawing/2014/main" id="{4E8B6B60-CBCC-891E-2583-9E8CD3C9950B}"/>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CBFB85A3-5CE3-2927-6461-99DEDFB9D5F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216920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2" y="1260000"/>
            <a:ext cx="2697658"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36385816-6569-35D3-5A7C-C29AD01DAA6F}"/>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8C37985A-D671-5872-8D8B-469FEF28399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D90B45F8-CBC4-7A3B-7C6A-F7367BB2479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7FF8E67C-8567-FFCB-4C89-6BEA15B2703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3823823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1F0ADB73-9C9A-832B-D8BF-9AF20DAA106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65BF0B68-A9EA-223F-2B7F-9D6F0EEB645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64673BBF-80EC-695B-A9CC-59A70D3443DD}"/>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ACAC8A9F-15DB-739A-7B06-E325184316B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4088330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1.5 Numbered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600" indent="-228600">
              <a:lnSpc>
                <a:spcPct val="100000"/>
              </a:lnSpc>
              <a:spcBef>
                <a:spcPts val="0"/>
              </a:spcBef>
              <a:spcAft>
                <a:spcPts val="600"/>
              </a:spcAft>
              <a:buFont typeface="+mj-lt"/>
              <a:buAutoNum type="arabicPeriod"/>
              <a:defRPr sz="1200">
                <a:solidFill>
                  <a:schemeClr val="bg1"/>
                </a:solidFill>
              </a:defRPr>
            </a:lvl1pPr>
            <a:lvl2pPr marL="408600" indent="-228600">
              <a:lnSpc>
                <a:spcPct val="100000"/>
              </a:lnSpc>
              <a:spcBef>
                <a:spcPts val="0"/>
              </a:spcBef>
              <a:spcAft>
                <a:spcPts val="600"/>
              </a:spcAft>
              <a:buFont typeface="+mj-lt"/>
              <a:buAutoNum type="arabicPeriod" startAt="2"/>
              <a:defRPr sz="1200">
                <a:solidFill>
                  <a:schemeClr val="bg1"/>
                </a:solidFill>
              </a:defRPr>
            </a:lvl2pPr>
            <a:lvl3pPr marL="588600" indent="-228600">
              <a:lnSpc>
                <a:spcPct val="100000"/>
              </a:lnSpc>
              <a:spcBef>
                <a:spcPts val="0"/>
              </a:spcBef>
              <a:spcAft>
                <a:spcPts val="600"/>
              </a:spcAft>
              <a:buFont typeface="+mj-lt"/>
              <a:buAutoNum type="arabicPeriod" startAt="3"/>
              <a:defRPr sz="1200">
                <a:solidFill>
                  <a:schemeClr val="bg1"/>
                </a:solidFill>
              </a:defRPr>
            </a:lvl3pPr>
            <a:lvl4pPr marL="768600" indent="-228600">
              <a:lnSpc>
                <a:spcPct val="100000"/>
              </a:lnSpc>
              <a:spcBef>
                <a:spcPts val="0"/>
              </a:spcBef>
              <a:spcAft>
                <a:spcPts val="600"/>
              </a:spcAft>
              <a:buFont typeface="+mj-lt"/>
              <a:buAutoNum type="arabicPeriod" startAt="4"/>
              <a:defRPr sz="1200">
                <a:solidFill>
                  <a:schemeClr val="bg1"/>
                </a:solidFill>
              </a:defRPr>
            </a:lvl4pPr>
            <a:lvl5pPr marL="957150" indent="-228600">
              <a:lnSpc>
                <a:spcPct val="100000"/>
              </a:lnSpc>
              <a:spcBef>
                <a:spcPts val="0"/>
              </a:spcBef>
              <a:spcAft>
                <a:spcPts val="600"/>
              </a:spcAft>
              <a:buFont typeface="+mj-lt"/>
              <a:buAutoNum type="arabicPeriod" startAt="5"/>
              <a:defRPr sz="1200">
                <a:solidFill>
                  <a:schemeClr val="bg1"/>
                </a:solidFill>
              </a:defRPr>
            </a:lvl5pPr>
          </a:lstStyle>
          <a:p>
            <a:pPr lvl="0"/>
            <a:r>
              <a:rPr lang="en-US" dirty="0"/>
              <a:t>Text here</a:t>
            </a:r>
          </a:p>
          <a:p>
            <a:pPr lvl="1"/>
            <a:r>
              <a:rPr lang="en-US" dirty="0"/>
              <a:t>Text here</a:t>
            </a:r>
          </a:p>
          <a:p>
            <a:pPr lvl="2"/>
            <a:r>
              <a:rPr lang="en-US" dirty="0"/>
              <a:t>Text here</a:t>
            </a:r>
          </a:p>
          <a:p>
            <a:pPr lvl="3"/>
            <a:r>
              <a:rPr lang="en-US" dirty="0"/>
              <a:t>Text here</a:t>
            </a:r>
          </a:p>
          <a:p>
            <a:pPr marL="957150" marR="0" lvl="4" indent="-228600" algn="l" defTabSz="685800" rtl="0" eaLnBrk="1" fontAlgn="auto" latinLnBrk="0" hangingPunct="1">
              <a:lnSpc>
                <a:spcPct val="100000"/>
              </a:lnSpc>
              <a:spcBef>
                <a:spcPts val="0"/>
              </a:spcBef>
              <a:spcAft>
                <a:spcPts val="300"/>
              </a:spcAft>
              <a:buClrTx/>
              <a:buSzTx/>
              <a:tabLst/>
              <a:defRPr/>
            </a:pPr>
            <a:r>
              <a:rPr lang="en-US" dirty="0"/>
              <a:t>Text here</a:t>
            </a:r>
          </a:p>
        </p:txBody>
      </p:sp>
      <p:pic>
        <p:nvPicPr>
          <p:cNvPr id="5" name="Graphic 4">
            <a:extLst>
              <a:ext uri="{FF2B5EF4-FFF2-40B4-BE49-F238E27FC236}">
                <a16:creationId xmlns:a16="http://schemas.microsoft.com/office/drawing/2014/main" id="{E5F6DF56-1BC2-2F0B-C57B-C1D817B1491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F8516E12-24DD-827E-B42A-FEADBBD6DA7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2713F659-CB75-ECA4-9103-AA521D00BDB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4B0A1277-1BCA-C1CE-6430-E1E6743CC5FF}"/>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E0B17C7F-E98A-8FDB-6CD3-CC1B3B50177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2716701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1.2 Title">
    <p:bg>
      <p:bgPr>
        <a:solidFill>
          <a:schemeClr val="tx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bg1"/>
                </a:solidFill>
                <a:latin typeface="Nokia Pure Headline Ultra Light" panose="020B0204020202020204" pitchFamily="34" charset="0"/>
              </a:defRPr>
            </a:lvl1pPr>
          </a:lstStyle>
          <a:p>
            <a:pPr lvl="0"/>
            <a:r>
              <a:rPr lang="en-US" dirty="0"/>
              <a:t>Click to edit headline</a:t>
            </a:r>
          </a:p>
        </p:txBody>
      </p:sp>
      <p:sp>
        <p:nvSpPr>
          <p:cNvPr id="4" name="TextBox 3">
            <a:extLst>
              <a:ext uri="{FF2B5EF4-FFF2-40B4-BE49-F238E27FC236}">
                <a16:creationId xmlns:a16="http://schemas.microsoft.com/office/drawing/2014/main" id="{384EEC12-342F-20C4-7110-A4D3E49D810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8B34894-7D04-B556-71DC-63B1F0B80E51}"/>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659BBD8A-CCCC-D36F-0927-C874A9F182C4}"/>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2">
            <a:extLst>
              <a:ext uri="{FF2B5EF4-FFF2-40B4-BE49-F238E27FC236}">
                <a16:creationId xmlns:a16="http://schemas.microsoft.com/office/drawing/2014/main" id="{457AC74E-913E-18AF-F13F-D6868891C99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2439843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1.2 Title">
    <p:bg>
      <p:bgPr>
        <a:solidFill>
          <a:schemeClr val="tx2"/>
        </a:solidFill>
        <a:effectLst/>
      </p:bgPr>
    </p:bg>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BA013C72-05A6-BC67-924F-AD55DE815D0C}"/>
              </a:ext>
            </a:extLst>
          </p:cNvPr>
          <p:cNvSpPr>
            <a:spLocks noGrp="1"/>
          </p:cNvSpPr>
          <p:nvPr>
            <p:ph type="media" sz="quarter" idx="12"/>
          </p:nvPr>
        </p:nvSpPr>
        <p:spPr>
          <a:xfrm>
            <a:off x="0" y="0"/>
            <a:ext cx="9144000" cy="5143500"/>
          </a:xfrm>
          <a:prstGeom prst="rect">
            <a:avLst/>
          </a:prstGeom>
        </p:spPr>
        <p:txBody>
          <a:bodyPr/>
          <a:lstStyle>
            <a:lvl1pPr marL="0" indent="0">
              <a:buNone/>
              <a:defRPr>
                <a:solidFill>
                  <a:schemeClr val="accent4"/>
                </a:solidFill>
              </a:defRPr>
            </a:lvl1pPr>
          </a:lstStyle>
          <a:p>
            <a:r>
              <a:rPr lang="en-US"/>
              <a:t>Click icon to add media</a:t>
            </a:r>
            <a:endParaRPr lang="en-US" dirty="0"/>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bg1"/>
                </a:solidFill>
                <a:latin typeface="Nokia Pure Headline Ultra Light" panose="020B0204020202020204" pitchFamily="34" charset="0"/>
              </a:defRPr>
            </a:lvl1pPr>
          </a:lstStyle>
          <a:p>
            <a:pPr lvl="0"/>
            <a:r>
              <a:rPr lang="en-US" dirty="0"/>
              <a:t>Click to edit headline</a:t>
            </a:r>
          </a:p>
        </p:txBody>
      </p:sp>
      <p:sp>
        <p:nvSpPr>
          <p:cNvPr id="4" name="TextBox 3">
            <a:extLst>
              <a:ext uri="{FF2B5EF4-FFF2-40B4-BE49-F238E27FC236}">
                <a16:creationId xmlns:a16="http://schemas.microsoft.com/office/drawing/2014/main" id="{384EEC12-342F-20C4-7110-A4D3E49D810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8B34894-7D04-B556-71DC-63B1F0B80E51}"/>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659BBD8A-CCCC-D36F-0927-C874A9F182C4}"/>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2">
            <a:extLst>
              <a:ext uri="{FF2B5EF4-FFF2-40B4-BE49-F238E27FC236}">
                <a16:creationId xmlns:a16="http://schemas.microsoft.com/office/drawing/2014/main" id="{457AC74E-913E-18AF-F13F-D6868891C99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1686746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1.6 Half image">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4572000" y="0"/>
            <a:ext cx="4572001" cy="5143500"/>
          </a:xfrm>
          <a:prstGeom prst="rect">
            <a:avLst/>
          </a:prstGeom>
          <a:solidFill>
            <a:schemeClr val="tx1"/>
          </a:solidFill>
        </p:spPr>
        <p:txBody>
          <a:bodyPr/>
          <a:lstStyle>
            <a:lvl1pPr marL="0" indent="0">
              <a:buNone/>
              <a:defRPr sz="1000">
                <a:solidFill>
                  <a:schemeClr val="bg1"/>
                </a:solidFill>
              </a:defRPr>
            </a:lvl1pPr>
          </a:lstStyle>
          <a:p>
            <a:r>
              <a:rPr lang="en-US" dirty="0"/>
              <a:t>Click to add picture</a:t>
            </a:r>
          </a:p>
        </p:txBody>
      </p:sp>
      <p:sp>
        <p:nvSpPr>
          <p:cNvPr id="8" name="Text Placeholder 12">
            <a:extLst>
              <a:ext uri="{FF2B5EF4-FFF2-40B4-BE49-F238E27FC236}">
                <a16:creationId xmlns:a16="http://schemas.microsoft.com/office/drawing/2014/main" id="{E6285CBB-8652-0F93-9BFF-BDE646DC1516}"/>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BC98A014-7BCB-58F3-B1D1-D4FD8EC7EB8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300F343F-6D93-CB75-9580-B22F74F2267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9C790EE6-1AD1-02A2-97B8-A6005C99629F}"/>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7AA931E6-4B7F-669F-C445-1B4D50411BE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3195009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1.7 Half Blue-black">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4572000" y="0"/>
            <a:ext cx="4571999"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solidFill>
                <a:schemeClr val="bg1"/>
              </a:solidFill>
            </a:endParaRPr>
          </a:p>
        </p:txBody>
      </p:sp>
      <p:sp>
        <p:nvSpPr>
          <p:cNvPr id="2" name="Footer Placeholder 2">
            <a:extLst>
              <a:ext uri="{FF2B5EF4-FFF2-40B4-BE49-F238E27FC236}">
                <a16:creationId xmlns:a16="http://schemas.microsoft.com/office/drawing/2014/main" id="{D1E6C875-6A56-ECD4-AA48-0284B4A6530D}"/>
              </a:ext>
            </a:extLst>
          </p:cNvPr>
          <p:cNvSpPr>
            <a:spLocks noGrp="1"/>
          </p:cNvSpPr>
          <p:nvPr>
            <p:ph type="ftr" sz="quarter" idx="3"/>
          </p:nvPr>
        </p:nvSpPr>
        <p:spPr>
          <a:xfrm>
            <a:off x="1504610" y="4873695"/>
            <a:ext cx="2880000" cy="108000"/>
          </a:xfrm>
          <a:prstGeom prst="rect">
            <a:avLst/>
          </a:prstGeom>
        </p:spPr>
        <p:txBody>
          <a:bodyPr vert="horz" wrap="none" lIns="0" tIns="0" rIns="0" bIns="0" rtlCol="0" anchor="b" anchorCtr="0"/>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9058EB71-1D91-BEB8-274C-75E76F9ED6FF}"/>
              </a:ext>
            </a:extLst>
          </p:cNvPr>
          <p:cNvSpPr txBox="1"/>
          <p:nvPr userDrawn="1"/>
        </p:nvSpPr>
        <p:spPr>
          <a:xfrm>
            <a:off x="680028" y="4858555"/>
            <a:ext cx="631583" cy="123111"/>
          </a:xfrm>
          <a:prstGeom prst="rect">
            <a:avLst/>
          </a:prstGeom>
          <a:noFill/>
        </p:spPr>
        <p:txBody>
          <a:bodyPr wrap="none" lIns="0" tIns="0" rIns="0" bIns="0" anchor="b" anchorCtr="0">
            <a:sp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97C636AD-ADD5-F240-117B-08D310FF569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F7FC8707-B3DD-AA96-72B6-571C83A1828E}"/>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76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1.6 Half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3096000" y="0"/>
            <a:ext cx="6048000" cy="5143500"/>
          </a:xfrm>
          <a:prstGeom prst="rect">
            <a:avLst/>
          </a:prstGeom>
          <a:solidFill>
            <a:schemeClr val="tx1"/>
          </a:solidFill>
        </p:spPr>
        <p:txBody>
          <a:bodyPr/>
          <a:lstStyle>
            <a:lvl1pPr marL="0" indent="0">
              <a:buNone/>
              <a:defRPr sz="1000">
                <a:solidFill>
                  <a:schemeClr val="bg1"/>
                </a:solidFill>
              </a:defRPr>
            </a:lvl1pPr>
          </a:lstStyle>
          <a:p>
            <a:r>
              <a:rPr lang="en-US" dirty="0"/>
              <a:t>Click to add picture</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E5C0F96B-575B-3032-1D03-A5D0D7313FCB}"/>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Master text styles</a:t>
            </a:r>
          </a:p>
        </p:txBody>
      </p:sp>
      <p:sp>
        <p:nvSpPr>
          <p:cNvPr id="7" name="Text Placeholder 42">
            <a:extLst>
              <a:ext uri="{FF2B5EF4-FFF2-40B4-BE49-F238E27FC236}">
                <a16:creationId xmlns:a16="http://schemas.microsoft.com/office/drawing/2014/main" id="{171D37E4-D2E3-6D25-9C68-18D40EF22BCE}"/>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10" name="Text Placeholder 12">
            <a:extLst>
              <a:ext uri="{FF2B5EF4-FFF2-40B4-BE49-F238E27FC236}">
                <a16:creationId xmlns:a16="http://schemas.microsoft.com/office/drawing/2014/main" id="{235DB99C-EDCB-D6C3-2083-649EBE85053E}"/>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81B8F5FD-3C1E-ED2B-FEED-204E697F924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DFE05CD-640E-D8C4-CB9E-EDE52D29E48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AD759BC8-C107-9B15-676E-AEADF18E71A9}"/>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F53CB0FD-5D02-760B-C180-7C3CC3C5DD9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758689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1.7 Half Blue-black">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3096000" y="0"/>
            <a:ext cx="6048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Master text styles</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dirty="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5884C8A4-6AD2-B11C-DB11-02D4D662D7E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37487328-2697-279F-E20D-91C4C573F75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BFC15A2F-1CD7-4840-2A5F-B6E52DFFB1AB}"/>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4B3AB92F-F3C9-83A8-7063-25752C64EEF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3294548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N Blue green">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97BECFD-8EA7-0689-338E-FF79734814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Graphic 5">
            <a:extLst>
              <a:ext uri="{FF2B5EF4-FFF2-40B4-BE49-F238E27FC236}">
                <a16:creationId xmlns:a16="http://schemas.microsoft.com/office/drawing/2014/main" id="{B8976C7B-2688-70F3-77A4-4D1113FB54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2" name="Title 4">
            <a:extLst>
              <a:ext uri="{FF2B5EF4-FFF2-40B4-BE49-F238E27FC236}">
                <a16:creationId xmlns:a16="http://schemas.microsoft.com/office/drawing/2014/main" id="{FCA7DC03-F552-0867-352F-D9703C6058FC}"/>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dirty="0"/>
              <a:t>Presentation</a:t>
            </a:r>
            <a:br>
              <a:rPr lang="en-GB" dirty="0"/>
            </a:br>
            <a:r>
              <a:rPr lang="en-GB" dirty="0"/>
              <a:t>Title (2 lines)</a:t>
            </a:r>
          </a:p>
        </p:txBody>
      </p:sp>
      <p:sp>
        <p:nvSpPr>
          <p:cNvPr id="4" name="Text Placeholder 3">
            <a:extLst>
              <a:ext uri="{FF2B5EF4-FFF2-40B4-BE49-F238E27FC236}">
                <a16:creationId xmlns:a16="http://schemas.microsoft.com/office/drawing/2014/main" id="{095DCB03-B7A1-6B00-BC51-6A2712B64A79}"/>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grpSp>
        <p:nvGrpSpPr>
          <p:cNvPr id="10" name="Graphic 3">
            <a:extLst>
              <a:ext uri="{FF2B5EF4-FFF2-40B4-BE49-F238E27FC236}">
                <a16:creationId xmlns:a16="http://schemas.microsoft.com/office/drawing/2014/main" id="{49D9392C-9E29-427F-3C29-C64146E898C7}"/>
              </a:ext>
            </a:extLst>
          </p:cNvPr>
          <p:cNvGrpSpPr/>
          <p:nvPr userDrawn="1"/>
        </p:nvGrpSpPr>
        <p:grpSpPr>
          <a:xfrm>
            <a:off x="1237478" y="4482674"/>
            <a:ext cx="1363492" cy="307063"/>
            <a:chOff x="469958" y="1647414"/>
            <a:chExt cx="8205029" cy="1847802"/>
          </a:xfrm>
          <a:solidFill>
            <a:schemeClr val="bg1"/>
          </a:solidFill>
        </p:grpSpPr>
        <p:sp>
          <p:nvSpPr>
            <p:cNvPr id="11" name="Freeform 33">
              <a:extLst>
                <a:ext uri="{FF2B5EF4-FFF2-40B4-BE49-F238E27FC236}">
                  <a16:creationId xmlns:a16="http://schemas.microsoft.com/office/drawing/2014/main" id="{86483177-9ABF-3F5C-ED1D-16C01EEE37C3}"/>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97C96119-D9F7-8022-5694-A13E7950B52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3" name="Freeform 35">
              <a:extLst>
                <a:ext uri="{FF2B5EF4-FFF2-40B4-BE49-F238E27FC236}">
                  <a16:creationId xmlns:a16="http://schemas.microsoft.com/office/drawing/2014/main" id="{247CB589-C660-36A6-BF29-1327034A981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6">
              <a:extLst>
                <a:ext uri="{FF2B5EF4-FFF2-40B4-BE49-F238E27FC236}">
                  <a16:creationId xmlns:a16="http://schemas.microsoft.com/office/drawing/2014/main" id="{2B915696-0B26-9206-B2E7-93708805BDBC}"/>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5" name="Freeform 37">
              <a:extLst>
                <a:ext uri="{FF2B5EF4-FFF2-40B4-BE49-F238E27FC236}">
                  <a16:creationId xmlns:a16="http://schemas.microsoft.com/office/drawing/2014/main" id="{AA3A0836-5277-7254-E598-6DE9FA1A526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3" name="TextBox 2">
            <a:extLst>
              <a:ext uri="{FF2B5EF4-FFF2-40B4-BE49-F238E27FC236}">
                <a16:creationId xmlns:a16="http://schemas.microsoft.com/office/drawing/2014/main" id="{659763D9-588F-2473-91CB-B8C347B72189}"/>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23FCDC52-0E62-A2F4-0387-BFC107C7F66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7" name="Straight Connector 16">
            <a:extLst>
              <a:ext uri="{FF2B5EF4-FFF2-40B4-BE49-F238E27FC236}">
                <a16:creationId xmlns:a16="http://schemas.microsoft.com/office/drawing/2014/main" id="{E9BC003D-0EF9-EF09-FA3B-B06705810FC8}"/>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2">
            <a:extLst>
              <a:ext uri="{FF2B5EF4-FFF2-40B4-BE49-F238E27FC236}">
                <a16:creationId xmlns:a16="http://schemas.microsoft.com/office/drawing/2014/main" id="{753EC447-D430-EA30-E1F1-75D216432106}"/>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2550963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tx2"/>
                </a:solidFill>
              </a:defRPr>
            </a:lvl1pPr>
            <a:lvl2pPr marL="180000" indent="0">
              <a:lnSpc>
                <a:spcPct val="100000"/>
              </a:lnSpc>
              <a:spcBef>
                <a:spcPts val="0"/>
              </a:spcBef>
              <a:spcAft>
                <a:spcPts val="600"/>
              </a:spcAft>
              <a:buSzPct val="70000"/>
              <a:buNone/>
              <a:defRPr sz="1200">
                <a:solidFill>
                  <a:schemeClr val="tx2"/>
                </a:solidFill>
              </a:defRPr>
            </a:lvl2pPr>
            <a:lvl3pPr marL="360000" indent="0">
              <a:lnSpc>
                <a:spcPct val="100000"/>
              </a:lnSpc>
              <a:spcBef>
                <a:spcPts val="0"/>
              </a:spcBef>
              <a:spcAft>
                <a:spcPts val="600"/>
              </a:spcAft>
              <a:buSzPct val="70000"/>
              <a:buNone/>
              <a:defRPr sz="1200">
                <a:solidFill>
                  <a:schemeClr val="tx2"/>
                </a:solidFill>
              </a:defRPr>
            </a:lvl3pPr>
            <a:lvl4pPr marL="540000" indent="0">
              <a:lnSpc>
                <a:spcPct val="100000"/>
              </a:lnSpc>
              <a:spcBef>
                <a:spcPts val="0"/>
              </a:spcBef>
              <a:spcAft>
                <a:spcPts val="600"/>
              </a:spcAft>
              <a:buSzPct val="70000"/>
              <a:buNone/>
              <a:defRPr sz="1200">
                <a:solidFill>
                  <a:schemeClr val="tx2"/>
                </a:solidFill>
              </a:defRPr>
            </a:lvl4pPr>
            <a:lvl5pPr marL="720000" indent="0">
              <a:lnSpc>
                <a:spcPct val="100000"/>
              </a:lnSpc>
              <a:spcBef>
                <a:spcPts val="0"/>
              </a:spcBef>
              <a:spcAft>
                <a:spcPts val="600"/>
              </a:spcAft>
              <a:buSzPct val="70000"/>
              <a:buNone/>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56FD5FAA-4E42-2A01-7A0D-9D47214A39C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243C41B3-444A-B935-7F1C-44CC756EF99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CDFE4EE1-1B23-D0EA-39ED-CDDC6ECFE4B2}"/>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C726386B-D9AC-0FCA-9F12-0FA32276F2A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3957089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N Purple blu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81E104F6-2E1E-CFDD-A69D-C115384F15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Graphic 4">
            <a:extLst>
              <a:ext uri="{FF2B5EF4-FFF2-40B4-BE49-F238E27FC236}">
                <a16:creationId xmlns:a16="http://schemas.microsoft.com/office/drawing/2014/main" id="{0E27FD93-255E-C585-12C2-E99681C9BE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901"/>
            <a:ext cx="5144400" cy="5144400"/>
          </a:xfrm>
          <a:prstGeom prst="rect">
            <a:avLst/>
          </a:prstGeom>
        </p:spPr>
      </p:pic>
      <p:sp>
        <p:nvSpPr>
          <p:cNvPr id="11" name="Title 4">
            <a:extLst>
              <a:ext uri="{FF2B5EF4-FFF2-40B4-BE49-F238E27FC236}">
                <a16:creationId xmlns:a16="http://schemas.microsoft.com/office/drawing/2014/main" id="{59E922F0-08F0-9919-8C26-CE716C3AE5B2}"/>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dirty="0"/>
              <a:t>Presentation</a:t>
            </a:r>
            <a:br>
              <a:rPr lang="en-GB" dirty="0"/>
            </a:br>
            <a:r>
              <a:rPr lang="en-GB" dirty="0"/>
              <a:t>Title (2 lines)</a:t>
            </a:r>
          </a:p>
        </p:txBody>
      </p:sp>
      <p:sp>
        <p:nvSpPr>
          <p:cNvPr id="12" name="Text Placeholder 3">
            <a:extLst>
              <a:ext uri="{FF2B5EF4-FFF2-40B4-BE49-F238E27FC236}">
                <a16:creationId xmlns:a16="http://schemas.microsoft.com/office/drawing/2014/main" id="{FDF29A45-EE41-3151-6F22-1274BFD4DDDB}"/>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grpSp>
        <p:nvGrpSpPr>
          <p:cNvPr id="7" name="Graphic 3">
            <a:extLst>
              <a:ext uri="{FF2B5EF4-FFF2-40B4-BE49-F238E27FC236}">
                <a16:creationId xmlns:a16="http://schemas.microsoft.com/office/drawing/2014/main" id="{AC803887-2AFC-DF73-DE60-1BE27DDE158C}"/>
              </a:ext>
            </a:extLst>
          </p:cNvPr>
          <p:cNvGrpSpPr/>
          <p:nvPr userDrawn="1"/>
        </p:nvGrpSpPr>
        <p:grpSpPr>
          <a:xfrm>
            <a:off x="1237478" y="4482674"/>
            <a:ext cx="1363492" cy="307063"/>
            <a:chOff x="469958" y="1647414"/>
            <a:chExt cx="8205029" cy="1847802"/>
          </a:xfrm>
          <a:solidFill>
            <a:schemeClr val="bg1"/>
          </a:solidFill>
        </p:grpSpPr>
        <p:sp>
          <p:nvSpPr>
            <p:cNvPr id="8" name="Freeform 33">
              <a:extLst>
                <a:ext uri="{FF2B5EF4-FFF2-40B4-BE49-F238E27FC236}">
                  <a16:creationId xmlns:a16="http://schemas.microsoft.com/office/drawing/2014/main" id="{FB007C44-CA5E-747F-537B-FA8B422F6EF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4">
              <a:extLst>
                <a:ext uri="{FF2B5EF4-FFF2-40B4-BE49-F238E27FC236}">
                  <a16:creationId xmlns:a16="http://schemas.microsoft.com/office/drawing/2014/main" id="{ACD5E94E-82F7-2222-8DA7-BF2F4217D47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3" name="Freeform 35">
              <a:extLst>
                <a:ext uri="{FF2B5EF4-FFF2-40B4-BE49-F238E27FC236}">
                  <a16:creationId xmlns:a16="http://schemas.microsoft.com/office/drawing/2014/main" id="{3422F086-3538-B59C-A13B-E07C6B18072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6">
              <a:extLst>
                <a:ext uri="{FF2B5EF4-FFF2-40B4-BE49-F238E27FC236}">
                  <a16:creationId xmlns:a16="http://schemas.microsoft.com/office/drawing/2014/main" id="{64270631-5CE7-99C0-6E82-FDECFC1D363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5" name="Freeform 37">
              <a:extLst>
                <a:ext uri="{FF2B5EF4-FFF2-40B4-BE49-F238E27FC236}">
                  <a16:creationId xmlns:a16="http://schemas.microsoft.com/office/drawing/2014/main" id="{AEC4CD95-FA07-887B-3375-C4368A44AF15}"/>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853E137B-4AA1-0543-1336-DFC6E4FFB011}"/>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64A66DCC-053F-B59E-D123-FE02866DE14E}"/>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7" name="Straight Connector 16">
            <a:extLst>
              <a:ext uri="{FF2B5EF4-FFF2-40B4-BE49-F238E27FC236}">
                <a16:creationId xmlns:a16="http://schemas.microsoft.com/office/drawing/2014/main" id="{D444D486-4F66-A858-1E27-52EA0097BAEE}"/>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2">
            <a:extLst>
              <a:ext uri="{FF2B5EF4-FFF2-40B4-BE49-F238E27FC236}">
                <a16:creationId xmlns:a16="http://schemas.microsoft.com/office/drawing/2014/main" id="{FD4ACE8F-B23A-798D-9D92-BC5D1372B743}"/>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1910973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N Pink">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C7D16BB-9265-7D3A-E136-8F028A9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0" name="Graphic 19">
            <a:extLst>
              <a:ext uri="{FF2B5EF4-FFF2-40B4-BE49-F238E27FC236}">
                <a16:creationId xmlns:a16="http://schemas.microsoft.com/office/drawing/2014/main" id="{A7536232-7B28-DCFA-37A3-EEBA7365A53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dirty="0"/>
              <a:t>Presentation</a:t>
            </a:r>
            <a:br>
              <a:rPr lang="en-GB" dirty="0"/>
            </a:br>
            <a:r>
              <a:rPr lang="en-GB" dirty="0"/>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8" y="4482674"/>
            <a:ext cx="1363492" cy="307063"/>
            <a:chOff x="469958" y="1647414"/>
            <a:chExt cx="8205029" cy="1847802"/>
          </a:xfrm>
          <a:solidFill>
            <a:schemeClr val="bg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D16C6526-B799-7D3B-3355-24FCAF3C0E0C}"/>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F8A50C4-0B90-3430-16AC-9B9A6559114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7" name="Straight Connector 6">
            <a:extLst>
              <a:ext uri="{FF2B5EF4-FFF2-40B4-BE49-F238E27FC236}">
                <a16:creationId xmlns:a16="http://schemas.microsoft.com/office/drawing/2014/main" id="{F2A9AEB3-FBA4-4EE3-A02B-9BF60D2824E6}"/>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DD3CEBA2-006C-A925-B52F-0D0CA4CB8195}"/>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4154815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N Pink">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74FB718-4590-313D-1532-FE817A22ACB4}"/>
              </a:ext>
            </a:extLst>
          </p:cNvPr>
          <p:cNvSpPr/>
          <p:nvPr/>
        </p:nvSpPr>
        <p:spPr>
          <a:xfrm>
            <a:off x="0" y="0"/>
            <a:ext cx="5144400" cy="5144400"/>
          </a:xfrm>
          <a:custGeom>
            <a:avLst/>
            <a:gdLst>
              <a:gd name="connsiteX0" fmla="*/ 0 w 5144400"/>
              <a:gd name="connsiteY0" fmla="*/ 0 h 5144400"/>
              <a:gd name="connsiteX1" fmla="*/ 5144400 w 5144400"/>
              <a:gd name="connsiteY1" fmla="*/ 0 h 5144400"/>
              <a:gd name="connsiteX2" fmla="*/ 5144400 w 5144400"/>
              <a:gd name="connsiteY2" fmla="*/ 5144400 h 5144400"/>
              <a:gd name="connsiteX3" fmla="*/ 0 w 5144400"/>
              <a:gd name="connsiteY3" fmla="*/ 5144400 h 5144400"/>
            </a:gdLst>
            <a:ahLst/>
            <a:cxnLst>
              <a:cxn ang="0">
                <a:pos x="connsiteX0" y="connsiteY0"/>
              </a:cxn>
              <a:cxn ang="0">
                <a:pos x="connsiteX1" y="connsiteY1"/>
              </a:cxn>
              <a:cxn ang="0">
                <a:pos x="connsiteX2" y="connsiteY2"/>
              </a:cxn>
              <a:cxn ang="0">
                <a:pos x="connsiteX3" y="connsiteY3"/>
              </a:cxn>
            </a:cxnLst>
            <a:rect l="l" t="t" r="r" b="b"/>
            <a:pathLst>
              <a:path w="5144400" h="5144400">
                <a:moveTo>
                  <a:pt x="0" y="0"/>
                </a:moveTo>
                <a:lnTo>
                  <a:pt x="5144400" y="0"/>
                </a:lnTo>
                <a:lnTo>
                  <a:pt x="5144400" y="5144400"/>
                </a:lnTo>
                <a:lnTo>
                  <a:pt x="0" y="5144400"/>
                </a:lnTo>
                <a:close/>
              </a:path>
            </a:pathLst>
          </a:custGeom>
          <a:noFill/>
          <a:ln w="26789"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585F427-7AA2-BA79-9FAB-3B20B348D66A}"/>
              </a:ext>
            </a:extLst>
          </p:cNvPr>
          <p:cNvSpPr/>
          <p:nvPr/>
        </p:nvSpPr>
        <p:spPr>
          <a:xfrm>
            <a:off x="0" y="0"/>
            <a:ext cx="5144400" cy="5144400"/>
          </a:xfrm>
          <a:custGeom>
            <a:avLst/>
            <a:gdLst>
              <a:gd name="connsiteX0" fmla="*/ 0 w 5144400"/>
              <a:gd name="connsiteY0" fmla="*/ 0 h 5144400"/>
              <a:gd name="connsiteX1" fmla="*/ 0 w 5144400"/>
              <a:gd name="connsiteY1" fmla="*/ 5144400 h 5144400"/>
              <a:gd name="connsiteX2" fmla="*/ 794971 w 5144400"/>
              <a:gd name="connsiteY2" fmla="*/ 5144400 h 5144400"/>
              <a:gd name="connsiteX3" fmla="*/ 794971 w 5144400"/>
              <a:gd name="connsiteY3" fmla="*/ 1741594 h 5144400"/>
              <a:gd name="connsiteX4" fmla="*/ 5144400 w 5144400"/>
              <a:gd name="connsiteY4" fmla="*/ 5144400 h 5144400"/>
              <a:gd name="connsiteX5" fmla="*/ 5144400 w 5144400"/>
              <a:gd name="connsiteY5" fmla="*/ 4142850 h 5144400"/>
              <a:gd name="connsiteX6" fmla="*/ 0 w 5144400"/>
              <a:gd name="connsiteY6" fmla="*/ 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4400" h="5144400">
                <a:moveTo>
                  <a:pt x="0" y="0"/>
                </a:moveTo>
                <a:lnTo>
                  <a:pt x="0" y="5144400"/>
                </a:lnTo>
                <a:cubicBezTo>
                  <a:pt x="0" y="5144400"/>
                  <a:pt x="794971" y="5144400"/>
                  <a:pt x="794971" y="5144400"/>
                </a:cubicBezTo>
                <a:lnTo>
                  <a:pt x="794971" y="1741594"/>
                </a:lnTo>
                <a:cubicBezTo>
                  <a:pt x="794971" y="1741594"/>
                  <a:pt x="5144400" y="5144400"/>
                  <a:pt x="5144400" y="5144400"/>
                </a:cubicBezTo>
                <a:lnTo>
                  <a:pt x="5144400" y="4142850"/>
                </a:lnTo>
                <a:lnTo>
                  <a:pt x="0" y="0"/>
                </a:lnTo>
                <a:close/>
              </a:path>
            </a:pathLst>
          </a:custGeom>
          <a:solidFill>
            <a:schemeClr val="accent1"/>
          </a:solidFill>
          <a:ln w="26789" cap="flat">
            <a:noFill/>
            <a:prstDash val="solid"/>
            <a:miter/>
          </a:ln>
        </p:spPr>
        <p:txBody>
          <a:bodyPr rtlCol="0" anchor="ctr"/>
          <a:lstStyle/>
          <a:p>
            <a:endParaRPr lang="en-US"/>
          </a:p>
        </p:txBody>
      </p:sp>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dirty="0"/>
              <a:t>Presentation</a:t>
            </a:r>
            <a:br>
              <a:rPr lang="en-GB" dirty="0"/>
            </a:br>
            <a:r>
              <a:rPr lang="en-GB" dirty="0"/>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8" y="4482674"/>
            <a:ext cx="1363492" cy="307063"/>
            <a:chOff x="469958" y="1647414"/>
            <a:chExt cx="8205029" cy="1847802"/>
          </a:xfrm>
          <a:solidFill>
            <a:schemeClr val="accent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D16C6526-B799-7D3B-3355-24FCAF3C0E0C}"/>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F8A50C4-0B90-3430-16AC-9B9A6559114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7" name="Straight Connector 6">
            <a:extLst>
              <a:ext uri="{FF2B5EF4-FFF2-40B4-BE49-F238E27FC236}">
                <a16:creationId xmlns:a16="http://schemas.microsoft.com/office/drawing/2014/main" id="{F2A9AEB3-FBA4-4EE3-A02B-9BF60D2824E6}"/>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DD3CEBA2-006C-A925-B52F-0D0CA4CB8195}"/>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dirty="0"/>
              <a:t>Apply appropriate data classification. Apply document ID (if applicable).</a:t>
            </a:r>
          </a:p>
        </p:txBody>
      </p:sp>
    </p:spTree>
    <p:extLst>
      <p:ext uri="{BB962C8B-B14F-4D97-AF65-F5344CB8AC3E}">
        <p14:creationId xmlns:p14="http://schemas.microsoft.com/office/powerpoint/2010/main" val="1674320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O Blue green">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8A7CBB0-A767-7247-8638-81BC366967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BBDEA00-FE7A-639E-C16F-BC5E3DBD8FD3}"/>
              </a:ext>
            </a:extLst>
          </p:cNvPr>
          <p:cNvGrpSpPr/>
          <p:nvPr userDrawn="1"/>
        </p:nvGrpSpPr>
        <p:grpSpPr>
          <a:xfrm>
            <a:off x="6981148" y="2418218"/>
            <a:ext cx="1363492" cy="307063"/>
            <a:chOff x="469958" y="1647414"/>
            <a:chExt cx="8205029" cy="1847802"/>
          </a:xfrm>
          <a:solidFill>
            <a:schemeClr val="bg1"/>
          </a:solidFill>
        </p:grpSpPr>
        <p:sp>
          <p:nvSpPr>
            <p:cNvPr id="4" name="Freeform 24">
              <a:extLst>
                <a:ext uri="{FF2B5EF4-FFF2-40B4-BE49-F238E27FC236}">
                  <a16:creationId xmlns:a16="http://schemas.microsoft.com/office/drawing/2014/main" id="{0B5F76F9-295B-59E5-BDCF-8B6840E5B5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25">
              <a:extLst>
                <a:ext uri="{FF2B5EF4-FFF2-40B4-BE49-F238E27FC236}">
                  <a16:creationId xmlns:a16="http://schemas.microsoft.com/office/drawing/2014/main" id="{B473941B-CE77-6414-782E-B5933651166D}"/>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26">
              <a:extLst>
                <a:ext uri="{FF2B5EF4-FFF2-40B4-BE49-F238E27FC236}">
                  <a16:creationId xmlns:a16="http://schemas.microsoft.com/office/drawing/2014/main" id="{03FCE4B1-384C-92A9-F114-45634B67A11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8" name="Freeform 27">
              <a:extLst>
                <a:ext uri="{FF2B5EF4-FFF2-40B4-BE49-F238E27FC236}">
                  <a16:creationId xmlns:a16="http://schemas.microsoft.com/office/drawing/2014/main" id="{16718376-BEBA-6EC2-B9BA-05AEA785303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2" name="Freeform 28">
              <a:extLst>
                <a:ext uri="{FF2B5EF4-FFF2-40B4-BE49-F238E27FC236}">
                  <a16:creationId xmlns:a16="http://schemas.microsoft.com/office/drawing/2014/main" id="{55E96EEC-F984-9065-5EAC-AF9297B31DF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3" name="Graphic 12">
            <a:extLst>
              <a:ext uri="{FF2B5EF4-FFF2-40B4-BE49-F238E27FC236}">
                <a16:creationId xmlns:a16="http://schemas.microsoft.com/office/drawing/2014/main" id="{8CEF710E-39E1-082B-B52C-E37B4EEF550E}"/>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4" name="Title 4">
            <a:extLst>
              <a:ext uri="{FF2B5EF4-FFF2-40B4-BE49-F238E27FC236}">
                <a16:creationId xmlns:a16="http://schemas.microsoft.com/office/drawing/2014/main" id="{2C6BDD68-E8AC-9D13-ED1D-D43FFC8357C6}"/>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dirty="0"/>
              <a:t>Presentation</a:t>
            </a:r>
            <a:br>
              <a:rPr lang="en-GB" dirty="0"/>
            </a:br>
            <a:r>
              <a:rPr lang="en-GB" dirty="0"/>
              <a:t>Title (2 lines)</a:t>
            </a:r>
          </a:p>
        </p:txBody>
      </p:sp>
      <p:sp>
        <p:nvSpPr>
          <p:cNvPr id="15" name="Text Placeholder 3">
            <a:extLst>
              <a:ext uri="{FF2B5EF4-FFF2-40B4-BE49-F238E27FC236}">
                <a16:creationId xmlns:a16="http://schemas.microsoft.com/office/drawing/2014/main" id="{76BF5CE8-2417-2D5D-75FE-27E0BE07F509}"/>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sp>
        <p:nvSpPr>
          <p:cNvPr id="2" name="TextBox 1">
            <a:extLst>
              <a:ext uri="{FF2B5EF4-FFF2-40B4-BE49-F238E27FC236}">
                <a16:creationId xmlns:a16="http://schemas.microsoft.com/office/drawing/2014/main" id="{87C7B85A-D75A-1A9C-EB9E-1F10BCD7B18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7" name="Slide Number Placeholder 5">
            <a:extLst>
              <a:ext uri="{FF2B5EF4-FFF2-40B4-BE49-F238E27FC236}">
                <a16:creationId xmlns:a16="http://schemas.microsoft.com/office/drawing/2014/main" id="{24452E9D-9590-537A-1306-6AC3186A676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9" name="Straight Connector 8">
            <a:extLst>
              <a:ext uri="{FF2B5EF4-FFF2-40B4-BE49-F238E27FC236}">
                <a16:creationId xmlns:a16="http://schemas.microsoft.com/office/drawing/2014/main" id="{A933135B-E6E0-A180-C59B-EA4745CE657B}"/>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1E1E5813-C891-EC55-3C61-8BA65C529DF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1956997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O Blue pink">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B7370059-157B-625C-8521-D3FCF8A22D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6" name="Graphic 3">
            <a:extLst>
              <a:ext uri="{FF2B5EF4-FFF2-40B4-BE49-F238E27FC236}">
                <a16:creationId xmlns:a16="http://schemas.microsoft.com/office/drawing/2014/main" id="{7ADBC276-24FC-31B1-198D-D0A0EB5188BB}"/>
              </a:ext>
            </a:extLst>
          </p:cNvPr>
          <p:cNvGrpSpPr/>
          <p:nvPr userDrawn="1"/>
        </p:nvGrpSpPr>
        <p:grpSpPr>
          <a:xfrm>
            <a:off x="6981148" y="2418218"/>
            <a:ext cx="1363492" cy="307063"/>
            <a:chOff x="469958" y="1647414"/>
            <a:chExt cx="8205029" cy="1847802"/>
          </a:xfrm>
          <a:solidFill>
            <a:schemeClr val="bg1"/>
          </a:solidFill>
        </p:grpSpPr>
        <p:sp>
          <p:nvSpPr>
            <p:cNvPr id="7" name="Freeform 24">
              <a:extLst>
                <a:ext uri="{FF2B5EF4-FFF2-40B4-BE49-F238E27FC236}">
                  <a16:creationId xmlns:a16="http://schemas.microsoft.com/office/drawing/2014/main" id="{CDDE8834-7F71-A488-29A8-540395324479}"/>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8" name="Freeform 25">
              <a:extLst>
                <a:ext uri="{FF2B5EF4-FFF2-40B4-BE49-F238E27FC236}">
                  <a16:creationId xmlns:a16="http://schemas.microsoft.com/office/drawing/2014/main" id="{FEFA04F6-2C3F-3E38-9E08-D6990D946A8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9" name="Freeform 26">
              <a:extLst>
                <a:ext uri="{FF2B5EF4-FFF2-40B4-BE49-F238E27FC236}">
                  <a16:creationId xmlns:a16="http://schemas.microsoft.com/office/drawing/2014/main" id="{54253727-9053-862A-19CB-32DD1616812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12" name="Freeform 27">
              <a:extLst>
                <a:ext uri="{FF2B5EF4-FFF2-40B4-BE49-F238E27FC236}">
                  <a16:creationId xmlns:a16="http://schemas.microsoft.com/office/drawing/2014/main" id="{6E5204B2-3785-90DB-45F2-F73CC497595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3" name="Freeform 28">
              <a:extLst>
                <a:ext uri="{FF2B5EF4-FFF2-40B4-BE49-F238E27FC236}">
                  <a16:creationId xmlns:a16="http://schemas.microsoft.com/office/drawing/2014/main" id="{95BC05DD-4D63-F05A-843F-EE491020FFD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4" name="Graphic 13">
            <a:extLst>
              <a:ext uri="{FF2B5EF4-FFF2-40B4-BE49-F238E27FC236}">
                <a16:creationId xmlns:a16="http://schemas.microsoft.com/office/drawing/2014/main" id="{F41E3DBD-A4E2-6EF5-8073-EED87395D745}"/>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5" name="Title 4">
            <a:extLst>
              <a:ext uri="{FF2B5EF4-FFF2-40B4-BE49-F238E27FC236}">
                <a16:creationId xmlns:a16="http://schemas.microsoft.com/office/drawing/2014/main" id="{60E8CE17-B2D0-B92F-1A9F-C72280B6E9A3}"/>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dirty="0"/>
              <a:t>Presentation</a:t>
            </a:r>
            <a:br>
              <a:rPr lang="en-GB" dirty="0"/>
            </a:br>
            <a:r>
              <a:rPr lang="en-GB" dirty="0"/>
              <a:t>Title (2 lines)</a:t>
            </a:r>
          </a:p>
        </p:txBody>
      </p:sp>
      <p:sp>
        <p:nvSpPr>
          <p:cNvPr id="16" name="Text Placeholder 3">
            <a:extLst>
              <a:ext uri="{FF2B5EF4-FFF2-40B4-BE49-F238E27FC236}">
                <a16:creationId xmlns:a16="http://schemas.microsoft.com/office/drawing/2014/main" id="{6BEF90E0-A2AA-9B05-58FB-3D4109E95C42}"/>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sp>
        <p:nvSpPr>
          <p:cNvPr id="2" name="TextBox 1">
            <a:extLst>
              <a:ext uri="{FF2B5EF4-FFF2-40B4-BE49-F238E27FC236}">
                <a16:creationId xmlns:a16="http://schemas.microsoft.com/office/drawing/2014/main" id="{9DC94188-095E-2B15-B1C9-BFEA9CD8AD5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3" name="Slide Number Placeholder 5">
            <a:extLst>
              <a:ext uri="{FF2B5EF4-FFF2-40B4-BE49-F238E27FC236}">
                <a16:creationId xmlns:a16="http://schemas.microsoft.com/office/drawing/2014/main" id="{40B3BB8B-340F-1B2C-CFDB-82FD55A3DEA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4" name="Straight Connector 3">
            <a:extLst>
              <a:ext uri="{FF2B5EF4-FFF2-40B4-BE49-F238E27FC236}">
                <a16:creationId xmlns:a16="http://schemas.microsoft.com/office/drawing/2014/main" id="{43C0A07D-57CA-BFF4-F4D9-3C2FC68A391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8C2925E9-CEC5-C2C9-18E8-E9BC48F8A75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33533113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O Blue green 2">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A20ED13-DCC3-ED6C-4FB2-2B64E7F04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7" name="Graphic 3">
            <a:extLst>
              <a:ext uri="{FF2B5EF4-FFF2-40B4-BE49-F238E27FC236}">
                <a16:creationId xmlns:a16="http://schemas.microsoft.com/office/drawing/2014/main" id="{7D655505-6963-6602-F9EA-4C3B3BA5DCB7}"/>
              </a:ext>
            </a:extLst>
          </p:cNvPr>
          <p:cNvGrpSpPr/>
          <p:nvPr userDrawn="1"/>
        </p:nvGrpSpPr>
        <p:grpSpPr>
          <a:xfrm>
            <a:off x="6981148" y="2418218"/>
            <a:ext cx="1363492" cy="307063"/>
            <a:chOff x="469958" y="1647414"/>
            <a:chExt cx="8205029" cy="1847802"/>
          </a:xfrm>
          <a:solidFill>
            <a:schemeClr val="bg1"/>
          </a:solidFill>
        </p:grpSpPr>
        <p:sp>
          <p:nvSpPr>
            <p:cNvPr id="8" name="Freeform 24">
              <a:extLst>
                <a:ext uri="{FF2B5EF4-FFF2-40B4-BE49-F238E27FC236}">
                  <a16:creationId xmlns:a16="http://schemas.microsoft.com/office/drawing/2014/main" id="{7D3C8143-8E12-BEA4-801E-C540B573C9A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12" name="Freeform 25">
              <a:extLst>
                <a:ext uri="{FF2B5EF4-FFF2-40B4-BE49-F238E27FC236}">
                  <a16:creationId xmlns:a16="http://schemas.microsoft.com/office/drawing/2014/main" id="{08DD0EEC-3388-7E9D-C475-8C7C6448AEF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13" name="Freeform 26">
              <a:extLst>
                <a:ext uri="{FF2B5EF4-FFF2-40B4-BE49-F238E27FC236}">
                  <a16:creationId xmlns:a16="http://schemas.microsoft.com/office/drawing/2014/main" id="{46AF7602-77C1-4DB0-5B0C-443AE4CE7F6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14" name="Freeform 27">
              <a:extLst>
                <a:ext uri="{FF2B5EF4-FFF2-40B4-BE49-F238E27FC236}">
                  <a16:creationId xmlns:a16="http://schemas.microsoft.com/office/drawing/2014/main" id="{CE410BEC-795B-5241-F0C2-EA9498D9FABB}"/>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5" name="Freeform 28">
              <a:extLst>
                <a:ext uri="{FF2B5EF4-FFF2-40B4-BE49-F238E27FC236}">
                  <a16:creationId xmlns:a16="http://schemas.microsoft.com/office/drawing/2014/main" id="{A382B77D-424C-AD2C-03A1-02E188F12FF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6" name="Graphic 15">
            <a:extLst>
              <a:ext uri="{FF2B5EF4-FFF2-40B4-BE49-F238E27FC236}">
                <a16:creationId xmlns:a16="http://schemas.microsoft.com/office/drawing/2014/main" id="{B9438AB4-120A-6B68-C6A3-6BD51CF52D24}"/>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7" name="Title 4">
            <a:extLst>
              <a:ext uri="{FF2B5EF4-FFF2-40B4-BE49-F238E27FC236}">
                <a16:creationId xmlns:a16="http://schemas.microsoft.com/office/drawing/2014/main" id="{184C4A7B-1AC5-72AD-EB05-210AB3D4C140}"/>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dirty="0"/>
              <a:t>Presentation</a:t>
            </a:r>
            <a:br>
              <a:rPr lang="en-GB" dirty="0"/>
            </a:br>
            <a:r>
              <a:rPr lang="en-GB" dirty="0"/>
              <a:t>Title (2 lines)</a:t>
            </a:r>
          </a:p>
        </p:txBody>
      </p:sp>
      <p:sp>
        <p:nvSpPr>
          <p:cNvPr id="18" name="Text Placeholder 3">
            <a:extLst>
              <a:ext uri="{FF2B5EF4-FFF2-40B4-BE49-F238E27FC236}">
                <a16:creationId xmlns:a16="http://schemas.microsoft.com/office/drawing/2014/main" id="{A5F506F4-DF34-76FB-83D6-A513173F8EFA}"/>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sp>
        <p:nvSpPr>
          <p:cNvPr id="2" name="TextBox 1">
            <a:extLst>
              <a:ext uri="{FF2B5EF4-FFF2-40B4-BE49-F238E27FC236}">
                <a16:creationId xmlns:a16="http://schemas.microsoft.com/office/drawing/2014/main" id="{3A992705-E3A1-420B-69C5-44919D450577}"/>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3" name="Slide Number Placeholder 5">
            <a:extLst>
              <a:ext uri="{FF2B5EF4-FFF2-40B4-BE49-F238E27FC236}">
                <a16:creationId xmlns:a16="http://schemas.microsoft.com/office/drawing/2014/main" id="{73489F46-0E66-3662-9807-C4103C37498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4" name="Straight Connector 3">
            <a:extLst>
              <a:ext uri="{FF2B5EF4-FFF2-40B4-BE49-F238E27FC236}">
                <a16:creationId xmlns:a16="http://schemas.microsoft.com/office/drawing/2014/main" id="{124CC0F3-7292-1366-D942-BE5A3E145A42}"/>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BB3465A8-86A3-4978-6D3F-E97750AC1CD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439034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3 O Blue green 2">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A20ED13-DCC3-ED6C-4FB2-2B64E7F04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7" name="Graphic 3">
            <a:extLst>
              <a:ext uri="{FF2B5EF4-FFF2-40B4-BE49-F238E27FC236}">
                <a16:creationId xmlns:a16="http://schemas.microsoft.com/office/drawing/2014/main" id="{7D655505-6963-6602-F9EA-4C3B3BA5DCB7}"/>
              </a:ext>
            </a:extLst>
          </p:cNvPr>
          <p:cNvGrpSpPr/>
          <p:nvPr userDrawn="1"/>
        </p:nvGrpSpPr>
        <p:grpSpPr>
          <a:xfrm>
            <a:off x="6981148" y="2418218"/>
            <a:ext cx="1363492" cy="307063"/>
            <a:chOff x="469958" y="1647414"/>
            <a:chExt cx="8205029" cy="1847802"/>
          </a:xfrm>
          <a:solidFill>
            <a:schemeClr val="bg1"/>
          </a:solidFill>
        </p:grpSpPr>
        <p:sp>
          <p:nvSpPr>
            <p:cNvPr id="8" name="Freeform 24">
              <a:extLst>
                <a:ext uri="{FF2B5EF4-FFF2-40B4-BE49-F238E27FC236}">
                  <a16:creationId xmlns:a16="http://schemas.microsoft.com/office/drawing/2014/main" id="{7D3C8143-8E12-BEA4-801E-C540B573C9A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12" name="Freeform 25">
              <a:extLst>
                <a:ext uri="{FF2B5EF4-FFF2-40B4-BE49-F238E27FC236}">
                  <a16:creationId xmlns:a16="http://schemas.microsoft.com/office/drawing/2014/main" id="{08DD0EEC-3388-7E9D-C475-8C7C6448AEF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13" name="Freeform 26">
              <a:extLst>
                <a:ext uri="{FF2B5EF4-FFF2-40B4-BE49-F238E27FC236}">
                  <a16:creationId xmlns:a16="http://schemas.microsoft.com/office/drawing/2014/main" id="{46AF7602-77C1-4DB0-5B0C-443AE4CE7F6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14" name="Freeform 27">
              <a:extLst>
                <a:ext uri="{FF2B5EF4-FFF2-40B4-BE49-F238E27FC236}">
                  <a16:creationId xmlns:a16="http://schemas.microsoft.com/office/drawing/2014/main" id="{CE410BEC-795B-5241-F0C2-EA9498D9FABB}"/>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5" name="Freeform 28">
              <a:extLst>
                <a:ext uri="{FF2B5EF4-FFF2-40B4-BE49-F238E27FC236}">
                  <a16:creationId xmlns:a16="http://schemas.microsoft.com/office/drawing/2014/main" id="{A382B77D-424C-AD2C-03A1-02E188F12FF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6" name="Graphic 15">
            <a:extLst>
              <a:ext uri="{FF2B5EF4-FFF2-40B4-BE49-F238E27FC236}">
                <a16:creationId xmlns:a16="http://schemas.microsoft.com/office/drawing/2014/main" id="{B9438AB4-120A-6B68-C6A3-6BD51CF52D24}"/>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7" name="Title 4">
            <a:extLst>
              <a:ext uri="{FF2B5EF4-FFF2-40B4-BE49-F238E27FC236}">
                <a16:creationId xmlns:a16="http://schemas.microsoft.com/office/drawing/2014/main" id="{184C4A7B-1AC5-72AD-EB05-210AB3D4C140}"/>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dirty="0"/>
              <a:t>Presentation</a:t>
            </a:r>
            <a:br>
              <a:rPr lang="en-GB" dirty="0"/>
            </a:br>
            <a:r>
              <a:rPr lang="en-GB" dirty="0"/>
              <a:t>Title (2 lines)</a:t>
            </a:r>
          </a:p>
        </p:txBody>
      </p:sp>
      <p:sp>
        <p:nvSpPr>
          <p:cNvPr id="18" name="Text Placeholder 3">
            <a:extLst>
              <a:ext uri="{FF2B5EF4-FFF2-40B4-BE49-F238E27FC236}">
                <a16:creationId xmlns:a16="http://schemas.microsoft.com/office/drawing/2014/main" id="{A5F506F4-DF34-76FB-83D6-A513173F8EFA}"/>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sp>
        <p:nvSpPr>
          <p:cNvPr id="2" name="TextBox 1">
            <a:extLst>
              <a:ext uri="{FF2B5EF4-FFF2-40B4-BE49-F238E27FC236}">
                <a16:creationId xmlns:a16="http://schemas.microsoft.com/office/drawing/2014/main" id="{3A992705-E3A1-420B-69C5-44919D450577}"/>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3" name="Slide Number Placeholder 5">
            <a:extLst>
              <a:ext uri="{FF2B5EF4-FFF2-40B4-BE49-F238E27FC236}">
                <a16:creationId xmlns:a16="http://schemas.microsoft.com/office/drawing/2014/main" id="{73489F46-0E66-3662-9807-C4103C37498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4" name="Straight Connector 3">
            <a:extLst>
              <a:ext uri="{FF2B5EF4-FFF2-40B4-BE49-F238E27FC236}">
                <a16:creationId xmlns:a16="http://schemas.microsoft.com/office/drawing/2014/main" id="{124CC0F3-7292-1366-D942-BE5A3E145A42}"/>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BB3465A8-86A3-4978-6D3F-E97750AC1CD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3001436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White title">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dirty="0"/>
              <a:t>Presentation</a:t>
            </a:r>
            <a:br>
              <a:rPr lang="en-GB" dirty="0"/>
            </a:br>
            <a:r>
              <a:rPr lang="en-GB" dirty="0"/>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8" y="2418218"/>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4" name="TextBox 3">
            <a:extLst>
              <a:ext uri="{FF2B5EF4-FFF2-40B4-BE49-F238E27FC236}">
                <a16:creationId xmlns:a16="http://schemas.microsoft.com/office/drawing/2014/main" id="{31A83BF5-F4EA-B655-23E1-5D8014AFB88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426EB7B3-F0BC-333D-8ADE-5B1C73FF8F1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249E1713-7A0D-1820-B43D-AE57F0715166}"/>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7D7036CC-670D-3957-0E8D-C8CBF2AE9A4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pic>
        <p:nvPicPr>
          <p:cNvPr id="20" name="Picture 19" descr="Circle&#10;&#10;Description automatically generated with medium confidence">
            <a:extLst>
              <a:ext uri="{FF2B5EF4-FFF2-40B4-BE49-F238E27FC236}">
                <a16:creationId xmlns:a16="http://schemas.microsoft.com/office/drawing/2014/main" id="{87D5AF06-6AF8-9002-BEDC-176CB5749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84"/>
          <a:stretch/>
        </p:blipFill>
        <p:spPr>
          <a:xfrm>
            <a:off x="5126775" y="-4796"/>
            <a:ext cx="4017225" cy="5143500"/>
          </a:xfrm>
          <a:prstGeom prst="rect">
            <a:avLst/>
          </a:prstGeom>
        </p:spPr>
      </p:pic>
    </p:spTree>
    <p:extLst>
      <p:ext uri="{BB962C8B-B14F-4D97-AF65-F5344CB8AC3E}">
        <p14:creationId xmlns:p14="http://schemas.microsoft.com/office/powerpoint/2010/main" val="3266160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K Red orange">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38FCEB48-BE41-308F-33AB-94163C02B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10" name="Graphic 9">
            <a:extLst>
              <a:ext uri="{FF2B5EF4-FFF2-40B4-BE49-F238E27FC236}">
                <a16:creationId xmlns:a16="http://schemas.microsoft.com/office/drawing/2014/main" id="{193793F7-1073-3781-E44D-DD541B786672}"/>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17" name="Title 4">
            <a:extLst>
              <a:ext uri="{FF2B5EF4-FFF2-40B4-BE49-F238E27FC236}">
                <a16:creationId xmlns:a16="http://schemas.microsoft.com/office/drawing/2014/main" id="{4A761E77-5CBD-451F-FA38-EA3EF19CE9E8}"/>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dirty="0"/>
              <a:t>Presentation</a:t>
            </a:r>
            <a:br>
              <a:rPr lang="en-GB" dirty="0"/>
            </a:br>
            <a:r>
              <a:rPr lang="en-GB" dirty="0"/>
              <a:t>Title (2 lines)</a:t>
            </a:r>
          </a:p>
        </p:txBody>
      </p:sp>
      <p:sp>
        <p:nvSpPr>
          <p:cNvPr id="18" name="Text Placeholder 3">
            <a:extLst>
              <a:ext uri="{FF2B5EF4-FFF2-40B4-BE49-F238E27FC236}">
                <a16:creationId xmlns:a16="http://schemas.microsoft.com/office/drawing/2014/main" id="{1349CF4D-C3F5-69B9-4227-EC331C16F094}"/>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grpSp>
        <p:nvGrpSpPr>
          <p:cNvPr id="6" name="Graphic 3">
            <a:extLst>
              <a:ext uri="{FF2B5EF4-FFF2-40B4-BE49-F238E27FC236}">
                <a16:creationId xmlns:a16="http://schemas.microsoft.com/office/drawing/2014/main" id="{5A3F8AE7-69F1-0171-3222-4CFFCDB4F568}"/>
              </a:ext>
            </a:extLst>
          </p:cNvPr>
          <p:cNvGrpSpPr/>
          <p:nvPr userDrawn="1"/>
        </p:nvGrpSpPr>
        <p:grpSpPr>
          <a:xfrm>
            <a:off x="7055828" y="2418218"/>
            <a:ext cx="1363492" cy="307063"/>
            <a:chOff x="469958" y="1647414"/>
            <a:chExt cx="8205029" cy="1847802"/>
          </a:xfrm>
          <a:solidFill>
            <a:schemeClr val="bg1"/>
          </a:solidFill>
        </p:grpSpPr>
        <p:sp>
          <p:nvSpPr>
            <p:cNvPr id="7" name="Freeform 25">
              <a:extLst>
                <a:ext uri="{FF2B5EF4-FFF2-40B4-BE49-F238E27FC236}">
                  <a16:creationId xmlns:a16="http://schemas.microsoft.com/office/drawing/2014/main" id="{0DE2A214-8055-F089-C6C4-415D2FEE42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8" name="Freeform 31">
              <a:extLst>
                <a:ext uri="{FF2B5EF4-FFF2-40B4-BE49-F238E27FC236}">
                  <a16:creationId xmlns:a16="http://schemas.microsoft.com/office/drawing/2014/main" id="{E7E7B380-ABE2-70DF-A29A-E3B4A181FA12}"/>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2">
              <a:extLst>
                <a:ext uri="{FF2B5EF4-FFF2-40B4-BE49-F238E27FC236}">
                  <a16:creationId xmlns:a16="http://schemas.microsoft.com/office/drawing/2014/main" id="{ED784E94-97A9-B627-1E07-7CAEF44EE8A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31E44308-7765-3146-1869-04D3DA41235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5E9E56FD-C856-3054-AB6B-A80BA7D6C55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DF372165-1480-FF4B-FD8E-0169E8CD1957}"/>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4885AEDB-ED41-584E-391C-1747DAD5043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104E2F18-4E2A-EDFF-55AE-85920A343F20}"/>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B7433D11-0578-F766-1515-93267A24999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24655816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K Blue">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8FF1A58D-53A4-65F6-8F2B-645D65C533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Graphic 3">
            <a:extLst>
              <a:ext uri="{FF2B5EF4-FFF2-40B4-BE49-F238E27FC236}">
                <a16:creationId xmlns:a16="http://schemas.microsoft.com/office/drawing/2014/main" id="{5166BBE5-C86E-3E87-A7C5-F29BE64D716D}"/>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23" name="Title 4">
            <a:extLst>
              <a:ext uri="{FF2B5EF4-FFF2-40B4-BE49-F238E27FC236}">
                <a16:creationId xmlns:a16="http://schemas.microsoft.com/office/drawing/2014/main" id="{5C4391E8-E519-220E-82C7-E7E85659A4E4}"/>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dirty="0"/>
              <a:t>Presentation</a:t>
            </a:r>
            <a:br>
              <a:rPr lang="en-GB" dirty="0"/>
            </a:br>
            <a:r>
              <a:rPr lang="en-GB" dirty="0"/>
              <a:t>Title (2 lines)</a:t>
            </a:r>
          </a:p>
        </p:txBody>
      </p:sp>
      <p:sp>
        <p:nvSpPr>
          <p:cNvPr id="24" name="Text Placeholder 3">
            <a:extLst>
              <a:ext uri="{FF2B5EF4-FFF2-40B4-BE49-F238E27FC236}">
                <a16:creationId xmlns:a16="http://schemas.microsoft.com/office/drawing/2014/main" id="{F3E219A7-8ADF-6CBF-872C-AEF07B645E6D}"/>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grpSp>
        <p:nvGrpSpPr>
          <p:cNvPr id="7" name="Graphic 3">
            <a:extLst>
              <a:ext uri="{FF2B5EF4-FFF2-40B4-BE49-F238E27FC236}">
                <a16:creationId xmlns:a16="http://schemas.microsoft.com/office/drawing/2014/main" id="{47BEB086-B161-40ED-B2E3-DDF397278FA8}"/>
              </a:ext>
            </a:extLst>
          </p:cNvPr>
          <p:cNvGrpSpPr/>
          <p:nvPr userDrawn="1"/>
        </p:nvGrpSpPr>
        <p:grpSpPr>
          <a:xfrm>
            <a:off x="7055828" y="2418218"/>
            <a:ext cx="1363492" cy="307063"/>
            <a:chOff x="469958" y="1647414"/>
            <a:chExt cx="8205029" cy="1847802"/>
          </a:xfrm>
          <a:solidFill>
            <a:schemeClr val="bg1"/>
          </a:solidFill>
        </p:grpSpPr>
        <p:sp>
          <p:nvSpPr>
            <p:cNvPr id="8" name="Freeform 25">
              <a:extLst>
                <a:ext uri="{FF2B5EF4-FFF2-40B4-BE49-F238E27FC236}">
                  <a16:creationId xmlns:a16="http://schemas.microsoft.com/office/drawing/2014/main" id="{635D1FEE-8FAA-6AFD-E821-344C363F2C2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936726D0-2423-B7DC-41C5-A3E0D3C9275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17257835-1368-81AC-1BB9-5374BD6AEA7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28AB2999-1929-69AE-F4B8-38F9B81ECF7A}"/>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AC62732A-D69F-1BDC-8778-1D5E71576F1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4D6C7722-3695-701D-3996-534F9F47B225}"/>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30DB2ED8-2C9E-748A-A0E7-A8309F6712B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DB0495AE-317E-AAA2-14BB-57D5B40C068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484948EE-688C-80CC-A7ED-A56091E7B56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118945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3772E5D1-F4A4-5034-E057-717754E35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86B13C58-337C-7F31-E842-1040B36F0D2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50257226-AE3E-3B65-71BB-8A656558547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6FC74384-DD2A-533D-796C-EFFF39625FF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FACB227E-CF72-2719-133F-6CBEB353488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3581054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K Pink">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BC0B63B-5EB2-C517-FFAF-0A5B2B5AB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 name="Graphic 1">
            <a:extLst>
              <a:ext uri="{FF2B5EF4-FFF2-40B4-BE49-F238E27FC236}">
                <a16:creationId xmlns:a16="http://schemas.microsoft.com/office/drawing/2014/main" id="{D2D54FC7-5739-CC9E-8372-80A8BD5BD489}"/>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23" name="Title 4">
            <a:extLst>
              <a:ext uri="{FF2B5EF4-FFF2-40B4-BE49-F238E27FC236}">
                <a16:creationId xmlns:a16="http://schemas.microsoft.com/office/drawing/2014/main" id="{FADBBE10-EF5A-37AA-E18F-F9B27AA61FED}"/>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dirty="0"/>
              <a:t>Presentation</a:t>
            </a:r>
            <a:br>
              <a:rPr lang="en-GB" dirty="0"/>
            </a:br>
            <a:r>
              <a:rPr lang="en-GB" dirty="0"/>
              <a:t>Title (2 lines)</a:t>
            </a:r>
          </a:p>
        </p:txBody>
      </p:sp>
      <p:sp>
        <p:nvSpPr>
          <p:cNvPr id="24" name="Text Placeholder 3">
            <a:extLst>
              <a:ext uri="{FF2B5EF4-FFF2-40B4-BE49-F238E27FC236}">
                <a16:creationId xmlns:a16="http://schemas.microsoft.com/office/drawing/2014/main" id="{0DF69E35-608B-F57E-3615-F9FB9D11DD83}"/>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grpSp>
        <p:nvGrpSpPr>
          <p:cNvPr id="8" name="Graphic 3">
            <a:extLst>
              <a:ext uri="{FF2B5EF4-FFF2-40B4-BE49-F238E27FC236}">
                <a16:creationId xmlns:a16="http://schemas.microsoft.com/office/drawing/2014/main" id="{02491239-1144-EB94-E007-F05D770D71DA}"/>
              </a:ext>
            </a:extLst>
          </p:cNvPr>
          <p:cNvGrpSpPr/>
          <p:nvPr userDrawn="1"/>
        </p:nvGrpSpPr>
        <p:grpSpPr>
          <a:xfrm>
            <a:off x="7055828" y="2418218"/>
            <a:ext cx="1363492" cy="307063"/>
            <a:chOff x="469958" y="1647414"/>
            <a:chExt cx="8205029" cy="1847802"/>
          </a:xfrm>
          <a:solidFill>
            <a:schemeClr val="bg1"/>
          </a:solidFill>
        </p:grpSpPr>
        <p:sp>
          <p:nvSpPr>
            <p:cNvPr id="9" name="Freeform 25">
              <a:extLst>
                <a:ext uri="{FF2B5EF4-FFF2-40B4-BE49-F238E27FC236}">
                  <a16:creationId xmlns:a16="http://schemas.microsoft.com/office/drawing/2014/main" id="{2FDE4536-B74E-FB0B-5701-EE95568054DA}"/>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1">
              <a:extLst>
                <a:ext uri="{FF2B5EF4-FFF2-40B4-BE49-F238E27FC236}">
                  <a16:creationId xmlns:a16="http://schemas.microsoft.com/office/drawing/2014/main" id="{DC504B4C-4BF0-DF13-D647-0C718DF4AD9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2">
              <a:extLst>
                <a:ext uri="{FF2B5EF4-FFF2-40B4-BE49-F238E27FC236}">
                  <a16:creationId xmlns:a16="http://schemas.microsoft.com/office/drawing/2014/main" id="{F3BB0087-C253-F0E4-3F52-1A53B4AFA97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2" name="Freeform 33">
              <a:extLst>
                <a:ext uri="{FF2B5EF4-FFF2-40B4-BE49-F238E27FC236}">
                  <a16:creationId xmlns:a16="http://schemas.microsoft.com/office/drawing/2014/main" id="{3025D71C-0D10-5220-5980-B17FC068151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3" name="Freeform 34">
              <a:extLst>
                <a:ext uri="{FF2B5EF4-FFF2-40B4-BE49-F238E27FC236}">
                  <a16:creationId xmlns:a16="http://schemas.microsoft.com/office/drawing/2014/main" id="{64514CD7-9102-9552-6763-AB0337AAA7E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3" name="TextBox 2">
            <a:extLst>
              <a:ext uri="{FF2B5EF4-FFF2-40B4-BE49-F238E27FC236}">
                <a16:creationId xmlns:a16="http://schemas.microsoft.com/office/drawing/2014/main" id="{D596CCAF-CFD0-78BA-B2DE-D4AAECC80E0C}"/>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783A073E-6395-AB52-363B-C387025E75D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A2EA63C6-5343-F79F-D184-6FE2E97A3616}"/>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5B14FF50-A296-F5AE-C68C-5D0294FDC1A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32955738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3 White tit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F4EAC9-01A1-ED6A-B271-D7FC17A6D29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18798"/>
          <a:stretch/>
        </p:blipFill>
        <p:spPr>
          <a:xfrm>
            <a:off x="4966626" y="0"/>
            <a:ext cx="4177374" cy="5144400"/>
          </a:xfrm>
          <a:prstGeom prst="rect">
            <a:avLst/>
          </a:prstGeom>
        </p:spPr>
      </p:pic>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dirty="0"/>
              <a:t>Presentation</a:t>
            </a:r>
            <a:br>
              <a:rPr lang="en-GB" dirty="0"/>
            </a:br>
            <a:r>
              <a:rPr lang="en-GB" dirty="0"/>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8" y="2418218"/>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4" name="TextBox 3">
            <a:extLst>
              <a:ext uri="{FF2B5EF4-FFF2-40B4-BE49-F238E27FC236}">
                <a16:creationId xmlns:a16="http://schemas.microsoft.com/office/drawing/2014/main" id="{31A83BF5-F4EA-B655-23E1-5D8014AFB88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426EB7B3-F0BC-333D-8ADE-5B1C73FF8F1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249E1713-7A0D-1820-B43D-AE57F0715166}"/>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7D7036CC-670D-3957-0E8D-C8CBF2AE9A4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40059290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Green blue">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82BC244E-62D2-236F-4DC8-EEBFE9AF28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8" name="Text Placeholder 42">
            <a:extLst>
              <a:ext uri="{FF2B5EF4-FFF2-40B4-BE49-F238E27FC236}">
                <a16:creationId xmlns:a16="http://schemas.microsoft.com/office/drawing/2014/main" id="{BE7F6530-2B80-C2AA-C92D-861D7E8FD530}"/>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9E92399-CC16-9177-2657-E4899DE3837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3" name="TextBox 2">
            <a:extLst>
              <a:ext uri="{FF2B5EF4-FFF2-40B4-BE49-F238E27FC236}">
                <a16:creationId xmlns:a16="http://schemas.microsoft.com/office/drawing/2014/main" id="{3E33991A-B775-F150-1F53-A41B2C8F754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9" name="Slide Number Placeholder 5">
            <a:extLst>
              <a:ext uri="{FF2B5EF4-FFF2-40B4-BE49-F238E27FC236}">
                <a16:creationId xmlns:a16="http://schemas.microsoft.com/office/drawing/2014/main" id="{72865E3E-F273-E118-A756-E7553EE37BF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8F6CB285-4CBA-9E7E-51AA-4D36FE48627F}"/>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B4E65701-AF49-27F6-59BC-27ED19ECECA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2831575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Blue pink">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EF07AED-C885-0A94-CE92-AD0235762C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5" name="Text Placeholder 42">
            <a:extLst>
              <a:ext uri="{FF2B5EF4-FFF2-40B4-BE49-F238E27FC236}">
                <a16:creationId xmlns:a16="http://schemas.microsoft.com/office/drawing/2014/main" id="{513AFDC9-7EA7-195A-AC21-49A03E74AF4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5F57FFFB-CCE3-C058-3729-4EDEEE5E646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3" name="TextBox 2">
            <a:extLst>
              <a:ext uri="{FF2B5EF4-FFF2-40B4-BE49-F238E27FC236}">
                <a16:creationId xmlns:a16="http://schemas.microsoft.com/office/drawing/2014/main" id="{CEEAF690-F016-5F35-1D32-4ED93EF5166F}"/>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4" name="Slide Number Placeholder 5">
            <a:extLst>
              <a:ext uri="{FF2B5EF4-FFF2-40B4-BE49-F238E27FC236}">
                <a16:creationId xmlns:a16="http://schemas.microsoft.com/office/drawing/2014/main" id="{BBB7509F-4A74-90C7-0E0E-F5393EA5197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6" name="Straight Connector 5">
            <a:extLst>
              <a:ext uri="{FF2B5EF4-FFF2-40B4-BE49-F238E27FC236}">
                <a16:creationId xmlns:a16="http://schemas.microsoft.com/office/drawing/2014/main" id="{6BDDC262-79BB-0F23-042E-B5CBA305611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74CDDDE1-60B8-DFD9-1AEF-39E3A60128B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2825720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ink">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D17980-F783-4A27-87DC-42985B6C7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522A1BAB-7805-96E3-BA5B-3E8B26D8AA37}"/>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AB3FE475-1931-B109-EFE4-3720BF54E14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5A6A0F1E-DA3A-FCE2-E1B4-0752E505346D}"/>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5" name="Slide Number Placeholder 5">
            <a:extLst>
              <a:ext uri="{FF2B5EF4-FFF2-40B4-BE49-F238E27FC236}">
                <a16:creationId xmlns:a16="http://schemas.microsoft.com/office/drawing/2014/main" id="{00E94F46-3565-EF99-59CA-1C3FB0C493A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05B38313-DE88-3A13-90EC-74A7E9958F9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7054B755-DE16-CAB6-D625-5E607FB6202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2370979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Blue purple">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01D2CA4-939C-12C2-DF49-53BE4EA4C1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0DABAD96-0284-76FF-D804-48E7FFCA08F5}"/>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83B5421E-4ADD-A198-F29A-1E6995BF576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095D3A15-0FF3-A39B-9FE4-D700A76E306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5" name="Slide Number Placeholder 5">
            <a:extLst>
              <a:ext uri="{FF2B5EF4-FFF2-40B4-BE49-F238E27FC236}">
                <a16:creationId xmlns:a16="http://schemas.microsoft.com/office/drawing/2014/main" id="{1500FE9F-6561-665F-A4F4-C9C4B4490CF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3E7AC149-8642-9FB6-B94B-6AE9EBA68E8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AAEAC5E7-CC2A-C92B-8A73-1CCA99C6D1D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3280560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Orange re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734BF0FE-66B0-30DC-7C7E-0C60AC6208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Text Placeholder 42">
            <a:extLst>
              <a:ext uri="{FF2B5EF4-FFF2-40B4-BE49-F238E27FC236}">
                <a16:creationId xmlns:a16="http://schemas.microsoft.com/office/drawing/2014/main" id="{915CB6A6-17E7-3E33-E841-80BBD7036B36}"/>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11B8FE6-8F1C-8435-F33C-EE04C6A6A1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3" name="TextBox 2">
            <a:extLst>
              <a:ext uri="{FF2B5EF4-FFF2-40B4-BE49-F238E27FC236}">
                <a16:creationId xmlns:a16="http://schemas.microsoft.com/office/drawing/2014/main" id="{84ADD582-662A-968D-5C24-5CA64213D2B3}"/>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5" name="Slide Number Placeholder 5">
            <a:extLst>
              <a:ext uri="{FF2B5EF4-FFF2-40B4-BE49-F238E27FC236}">
                <a16:creationId xmlns:a16="http://schemas.microsoft.com/office/drawing/2014/main" id="{05F3FD1C-6350-9A05-9CDB-7BB8B8E7A00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012A125E-82E9-339B-8DD3-4F99BEB92E0B}"/>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17D3F80D-5C28-6DFD-0EBA-3C78C0C423C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40429169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Blue green">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98BFE0-FEAC-1333-6BF5-7907903B2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EF5C81FB-4A41-2E38-2638-F82CC70C7B5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A5713A89-53EE-064B-A22B-BEF22E8A423C}"/>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5" name="Slide Number Placeholder 5">
            <a:extLst>
              <a:ext uri="{FF2B5EF4-FFF2-40B4-BE49-F238E27FC236}">
                <a16:creationId xmlns:a16="http://schemas.microsoft.com/office/drawing/2014/main" id="{2CE94F9F-2BD2-F9A5-9E54-07CF4258A96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A2CF6175-9699-E7CE-E715-F09EA01BC759}"/>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94D4D419-E0F3-2260-2C17-B30C90428F2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13510216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lu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ACC9534-D4F4-B471-C3A8-8380F72B34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7" name="TextBox 6">
            <a:extLst>
              <a:ext uri="{FF2B5EF4-FFF2-40B4-BE49-F238E27FC236}">
                <a16:creationId xmlns:a16="http://schemas.microsoft.com/office/drawing/2014/main" id="{8B02A8A8-2DC6-BFA7-0597-B3A0E2C7AC23}"/>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9" name="Slide Number Placeholder 5">
            <a:extLst>
              <a:ext uri="{FF2B5EF4-FFF2-40B4-BE49-F238E27FC236}">
                <a16:creationId xmlns:a16="http://schemas.microsoft.com/office/drawing/2014/main" id="{BD8CED17-0DB9-2715-7150-DBF236275C4B}"/>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FA158F57-86DC-B003-644B-932675851596}"/>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2">
            <a:extLst>
              <a:ext uri="{FF2B5EF4-FFF2-40B4-BE49-F238E27FC236}">
                <a16:creationId xmlns:a16="http://schemas.microsoft.com/office/drawing/2014/main" id="{396E0D0B-5511-E73A-4166-3C440265E90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3761BFBE-2F2E-2C4F-848A-E8505169811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Tree>
    <p:extLst>
      <p:ext uri="{BB962C8B-B14F-4D97-AF65-F5344CB8AC3E}">
        <p14:creationId xmlns:p14="http://schemas.microsoft.com/office/powerpoint/2010/main" val="34138688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 Green blue">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EF89375-E21D-F63F-06A8-C59355F12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EBD7979C-B9C6-8A09-B241-FD1FED4BAC89}"/>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B7B0CAF0-3BC0-2F0C-A2D6-BD2777136ABD}"/>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DFE11313-A28D-C9D5-388D-F3DCE472D73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5423B194-3C18-4ED2-C954-ADB91F99CDD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3A46B4C4-EAE8-DC64-8EE7-085376B9F0C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868AEA7C-4869-2294-8EAF-A87420CD474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18490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CAA37820-182D-1EB7-AF8B-A6B34F63F68F}"/>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CE2E5BE2-B331-A0C0-8C3D-3B644FF16CA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C4471E01-4B5D-597C-1AAD-279941B82E1C}"/>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177C34D5-50E3-692A-4113-A20C2953002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30136354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 Blue pink">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39F40A4-C4FE-CE81-4DDE-1096BF05B1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04350EF6-70D2-8CA6-C8B4-23AD48C51B92}"/>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E3C5F24B-DEBE-91F4-60EF-98DB9598FC4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0430F02E-A1F8-79E9-1749-B79A96144ED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FABBDCAD-55AC-A504-7AB9-9EA8B4E0982A}"/>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3870B6CA-17E5-8094-AABA-A4EB4CF4DD7D}"/>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B471460-440F-63D0-B43A-D4E98094F4B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53694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 Pink">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1011232-FEC1-556E-5D81-2627C46F6D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E305D3B8-631A-ECF6-F436-B2BCDEC1D146}"/>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A5AA4292-461B-4E6C-D0DF-22D79FF5659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E83B83EF-F13E-0C9F-A72E-1028FFB5C1A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7583F4ED-E4FB-BC79-63D6-917602298C36}"/>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D7AF8DF3-63F0-80CE-4E26-5256A0E0248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D0AD8F7-2131-0B88-1728-D3CA421A2D2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18426698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 Blue purple">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3465075C-3A04-8F21-2D96-F11146239A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A77D7537-AB6E-150C-8EAC-2488703A5501}"/>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B6DD48B6-4C1B-73D2-03B9-15D30FCE5E9E}"/>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64D70B58-DDCB-C449-2352-59773ED88AE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609F40CE-5FD9-0148-24E8-B471F0E808B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921AF8C9-7D93-7437-46E4-70C04BC1FCD9}"/>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4086F6C-E115-654F-39E3-04AE3FA5602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1870641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 Orange red">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C7C13A4-489B-3211-82FF-868A0A256E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490672C-BECC-A8CE-2FB2-AF9FB16315DB}"/>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A3EA2D57-26D4-3FE7-0AD1-EEED4BE8BED6}"/>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3244009B-B9FA-D5C6-D5E3-5563DC7638F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2FD42FBA-921E-BB93-CEB5-51CAED5F599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DADC54FF-C0E3-D235-2C4E-2FB66C6E9ED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8E3A682F-0F88-48F0-97B1-60B5B2477F9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15115654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 Blue green">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3A71822B-C712-A4E6-919B-405BA7F21A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113608E-22FD-657F-8D07-CD39EC97958A}"/>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DA917A93-F7DB-3A50-D98B-8185FF15DE00}"/>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08D8095F-7FCC-5669-F881-F66619242228}"/>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A8F3D3FE-D0C9-59C1-F189-DA228D51A05B}"/>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7F167DEA-E276-FD24-54AA-B4A09328CCE6}"/>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5BDAA131-A001-A420-C695-237DBC40265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1289778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 Blue">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08FFEE3-9429-FB20-94DA-036B3BA28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F97AAA9-D469-5AE4-F90F-9020A3DDBE0A}"/>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C2E78338-BF1F-47F8-574E-5A79325DD1F8}"/>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BEABEE7F-B8A9-CDE0-CB0E-B91BA834B8F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42EAFBE4-3E55-88EC-6263-AA83BE68E7C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55877F46-FE15-EE6B-7255-F5187038A7A8}"/>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F62DDA2E-E23F-3C1F-FBA8-13E4AE5F3526}"/>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380662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1 White end slide">
    <p:bg>
      <p:bgPr>
        <a:solidFill>
          <a:schemeClr val="bg1"/>
        </a:solidFill>
        <a:effectLst/>
      </p:bgPr>
    </p:bg>
    <p:spTree>
      <p:nvGrpSpPr>
        <p:cNvPr id="1" name=""/>
        <p:cNvGrpSpPr/>
        <p:nvPr/>
      </p:nvGrpSpPr>
      <p:grpSpPr>
        <a:xfrm>
          <a:off x="0" y="0"/>
          <a:ext cx="0" cy="0"/>
          <a:chOff x="0" y="0"/>
          <a:chExt cx="0" cy="0"/>
        </a:xfrm>
      </p:grpSpPr>
      <p:grpSp>
        <p:nvGrpSpPr>
          <p:cNvPr id="2" name="Graphic 3">
            <a:extLst>
              <a:ext uri="{FF2B5EF4-FFF2-40B4-BE49-F238E27FC236}">
                <a16:creationId xmlns:a16="http://schemas.microsoft.com/office/drawing/2014/main" id="{46DC4F6B-8D28-1514-E83F-9C8BC35CC881}"/>
              </a:ext>
            </a:extLst>
          </p:cNvPr>
          <p:cNvGrpSpPr/>
          <p:nvPr userDrawn="1"/>
        </p:nvGrpSpPr>
        <p:grpSpPr>
          <a:xfrm>
            <a:off x="1833317" y="1954988"/>
            <a:ext cx="5477366" cy="1233523"/>
            <a:chOff x="469958" y="1647414"/>
            <a:chExt cx="8205029" cy="1847802"/>
          </a:xfrm>
          <a:solidFill>
            <a:schemeClr val="accent1"/>
          </a:solidFill>
        </p:grpSpPr>
        <p:sp>
          <p:nvSpPr>
            <p:cNvPr id="3" name="Freeform 10">
              <a:extLst>
                <a:ext uri="{FF2B5EF4-FFF2-40B4-BE49-F238E27FC236}">
                  <a16:creationId xmlns:a16="http://schemas.microsoft.com/office/drawing/2014/main" id="{528AAC0C-F8F7-997C-49C5-2DDCFFEF4C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4" name="Freeform 11">
              <a:extLst>
                <a:ext uri="{FF2B5EF4-FFF2-40B4-BE49-F238E27FC236}">
                  <a16:creationId xmlns:a16="http://schemas.microsoft.com/office/drawing/2014/main" id="{709A296F-6430-7EEE-74D0-2B39CDE8E8CE}"/>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5" name="Freeform 12">
              <a:extLst>
                <a:ext uri="{FF2B5EF4-FFF2-40B4-BE49-F238E27FC236}">
                  <a16:creationId xmlns:a16="http://schemas.microsoft.com/office/drawing/2014/main" id="{98732BD3-7687-3964-C382-BE79A166885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6" name="Freeform 13">
              <a:extLst>
                <a:ext uri="{FF2B5EF4-FFF2-40B4-BE49-F238E27FC236}">
                  <a16:creationId xmlns:a16="http://schemas.microsoft.com/office/drawing/2014/main" id="{9F629670-5E2F-8BFA-0D73-6127F5336BE0}"/>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9B99146A-4055-2125-3098-1EF0E51C585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52391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2" y="1260000"/>
            <a:ext cx="2697658"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4095FB67-347C-9744-DDEC-EB9F26AE1E3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68A08A66-7F86-F362-AA5F-FEC2F95CF47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11E32FE7-F16C-F5A2-7976-C8AE67A2B607}"/>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A1B4CAA9-38F1-6F57-641C-B296225D4BB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114969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27239245-EC69-0915-96DF-689D05839B6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11E7D37B-C01D-8FDC-39D7-B6613DBAB48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12D8ACCE-D657-1865-39B4-712A9F5DDA4A}"/>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CD2F1279-1655-0D51-01CE-FA8A8342117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1957851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 Numbered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dirty="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600" indent="-228600">
              <a:lnSpc>
                <a:spcPct val="100000"/>
              </a:lnSpc>
              <a:spcBef>
                <a:spcPts val="0"/>
              </a:spcBef>
              <a:spcAft>
                <a:spcPts val="600"/>
              </a:spcAft>
              <a:buFont typeface="+mj-lt"/>
              <a:buAutoNum type="arabicPeriod"/>
              <a:defRPr sz="1200">
                <a:solidFill>
                  <a:schemeClr val="tx2"/>
                </a:solidFill>
              </a:defRPr>
            </a:lvl1pPr>
            <a:lvl2pPr marL="408600" indent="-228600">
              <a:lnSpc>
                <a:spcPct val="100000"/>
              </a:lnSpc>
              <a:spcBef>
                <a:spcPts val="0"/>
              </a:spcBef>
              <a:spcAft>
                <a:spcPts val="600"/>
              </a:spcAft>
              <a:buFont typeface="+mj-lt"/>
              <a:buAutoNum type="arabicPeriod" startAt="2"/>
              <a:defRPr sz="1200">
                <a:solidFill>
                  <a:schemeClr val="tx2"/>
                </a:solidFill>
              </a:defRPr>
            </a:lvl2pPr>
            <a:lvl3pPr marL="588600" indent="-228600">
              <a:lnSpc>
                <a:spcPct val="100000"/>
              </a:lnSpc>
              <a:spcBef>
                <a:spcPts val="0"/>
              </a:spcBef>
              <a:spcAft>
                <a:spcPts val="600"/>
              </a:spcAft>
              <a:buFont typeface="+mj-lt"/>
              <a:buAutoNum type="arabicPeriod" startAt="3"/>
              <a:defRPr sz="1200">
                <a:solidFill>
                  <a:schemeClr val="tx2"/>
                </a:solidFill>
              </a:defRPr>
            </a:lvl3pPr>
            <a:lvl4pPr marL="768600" indent="-228600">
              <a:lnSpc>
                <a:spcPct val="100000"/>
              </a:lnSpc>
              <a:spcBef>
                <a:spcPts val="0"/>
              </a:spcBef>
              <a:spcAft>
                <a:spcPts val="600"/>
              </a:spcAft>
              <a:buFont typeface="+mj-lt"/>
              <a:buAutoNum type="arabicPeriod" startAt="4"/>
              <a:defRPr sz="1200">
                <a:solidFill>
                  <a:schemeClr val="tx2"/>
                </a:solidFill>
              </a:defRPr>
            </a:lvl4pPr>
            <a:lvl5pPr marL="957150" indent="-228600">
              <a:lnSpc>
                <a:spcPct val="100000"/>
              </a:lnSpc>
              <a:spcBef>
                <a:spcPts val="0"/>
              </a:spcBef>
              <a:spcAft>
                <a:spcPts val="600"/>
              </a:spcAft>
              <a:buFont typeface="+mj-lt"/>
              <a:buAutoNum type="arabicPeriod" startAt="5"/>
              <a:defRPr sz="1200">
                <a:solidFill>
                  <a:schemeClr val="tx2"/>
                </a:solidFill>
              </a:defRPr>
            </a:lvl5pPr>
          </a:lstStyle>
          <a:p>
            <a:pPr lvl="0"/>
            <a:r>
              <a:rPr lang="en-US" dirty="0"/>
              <a:t>Text here</a:t>
            </a:r>
          </a:p>
          <a:p>
            <a:pPr lvl="1"/>
            <a:r>
              <a:rPr lang="en-US" dirty="0"/>
              <a:t>Text here</a:t>
            </a:r>
          </a:p>
          <a:p>
            <a:pPr lvl="2"/>
            <a:r>
              <a:rPr lang="en-US" dirty="0"/>
              <a:t>Text here</a:t>
            </a:r>
          </a:p>
          <a:p>
            <a:pPr lvl="3"/>
            <a:r>
              <a:rPr lang="en-US" dirty="0"/>
              <a:t>Text here</a:t>
            </a:r>
          </a:p>
          <a:p>
            <a:pPr marL="957150" marR="0" lvl="4" indent="-228600" algn="l" defTabSz="685800" rtl="0" eaLnBrk="1" fontAlgn="auto" latinLnBrk="0" hangingPunct="1">
              <a:lnSpc>
                <a:spcPct val="100000"/>
              </a:lnSpc>
              <a:spcBef>
                <a:spcPts val="0"/>
              </a:spcBef>
              <a:spcAft>
                <a:spcPts val="300"/>
              </a:spcAft>
              <a:buClrTx/>
              <a:buSzTx/>
              <a:tabLst/>
              <a:defRPr/>
            </a:pPr>
            <a:r>
              <a:rPr lang="en-US" dirty="0"/>
              <a:t>Text here</a:t>
            </a:r>
          </a:p>
        </p:txBody>
      </p:sp>
      <p:pic>
        <p:nvPicPr>
          <p:cNvPr id="5" name="Graphic 4">
            <a:extLst>
              <a:ext uri="{FF2B5EF4-FFF2-40B4-BE49-F238E27FC236}">
                <a16:creationId xmlns:a16="http://schemas.microsoft.com/office/drawing/2014/main" id="{E5F6DF56-1BC2-2F0B-C57B-C1D817B1491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5D6B4C56-703F-C230-A142-8BA0A116DED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1F6435CA-6601-0B80-DBC4-827F05548E9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6DD1AEB7-7A91-F37A-8098-1A01C413E0CA}"/>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D1F0A7CA-1E30-E2BF-7969-46EE62F47BE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1231468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 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accent1"/>
                </a:solidFill>
                <a:latin typeface="Nokia Pure Headline Ultra Light" panose="020B0204020202020204" pitchFamily="34" charset="0"/>
              </a:defRPr>
            </a:lvl1pPr>
          </a:lstStyle>
          <a:p>
            <a:pPr lvl="0"/>
            <a:r>
              <a:rPr lang="en-US" dirty="0"/>
              <a:t>Click to edit headline</a:t>
            </a:r>
          </a:p>
        </p:txBody>
      </p:sp>
      <p:sp>
        <p:nvSpPr>
          <p:cNvPr id="10" name="TextBox 9">
            <a:extLst>
              <a:ext uri="{FF2B5EF4-FFF2-40B4-BE49-F238E27FC236}">
                <a16:creationId xmlns:a16="http://schemas.microsoft.com/office/drawing/2014/main" id="{2F47F401-BF7E-355C-C976-B4494F0FF7C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330667D5-1EF4-ED72-580D-4CC841A8EFE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42C2BFC7-9CB5-7F26-76B9-912A813A2A5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FE6CA1EE-0942-8B45-95D0-3E2681D73D5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4990224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891639"/>
      </p:ext>
    </p:extLst>
  </p:cSld>
  <p:clrMap bg1="lt1" tx1="dk1" bg2="lt2" tx2="dk2" accent1="accent1" accent2="accent2" accent3="accent3" accent4="accent4" accent5="accent5" accent6="accent6" hlink="hlink" folHlink="folHlink"/>
  <p:sldLayoutIdLst>
    <p:sldLayoutId id="2147483663" r:id="rId1"/>
    <p:sldLayoutId id="2147483726" r:id="rId2"/>
    <p:sldLayoutId id="2147483776" r:id="rId3"/>
    <p:sldLayoutId id="2147483778" r:id="rId4"/>
    <p:sldLayoutId id="2147483779" r:id="rId5"/>
    <p:sldLayoutId id="2147483780" r:id="rId6"/>
    <p:sldLayoutId id="2147483781" r:id="rId7"/>
    <p:sldLayoutId id="2147483777" r:id="rId8"/>
    <p:sldLayoutId id="2147483796" r:id="rId9"/>
    <p:sldLayoutId id="2147483812" r:id="rId10"/>
    <p:sldLayoutId id="2147483763" r:id="rId11"/>
    <p:sldLayoutId id="2147483775" r:id="rId12"/>
    <p:sldLayoutId id="2147483794" r:id="rId13"/>
    <p:sldLayoutId id="2147483795"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9" r:id="rId23"/>
    <p:sldLayoutId id="2147483810" r:id="rId24"/>
    <p:sldLayoutId id="2147483805" r:id="rId25"/>
    <p:sldLayoutId id="2147483806" r:id="rId26"/>
    <p:sldLayoutId id="2147483807" r:id="rId27"/>
    <p:sldLayoutId id="2147483808" r:id="rId28"/>
    <p:sldLayoutId id="2147483753" r:id="rId29"/>
    <p:sldLayoutId id="2147483757" r:id="rId30"/>
    <p:sldLayoutId id="2147483758" r:id="rId31"/>
    <p:sldLayoutId id="2147483815" r:id="rId32"/>
    <p:sldLayoutId id="2147483760" r:id="rId33"/>
    <p:sldLayoutId id="2147483761" r:id="rId34"/>
    <p:sldLayoutId id="2147483762" r:id="rId35"/>
    <p:sldLayoutId id="2147483813" r:id="rId36"/>
    <p:sldLayoutId id="2147483774" r:id="rId37"/>
    <p:sldLayoutId id="2147483755" r:id="rId38"/>
    <p:sldLayoutId id="2147483756" r:id="rId39"/>
    <p:sldLayoutId id="2147483793" r:id="rId40"/>
    <p:sldLayoutId id="2147483814" r:id="rId41"/>
    <p:sldLayoutId id="2147483746" r:id="rId42"/>
    <p:sldLayoutId id="2147483747" r:id="rId43"/>
    <p:sldLayoutId id="2147483748" r:id="rId44"/>
    <p:sldLayoutId id="2147483749" r:id="rId45"/>
    <p:sldLayoutId id="2147483750" r:id="rId46"/>
    <p:sldLayoutId id="2147483751" r:id="rId47"/>
    <p:sldLayoutId id="2147483791" r:id="rId48"/>
    <p:sldLayoutId id="2147483677" r:id="rId49"/>
    <p:sldLayoutId id="2147483769" r:id="rId50"/>
    <p:sldLayoutId id="2147483773" r:id="rId51"/>
    <p:sldLayoutId id="2147483770" r:id="rId52"/>
    <p:sldLayoutId id="2147483771" r:id="rId53"/>
    <p:sldLayoutId id="2147483772" r:id="rId54"/>
    <p:sldLayoutId id="2147483792" r:id="rId55"/>
    <p:sldLayoutId id="2147483679" r:id="rId56"/>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F4584-A238-F682-7968-31DB59646D65}"/>
              </a:ext>
            </a:extLst>
          </p:cNvPr>
          <p:cNvSpPr>
            <a:spLocks noGrp="1"/>
          </p:cNvSpPr>
          <p:nvPr>
            <p:ph type="title"/>
          </p:nvPr>
        </p:nvSpPr>
        <p:spPr>
          <a:xfrm>
            <a:off x="417530" y="910773"/>
            <a:ext cx="4901229" cy="1244465"/>
          </a:xfrm>
        </p:spPr>
        <p:txBody>
          <a:bodyPr/>
          <a:lstStyle/>
          <a:p>
            <a:r>
              <a:rPr lang="en-US" dirty="0"/>
              <a:t>PDU set RTP HE</a:t>
            </a:r>
          </a:p>
        </p:txBody>
      </p:sp>
      <p:sp>
        <p:nvSpPr>
          <p:cNvPr id="4" name="Text Placeholder 3">
            <a:extLst>
              <a:ext uri="{FF2B5EF4-FFF2-40B4-BE49-F238E27FC236}">
                <a16:creationId xmlns:a16="http://schemas.microsoft.com/office/drawing/2014/main" id="{01ACDEDB-24E6-2B78-F7E7-515259ADC01B}"/>
              </a:ext>
            </a:extLst>
          </p:cNvPr>
          <p:cNvSpPr>
            <a:spLocks noGrp="1"/>
          </p:cNvSpPr>
          <p:nvPr>
            <p:ph type="body" sz="quarter" idx="12"/>
          </p:nvPr>
        </p:nvSpPr>
        <p:spPr>
          <a:xfrm>
            <a:off x="417531" y="2335810"/>
            <a:ext cx="3909884" cy="590953"/>
          </a:xfrm>
        </p:spPr>
        <p:txBody>
          <a:bodyPr/>
          <a:lstStyle/>
          <a:p>
            <a:r>
              <a:rPr lang="en-US" dirty="0"/>
              <a:t>Saba Ahsan</a:t>
            </a:r>
          </a:p>
        </p:txBody>
      </p:sp>
      <p:sp>
        <p:nvSpPr>
          <p:cNvPr id="2" name="Footer Placeholder 1">
            <a:extLst>
              <a:ext uri="{FF2B5EF4-FFF2-40B4-BE49-F238E27FC236}">
                <a16:creationId xmlns:a16="http://schemas.microsoft.com/office/drawing/2014/main" id="{D4743745-B170-2993-92CB-2135631A4E9C}"/>
              </a:ext>
            </a:extLst>
          </p:cNvPr>
          <p:cNvSpPr>
            <a:spLocks noGrp="1"/>
          </p:cNvSpPr>
          <p:nvPr>
            <p:ph type="ftr" sz="quarter" idx="3"/>
          </p:nvPr>
        </p:nvSpPr>
        <p:spPr/>
        <p:txBody>
          <a:body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414068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09EA45-A4A9-5CC3-5D21-0DD44C9785E7}"/>
              </a:ext>
            </a:extLst>
          </p:cNvPr>
          <p:cNvSpPr>
            <a:spLocks noGrp="1"/>
          </p:cNvSpPr>
          <p:nvPr>
            <p:ph type="body" sz="quarter" idx="12"/>
          </p:nvPr>
        </p:nvSpPr>
        <p:spPr/>
        <p:txBody>
          <a:bodyPr/>
          <a:lstStyle/>
          <a:p>
            <a:r>
              <a:rPr lang="en-GB" dirty="0"/>
              <a:t>List of Open Issues</a:t>
            </a:r>
          </a:p>
        </p:txBody>
      </p:sp>
      <p:sp>
        <p:nvSpPr>
          <p:cNvPr id="3" name="Text Placeholder 2">
            <a:extLst>
              <a:ext uri="{FF2B5EF4-FFF2-40B4-BE49-F238E27FC236}">
                <a16:creationId xmlns:a16="http://schemas.microsoft.com/office/drawing/2014/main" id="{2FFD28D9-4F22-21E3-6443-4B56E1BB86AE}"/>
              </a:ext>
            </a:extLst>
          </p:cNvPr>
          <p:cNvSpPr>
            <a:spLocks noGrp="1"/>
          </p:cNvSpPr>
          <p:nvPr>
            <p:ph type="body" sz="quarter" idx="13"/>
          </p:nvPr>
        </p:nvSpPr>
        <p:spPr/>
        <p:txBody>
          <a:bodyPr/>
          <a:lstStyle/>
          <a:p>
            <a:endParaRPr lang="en-GB"/>
          </a:p>
        </p:txBody>
      </p:sp>
      <p:sp>
        <p:nvSpPr>
          <p:cNvPr id="4" name="Text Placeholder 3">
            <a:extLst>
              <a:ext uri="{FF2B5EF4-FFF2-40B4-BE49-F238E27FC236}">
                <a16:creationId xmlns:a16="http://schemas.microsoft.com/office/drawing/2014/main" id="{E173281C-E742-6D5F-097B-F8774E14A8AE}"/>
              </a:ext>
            </a:extLst>
          </p:cNvPr>
          <p:cNvSpPr>
            <a:spLocks noGrp="1"/>
          </p:cNvSpPr>
          <p:nvPr>
            <p:ph type="body" sz="quarter" idx="15"/>
          </p:nvPr>
        </p:nvSpPr>
        <p:spPr>
          <a:xfrm>
            <a:off x="417338" y="1260000"/>
            <a:ext cx="8308800" cy="3487554"/>
          </a:xfrm>
        </p:spPr>
        <p:txBody>
          <a:bodyPr/>
          <a:lstStyle/>
          <a:p>
            <a:pPr marL="228600" indent="-228600">
              <a:buFont typeface="+mj-lt"/>
              <a:buAutoNum type="arabicPeriod"/>
            </a:pPr>
            <a:r>
              <a:rPr lang="en-GB" dirty="0"/>
              <a:t>What is the deliverable to SA2 by Apr/May. </a:t>
            </a:r>
          </a:p>
          <a:p>
            <a:pPr marL="228600" indent="-228600">
              <a:buFont typeface="+mj-lt"/>
              <a:buAutoNum type="arabicPeriod"/>
            </a:pPr>
            <a:r>
              <a:rPr lang="en-GB" dirty="0"/>
              <a:t>Importance field: </a:t>
            </a:r>
          </a:p>
          <a:p>
            <a:pPr marL="408600" lvl="1" indent="-228600">
              <a:buFont typeface="+mj-lt"/>
              <a:buAutoNum type="arabicPeriod"/>
            </a:pPr>
            <a:r>
              <a:rPr lang="en-GB" dirty="0"/>
              <a:t>Definition of importance</a:t>
            </a:r>
          </a:p>
          <a:p>
            <a:pPr marL="408600" lvl="1" indent="-228600">
              <a:buFont typeface="+mj-lt"/>
              <a:buAutoNum type="arabicPeriod"/>
            </a:pPr>
            <a:r>
              <a:rPr lang="en-GB" dirty="0"/>
              <a:t>length (3 or 4 bits) and </a:t>
            </a:r>
          </a:p>
          <a:p>
            <a:pPr marL="408600" lvl="1" indent="-228600">
              <a:buFont typeface="+mj-lt"/>
              <a:buAutoNum type="arabicPeriod"/>
            </a:pPr>
            <a:r>
              <a:rPr lang="en-GB" dirty="0"/>
              <a:t>guidelines</a:t>
            </a:r>
          </a:p>
          <a:p>
            <a:pPr marL="228600" indent="-228600">
              <a:buFont typeface="+mj-lt"/>
              <a:buAutoNum type="arabicPeriod"/>
            </a:pPr>
            <a:r>
              <a:rPr lang="en-GB" dirty="0"/>
              <a:t>Burst indication: </a:t>
            </a:r>
          </a:p>
          <a:p>
            <a:pPr marL="408600" lvl="1" indent="-228600">
              <a:buFont typeface="+mj-lt"/>
              <a:buAutoNum type="arabicPeriod"/>
            </a:pPr>
            <a:r>
              <a:rPr lang="en-GB" dirty="0"/>
              <a:t>definition of burst, </a:t>
            </a:r>
          </a:p>
          <a:p>
            <a:pPr marL="408600" lvl="1" indent="-228600">
              <a:buFont typeface="+mj-lt"/>
              <a:buAutoNum type="arabicPeriod"/>
            </a:pPr>
            <a:r>
              <a:rPr lang="en-GB" dirty="0"/>
              <a:t>length, guidelines, </a:t>
            </a:r>
          </a:p>
          <a:p>
            <a:pPr marL="408600" lvl="1" indent="-228600">
              <a:buFont typeface="+mj-lt"/>
              <a:buAutoNum type="arabicPeriod"/>
            </a:pPr>
            <a:r>
              <a:rPr lang="en-GB" dirty="0"/>
              <a:t>extension or part of basic header. </a:t>
            </a:r>
          </a:p>
          <a:p>
            <a:pPr marL="228600" indent="-228600">
              <a:buFont typeface="+mj-lt"/>
              <a:buAutoNum type="arabicPeriod"/>
            </a:pPr>
            <a:r>
              <a:rPr lang="en-GB" dirty="0"/>
              <a:t>Length of PDU set sequence number: 6 recommended by Lenovo’s paper with possibility for reduction. </a:t>
            </a:r>
          </a:p>
          <a:p>
            <a:pPr marL="228600" indent="-228600">
              <a:buFont typeface="+mj-lt"/>
              <a:buAutoNum type="arabicPeriod"/>
            </a:pPr>
            <a:r>
              <a:rPr lang="en-GB" dirty="0"/>
              <a:t>Indicating type of PDU set information used to UPF via AF using control plane – the RTP HE id + extensions used</a:t>
            </a:r>
          </a:p>
          <a:p>
            <a:pPr marL="408600" lvl="1" indent="-228600">
              <a:buFont typeface="+mj-lt"/>
              <a:buAutoNum type="arabicPeriod"/>
            </a:pPr>
            <a:r>
              <a:rPr lang="en-GB" dirty="0"/>
              <a:t>How does the UPF identify which IP packets contain PDU set information. </a:t>
            </a:r>
          </a:p>
          <a:p>
            <a:pPr marL="228600" indent="-228600">
              <a:buFont typeface="+mj-lt"/>
              <a:buAutoNum type="arabicPeriod"/>
            </a:pPr>
            <a:r>
              <a:rPr lang="en-GB" dirty="0"/>
              <a:t>PDU set information using RTP header, payload, other HEs.- related to importance field </a:t>
            </a:r>
          </a:p>
          <a:p>
            <a:pPr marL="408600" lvl="1" indent="-228600">
              <a:buFont typeface="+mj-lt"/>
              <a:buAutoNum type="arabicPeriod"/>
            </a:pPr>
            <a:r>
              <a:rPr lang="en-GB" dirty="0"/>
              <a:t>Decide on reply to LS – S4-230465</a:t>
            </a:r>
          </a:p>
          <a:p>
            <a:endParaRPr lang="en-GB" dirty="0"/>
          </a:p>
        </p:txBody>
      </p:sp>
      <p:sp>
        <p:nvSpPr>
          <p:cNvPr id="5" name="Footer Placeholder 4">
            <a:extLst>
              <a:ext uri="{FF2B5EF4-FFF2-40B4-BE49-F238E27FC236}">
                <a16:creationId xmlns:a16="http://schemas.microsoft.com/office/drawing/2014/main" id="{AEDA7235-B8D6-9123-0352-443F4E732110}"/>
              </a:ext>
            </a:extLst>
          </p:cNvPr>
          <p:cNvSpPr>
            <a:spLocks noGrp="1"/>
          </p:cNvSpPr>
          <p:nvPr>
            <p:ph type="ftr" sz="quarter" idx="3"/>
          </p:nvPr>
        </p:nvSpPr>
        <p:spPr/>
        <p:txBody>
          <a:body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975525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222469-7DE8-724A-850F-80A22778136D}"/>
              </a:ext>
            </a:extLst>
          </p:cNvPr>
          <p:cNvSpPr>
            <a:spLocks noGrp="1"/>
          </p:cNvSpPr>
          <p:nvPr>
            <p:ph type="body" sz="quarter" idx="12"/>
          </p:nvPr>
        </p:nvSpPr>
        <p:spPr/>
        <p:txBody>
          <a:bodyPr/>
          <a:lstStyle/>
          <a:p>
            <a:r>
              <a:rPr lang="en-GB" dirty="0"/>
              <a:t>What is the deliverable to SA2</a:t>
            </a:r>
          </a:p>
        </p:txBody>
      </p:sp>
      <p:sp>
        <p:nvSpPr>
          <p:cNvPr id="3" name="Text Placeholder 2">
            <a:extLst>
              <a:ext uri="{FF2B5EF4-FFF2-40B4-BE49-F238E27FC236}">
                <a16:creationId xmlns:a16="http://schemas.microsoft.com/office/drawing/2014/main" id="{6C6CACFD-50C2-906E-9EAD-35D3717649C9}"/>
              </a:ext>
            </a:extLst>
          </p:cNvPr>
          <p:cNvSpPr>
            <a:spLocks noGrp="1"/>
          </p:cNvSpPr>
          <p:nvPr>
            <p:ph type="body" sz="quarter" idx="13"/>
          </p:nvPr>
        </p:nvSpPr>
        <p:spPr/>
        <p:txBody>
          <a:bodyPr/>
          <a:lstStyle/>
          <a:p>
            <a:endParaRPr lang="en-GB"/>
          </a:p>
        </p:txBody>
      </p:sp>
      <p:sp>
        <p:nvSpPr>
          <p:cNvPr id="4" name="Text Placeholder 3">
            <a:extLst>
              <a:ext uri="{FF2B5EF4-FFF2-40B4-BE49-F238E27FC236}">
                <a16:creationId xmlns:a16="http://schemas.microsoft.com/office/drawing/2014/main" id="{2378A54C-FFC3-FFD7-6980-AB8ED27BFBC2}"/>
              </a:ext>
            </a:extLst>
          </p:cNvPr>
          <p:cNvSpPr>
            <a:spLocks noGrp="1"/>
          </p:cNvSpPr>
          <p:nvPr>
            <p:ph type="body" sz="quarter" idx="15"/>
          </p:nvPr>
        </p:nvSpPr>
        <p:spPr/>
        <p:txBody>
          <a:bodyPr/>
          <a:lstStyle/>
          <a:p>
            <a:pPr marL="171450" indent="-171450">
              <a:buFont typeface="Arial" panose="020B0604020202020204" pitchFamily="34" charset="0"/>
              <a:buChar char="•"/>
            </a:pPr>
            <a:r>
              <a:rPr lang="en-GB" dirty="0"/>
              <a:t>Create a section in TS 26.522 that SA2 can refer to it. </a:t>
            </a:r>
          </a:p>
          <a:p>
            <a:pPr marL="351450" lvl="1" indent="-171450">
              <a:buFont typeface="Arial" panose="020B0604020202020204" pitchFamily="34" charset="0"/>
              <a:buChar char="•"/>
            </a:pPr>
            <a:r>
              <a:rPr lang="en-GB" dirty="0"/>
              <a:t>Set of requirements in terms of fields</a:t>
            </a:r>
          </a:p>
          <a:p>
            <a:pPr marL="531450" lvl="2" indent="-171450">
              <a:buFont typeface="Arial" panose="020B0604020202020204" pitchFamily="34" charset="0"/>
              <a:buChar char="•"/>
            </a:pPr>
            <a:r>
              <a:rPr lang="en-GB" dirty="0"/>
              <a:t>We still need to define the semantics of </a:t>
            </a:r>
          </a:p>
          <a:p>
            <a:pPr marL="711450" lvl="3" indent="-171450">
              <a:buFont typeface="Arial" panose="020B0604020202020204" pitchFamily="34" charset="0"/>
              <a:buChar char="•"/>
            </a:pPr>
            <a:r>
              <a:rPr lang="en-GB" dirty="0"/>
              <a:t>Burst indication - </a:t>
            </a:r>
          </a:p>
          <a:p>
            <a:pPr marL="711450" lvl="3" indent="-171450">
              <a:buFont typeface="Arial" panose="020B0604020202020204" pitchFamily="34" charset="0"/>
              <a:buChar char="•"/>
            </a:pPr>
            <a:r>
              <a:rPr lang="en-GB" dirty="0"/>
              <a:t>Importance field - </a:t>
            </a:r>
          </a:p>
          <a:p>
            <a:pPr marL="171450" indent="-171450">
              <a:buFont typeface="Arial" panose="020B0604020202020204" pitchFamily="34" charset="0"/>
              <a:buChar char="•"/>
            </a:pPr>
            <a:r>
              <a:rPr lang="en-GB" dirty="0"/>
              <a:t>Have one section on Stage 2 at least by the deadline? </a:t>
            </a:r>
          </a:p>
          <a:p>
            <a:pPr marL="171450" indent="-171450">
              <a:buFont typeface="Arial" panose="020B0604020202020204" pitchFamily="34" charset="0"/>
              <a:buChar char="•"/>
            </a:pPr>
            <a:r>
              <a:rPr lang="en-GB" dirty="0"/>
              <a:t>Multiple subsections can be filled in the long term. </a:t>
            </a:r>
          </a:p>
          <a:p>
            <a:pPr marL="171450" indent="-171450">
              <a:buFont typeface="Arial" panose="020B0604020202020204" pitchFamily="34" charset="0"/>
              <a:buChar char="•"/>
            </a:pPr>
            <a:r>
              <a:rPr lang="en-GB" dirty="0"/>
              <a:t>Let SA2 know in the LS  that we define the guidelines by end of Rel-18. </a:t>
            </a:r>
          </a:p>
          <a:p>
            <a:pPr marL="171450" indent="-171450">
              <a:buFont typeface="Arial" panose="020B0604020202020204" pitchFamily="34" charset="0"/>
              <a:buChar char="•"/>
            </a:pPr>
            <a:r>
              <a:rPr lang="en-GB" dirty="0"/>
              <a:t>Does SA2 expect us to define how to extract PDU set information or is it set by the RTP sender?</a:t>
            </a:r>
          </a:p>
          <a:p>
            <a:pPr marL="351450" lvl="1" indent="-171450">
              <a:buFont typeface="Arial" panose="020B0604020202020204" pitchFamily="34" charset="0"/>
              <a:buChar char="•"/>
            </a:pPr>
            <a:r>
              <a:rPr lang="en-GB" dirty="0"/>
              <a:t>We can define the PDU set HE where the RTP sender sets it </a:t>
            </a:r>
          </a:p>
          <a:p>
            <a:pPr marL="351450" lvl="1" indent="-171450">
              <a:buFont typeface="Arial" panose="020B0604020202020204" pitchFamily="34" charset="0"/>
              <a:buChar char="•"/>
            </a:pPr>
            <a:r>
              <a:rPr lang="en-GB" dirty="0"/>
              <a:t>The alternative is for the UPF to extract it from the existing RTP headers, payloads, extensions etc. </a:t>
            </a:r>
          </a:p>
          <a:p>
            <a:pPr marL="531450" lvl="2" indent="-171450">
              <a:buFont typeface="Arial" panose="020B0604020202020204" pitchFamily="34" charset="0"/>
              <a:buChar char="•"/>
            </a:pPr>
            <a:r>
              <a:rPr lang="en-GB" dirty="0"/>
              <a:t>We may want to prefer the RTP HE instead of defining these guidelines. </a:t>
            </a:r>
          </a:p>
          <a:p>
            <a:pPr marL="171450" indent="-171450">
              <a:buFont typeface="Arial" panose="020B0604020202020204" pitchFamily="34" charset="0"/>
              <a:buChar char="•"/>
            </a:pPr>
            <a:endParaRPr lang="en-GB" dirty="0"/>
          </a:p>
        </p:txBody>
      </p:sp>
      <p:sp>
        <p:nvSpPr>
          <p:cNvPr id="5" name="Footer Placeholder 4">
            <a:extLst>
              <a:ext uri="{FF2B5EF4-FFF2-40B4-BE49-F238E27FC236}">
                <a16:creationId xmlns:a16="http://schemas.microsoft.com/office/drawing/2014/main" id="{7E2F9C26-8BC4-A0F4-2AEB-C6F56607147A}"/>
              </a:ext>
            </a:extLst>
          </p:cNvPr>
          <p:cNvSpPr>
            <a:spLocks noGrp="1"/>
          </p:cNvSpPr>
          <p:nvPr>
            <p:ph type="ftr" sz="quarter" idx="3"/>
          </p:nvPr>
        </p:nvSpPr>
        <p:spPr/>
        <p:txBody>
          <a:body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3600356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49EC2A-AAA1-7808-F04D-4581EA44F50E}"/>
              </a:ext>
            </a:extLst>
          </p:cNvPr>
          <p:cNvSpPr>
            <a:spLocks noGrp="1"/>
          </p:cNvSpPr>
          <p:nvPr>
            <p:ph type="body" sz="quarter" idx="12"/>
          </p:nvPr>
        </p:nvSpPr>
        <p:spPr/>
        <p:txBody>
          <a:bodyPr/>
          <a:lstStyle/>
          <a:p>
            <a:r>
              <a:rPr lang="en-GB" dirty="0"/>
              <a:t>Burst definition in SA2</a:t>
            </a:r>
          </a:p>
        </p:txBody>
      </p:sp>
      <p:sp>
        <p:nvSpPr>
          <p:cNvPr id="3" name="Text Placeholder 2">
            <a:extLst>
              <a:ext uri="{FF2B5EF4-FFF2-40B4-BE49-F238E27FC236}">
                <a16:creationId xmlns:a16="http://schemas.microsoft.com/office/drawing/2014/main" id="{B1616AA1-F98E-F706-37EB-3C8DB83968C1}"/>
              </a:ext>
            </a:extLst>
          </p:cNvPr>
          <p:cNvSpPr>
            <a:spLocks noGrp="1"/>
          </p:cNvSpPr>
          <p:nvPr>
            <p:ph type="body" sz="quarter" idx="13"/>
          </p:nvPr>
        </p:nvSpPr>
        <p:spPr/>
        <p:txBody>
          <a:bodyPr/>
          <a:lstStyle/>
          <a:p>
            <a:endParaRPr lang="en-GB" dirty="0"/>
          </a:p>
        </p:txBody>
      </p:sp>
      <p:sp>
        <p:nvSpPr>
          <p:cNvPr id="4" name="Text Placeholder 3">
            <a:extLst>
              <a:ext uri="{FF2B5EF4-FFF2-40B4-BE49-F238E27FC236}">
                <a16:creationId xmlns:a16="http://schemas.microsoft.com/office/drawing/2014/main" id="{1F06C95A-B78B-0CD6-9A8C-BDB8CD21AA63}"/>
              </a:ext>
            </a:extLst>
          </p:cNvPr>
          <p:cNvSpPr>
            <a:spLocks noGrp="1"/>
          </p:cNvSpPr>
          <p:nvPr>
            <p:ph type="body" sz="quarter" idx="15"/>
          </p:nvPr>
        </p:nvSpPr>
        <p:spPr/>
        <p:txBody>
          <a:bodyPr/>
          <a:lstStyle/>
          <a:p>
            <a:r>
              <a:rPr lang="en-GB" sz="1100" dirty="0">
                <a:effectLst/>
                <a:latin typeface="Arial" panose="020B0604020202020204" pitchFamily="34" charset="0"/>
                <a:ea typeface="Times New Roman" panose="02020603050405020304" pitchFamily="18" charset="0"/>
                <a:cs typeface="Times New Roman" panose="02020603050405020304" pitchFamily="18" charset="0"/>
              </a:rPr>
              <a:t>In SA2-&gt;</a:t>
            </a:r>
          </a:p>
          <a:p>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Data Burst:</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 set of multiple PDUs generated and sent by the application in a short period of time. </a:t>
            </a:r>
            <a:r>
              <a:rPr lang="en-GB" sz="1100" dirty="0">
                <a:effectLst/>
                <a:latin typeface="Arial" panose="020B0604020202020204" pitchFamily="34" charset="0"/>
                <a:ea typeface="DengXian" panose="02010600030101010101" pitchFamily="2" charset="-122"/>
                <a:cs typeface="Times New Roman" panose="02020603050405020304" pitchFamily="18" charset="0"/>
              </a:rPr>
              <a:t>A Data Burst can be composed by one or multiple PDU Sets.</a:t>
            </a:r>
            <a:endParaRPr lang="en-GB" sz="1100" dirty="0">
              <a:latin typeface="Arial" panose="020B0604020202020204" pitchFamily="34" charset="0"/>
              <a:ea typeface="DengXian" panose="02010600030101010101" pitchFamily="2" charset="-122"/>
              <a:cs typeface="Times New Roman" panose="02020603050405020304" pitchFamily="18" charset="0"/>
            </a:endParaRPr>
          </a:p>
          <a:p>
            <a:r>
              <a:rPr lang="en-GB" sz="1100" dirty="0">
                <a:latin typeface="Arial" panose="020B0604020202020204" pitchFamily="34" charset="0"/>
                <a:ea typeface="DengXian" panose="02010600030101010101" pitchFamily="2" charset="-122"/>
                <a:cs typeface="Times New Roman" panose="02020603050405020304" pitchFamily="18" charset="0"/>
              </a:rPr>
              <a:t>In SA4-&gt;</a:t>
            </a:r>
          </a:p>
          <a:p>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Data Burst:</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 </a:t>
            </a:r>
            <a:r>
              <a:rPr lang="en-GB"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data burst is </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set of multiple PDUs generated and sent by the application </a:t>
            </a:r>
            <a:r>
              <a:rPr lang="en-GB"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such that </a:t>
            </a:r>
            <a:r>
              <a:rPr lang="en-GB" sz="1100" strike="sngStrike" dirty="0">
                <a:effectLst/>
                <a:latin typeface="Arial" panose="020B0604020202020204" pitchFamily="34" charset="0"/>
                <a:ea typeface="Times New Roman" panose="02020603050405020304" pitchFamily="18" charset="0"/>
                <a:cs typeface="Times New Roman" panose="02020603050405020304" pitchFamily="18" charset="0"/>
              </a:rPr>
              <a:t>in a short period of time. </a:t>
            </a:r>
            <a:r>
              <a:rPr lang="en-GB" sz="1100" strike="sngStrike"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a:t>
            </a:r>
            <a:r>
              <a:rPr lang="en-GB" sz="11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here is an idle period between two bursts.</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100" dirty="0">
                <a:effectLst/>
                <a:latin typeface="Arial" panose="020B0604020202020204" pitchFamily="34" charset="0"/>
                <a:ea typeface="DengXian" panose="02010600030101010101" pitchFamily="2" charset="-122"/>
                <a:cs typeface="Times New Roman" panose="02020603050405020304" pitchFamily="18" charset="0"/>
              </a:rPr>
              <a:t>A Data Burst can be composed by one or multiple PDU Sets. </a:t>
            </a:r>
            <a:endParaRPr lang="en-GB" sz="1100" dirty="0">
              <a:latin typeface="Arial" panose="020B0604020202020204" pitchFamily="34" charset="0"/>
              <a:ea typeface="DengXian" panose="02010600030101010101" pitchFamily="2" charset="-122"/>
              <a:cs typeface="Times New Roman" panose="02020603050405020304" pitchFamily="18" charset="0"/>
            </a:endParaRPr>
          </a:p>
          <a:p>
            <a:r>
              <a:rPr lang="en-GB" sz="1100" dirty="0">
                <a:effectLst/>
                <a:latin typeface="Arial" panose="020B0604020202020204" pitchFamily="34" charset="0"/>
                <a:ea typeface="DengXian" panose="02010600030101010101" pitchFamily="2" charset="-122"/>
                <a:cs typeface="Times New Roman" panose="02020603050405020304" pitchFamily="18" charset="0"/>
              </a:rPr>
              <a:t>Considerations: </a:t>
            </a:r>
          </a:p>
          <a:p>
            <a:pPr marL="285750" indent="-285750">
              <a:buFont typeface="Arial" panose="020B0604020202020204" pitchFamily="34" charset="0"/>
              <a:buChar char="•"/>
            </a:pPr>
            <a:r>
              <a:rPr lang="en-GB" sz="1100" dirty="0">
                <a:latin typeface="Arial" panose="020B0604020202020204" pitchFamily="34" charset="0"/>
                <a:ea typeface="DengXian" panose="02010600030101010101" pitchFamily="2" charset="-122"/>
                <a:cs typeface="Times New Roman" panose="02020603050405020304" pitchFamily="18" charset="0"/>
              </a:rPr>
              <a:t>What is the duration of this idle period? </a:t>
            </a:r>
          </a:p>
          <a:p>
            <a:pPr marL="285750" indent="-285750">
              <a:buFont typeface="Arial" panose="020B0604020202020204" pitchFamily="34" charset="0"/>
              <a:buChar char="•"/>
            </a:pPr>
            <a:r>
              <a:rPr lang="en-GB" sz="1100" dirty="0">
                <a:latin typeface="Arial" panose="020B0604020202020204" pitchFamily="34" charset="0"/>
                <a:ea typeface="DengXian" panose="02010600030101010101" pitchFamily="2" charset="-122"/>
                <a:cs typeface="Times New Roman" panose="02020603050405020304" pitchFamily="18" charset="0"/>
              </a:rPr>
              <a:t>If we define the time to next burst solution, we should consider some flexibility for the application server to decide. </a:t>
            </a:r>
          </a:p>
          <a:p>
            <a:pPr marL="285750" indent="-285750">
              <a:buFont typeface="Arial" panose="020B0604020202020204" pitchFamily="34" charset="0"/>
              <a:buChar char="•"/>
            </a:pPr>
            <a:r>
              <a:rPr lang="en-GB" sz="1100" dirty="0">
                <a:latin typeface="Arial" panose="020B0604020202020204" pitchFamily="34" charset="0"/>
                <a:ea typeface="DengXian" panose="02010600030101010101" pitchFamily="2" charset="-122"/>
                <a:cs typeface="Times New Roman" panose="02020603050405020304" pitchFamily="18" charset="0"/>
              </a:rPr>
              <a:t>We should consider that the data burst is used for putting the UEs to sleep and should define burst accordingly. </a:t>
            </a:r>
          </a:p>
          <a:p>
            <a:pPr marL="465750" lvl="1" indent="-285750">
              <a:buFont typeface="Arial" panose="020B0604020202020204" pitchFamily="34" charset="0"/>
              <a:buChar char="•"/>
            </a:pPr>
            <a:r>
              <a:rPr lang="en-GB" sz="1100" dirty="0">
                <a:latin typeface="Arial" panose="020B0604020202020204" pitchFamily="34" charset="0"/>
                <a:ea typeface="DengXian" panose="02010600030101010101" pitchFamily="2" charset="-122"/>
                <a:cs typeface="Times New Roman" panose="02020603050405020304" pitchFamily="18" charset="0"/>
              </a:rPr>
              <a:t>It may be okay to indicate the idle period threshold to RAN from the AS. If the bursts are too close the threshold can be zero. We should consider communicating this to SA2. </a:t>
            </a:r>
          </a:p>
          <a:p>
            <a:pPr marL="285750" indent="-285750">
              <a:buFont typeface="Arial" panose="020B0604020202020204" pitchFamily="34" charset="0"/>
              <a:buChar char="•"/>
            </a:pPr>
            <a:r>
              <a:rPr lang="en-GB" sz="1100" dirty="0">
                <a:latin typeface="Arial" panose="020B0604020202020204" pitchFamily="34" charset="0"/>
                <a:ea typeface="DengXian" panose="02010600030101010101" pitchFamily="2" charset="-122"/>
                <a:cs typeface="Times New Roman" panose="02020603050405020304" pitchFamily="18" charset="0"/>
              </a:rPr>
              <a:t>We should decide if the burst indication is for one flow or multiple flows </a:t>
            </a:r>
          </a:p>
          <a:p>
            <a:pPr marL="465750" lvl="1" indent="-285750">
              <a:buFont typeface="Arial" panose="020B0604020202020204" pitchFamily="34" charset="0"/>
              <a:buChar char="•"/>
            </a:pPr>
            <a:r>
              <a:rPr lang="en-GB" sz="1100" dirty="0">
                <a:latin typeface="Arial" panose="020B0604020202020204" pitchFamily="34" charset="0"/>
                <a:ea typeface="DengXian" panose="02010600030101010101" pitchFamily="2" charset="-122"/>
                <a:cs typeface="Times New Roman" panose="02020603050405020304" pitchFamily="18" charset="0"/>
              </a:rPr>
              <a:t>Can possibly be combined at UPF? Or can be done at RAN to consider for all flows and decide when to use power saving. </a:t>
            </a:r>
          </a:p>
          <a:p>
            <a:pPr marL="285750" indent="-285750">
              <a:buFont typeface="Arial" panose="020B0604020202020204" pitchFamily="34" charset="0"/>
              <a:buChar char="•"/>
            </a:pPr>
            <a:endParaRPr lang="en-GB" sz="1100" dirty="0">
              <a:effectLst/>
              <a:latin typeface="Arial" panose="020B0604020202020204" pitchFamily="34" charset="0"/>
              <a:ea typeface="DengXian" panose="02010600030101010101" pitchFamily="2" charset="-122"/>
              <a:cs typeface="Times New Roman" panose="02020603050405020304" pitchFamily="18" charset="0"/>
            </a:endParaRPr>
          </a:p>
          <a:p>
            <a:endParaRPr lang="en-GB" sz="1100" dirty="0">
              <a:effectLst/>
              <a:latin typeface="Arial" panose="020B0604020202020204" pitchFamily="34" charset="0"/>
              <a:ea typeface="DengXian" panose="02010600030101010101" pitchFamily="2" charset="-122"/>
              <a:cs typeface="Times New Roman" panose="02020603050405020304" pitchFamily="18" charset="0"/>
            </a:endParaRPr>
          </a:p>
          <a:p>
            <a:endParaRPr lang="en-GB" sz="1100" dirty="0">
              <a:effectLst/>
              <a:latin typeface="Arial" panose="020B0604020202020204" pitchFamily="34" charset="0"/>
              <a:ea typeface="DengXian" panose="02010600030101010101" pitchFamily="2" charset="-122"/>
              <a:cs typeface="Times New Roman" panose="02020603050405020304" pitchFamily="18" charset="0"/>
            </a:endParaRPr>
          </a:p>
          <a:p>
            <a:endParaRPr lang="en-GB" sz="1100" dirty="0">
              <a:latin typeface="Arial" panose="020B0604020202020204" pitchFamily="34" charset="0"/>
              <a:ea typeface="DengXian" panose="02010600030101010101" pitchFamily="2" charset="-122"/>
              <a:cs typeface="Times New Roman" panose="02020603050405020304" pitchFamily="18" charset="0"/>
            </a:endParaRPr>
          </a:p>
          <a:p>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900" dirty="0"/>
          </a:p>
        </p:txBody>
      </p:sp>
      <p:sp>
        <p:nvSpPr>
          <p:cNvPr id="5" name="Footer Placeholder 4">
            <a:extLst>
              <a:ext uri="{FF2B5EF4-FFF2-40B4-BE49-F238E27FC236}">
                <a16:creationId xmlns:a16="http://schemas.microsoft.com/office/drawing/2014/main" id="{80C8D866-B9FE-1BEC-E50D-B83D80FDDEDF}"/>
              </a:ext>
            </a:extLst>
          </p:cNvPr>
          <p:cNvSpPr>
            <a:spLocks noGrp="1"/>
          </p:cNvSpPr>
          <p:nvPr>
            <p:ph type="ftr" sz="quarter" idx="3"/>
          </p:nvPr>
        </p:nvSpPr>
        <p:spPr/>
        <p:txBody>
          <a:body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409047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4E0C76-8FD0-3028-519E-BBCF1C42935D}"/>
              </a:ext>
            </a:extLst>
          </p:cNvPr>
          <p:cNvSpPr>
            <a:spLocks noGrp="1"/>
          </p:cNvSpPr>
          <p:nvPr>
            <p:ph type="body" sz="quarter" idx="12"/>
          </p:nvPr>
        </p:nvSpPr>
        <p:spPr/>
        <p:txBody>
          <a:bodyPr/>
          <a:lstStyle/>
          <a:p>
            <a:r>
              <a:rPr lang="en-GB" dirty="0"/>
              <a:t>Importance</a:t>
            </a:r>
          </a:p>
        </p:txBody>
      </p:sp>
      <p:sp>
        <p:nvSpPr>
          <p:cNvPr id="3" name="Text Placeholder 2">
            <a:extLst>
              <a:ext uri="{FF2B5EF4-FFF2-40B4-BE49-F238E27FC236}">
                <a16:creationId xmlns:a16="http://schemas.microsoft.com/office/drawing/2014/main" id="{EE67F316-0C1E-3B22-4D87-8B420BA58B5A}"/>
              </a:ext>
            </a:extLst>
          </p:cNvPr>
          <p:cNvSpPr>
            <a:spLocks noGrp="1"/>
          </p:cNvSpPr>
          <p:nvPr>
            <p:ph type="body" sz="quarter" idx="13"/>
          </p:nvPr>
        </p:nvSpPr>
        <p:spPr/>
        <p:txBody>
          <a:bodyPr/>
          <a:lstStyle/>
          <a:p>
            <a:endParaRPr lang="en-GB"/>
          </a:p>
        </p:txBody>
      </p:sp>
      <p:sp>
        <p:nvSpPr>
          <p:cNvPr id="4" name="Text Placeholder 3">
            <a:extLst>
              <a:ext uri="{FF2B5EF4-FFF2-40B4-BE49-F238E27FC236}">
                <a16:creationId xmlns:a16="http://schemas.microsoft.com/office/drawing/2014/main" id="{DF6408DE-244B-F74D-424F-E9EE77D82162}"/>
              </a:ext>
            </a:extLst>
          </p:cNvPr>
          <p:cNvSpPr>
            <a:spLocks noGrp="1"/>
          </p:cNvSpPr>
          <p:nvPr>
            <p:ph type="body" sz="quarter" idx="15"/>
          </p:nvPr>
        </p:nvSpPr>
        <p:spPr/>
        <p:txBody>
          <a:bodyPr/>
          <a:lstStyle/>
          <a:p>
            <a:pPr marL="228600" indent="-228600">
              <a:buFont typeface="Arial" panose="020B0604020202020204" pitchFamily="34" charset="0"/>
              <a:buChar char="•"/>
            </a:pPr>
            <a:r>
              <a:rPr lang="en-GB" dirty="0"/>
              <a:t>Importance field: </a:t>
            </a:r>
          </a:p>
          <a:p>
            <a:pPr marL="408600" lvl="1" indent="-228600">
              <a:buFont typeface="Arial" panose="020B0604020202020204" pitchFamily="34" charset="0"/>
              <a:buChar char="•"/>
            </a:pPr>
            <a:r>
              <a:rPr lang="en-GB" dirty="0"/>
              <a:t>Scalar value </a:t>
            </a:r>
          </a:p>
          <a:p>
            <a:pPr marL="588600" lvl="2" indent="-228600">
              <a:buFont typeface="Arial" panose="020B0604020202020204" pitchFamily="34" charset="0"/>
              <a:buChar char="•"/>
            </a:pPr>
            <a:r>
              <a:rPr lang="en-GB" dirty="0"/>
              <a:t>We can decide if 0 is highest or lowest. </a:t>
            </a:r>
          </a:p>
          <a:p>
            <a:pPr marL="408600" lvl="1" indent="-228600">
              <a:buFont typeface="Arial" panose="020B0604020202020204" pitchFamily="34" charset="0"/>
              <a:buChar char="•"/>
            </a:pPr>
            <a:r>
              <a:rPr lang="en-GB" dirty="0"/>
              <a:t>Importance is used for </a:t>
            </a:r>
            <a:r>
              <a:rPr lang="en-GB" dirty="0" err="1"/>
              <a:t>discardability</a:t>
            </a:r>
            <a:r>
              <a:rPr lang="en-GB" dirty="0"/>
              <a:t> in the RAN</a:t>
            </a:r>
          </a:p>
          <a:p>
            <a:pPr marL="408600" lvl="1" indent="-228600">
              <a:buFont typeface="Arial" panose="020B0604020202020204" pitchFamily="34" charset="0"/>
              <a:buChar char="•"/>
            </a:pPr>
            <a:r>
              <a:rPr lang="en-GB" dirty="0"/>
              <a:t>UPF should use the importance field in the PDU set HE only when it is used (successfully SDP O/A and possible indication from AF to UPF via control channel). If it is not used then other methods can be considered. </a:t>
            </a:r>
          </a:p>
          <a:p>
            <a:pPr marL="408600" lvl="1" indent="-228600">
              <a:buFont typeface="Arial" panose="020B0604020202020204" pitchFamily="34" charset="0"/>
              <a:buChar char="•"/>
            </a:pPr>
            <a:r>
              <a:rPr lang="en-GB" dirty="0"/>
              <a:t>The guidelines for adding </a:t>
            </a:r>
            <a:r>
              <a:rPr lang="en-GB" dirty="0" err="1"/>
              <a:t>framemarking</a:t>
            </a:r>
            <a:r>
              <a:rPr lang="en-GB" dirty="0"/>
              <a:t> may be one way to add the importance field. But we will define detailed guidelines as part of Rel-18 on how the RTP sender sets these fields.</a:t>
            </a:r>
          </a:p>
          <a:p>
            <a:pPr marL="408600" lvl="1" indent="-228600">
              <a:buFont typeface="Arial" panose="020B0604020202020204" pitchFamily="34" charset="0"/>
              <a:buChar char="•"/>
            </a:pPr>
            <a:r>
              <a:rPr lang="en-GB" dirty="0"/>
              <a:t>Do we need to provide guidelines for UPF in the absence of an PDU set RTP HE as requested in the LS 465? This can be implementation specific and may not need to be defined as part of the 5G_RTP specification but are still within SA4 scope. </a:t>
            </a:r>
          </a:p>
          <a:p>
            <a:pPr marL="588600" lvl="2" indent="-228600">
              <a:buFont typeface="Arial" panose="020B0604020202020204" pitchFamily="34" charset="0"/>
              <a:buChar char="•"/>
            </a:pPr>
            <a:r>
              <a:rPr lang="en-GB" dirty="0"/>
              <a:t>We can look into this after we are done with PDU set HE. We can indicate this in reply LS.</a:t>
            </a:r>
          </a:p>
          <a:p>
            <a:pPr marL="408600" lvl="1" indent="-228600">
              <a:buFont typeface="Arial" panose="020B0604020202020204" pitchFamily="34" charset="0"/>
              <a:buChar char="•"/>
            </a:pPr>
            <a:endParaRPr lang="en-GB" dirty="0"/>
          </a:p>
        </p:txBody>
      </p:sp>
      <p:sp>
        <p:nvSpPr>
          <p:cNvPr id="5" name="Footer Placeholder 4">
            <a:extLst>
              <a:ext uri="{FF2B5EF4-FFF2-40B4-BE49-F238E27FC236}">
                <a16:creationId xmlns:a16="http://schemas.microsoft.com/office/drawing/2014/main" id="{86BC97DF-DF57-6B19-5057-E8E72D9AE09F}"/>
              </a:ext>
            </a:extLst>
          </p:cNvPr>
          <p:cNvSpPr>
            <a:spLocks noGrp="1"/>
          </p:cNvSpPr>
          <p:nvPr>
            <p:ph type="ftr" sz="quarter" idx="3"/>
          </p:nvPr>
        </p:nvSpPr>
        <p:spPr/>
        <p:txBody>
          <a:bodyPr/>
          <a:lstStyle/>
          <a:p>
            <a:r>
              <a:rPr lang="en-US"/>
              <a:t>Apply appropriate data classification. Apply document ID (if applicable).</a:t>
            </a:r>
            <a:endParaRPr lang="en-US" dirty="0"/>
          </a:p>
        </p:txBody>
      </p:sp>
    </p:spTree>
    <p:extLst>
      <p:ext uri="{BB962C8B-B14F-4D97-AF65-F5344CB8AC3E}">
        <p14:creationId xmlns:p14="http://schemas.microsoft.com/office/powerpoint/2010/main" val="16959966"/>
      </p:ext>
    </p:extLst>
  </p:cSld>
  <p:clrMapOvr>
    <a:masterClrMapping/>
  </p:clrMapOvr>
</p:sld>
</file>

<file path=ppt/theme/theme1.xml><?xml version="1.0" encoding="utf-8"?>
<a:theme xmlns:a="http://schemas.openxmlformats.org/drawingml/2006/main" name="1. White">
  <a:themeElements>
    <a:clrScheme name="Nokia 2023.1">
      <a:dk1>
        <a:srgbClr val="CCCCCC"/>
      </a:dk1>
      <a:lt1>
        <a:srgbClr val="FFFFFF"/>
      </a:lt1>
      <a:dk2>
        <a:srgbClr val="001135"/>
      </a:dk2>
      <a:lt2>
        <a:srgbClr val="666666"/>
      </a:lt2>
      <a:accent1>
        <a:srgbClr val="005AFF"/>
      </a:accent1>
      <a:accent2>
        <a:srgbClr val="23ABB6"/>
      </a:accent2>
      <a:accent3>
        <a:srgbClr val="37CC73"/>
      </a:accent3>
      <a:accent4>
        <a:srgbClr val="F47F31"/>
      </a:accent4>
      <a:accent5>
        <a:srgbClr val="E03DCD"/>
      </a:accent5>
      <a:accent6>
        <a:srgbClr val="7D33F2"/>
      </a:accent6>
      <a:hlink>
        <a:srgbClr val="001135"/>
      </a:hlink>
      <a:folHlink>
        <a:srgbClr val="005AFF"/>
      </a:folHlink>
    </a:clrScheme>
    <a:fontScheme name="Nokia 2023">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noAutofit/>
      </a:bodyPr>
      <a:lstStyle>
        <a:defPPr marL="0" marR="0" indent="0" algn="l" defTabSz="180000" rtl="0" eaLnBrk="1" fontAlgn="auto" latinLnBrk="0" hangingPunct="1">
          <a:lnSpc>
            <a:spcPct val="100000"/>
          </a:lnSpc>
          <a:spcBef>
            <a:spcPts val="0"/>
          </a:spcBef>
          <a:spcAft>
            <a:spcPts val="300"/>
          </a:spcAft>
          <a:buClrTx/>
          <a:buSzTx/>
          <a:buFont typeface="+mj-lt"/>
          <a:buNone/>
          <a:tabLst>
            <a:tab pos="180000" algn="l"/>
          </a:tabLst>
          <a:defRPr kumimoji="0" sz="1200" b="0" i="0" u="none" strike="noStrike" kern="1200" cap="none" spc="0" normalizeH="0" baseline="0" noProof="0" dirty="0" smtClean="0">
            <a:ln>
              <a:noFill/>
            </a:ln>
            <a:solidFill>
              <a:schemeClr val="tx2"/>
            </a:solidFill>
            <a:effectLst/>
            <a:uLnTx/>
            <a:uFillTx/>
            <a:latin typeface="Nokia Pure Text Light"/>
            <a:ea typeface="+mn-ea"/>
            <a:cs typeface="+mn-cs"/>
          </a:defRPr>
        </a:defPPr>
      </a:lstStyle>
    </a:txDef>
  </a:objectDefaults>
  <a:extraClrSchemeLst/>
  <a:extLst>
    <a:ext uri="{05A4C25C-085E-4340-85A3-A5531E510DB2}">
      <thm15:themeFamily xmlns:thm15="http://schemas.microsoft.com/office/thememl/2012/main" name="Nokia - PowerPoint template 2023 v1.3" id="{DD0C3133-E3AE-47D2-A897-43496769EDE2}" vid="{7EB8784B-D8AE-47B4-BCC3-8AAF24F0E1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Nokia - PowerPoint template 2023 v1.3</Template>
  <TotalTime>355</TotalTime>
  <Words>733</Words>
  <Application>Microsoft Office PowerPoint</Application>
  <PresentationFormat>On-screen Show (16:9)</PresentationFormat>
  <Paragraphs>60</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Nokia Pure Headline Light</vt:lpstr>
      <vt:lpstr>Nokia Pure Headline Ultra Light</vt:lpstr>
      <vt:lpstr>Nokia Pure Text</vt:lpstr>
      <vt:lpstr>Nokia Pure Text Light</vt:lpstr>
      <vt:lpstr>1. White</vt:lpstr>
      <vt:lpstr>PDU set RTP HE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PDU set RTP HE</dc:title>
  <dc:creator>Ahsan, Saba</dc:creator>
  <cp:lastModifiedBy>Ahsan, Saba </cp:lastModifiedBy>
  <cp:revision>9</cp:revision>
  <dcterms:created xsi:type="dcterms:W3CDTF">2023-04-18T11:52:38Z</dcterms:created>
  <dcterms:modified xsi:type="dcterms:W3CDTF">2023-04-18T22:15:19Z</dcterms:modified>
</cp:coreProperties>
</file>