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22"/>
  </p:notesMasterIdLst>
  <p:handoutMasterIdLst>
    <p:handoutMasterId r:id="rId23"/>
  </p:handoutMasterIdLst>
  <p:sldIdLst>
    <p:sldId id="2142533639" r:id="rId2"/>
    <p:sldId id="2142533578" r:id="rId3"/>
    <p:sldId id="2142533616" r:id="rId4"/>
    <p:sldId id="2142533640" r:id="rId5"/>
    <p:sldId id="2142533629" r:id="rId6"/>
    <p:sldId id="2142533649" r:id="rId7"/>
    <p:sldId id="2142533641" r:id="rId8"/>
    <p:sldId id="2142533650" r:id="rId9"/>
    <p:sldId id="2142533642" r:id="rId10"/>
    <p:sldId id="2142533648" r:id="rId11"/>
    <p:sldId id="2142533630" r:id="rId12"/>
    <p:sldId id="2142533643" r:id="rId13"/>
    <p:sldId id="2142533654" r:id="rId14"/>
    <p:sldId id="2142533646" r:id="rId15"/>
    <p:sldId id="2142533645" r:id="rId16"/>
    <p:sldId id="2142533651" r:id="rId17"/>
    <p:sldId id="2142533652" r:id="rId18"/>
    <p:sldId id="2142533653" r:id="rId19"/>
    <p:sldId id="2142533615" r:id="rId20"/>
    <p:sldId id="214253363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0B2742"/>
    <a:srgbClr val="4A5A75"/>
    <a:srgbClr val="DEE3EC"/>
    <a:srgbClr val="FFFFFF"/>
    <a:srgbClr val="ECECEC"/>
    <a:srgbClr val="FF40FF"/>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81D2DC-A32C-4872-B2BE-7F6D56D4921F}" v="29" dt="2022-11-09T21:37:01.9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52" autoAdjust="0"/>
    <p:restoredTop sz="85019" autoAdjust="0"/>
  </p:normalViewPr>
  <p:slideViewPr>
    <p:cSldViewPr snapToGrid="0">
      <p:cViewPr varScale="1">
        <p:scale>
          <a:sx n="61" d="100"/>
          <a:sy n="61" d="100"/>
        </p:scale>
        <p:origin x="84" y="414"/>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8681D2DC-A32C-4872-B2BE-7F6D56D4921F}"/>
    <pc:docChg chg="undo redo custSel addSld delSld modSld sldOrd">
      <pc:chgData name="Thomas Stockhammer" userId="2aa20ba2-ba43-46c1-9e8b-e40494025eed" providerId="ADAL" clId="{8681D2DC-A32C-4872-B2BE-7F6D56D4921F}" dt="2022-11-09T21:38:51.132" v="4487" actId="20577"/>
      <pc:docMkLst>
        <pc:docMk/>
      </pc:docMkLst>
      <pc:sldChg chg="addSp modSp mod chgLayout">
        <pc:chgData name="Thomas Stockhammer" userId="2aa20ba2-ba43-46c1-9e8b-e40494025eed" providerId="ADAL" clId="{8681D2DC-A32C-4872-B2BE-7F6D56D4921F}" dt="2022-11-09T20:01:05.610" v="2201" actId="20577"/>
        <pc:sldMkLst>
          <pc:docMk/>
          <pc:sldMk cId="3306019182" sldId="2142533578"/>
        </pc:sldMkLst>
        <pc:spChg chg="add mod ord">
          <ac:chgData name="Thomas Stockhammer" userId="2aa20ba2-ba43-46c1-9e8b-e40494025eed" providerId="ADAL" clId="{8681D2DC-A32C-4872-B2BE-7F6D56D4921F}" dt="2022-11-09T20:01:05.610" v="2201" actId="20577"/>
          <ac:spMkLst>
            <pc:docMk/>
            <pc:sldMk cId="3306019182" sldId="2142533578"/>
            <ac:spMk id="2" creationId="{D59516C7-FF94-AE9A-E28F-44A938701BBE}"/>
          </ac:spMkLst>
        </pc:spChg>
        <pc:spChg chg="add mod ord">
          <ac:chgData name="Thomas Stockhammer" userId="2aa20ba2-ba43-46c1-9e8b-e40494025eed" providerId="ADAL" clId="{8681D2DC-A32C-4872-B2BE-7F6D56D4921F}" dt="2022-11-09T19:05:55.786" v="178" actId="700"/>
          <ac:spMkLst>
            <pc:docMk/>
            <pc:sldMk cId="3306019182" sldId="2142533578"/>
            <ac:spMk id="3" creationId="{F2E3D058-E7A8-06F7-037D-93A537AF1406}"/>
          </ac:spMkLst>
        </pc:spChg>
        <pc:spChg chg="add mod ord">
          <ac:chgData name="Thomas Stockhammer" userId="2aa20ba2-ba43-46c1-9e8b-e40494025eed" providerId="ADAL" clId="{8681D2DC-A32C-4872-B2BE-7F6D56D4921F}" dt="2022-11-09T19:05:55.786" v="178" actId="700"/>
          <ac:spMkLst>
            <pc:docMk/>
            <pc:sldMk cId="3306019182" sldId="2142533578"/>
            <ac:spMk id="4" creationId="{830A264B-1BF2-53C0-628D-B7DDE07F8188}"/>
          </ac:spMkLst>
        </pc:spChg>
        <pc:spChg chg="mod ord">
          <ac:chgData name="Thomas Stockhammer" userId="2aa20ba2-ba43-46c1-9e8b-e40494025eed" providerId="ADAL" clId="{8681D2DC-A32C-4872-B2BE-7F6D56D4921F}" dt="2022-11-09T19:05:55.786" v="178" actId="700"/>
          <ac:spMkLst>
            <pc:docMk/>
            <pc:sldMk cId="3306019182" sldId="2142533578"/>
            <ac:spMk id="5" creationId="{BDEDC922-2F88-ED49-8B42-6B07516760BE}"/>
          </ac:spMkLst>
        </pc:spChg>
        <pc:spChg chg="add mod ord">
          <ac:chgData name="Thomas Stockhammer" userId="2aa20ba2-ba43-46c1-9e8b-e40494025eed" providerId="ADAL" clId="{8681D2DC-A32C-4872-B2BE-7F6D56D4921F}" dt="2022-11-09T19:05:55.786" v="178" actId="700"/>
          <ac:spMkLst>
            <pc:docMk/>
            <pc:sldMk cId="3306019182" sldId="2142533578"/>
            <ac:spMk id="6" creationId="{093735B2-CF7C-1B63-88B4-9D401077DD5A}"/>
          </ac:spMkLst>
        </pc:spChg>
      </pc:sldChg>
      <pc:sldChg chg="del">
        <pc:chgData name="Thomas Stockhammer" userId="2aa20ba2-ba43-46c1-9e8b-e40494025eed" providerId="ADAL" clId="{8681D2DC-A32C-4872-B2BE-7F6D56D4921F}" dt="2022-11-09T19:38:17.925" v="697" actId="47"/>
        <pc:sldMkLst>
          <pc:docMk/>
          <pc:sldMk cId="374561843" sldId="2142533591"/>
        </pc:sldMkLst>
      </pc:sldChg>
      <pc:sldChg chg="modSp mod">
        <pc:chgData name="Thomas Stockhammer" userId="2aa20ba2-ba43-46c1-9e8b-e40494025eed" providerId="ADAL" clId="{8681D2DC-A32C-4872-B2BE-7F6D56D4921F}" dt="2022-11-09T19:08:22.822" v="229" actId="27636"/>
        <pc:sldMkLst>
          <pc:docMk/>
          <pc:sldMk cId="2702370586" sldId="2142533616"/>
        </pc:sldMkLst>
        <pc:spChg chg="mod">
          <ac:chgData name="Thomas Stockhammer" userId="2aa20ba2-ba43-46c1-9e8b-e40494025eed" providerId="ADAL" clId="{8681D2DC-A32C-4872-B2BE-7F6D56D4921F}" dt="2022-11-09T18:59:47.140" v="70" actId="20577"/>
          <ac:spMkLst>
            <pc:docMk/>
            <pc:sldMk cId="2702370586" sldId="2142533616"/>
            <ac:spMk id="3" creationId="{A50D66D8-366F-5AB4-52A0-7C35C704E687}"/>
          </ac:spMkLst>
        </pc:spChg>
        <pc:spChg chg="mod">
          <ac:chgData name="Thomas Stockhammer" userId="2aa20ba2-ba43-46c1-9e8b-e40494025eed" providerId="ADAL" clId="{8681D2DC-A32C-4872-B2BE-7F6D56D4921F}" dt="2022-11-09T19:08:22.822" v="229" actId="27636"/>
          <ac:spMkLst>
            <pc:docMk/>
            <pc:sldMk cId="2702370586" sldId="2142533616"/>
            <ac:spMk id="4" creationId="{E00A7AB9-9A7C-3661-B188-1E4BCA90D7B1}"/>
          </ac:spMkLst>
        </pc:spChg>
      </pc:sldChg>
      <pc:sldChg chg="modSp mod ord">
        <pc:chgData name="Thomas Stockhammer" userId="2aa20ba2-ba43-46c1-9e8b-e40494025eed" providerId="ADAL" clId="{8681D2DC-A32C-4872-B2BE-7F6D56D4921F}" dt="2022-11-09T20:37:30.405" v="2351" actId="20577"/>
        <pc:sldMkLst>
          <pc:docMk/>
          <pc:sldMk cId="2283391800" sldId="2142533629"/>
        </pc:sldMkLst>
        <pc:spChg chg="mod">
          <ac:chgData name="Thomas Stockhammer" userId="2aa20ba2-ba43-46c1-9e8b-e40494025eed" providerId="ADAL" clId="{8681D2DC-A32C-4872-B2BE-7F6D56D4921F}" dt="2022-11-09T20:37:30.405" v="2351" actId="20577"/>
          <ac:spMkLst>
            <pc:docMk/>
            <pc:sldMk cId="2283391800" sldId="2142533629"/>
            <ac:spMk id="3" creationId="{F15C95C8-04DA-FF00-F93A-4A0B1727002E}"/>
          </ac:spMkLst>
        </pc:spChg>
      </pc:sldChg>
      <pc:sldChg chg="modSp mod ord">
        <pc:chgData name="Thomas Stockhammer" userId="2aa20ba2-ba43-46c1-9e8b-e40494025eed" providerId="ADAL" clId="{8681D2DC-A32C-4872-B2BE-7F6D56D4921F}" dt="2022-11-09T19:37:36.630" v="679" actId="20577"/>
        <pc:sldMkLst>
          <pc:docMk/>
          <pc:sldMk cId="2767133740" sldId="2142533630"/>
        </pc:sldMkLst>
        <pc:spChg chg="mod">
          <ac:chgData name="Thomas Stockhammer" userId="2aa20ba2-ba43-46c1-9e8b-e40494025eed" providerId="ADAL" clId="{8681D2DC-A32C-4872-B2BE-7F6D56D4921F}" dt="2022-11-09T19:37:36.630" v="679" actId="20577"/>
          <ac:spMkLst>
            <pc:docMk/>
            <pc:sldMk cId="2767133740" sldId="2142533630"/>
            <ac:spMk id="3" creationId="{8E1379D6-D66A-9D07-6EE3-A0D8393A336F}"/>
          </ac:spMkLst>
        </pc:spChg>
      </pc:sldChg>
      <pc:sldChg chg="del">
        <pc:chgData name="Thomas Stockhammer" userId="2aa20ba2-ba43-46c1-9e8b-e40494025eed" providerId="ADAL" clId="{8681D2DC-A32C-4872-B2BE-7F6D56D4921F}" dt="2022-11-09T19:38:17.925" v="697" actId="47"/>
        <pc:sldMkLst>
          <pc:docMk/>
          <pc:sldMk cId="2829887721" sldId="2142533631"/>
        </pc:sldMkLst>
      </pc:sldChg>
      <pc:sldChg chg="addSp delSp modSp del mod ord">
        <pc:chgData name="Thomas Stockhammer" userId="2aa20ba2-ba43-46c1-9e8b-e40494025eed" providerId="ADAL" clId="{8681D2DC-A32C-4872-B2BE-7F6D56D4921F}" dt="2022-11-09T19:37:39.128" v="680" actId="47"/>
        <pc:sldMkLst>
          <pc:docMk/>
          <pc:sldMk cId="3903807159" sldId="2142533632"/>
        </pc:sldMkLst>
        <pc:spChg chg="mod">
          <ac:chgData name="Thomas Stockhammer" userId="2aa20ba2-ba43-46c1-9e8b-e40494025eed" providerId="ADAL" clId="{8681D2DC-A32C-4872-B2BE-7F6D56D4921F}" dt="2022-11-09T19:21:23.828" v="463" actId="20577"/>
          <ac:spMkLst>
            <pc:docMk/>
            <pc:sldMk cId="3903807159" sldId="2142533632"/>
            <ac:spMk id="3" creationId="{BA9DF836-B4BC-0FF5-A075-C069FE2541CC}"/>
          </ac:spMkLst>
        </pc:spChg>
        <pc:spChg chg="add del mod">
          <ac:chgData name="Thomas Stockhammer" userId="2aa20ba2-ba43-46c1-9e8b-e40494025eed" providerId="ADAL" clId="{8681D2DC-A32C-4872-B2BE-7F6D56D4921F}" dt="2022-11-09T19:37:08.975" v="659" actId="478"/>
          <ac:spMkLst>
            <pc:docMk/>
            <pc:sldMk cId="3903807159" sldId="2142533632"/>
            <ac:spMk id="4" creationId="{1146FFD2-6AE1-75B7-C7ED-E4BB78935219}"/>
          </ac:spMkLst>
        </pc:spChg>
        <pc:graphicFrameChg chg="del">
          <ac:chgData name="Thomas Stockhammer" userId="2aa20ba2-ba43-46c1-9e8b-e40494025eed" providerId="ADAL" clId="{8681D2DC-A32C-4872-B2BE-7F6D56D4921F}" dt="2022-11-09T19:37:02.191" v="657" actId="478"/>
          <ac:graphicFrameMkLst>
            <pc:docMk/>
            <pc:sldMk cId="3903807159" sldId="2142533632"/>
            <ac:graphicFrameMk id="6" creationId="{A1D6443E-CE4B-6268-177E-0A7F6E7FF69A}"/>
          </ac:graphicFrameMkLst>
        </pc:graphicFrameChg>
        <pc:graphicFrameChg chg="add mod">
          <ac:chgData name="Thomas Stockhammer" userId="2aa20ba2-ba43-46c1-9e8b-e40494025eed" providerId="ADAL" clId="{8681D2DC-A32C-4872-B2BE-7F6D56D4921F}" dt="2022-11-09T19:37:25.485" v="667" actId="1076"/>
          <ac:graphicFrameMkLst>
            <pc:docMk/>
            <pc:sldMk cId="3903807159" sldId="2142533632"/>
            <ac:graphicFrameMk id="7" creationId="{EE5DE7BD-87D4-807C-9A89-FE4CDF2080BE}"/>
          </ac:graphicFrameMkLst>
        </pc:graphicFrameChg>
        <pc:graphicFrameChg chg="add mod">
          <ac:chgData name="Thomas Stockhammer" userId="2aa20ba2-ba43-46c1-9e8b-e40494025eed" providerId="ADAL" clId="{8681D2DC-A32C-4872-B2BE-7F6D56D4921F}" dt="2022-11-09T19:37:22.023" v="665" actId="1076"/>
          <ac:graphicFrameMkLst>
            <pc:docMk/>
            <pc:sldMk cId="3903807159" sldId="2142533632"/>
            <ac:graphicFrameMk id="8" creationId="{0C484897-BC0A-45AF-0551-D1A6039F49CF}"/>
          </ac:graphicFrameMkLst>
        </pc:graphicFrameChg>
      </pc:sldChg>
      <pc:sldChg chg="ord">
        <pc:chgData name="Thomas Stockhammer" userId="2aa20ba2-ba43-46c1-9e8b-e40494025eed" providerId="ADAL" clId="{8681D2DC-A32C-4872-B2BE-7F6D56D4921F}" dt="2022-11-09T19:36:26.517" v="652"/>
        <pc:sldMkLst>
          <pc:docMk/>
          <pc:sldMk cId="1201950179" sldId="2142533633"/>
        </pc:sldMkLst>
      </pc:sldChg>
      <pc:sldChg chg="del">
        <pc:chgData name="Thomas Stockhammer" userId="2aa20ba2-ba43-46c1-9e8b-e40494025eed" providerId="ADAL" clId="{8681D2DC-A32C-4872-B2BE-7F6D56D4921F}" dt="2022-11-09T19:36:13.847" v="650" actId="47"/>
        <pc:sldMkLst>
          <pc:docMk/>
          <pc:sldMk cId="366647865" sldId="2142533634"/>
        </pc:sldMkLst>
      </pc:sldChg>
      <pc:sldChg chg="del">
        <pc:chgData name="Thomas Stockhammer" userId="2aa20ba2-ba43-46c1-9e8b-e40494025eed" providerId="ADAL" clId="{8681D2DC-A32C-4872-B2BE-7F6D56D4921F}" dt="2022-11-09T19:38:23.588" v="698" actId="47"/>
        <pc:sldMkLst>
          <pc:docMk/>
          <pc:sldMk cId="1005284510" sldId="2142533636"/>
        </pc:sldMkLst>
      </pc:sldChg>
      <pc:sldChg chg="del">
        <pc:chgData name="Thomas Stockhammer" userId="2aa20ba2-ba43-46c1-9e8b-e40494025eed" providerId="ADAL" clId="{8681D2DC-A32C-4872-B2BE-7F6D56D4921F}" dt="2022-11-09T19:36:07.419" v="649" actId="47"/>
        <pc:sldMkLst>
          <pc:docMk/>
          <pc:sldMk cId="4133683552" sldId="2142533637"/>
        </pc:sldMkLst>
      </pc:sldChg>
      <pc:sldChg chg="del ord">
        <pc:chgData name="Thomas Stockhammer" userId="2aa20ba2-ba43-46c1-9e8b-e40494025eed" providerId="ADAL" clId="{8681D2DC-A32C-4872-B2BE-7F6D56D4921F}" dt="2022-11-09T21:10:21.053" v="4165" actId="47"/>
        <pc:sldMkLst>
          <pc:docMk/>
          <pc:sldMk cId="302073467" sldId="2142533638"/>
        </pc:sldMkLst>
      </pc:sldChg>
      <pc:sldChg chg="modSp mod">
        <pc:chgData name="Thomas Stockhammer" userId="2aa20ba2-ba43-46c1-9e8b-e40494025eed" providerId="ADAL" clId="{8681D2DC-A32C-4872-B2BE-7F6D56D4921F}" dt="2022-11-09T18:58:18.125" v="53" actId="20577"/>
        <pc:sldMkLst>
          <pc:docMk/>
          <pc:sldMk cId="176374830" sldId="2142533639"/>
        </pc:sldMkLst>
        <pc:spChg chg="mod">
          <ac:chgData name="Thomas Stockhammer" userId="2aa20ba2-ba43-46c1-9e8b-e40494025eed" providerId="ADAL" clId="{8681D2DC-A32C-4872-B2BE-7F6D56D4921F}" dt="2022-11-09T18:57:44.244" v="47" actId="20577"/>
          <ac:spMkLst>
            <pc:docMk/>
            <pc:sldMk cId="176374830" sldId="2142533639"/>
            <ac:spMk id="8" creationId="{6163B1BF-89EE-9EFC-3918-B16118B1A4CB}"/>
          </ac:spMkLst>
        </pc:spChg>
        <pc:spChg chg="mod">
          <ac:chgData name="Thomas Stockhammer" userId="2aa20ba2-ba43-46c1-9e8b-e40494025eed" providerId="ADAL" clId="{8681D2DC-A32C-4872-B2BE-7F6D56D4921F}" dt="2022-11-09T18:58:18.125" v="53" actId="20577"/>
          <ac:spMkLst>
            <pc:docMk/>
            <pc:sldMk cId="176374830" sldId="2142533639"/>
            <ac:spMk id="10" creationId="{69247B19-872C-3CBB-700B-1D10645B63DE}"/>
          </ac:spMkLst>
        </pc:spChg>
      </pc:sldChg>
      <pc:sldChg chg="addSp delSp modSp new mod">
        <pc:chgData name="Thomas Stockhammer" userId="2aa20ba2-ba43-46c1-9e8b-e40494025eed" providerId="ADAL" clId="{8681D2DC-A32C-4872-B2BE-7F6D56D4921F}" dt="2022-11-09T20:37:23.344" v="2340" actId="20577"/>
        <pc:sldMkLst>
          <pc:docMk/>
          <pc:sldMk cId="2481376088" sldId="2142533640"/>
        </pc:sldMkLst>
        <pc:spChg chg="mod">
          <ac:chgData name="Thomas Stockhammer" userId="2aa20ba2-ba43-46c1-9e8b-e40494025eed" providerId="ADAL" clId="{8681D2DC-A32C-4872-B2BE-7F6D56D4921F}" dt="2022-11-09T19:17:20.889" v="318" actId="20577"/>
          <ac:spMkLst>
            <pc:docMk/>
            <pc:sldMk cId="2481376088" sldId="2142533640"/>
            <ac:spMk id="3" creationId="{D09C41CE-CC4B-5930-BA97-FF3B33C3B60F}"/>
          </ac:spMkLst>
        </pc:spChg>
        <pc:spChg chg="del">
          <ac:chgData name="Thomas Stockhammer" userId="2aa20ba2-ba43-46c1-9e8b-e40494025eed" providerId="ADAL" clId="{8681D2DC-A32C-4872-B2BE-7F6D56D4921F}" dt="2022-11-09T19:09:29.889" v="262" actId="478"/>
          <ac:spMkLst>
            <pc:docMk/>
            <pc:sldMk cId="2481376088" sldId="2142533640"/>
            <ac:spMk id="4" creationId="{93791C58-E90C-CD94-02CF-D2C2BE579D57}"/>
          </ac:spMkLst>
        </pc:spChg>
        <pc:spChg chg="mod">
          <ac:chgData name="Thomas Stockhammer" userId="2aa20ba2-ba43-46c1-9e8b-e40494025eed" providerId="ADAL" clId="{8681D2DC-A32C-4872-B2BE-7F6D56D4921F}" dt="2022-11-09T20:37:23.344" v="2340" actId="20577"/>
          <ac:spMkLst>
            <pc:docMk/>
            <pc:sldMk cId="2481376088" sldId="2142533640"/>
            <ac:spMk id="5" creationId="{94DB00B6-6547-069E-DACB-2CDA6456995F}"/>
          </ac:spMkLst>
        </pc:spChg>
        <pc:graphicFrameChg chg="add del mod">
          <ac:chgData name="Thomas Stockhammer" userId="2aa20ba2-ba43-46c1-9e8b-e40494025eed" providerId="ADAL" clId="{8681D2DC-A32C-4872-B2BE-7F6D56D4921F}" dt="2022-11-09T19:09:35.931" v="264"/>
          <ac:graphicFrameMkLst>
            <pc:docMk/>
            <pc:sldMk cId="2481376088" sldId="2142533640"/>
            <ac:graphicFrameMk id="6" creationId="{4AF2C8FF-55B9-5E7C-EBB1-A8591EC69D6E}"/>
          </ac:graphicFrameMkLst>
        </pc:graphicFrameChg>
        <pc:graphicFrameChg chg="add del mod">
          <ac:chgData name="Thomas Stockhammer" userId="2aa20ba2-ba43-46c1-9e8b-e40494025eed" providerId="ADAL" clId="{8681D2DC-A32C-4872-B2BE-7F6D56D4921F}" dt="2022-11-09T19:16:33.278" v="266"/>
          <ac:graphicFrameMkLst>
            <pc:docMk/>
            <pc:sldMk cId="2481376088" sldId="2142533640"/>
            <ac:graphicFrameMk id="7" creationId="{C6217EF2-0305-481E-2E36-5047F1D78622}"/>
          </ac:graphicFrameMkLst>
        </pc:graphicFrameChg>
        <pc:graphicFrameChg chg="add mod modGraphic">
          <ac:chgData name="Thomas Stockhammer" userId="2aa20ba2-ba43-46c1-9e8b-e40494025eed" providerId="ADAL" clId="{8681D2DC-A32C-4872-B2BE-7F6D56D4921F}" dt="2022-11-09T20:36:50.423" v="2202" actId="2165"/>
          <ac:graphicFrameMkLst>
            <pc:docMk/>
            <pc:sldMk cId="2481376088" sldId="2142533640"/>
            <ac:graphicFrameMk id="8" creationId="{66D77533-46E8-C977-5EA6-48109DD0C54D}"/>
          </ac:graphicFrameMkLst>
        </pc:graphicFrameChg>
      </pc:sldChg>
      <pc:sldChg chg="addSp delSp modSp new mod">
        <pc:chgData name="Thomas Stockhammer" userId="2aa20ba2-ba43-46c1-9e8b-e40494025eed" providerId="ADAL" clId="{8681D2DC-A32C-4872-B2BE-7F6D56D4921F}" dt="2022-11-09T19:19:40.937" v="384" actId="20577"/>
        <pc:sldMkLst>
          <pc:docMk/>
          <pc:sldMk cId="2269005652" sldId="2142533641"/>
        </pc:sldMkLst>
        <pc:spChg chg="mod">
          <ac:chgData name="Thomas Stockhammer" userId="2aa20ba2-ba43-46c1-9e8b-e40494025eed" providerId="ADAL" clId="{8681D2DC-A32C-4872-B2BE-7F6D56D4921F}" dt="2022-11-09T19:19:40.937" v="384" actId="20577"/>
          <ac:spMkLst>
            <pc:docMk/>
            <pc:sldMk cId="2269005652" sldId="2142533641"/>
            <ac:spMk id="3" creationId="{9BD22DC7-71E2-941D-3566-64EBFE036793}"/>
          </ac:spMkLst>
        </pc:spChg>
        <pc:spChg chg="del">
          <ac:chgData name="Thomas Stockhammer" userId="2aa20ba2-ba43-46c1-9e8b-e40494025eed" providerId="ADAL" clId="{8681D2DC-A32C-4872-B2BE-7F6D56D4921F}" dt="2022-11-09T19:18:11.634" v="320" actId="478"/>
          <ac:spMkLst>
            <pc:docMk/>
            <pc:sldMk cId="2269005652" sldId="2142533641"/>
            <ac:spMk id="4" creationId="{EA864F59-F704-26B6-6002-4B59827D426D}"/>
          </ac:spMkLst>
        </pc:spChg>
        <pc:picChg chg="add mod">
          <ac:chgData name="Thomas Stockhammer" userId="2aa20ba2-ba43-46c1-9e8b-e40494025eed" providerId="ADAL" clId="{8681D2DC-A32C-4872-B2BE-7F6D56D4921F}" dt="2022-11-09T19:18:21.712" v="324" actId="1076"/>
          <ac:picMkLst>
            <pc:docMk/>
            <pc:sldMk cId="2269005652" sldId="2142533641"/>
            <ac:picMk id="7" creationId="{DC42C3E4-D39B-DB73-FEC4-B305204000A5}"/>
          </ac:picMkLst>
        </pc:picChg>
      </pc:sldChg>
      <pc:sldChg chg="addSp delSp modSp new mod">
        <pc:chgData name="Thomas Stockhammer" userId="2aa20ba2-ba43-46c1-9e8b-e40494025eed" providerId="ADAL" clId="{8681D2DC-A32C-4872-B2BE-7F6D56D4921F}" dt="2022-11-09T19:23:27.961" v="490" actId="20577"/>
        <pc:sldMkLst>
          <pc:docMk/>
          <pc:sldMk cId="375371823" sldId="2142533642"/>
        </pc:sldMkLst>
        <pc:spChg chg="mod">
          <ac:chgData name="Thomas Stockhammer" userId="2aa20ba2-ba43-46c1-9e8b-e40494025eed" providerId="ADAL" clId="{8681D2DC-A32C-4872-B2BE-7F6D56D4921F}" dt="2022-11-09T19:23:27.961" v="490" actId="20577"/>
          <ac:spMkLst>
            <pc:docMk/>
            <pc:sldMk cId="375371823" sldId="2142533642"/>
            <ac:spMk id="3" creationId="{0F7D217E-7E8C-CBE6-56C0-2C3D987A91FC}"/>
          </ac:spMkLst>
        </pc:spChg>
        <pc:spChg chg="del">
          <ac:chgData name="Thomas Stockhammer" userId="2aa20ba2-ba43-46c1-9e8b-e40494025eed" providerId="ADAL" clId="{8681D2DC-A32C-4872-B2BE-7F6D56D4921F}" dt="2022-11-09T19:19:12.755" v="371" actId="478"/>
          <ac:spMkLst>
            <pc:docMk/>
            <pc:sldMk cId="375371823" sldId="2142533642"/>
            <ac:spMk id="4" creationId="{F17C1AF6-9258-8FD4-0B70-B9AFC6E82845}"/>
          </ac:spMkLst>
        </pc:spChg>
        <pc:picChg chg="add mod">
          <ac:chgData name="Thomas Stockhammer" userId="2aa20ba2-ba43-46c1-9e8b-e40494025eed" providerId="ADAL" clId="{8681D2DC-A32C-4872-B2BE-7F6D56D4921F}" dt="2022-11-09T19:19:19.495" v="375" actId="1076"/>
          <ac:picMkLst>
            <pc:docMk/>
            <pc:sldMk cId="375371823" sldId="2142533642"/>
            <ac:picMk id="7" creationId="{96116FE6-045D-1F0D-F63F-4AFF12475674}"/>
          </ac:picMkLst>
        </pc:picChg>
      </pc:sldChg>
      <pc:sldChg chg="addSp delSp modSp add mod">
        <pc:chgData name="Thomas Stockhammer" userId="2aa20ba2-ba43-46c1-9e8b-e40494025eed" providerId="ADAL" clId="{8681D2DC-A32C-4872-B2BE-7F6D56D4921F}" dt="2022-11-09T19:20:28.377" v="423" actId="20577"/>
        <pc:sldMkLst>
          <pc:docMk/>
          <pc:sldMk cId="440877337" sldId="2142533643"/>
        </pc:sldMkLst>
        <pc:spChg chg="mod">
          <ac:chgData name="Thomas Stockhammer" userId="2aa20ba2-ba43-46c1-9e8b-e40494025eed" providerId="ADAL" clId="{8681D2DC-A32C-4872-B2BE-7F6D56D4921F}" dt="2022-11-09T19:20:28.377" v="423" actId="20577"/>
          <ac:spMkLst>
            <pc:docMk/>
            <pc:sldMk cId="440877337" sldId="2142533643"/>
            <ac:spMk id="3" creationId="{0F7D217E-7E8C-CBE6-56C0-2C3D987A91FC}"/>
          </ac:spMkLst>
        </pc:spChg>
        <pc:picChg chg="add mod">
          <ac:chgData name="Thomas Stockhammer" userId="2aa20ba2-ba43-46c1-9e8b-e40494025eed" providerId="ADAL" clId="{8681D2DC-A32C-4872-B2BE-7F6D56D4921F}" dt="2022-11-09T19:20:14.322" v="395" actId="1076"/>
          <ac:picMkLst>
            <pc:docMk/>
            <pc:sldMk cId="440877337" sldId="2142533643"/>
            <ac:picMk id="6" creationId="{26F3F773-493B-6673-90CA-D4E155154AA4}"/>
          </ac:picMkLst>
        </pc:picChg>
        <pc:picChg chg="del">
          <ac:chgData name="Thomas Stockhammer" userId="2aa20ba2-ba43-46c1-9e8b-e40494025eed" providerId="ADAL" clId="{8681D2DC-A32C-4872-B2BE-7F6D56D4921F}" dt="2022-11-09T19:19:53.544" v="393" actId="478"/>
          <ac:picMkLst>
            <pc:docMk/>
            <pc:sldMk cId="440877337" sldId="2142533643"/>
            <ac:picMk id="7" creationId="{96116FE6-045D-1F0D-F63F-4AFF12475674}"/>
          </ac:picMkLst>
        </pc:picChg>
      </pc:sldChg>
      <pc:sldChg chg="modSp new del mod">
        <pc:chgData name="Thomas Stockhammer" userId="2aa20ba2-ba43-46c1-9e8b-e40494025eed" providerId="ADAL" clId="{8681D2DC-A32C-4872-B2BE-7F6D56D4921F}" dt="2022-11-09T19:40:58.409" v="906" actId="47"/>
        <pc:sldMkLst>
          <pc:docMk/>
          <pc:sldMk cId="3859282765" sldId="2142533644"/>
        </pc:sldMkLst>
        <pc:spChg chg="mod">
          <ac:chgData name="Thomas Stockhammer" userId="2aa20ba2-ba43-46c1-9e8b-e40494025eed" providerId="ADAL" clId="{8681D2DC-A32C-4872-B2BE-7F6D56D4921F}" dt="2022-11-09T19:20:48.274" v="447" actId="20577"/>
          <ac:spMkLst>
            <pc:docMk/>
            <pc:sldMk cId="3859282765" sldId="2142533644"/>
            <ac:spMk id="4" creationId="{87578397-5D40-EA53-9728-32BF8CF6F780}"/>
          </ac:spMkLst>
        </pc:spChg>
      </pc:sldChg>
      <pc:sldChg chg="modSp new mod ord">
        <pc:chgData name="Thomas Stockhammer" userId="2aa20ba2-ba43-46c1-9e8b-e40494025eed" providerId="ADAL" clId="{8681D2DC-A32C-4872-B2BE-7F6D56D4921F}" dt="2022-11-09T19:59:42.130" v="2187" actId="20577"/>
        <pc:sldMkLst>
          <pc:docMk/>
          <pc:sldMk cId="423586259" sldId="2142533645"/>
        </pc:sldMkLst>
        <pc:spChg chg="mod">
          <ac:chgData name="Thomas Stockhammer" userId="2aa20ba2-ba43-46c1-9e8b-e40494025eed" providerId="ADAL" clId="{8681D2DC-A32C-4872-B2BE-7F6D56D4921F}" dt="2022-11-09T19:58:43.451" v="2025" actId="20577"/>
          <ac:spMkLst>
            <pc:docMk/>
            <pc:sldMk cId="423586259" sldId="2142533645"/>
            <ac:spMk id="3" creationId="{CA9C3065-33BE-3026-3FAA-D79682C56AD6}"/>
          </ac:spMkLst>
        </pc:spChg>
        <pc:spChg chg="mod">
          <ac:chgData name="Thomas Stockhammer" userId="2aa20ba2-ba43-46c1-9e8b-e40494025eed" providerId="ADAL" clId="{8681D2DC-A32C-4872-B2BE-7F6D56D4921F}" dt="2022-11-09T19:59:42.130" v="2187" actId="20577"/>
          <ac:spMkLst>
            <pc:docMk/>
            <pc:sldMk cId="423586259" sldId="2142533645"/>
            <ac:spMk id="4" creationId="{0E34C1E6-FC03-E512-A816-73D66ED1924C}"/>
          </ac:spMkLst>
        </pc:spChg>
      </pc:sldChg>
      <pc:sldChg chg="addSp delSp modSp new mod">
        <pc:chgData name="Thomas Stockhammer" userId="2aa20ba2-ba43-46c1-9e8b-e40494025eed" providerId="ADAL" clId="{8681D2DC-A32C-4872-B2BE-7F6D56D4921F}" dt="2022-11-09T21:10:07.204" v="4163" actId="14100"/>
        <pc:sldMkLst>
          <pc:docMk/>
          <pc:sldMk cId="1700429804" sldId="2142533646"/>
        </pc:sldMkLst>
        <pc:spChg chg="add del mod">
          <ac:chgData name="Thomas Stockhammer" userId="2aa20ba2-ba43-46c1-9e8b-e40494025eed" providerId="ADAL" clId="{8681D2DC-A32C-4872-B2BE-7F6D56D4921F}" dt="2022-11-09T19:44:06.985" v="977" actId="20577"/>
          <ac:spMkLst>
            <pc:docMk/>
            <pc:sldMk cId="1700429804" sldId="2142533646"/>
            <ac:spMk id="3" creationId="{2B879B24-7DB1-E41E-2F50-39E5785FA1E8}"/>
          </ac:spMkLst>
        </pc:spChg>
        <pc:spChg chg="del">
          <ac:chgData name="Thomas Stockhammer" userId="2aa20ba2-ba43-46c1-9e8b-e40494025eed" providerId="ADAL" clId="{8681D2DC-A32C-4872-B2BE-7F6D56D4921F}" dt="2022-11-09T19:25:50.267" v="529" actId="478"/>
          <ac:spMkLst>
            <pc:docMk/>
            <pc:sldMk cId="1700429804" sldId="2142533646"/>
            <ac:spMk id="4" creationId="{3571A374-27B7-EE9C-212E-1144923871E7}"/>
          </ac:spMkLst>
        </pc:spChg>
        <pc:spChg chg="add del">
          <ac:chgData name="Thomas Stockhammer" userId="2aa20ba2-ba43-46c1-9e8b-e40494025eed" providerId="ADAL" clId="{8681D2DC-A32C-4872-B2BE-7F6D56D4921F}" dt="2022-11-09T19:25:59.957" v="531" actId="478"/>
          <ac:spMkLst>
            <pc:docMk/>
            <pc:sldMk cId="1700429804" sldId="2142533646"/>
            <ac:spMk id="6" creationId="{FAE39DC0-F39A-64A8-8783-7C54667D3E01}"/>
          </ac:spMkLst>
        </pc:spChg>
        <pc:spChg chg="add del mod">
          <ac:chgData name="Thomas Stockhammer" userId="2aa20ba2-ba43-46c1-9e8b-e40494025eed" providerId="ADAL" clId="{8681D2DC-A32C-4872-B2BE-7F6D56D4921F}" dt="2022-11-09T19:26:36.407" v="538"/>
          <ac:spMkLst>
            <pc:docMk/>
            <pc:sldMk cId="1700429804" sldId="2142533646"/>
            <ac:spMk id="8" creationId="{94403FBD-E2A3-2362-DE75-6917203A7A75}"/>
          </ac:spMkLst>
        </pc:spChg>
        <pc:graphicFrameChg chg="add mod">
          <ac:chgData name="Thomas Stockhammer" userId="2aa20ba2-ba43-46c1-9e8b-e40494025eed" providerId="ADAL" clId="{8681D2DC-A32C-4872-B2BE-7F6D56D4921F}" dt="2022-11-09T21:09:49.043" v="4159" actId="1076"/>
          <ac:graphicFrameMkLst>
            <pc:docMk/>
            <pc:sldMk cId="1700429804" sldId="2142533646"/>
            <ac:graphicFrameMk id="7" creationId="{720D857A-D5EA-5C33-6E5D-D8159D71E421}"/>
          </ac:graphicFrameMkLst>
        </pc:graphicFrameChg>
        <pc:graphicFrameChg chg="add mod">
          <ac:chgData name="Thomas Stockhammer" userId="2aa20ba2-ba43-46c1-9e8b-e40494025eed" providerId="ADAL" clId="{8681D2DC-A32C-4872-B2BE-7F6D56D4921F}" dt="2022-11-09T21:10:07.204" v="4163" actId="14100"/>
          <ac:graphicFrameMkLst>
            <pc:docMk/>
            <pc:sldMk cId="1700429804" sldId="2142533646"/>
            <ac:graphicFrameMk id="9" creationId="{5088A1B7-3BB1-C40B-CA6A-DD020E544D17}"/>
          </ac:graphicFrameMkLst>
        </pc:graphicFrameChg>
      </pc:sldChg>
      <pc:sldChg chg="addSp delSp modSp new del mod">
        <pc:chgData name="Thomas Stockhammer" userId="2aa20ba2-ba43-46c1-9e8b-e40494025eed" providerId="ADAL" clId="{8681D2DC-A32C-4872-B2BE-7F6D56D4921F}" dt="2022-11-09T21:10:10.605" v="4164" actId="47"/>
        <pc:sldMkLst>
          <pc:docMk/>
          <pc:sldMk cId="142744191" sldId="2142533647"/>
        </pc:sldMkLst>
        <pc:spChg chg="mod">
          <ac:chgData name="Thomas Stockhammer" userId="2aa20ba2-ba43-46c1-9e8b-e40494025eed" providerId="ADAL" clId="{8681D2DC-A32C-4872-B2BE-7F6D56D4921F}" dt="2022-11-09T19:44:15.487" v="984" actId="20577"/>
          <ac:spMkLst>
            <pc:docMk/>
            <pc:sldMk cId="142744191" sldId="2142533647"/>
            <ac:spMk id="3" creationId="{7CC30966-25CD-E360-4CAF-F472322FD41A}"/>
          </ac:spMkLst>
        </pc:spChg>
        <pc:spChg chg="del">
          <ac:chgData name="Thomas Stockhammer" userId="2aa20ba2-ba43-46c1-9e8b-e40494025eed" providerId="ADAL" clId="{8681D2DC-A32C-4872-B2BE-7F6D56D4921F}" dt="2022-11-09T19:28:46.212" v="542" actId="478"/>
          <ac:spMkLst>
            <pc:docMk/>
            <pc:sldMk cId="142744191" sldId="2142533647"/>
            <ac:spMk id="4" creationId="{CA05A6F8-3D0B-9969-215C-48C247079152}"/>
          </ac:spMkLst>
        </pc:spChg>
        <pc:spChg chg="add del">
          <ac:chgData name="Thomas Stockhammer" userId="2aa20ba2-ba43-46c1-9e8b-e40494025eed" providerId="ADAL" clId="{8681D2DC-A32C-4872-B2BE-7F6D56D4921F}" dt="2022-11-09T19:28:51.218" v="544" actId="478"/>
          <ac:spMkLst>
            <pc:docMk/>
            <pc:sldMk cId="142744191" sldId="2142533647"/>
            <ac:spMk id="6" creationId="{A2E639A0-F381-6415-0CFA-356B64C67C47}"/>
          </ac:spMkLst>
        </pc:spChg>
        <pc:graphicFrameChg chg="add del mod">
          <ac:chgData name="Thomas Stockhammer" userId="2aa20ba2-ba43-46c1-9e8b-e40494025eed" providerId="ADAL" clId="{8681D2DC-A32C-4872-B2BE-7F6D56D4921F}" dt="2022-11-09T21:09:55.569" v="4160" actId="21"/>
          <ac:graphicFrameMkLst>
            <pc:docMk/>
            <pc:sldMk cId="142744191" sldId="2142533647"/>
            <ac:graphicFrameMk id="7" creationId="{A1D6A144-5598-49F2-AB01-E54CC25D98F3}"/>
          </ac:graphicFrameMkLst>
        </pc:graphicFrameChg>
      </pc:sldChg>
      <pc:sldChg chg="addSp delSp modSp new mod chgLayout">
        <pc:chgData name="Thomas Stockhammer" userId="2aa20ba2-ba43-46c1-9e8b-e40494025eed" providerId="ADAL" clId="{8681D2DC-A32C-4872-B2BE-7F6D56D4921F}" dt="2022-11-09T21:09:26.673" v="4155" actId="20577"/>
        <pc:sldMkLst>
          <pc:docMk/>
          <pc:sldMk cId="2741558618" sldId="2142533648"/>
        </pc:sldMkLst>
        <pc:spChg chg="mod ord">
          <ac:chgData name="Thomas Stockhammer" userId="2aa20ba2-ba43-46c1-9e8b-e40494025eed" providerId="ADAL" clId="{8681D2DC-A32C-4872-B2BE-7F6D56D4921F}" dt="2022-11-09T21:01:56.776" v="3822" actId="700"/>
          <ac:spMkLst>
            <pc:docMk/>
            <pc:sldMk cId="2741558618" sldId="2142533648"/>
            <ac:spMk id="2" creationId="{553FD904-A700-7B00-031F-3A92A86C765A}"/>
          </ac:spMkLst>
        </pc:spChg>
        <pc:spChg chg="mod ord">
          <ac:chgData name="Thomas Stockhammer" userId="2aa20ba2-ba43-46c1-9e8b-e40494025eed" providerId="ADAL" clId="{8681D2DC-A32C-4872-B2BE-7F6D56D4921F}" dt="2022-11-09T21:01:56.776" v="3822" actId="700"/>
          <ac:spMkLst>
            <pc:docMk/>
            <pc:sldMk cId="2741558618" sldId="2142533648"/>
            <ac:spMk id="3" creationId="{1C02E3F1-37F7-7489-50B7-548441AC4FF2}"/>
          </ac:spMkLst>
        </pc:spChg>
        <pc:spChg chg="del">
          <ac:chgData name="Thomas Stockhammer" userId="2aa20ba2-ba43-46c1-9e8b-e40494025eed" providerId="ADAL" clId="{8681D2DC-A32C-4872-B2BE-7F6D56D4921F}" dt="2022-11-09T19:34:38.805" v="643" actId="478"/>
          <ac:spMkLst>
            <pc:docMk/>
            <pc:sldMk cId="2741558618" sldId="2142533648"/>
            <ac:spMk id="4" creationId="{F3D6B205-34B1-F0C7-69C8-3D8CAEB3DEFF}"/>
          </ac:spMkLst>
        </pc:spChg>
        <pc:spChg chg="del">
          <ac:chgData name="Thomas Stockhammer" userId="2aa20ba2-ba43-46c1-9e8b-e40494025eed" providerId="ADAL" clId="{8681D2DC-A32C-4872-B2BE-7F6D56D4921F}" dt="2022-11-09T21:01:56.776" v="3822" actId="700"/>
          <ac:spMkLst>
            <pc:docMk/>
            <pc:sldMk cId="2741558618" sldId="2142533648"/>
            <ac:spMk id="5" creationId="{499C952C-981F-20F9-0FB7-071EFC07D261}"/>
          </ac:spMkLst>
        </pc:spChg>
        <pc:spChg chg="add mod ord">
          <ac:chgData name="Thomas Stockhammer" userId="2aa20ba2-ba43-46c1-9e8b-e40494025eed" providerId="ADAL" clId="{8681D2DC-A32C-4872-B2BE-7F6D56D4921F}" dt="2022-11-09T21:01:56.776" v="3822" actId="700"/>
          <ac:spMkLst>
            <pc:docMk/>
            <pc:sldMk cId="2741558618" sldId="2142533648"/>
            <ac:spMk id="10" creationId="{0BBF43E9-A613-151C-7571-333507D89654}"/>
          </ac:spMkLst>
        </pc:spChg>
        <pc:spChg chg="add mod ord">
          <ac:chgData name="Thomas Stockhammer" userId="2aa20ba2-ba43-46c1-9e8b-e40494025eed" providerId="ADAL" clId="{8681D2DC-A32C-4872-B2BE-7F6D56D4921F}" dt="2022-11-09T21:09:26.673" v="4155" actId="20577"/>
          <ac:spMkLst>
            <pc:docMk/>
            <pc:sldMk cId="2741558618" sldId="2142533648"/>
            <ac:spMk id="11" creationId="{CE8B8AF6-805D-FCAC-5B4F-BC79249D0B01}"/>
          </ac:spMkLst>
        </pc:spChg>
        <pc:picChg chg="add del">
          <ac:chgData name="Thomas Stockhammer" userId="2aa20ba2-ba43-46c1-9e8b-e40494025eed" providerId="ADAL" clId="{8681D2DC-A32C-4872-B2BE-7F6D56D4921F}" dt="2022-11-09T19:34:44.086" v="645" actId="22"/>
          <ac:picMkLst>
            <pc:docMk/>
            <pc:sldMk cId="2741558618" sldId="2142533648"/>
            <ac:picMk id="7" creationId="{FDFDE689-7513-7256-60FF-CD02922234EA}"/>
          </ac:picMkLst>
        </pc:picChg>
        <pc:picChg chg="add mod">
          <ac:chgData name="Thomas Stockhammer" userId="2aa20ba2-ba43-46c1-9e8b-e40494025eed" providerId="ADAL" clId="{8681D2DC-A32C-4872-B2BE-7F6D56D4921F}" dt="2022-11-09T21:01:47.076" v="3821" actId="1076"/>
          <ac:picMkLst>
            <pc:docMk/>
            <pc:sldMk cId="2741558618" sldId="2142533648"/>
            <ac:picMk id="9" creationId="{45859C3D-A71B-3E7F-E66D-73409D4FA089}"/>
          </ac:picMkLst>
        </pc:picChg>
      </pc:sldChg>
      <pc:sldChg chg="modSp new mod">
        <pc:chgData name="Thomas Stockhammer" userId="2aa20ba2-ba43-46c1-9e8b-e40494025eed" providerId="ADAL" clId="{8681D2DC-A32C-4872-B2BE-7F6D56D4921F}" dt="2022-11-09T20:59:40.917" v="3612" actId="20577"/>
        <pc:sldMkLst>
          <pc:docMk/>
          <pc:sldMk cId="790521308" sldId="2142533649"/>
        </pc:sldMkLst>
        <pc:spChg chg="mod">
          <ac:chgData name="Thomas Stockhammer" userId="2aa20ba2-ba43-46c1-9e8b-e40494025eed" providerId="ADAL" clId="{8681D2DC-A32C-4872-B2BE-7F6D56D4921F}" dt="2022-11-09T19:38:53.926" v="756" actId="20577"/>
          <ac:spMkLst>
            <pc:docMk/>
            <pc:sldMk cId="790521308" sldId="2142533649"/>
            <ac:spMk id="3" creationId="{5B0F7C7F-0D14-835A-2F4A-D019B7D5DEC2}"/>
          </ac:spMkLst>
        </pc:spChg>
        <pc:spChg chg="mod">
          <ac:chgData name="Thomas Stockhammer" userId="2aa20ba2-ba43-46c1-9e8b-e40494025eed" providerId="ADAL" clId="{8681D2DC-A32C-4872-B2BE-7F6D56D4921F}" dt="2022-11-09T20:59:40.917" v="3612" actId="20577"/>
          <ac:spMkLst>
            <pc:docMk/>
            <pc:sldMk cId="790521308" sldId="2142533649"/>
            <ac:spMk id="4" creationId="{6B628396-7BD6-4AFB-63AF-B9B56924405C}"/>
          </ac:spMkLst>
        </pc:spChg>
      </pc:sldChg>
      <pc:sldChg chg="modSp new mod">
        <pc:chgData name="Thomas Stockhammer" userId="2aa20ba2-ba43-46c1-9e8b-e40494025eed" providerId="ADAL" clId="{8681D2DC-A32C-4872-B2BE-7F6D56D4921F}" dt="2022-11-09T21:01:36.080" v="3820" actId="20577"/>
        <pc:sldMkLst>
          <pc:docMk/>
          <pc:sldMk cId="2995982268" sldId="2142533650"/>
        </pc:sldMkLst>
        <pc:spChg chg="mod">
          <ac:chgData name="Thomas Stockhammer" userId="2aa20ba2-ba43-46c1-9e8b-e40494025eed" providerId="ADAL" clId="{8681D2DC-A32C-4872-B2BE-7F6D56D4921F}" dt="2022-11-09T19:42:38.359" v="951" actId="20577"/>
          <ac:spMkLst>
            <pc:docMk/>
            <pc:sldMk cId="2995982268" sldId="2142533650"/>
            <ac:spMk id="3" creationId="{7C0005DC-11E0-1FDC-6EBD-DA9A0ACD3C23}"/>
          </ac:spMkLst>
        </pc:spChg>
        <pc:spChg chg="mod">
          <ac:chgData name="Thomas Stockhammer" userId="2aa20ba2-ba43-46c1-9e8b-e40494025eed" providerId="ADAL" clId="{8681D2DC-A32C-4872-B2BE-7F6D56D4921F}" dt="2022-11-09T21:01:36.080" v="3820" actId="20577"/>
          <ac:spMkLst>
            <pc:docMk/>
            <pc:sldMk cId="2995982268" sldId="2142533650"/>
            <ac:spMk id="4" creationId="{81BA6100-52A1-D881-56A2-49AC3188F6B9}"/>
          </ac:spMkLst>
        </pc:spChg>
      </pc:sldChg>
      <pc:sldChg chg="addSp delSp modSp new mod">
        <pc:chgData name="Thomas Stockhammer" userId="2aa20ba2-ba43-46c1-9e8b-e40494025eed" providerId="ADAL" clId="{8681D2DC-A32C-4872-B2BE-7F6D56D4921F}" dt="2022-11-09T19:58:11.921" v="1997" actId="20577"/>
        <pc:sldMkLst>
          <pc:docMk/>
          <pc:sldMk cId="1900282371" sldId="2142533651"/>
        </pc:sldMkLst>
        <pc:spChg chg="mod">
          <ac:chgData name="Thomas Stockhammer" userId="2aa20ba2-ba43-46c1-9e8b-e40494025eed" providerId="ADAL" clId="{8681D2DC-A32C-4872-B2BE-7F6D56D4921F}" dt="2022-11-09T19:58:11.921" v="1997" actId="20577"/>
          <ac:spMkLst>
            <pc:docMk/>
            <pc:sldMk cId="1900282371" sldId="2142533651"/>
            <ac:spMk id="3" creationId="{E927655C-C8A8-8D4B-7773-19C7CB7C2699}"/>
          </ac:spMkLst>
        </pc:spChg>
        <pc:spChg chg="del">
          <ac:chgData name="Thomas Stockhammer" userId="2aa20ba2-ba43-46c1-9e8b-e40494025eed" providerId="ADAL" clId="{8681D2DC-A32C-4872-B2BE-7F6D56D4921F}" dt="2022-11-09T19:57:57.898" v="1955" actId="478"/>
          <ac:spMkLst>
            <pc:docMk/>
            <pc:sldMk cId="1900282371" sldId="2142533651"/>
            <ac:spMk id="4" creationId="{8634C8B4-55F3-8CE4-42A7-B7AF558CC0C4}"/>
          </ac:spMkLst>
        </pc:spChg>
        <pc:picChg chg="add mod">
          <ac:chgData name="Thomas Stockhammer" userId="2aa20ba2-ba43-46c1-9e8b-e40494025eed" providerId="ADAL" clId="{8681D2DC-A32C-4872-B2BE-7F6D56D4921F}" dt="2022-11-09T19:58:02.220" v="1957" actId="1076"/>
          <ac:picMkLst>
            <pc:docMk/>
            <pc:sldMk cId="1900282371" sldId="2142533651"/>
            <ac:picMk id="7" creationId="{ED5A78EA-95FA-A84A-F0FD-17B7DA64EA6E}"/>
          </ac:picMkLst>
        </pc:picChg>
      </pc:sldChg>
      <pc:sldChg chg="add">
        <pc:chgData name="Thomas Stockhammer" userId="2aa20ba2-ba43-46c1-9e8b-e40494025eed" providerId="ADAL" clId="{8681D2DC-A32C-4872-B2BE-7F6D56D4921F}" dt="2022-11-09T21:10:25.558" v="4166"/>
        <pc:sldMkLst>
          <pc:docMk/>
          <pc:sldMk cId="3169897583" sldId="2142533652"/>
        </pc:sldMkLst>
      </pc:sldChg>
      <pc:sldChg chg="modSp new mod">
        <pc:chgData name="Thomas Stockhammer" userId="2aa20ba2-ba43-46c1-9e8b-e40494025eed" providerId="ADAL" clId="{8681D2DC-A32C-4872-B2BE-7F6D56D4921F}" dt="2022-11-09T21:38:51.132" v="4487" actId="20577"/>
        <pc:sldMkLst>
          <pc:docMk/>
          <pc:sldMk cId="1849855486" sldId="2142533653"/>
        </pc:sldMkLst>
        <pc:spChg chg="mod">
          <ac:chgData name="Thomas Stockhammer" userId="2aa20ba2-ba43-46c1-9e8b-e40494025eed" providerId="ADAL" clId="{8681D2DC-A32C-4872-B2BE-7F6D56D4921F}" dt="2022-11-09T21:31:23.764" v="4176" actId="20577"/>
          <ac:spMkLst>
            <pc:docMk/>
            <pc:sldMk cId="1849855486" sldId="2142533653"/>
            <ac:spMk id="3" creationId="{A7E5C086-E880-3786-FD6E-D9C00A5932B1}"/>
          </ac:spMkLst>
        </pc:spChg>
        <pc:spChg chg="mod">
          <ac:chgData name="Thomas Stockhammer" userId="2aa20ba2-ba43-46c1-9e8b-e40494025eed" providerId="ADAL" clId="{8681D2DC-A32C-4872-B2BE-7F6D56D4921F}" dt="2022-11-09T21:38:51.132" v="4487" actId="20577"/>
          <ac:spMkLst>
            <pc:docMk/>
            <pc:sldMk cId="1849855486" sldId="2142533653"/>
            <ac:spMk id="4" creationId="{C7080B88-DE02-329D-B294-ABC24B4B73C1}"/>
          </ac:spMkLst>
        </pc:spChg>
      </pc:sldChg>
      <pc:sldChg chg="addSp delSp modSp new mod">
        <pc:chgData name="Thomas Stockhammer" userId="2aa20ba2-ba43-46c1-9e8b-e40494025eed" providerId="ADAL" clId="{8681D2DC-A32C-4872-B2BE-7F6D56D4921F}" dt="2022-11-09T21:37:15.452" v="4262" actId="14100"/>
        <pc:sldMkLst>
          <pc:docMk/>
          <pc:sldMk cId="43790158" sldId="2142533654"/>
        </pc:sldMkLst>
        <pc:spChg chg="mod">
          <ac:chgData name="Thomas Stockhammer" userId="2aa20ba2-ba43-46c1-9e8b-e40494025eed" providerId="ADAL" clId="{8681D2DC-A32C-4872-B2BE-7F6D56D4921F}" dt="2022-11-09T21:32:25.507" v="4251" actId="20577"/>
          <ac:spMkLst>
            <pc:docMk/>
            <pc:sldMk cId="43790158" sldId="2142533654"/>
            <ac:spMk id="3" creationId="{0B743B42-84ED-FF3A-D75E-EFC6F60B31DE}"/>
          </ac:spMkLst>
        </pc:spChg>
        <pc:spChg chg="del">
          <ac:chgData name="Thomas Stockhammer" userId="2aa20ba2-ba43-46c1-9e8b-e40494025eed" providerId="ADAL" clId="{8681D2DC-A32C-4872-B2BE-7F6D56D4921F}" dt="2022-11-09T21:32:31.260" v="4252"/>
          <ac:spMkLst>
            <pc:docMk/>
            <pc:sldMk cId="43790158" sldId="2142533654"/>
            <ac:spMk id="4" creationId="{BDD38263-A202-D457-B7C1-28B414B9EE9F}"/>
          </ac:spMkLst>
        </pc:spChg>
        <pc:spChg chg="del">
          <ac:chgData name="Thomas Stockhammer" userId="2aa20ba2-ba43-46c1-9e8b-e40494025eed" providerId="ADAL" clId="{8681D2DC-A32C-4872-B2BE-7F6D56D4921F}" dt="2022-11-09T21:37:00.591" v="4257" actId="478"/>
          <ac:spMkLst>
            <pc:docMk/>
            <pc:sldMk cId="43790158" sldId="2142533654"/>
            <ac:spMk id="5" creationId="{B4336889-08CA-EB44-5167-DDC19C8DD231}"/>
          </ac:spMkLst>
        </pc:spChg>
        <pc:spChg chg="add del mod">
          <ac:chgData name="Thomas Stockhammer" userId="2aa20ba2-ba43-46c1-9e8b-e40494025eed" providerId="ADAL" clId="{8681D2DC-A32C-4872-B2BE-7F6D56D4921F}" dt="2022-11-09T21:37:00.591" v="4257" actId="478"/>
          <ac:spMkLst>
            <pc:docMk/>
            <pc:sldMk cId="43790158" sldId="2142533654"/>
            <ac:spMk id="8" creationId="{DEC6CB22-4932-C869-8D8E-4296C795BDF0}"/>
          </ac:spMkLst>
        </pc:spChg>
        <pc:graphicFrameChg chg="add del mod modGraphic">
          <ac:chgData name="Thomas Stockhammer" userId="2aa20ba2-ba43-46c1-9e8b-e40494025eed" providerId="ADAL" clId="{8681D2DC-A32C-4872-B2BE-7F6D56D4921F}" dt="2022-11-09T21:32:55.735" v="4256" actId="21"/>
          <ac:graphicFrameMkLst>
            <pc:docMk/>
            <pc:sldMk cId="43790158" sldId="2142533654"/>
            <ac:graphicFrameMk id="6" creationId="{EFF9AD95-398D-6603-9EAF-F9C8F257AC8A}"/>
          </ac:graphicFrameMkLst>
        </pc:graphicFrameChg>
        <pc:graphicFrameChg chg="add mod modGraphic">
          <ac:chgData name="Thomas Stockhammer" userId="2aa20ba2-ba43-46c1-9e8b-e40494025eed" providerId="ADAL" clId="{8681D2DC-A32C-4872-B2BE-7F6D56D4921F}" dt="2022-11-09T21:37:15.452" v="4262" actId="14100"/>
          <ac:graphicFrameMkLst>
            <pc:docMk/>
            <pc:sldMk cId="43790158" sldId="2142533654"/>
            <ac:graphicFrameMk id="9" creationId="{6E54E6A0-5DBB-2BBC-A77E-A5732BA8BBB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11/9/2022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09.11.2022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dirty="0"/>
              <a:t>Snapdragon is a product of Qualcomm Technologies, Inc. and/or its subsidiaries.</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 of Qualcomm Technologies, Inc. and/or its subsidiaries.</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 of Qualcomm Technologies, Inc. and/or its subsidiaries.</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 of Qualcomm Technologies, Inc. and/or its subsidiaries.</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endParaRPr lang="en-US" dirty="0"/>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endParaRPr lang="en-US" dirty="0"/>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endParaRPr lang="en-US" dirty="0"/>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endParaRPr lang="en-US" dirty="0"/>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dirty="0"/>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endParaRPr lang="en-US" dirty="0"/>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dirty="0"/>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dirty="0"/>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 of Qualcomm Technologies, Inc. and/or its subsidiaries.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dirty="0"/>
              <a:t>Snapdragon is a product of Qualcomm Technologies, Inc. and/or its subsidiaries.</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28" Type="http://schemas.openxmlformats.org/officeDocument/2006/relationships/slideLayout" Target="../slideLayouts/slideLayout128.xml"/><Relationship Id="rId144" Type="http://schemas.openxmlformats.org/officeDocument/2006/relationships/slideLayout" Target="../slideLayouts/slideLayout144.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65" Type="http://schemas.openxmlformats.org/officeDocument/2006/relationships/slideLayout" Target="../slideLayouts/slideLayout165.xml"/><Relationship Id="rId181" Type="http://schemas.openxmlformats.org/officeDocument/2006/relationships/slideLayout" Target="../slideLayouts/slideLayout181.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55" Type="http://schemas.openxmlformats.org/officeDocument/2006/relationships/slideLayout" Target="../slideLayouts/slideLayout155.xml"/><Relationship Id="rId171" Type="http://schemas.openxmlformats.org/officeDocument/2006/relationships/slideLayout" Target="../slideLayouts/slideLayout171.xml"/><Relationship Id="rId176" Type="http://schemas.openxmlformats.org/officeDocument/2006/relationships/slideLayout" Target="../slideLayouts/slideLayout176.xml"/><Relationship Id="rId192" Type="http://schemas.openxmlformats.org/officeDocument/2006/relationships/slideLayout" Target="../slideLayouts/slideLayout192.xml"/><Relationship Id="rId197" Type="http://schemas.openxmlformats.org/officeDocument/2006/relationships/slideLayout" Target="../slideLayouts/slideLayout197.xml"/><Relationship Id="rId206" Type="http://schemas.openxmlformats.org/officeDocument/2006/relationships/slideLayout" Target="../slideLayouts/slideLayout206.xml"/><Relationship Id="rId201" Type="http://schemas.openxmlformats.org/officeDocument/2006/relationships/slideLayout" Target="../slideLayouts/slideLayout201.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66" Type="http://schemas.openxmlformats.org/officeDocument/2006/relationships/slideLayout" Target="../slideLayouts/slideLayout166.xml"/><Relationship Id="rId182" Type="http://schemas.openxmlformats.org/officeDocument/2006/relationships/slideLayout" Target="../slideLayouts/slideLayout182.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6" Type="http://schemas.openxmlformats.org/officeDocument/2006/relationships/slideLayout" Target="../slideLayouts/slideLayout6.xml"/><Relationship Id="rId212" Type="http://schemas.openxmlformats.org/officeDocument/2006/relationships/theme" Target="../theme/theme1.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2" Type="http://schemas.openxmlformats.org/officeDocument/2006/relationships/slideLayout" Target="../slideLayouts/slideLayout202.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oleObject" Target="../embeddings/oleObject1.bin"/><Relationship Id="rId1" Type="http://schemas.openxmlformats.org/officeDocument/2006/relationships/slideLayout" Target="../slideLayouts/slideLayout17.xml"/><Relationship Id="rId5" Type="http://schemas.openxmlformats.org/officeDocument/2006/relationships/image" Target="../media/image28.wmf"/><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package" Target="../embeddings/Microsoft_Visio_Drawing.vsdx"/><Relationship Id="rId1" Type="http://schemas.openxmlformats.org/officeDocument/2006/relationships/slideLayout" Target="../slideLayouts/slideLayout25.xml"/><Relationship Id="rId5" Type="http://schemas.openxmlformats.org/officeDocument/2006/relationships/image" Target="../media/image31.emf"/><Relationship Id="rId4" Type="http://schemas.openxmlformats.org/officeDocument/2006/relationships/package" Target="../embeddings/Microsoft_Visio_Drawing1.vsd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package" Target="../embeddings/Microsoft_Visio_Drawing2.vsdx"/><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4_CODEC/TSGS4_121_Toulouse/Docs/S4-221317.zip" TargetMode="External"/><Relationship Id="rId2" Type="http://schemas.openxmlformats.org/officeDocument/2006/relationships/hyperlink" Target="https://www.3gpp.org/ftp/TSG_SA/WG4_CODEC/TSGS4_121_Toulouse/Docs/S4-221455.zip"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TSGS4_121_Toulouse/Docs/S4-221329.zip" TargetMode="External"/><Relationship Id="rId5" Type="http://schemas.openxmlformats.org/officeDocument/2006/relationships/hyperlink" Target="https://www.3gpp.org/ftp/TSG_SA/WG4_CODEC/TSGS4_121_Toulouse/Docs/S4-221328.zip" TargetMode="External"/><Relationship Id="rId4" Type="http://schemas.openxmlformats.org/officeDocument/2006/relationships/hyperlink" Target="https://www.3gpp.org/ftp/TSG_SA/WG4_CODEC/TSGS4_121_Toulouse/Docs/S4-221327.zip"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163B1BF-89EE-9EFC-3918-B16118B1A4CB}"/>
              </a:ext>
            </a:extLst>
          </p:cNvPr>
          <p:cNvSpPr txBox="1"/>
          <p:nvPr/>
        </p:nvSpPr>
        <p:spPr>
          <a:xfrm>
            <a:off x="1134533" y="846011"/>
            <a:ext cx="9110134" cy="815608"/>
          </a:xfrm>
          <a:prstGeom prst="rect">
            <a:avLst/>
          </a:prstGeom>
          <a:noFill/>
        </p:spPr>
        <p:txBody>
          <a:bodyPr wrap="square">
            <a:spAutoFit/>
          </a:bodyPr>
          <a:lstStyle/>
          <a:p>
            <a:pPr marL="0" marR="0" fontAlgn="auto" hangingPunct="1">
              <a:spcBef>
                <a:spcPts val="0"/>
              </a:spcBef>
              <a:spcAft>
                <a:spcPts val="600"/>
              </a:spcAft>
              <a:tabLst>
                <a:tab pos="5941060" algn="r"/>
              </a:tabLst>
            </a:pPr>
            <a:r>
              <a:rPr lang="de-DE" sz="1800" dirty="0">
                <a:effectLst/>
                <a:latin typeface="Arial" panose="020B0604020202020204" pitchFamily="34" charset="0"/>
                <a:ea typeface="SimSun" panose="02010600030101010101" pitchFamily="2" charset="-122"/>
              </a:rPr>
              <a:t>3GPP TSG SA WG4#121 </a:t>
            </a:r>
            <a:r>
              <a:rPr lang="de-DE" sz="1800" b="1" i="1" dirty="0">
                <a:effectLst/>
                <a:latin typeface="Arial" panose="020B0604020202020204" pitchFamily="34" charset="0"/>
                <a:ea typeface="SimSun" panose="02010600030101010101" pitchFamily="2" charset="-122"/>
              </a:rPr>
              <a:t>		</a:t>
            </a:r>
            <a:r>
              <a:rPr lang="de-DE" sz="2400" b="1" i="1" dirty="0">
                <a:effectLst/>
                <a:latin typeface="Arial" panose="020B0604020202020204" pitchFamily="34" charset="0"/>
                <a:ea typeface="SimSun" panose="02010600030101010101" pitchFamily="2" charset="-122"/>
              </a:rPr>
              <a:t>Tdoc S4-221470</a:t>
            </a:r>
            <a:endParaRPr lang="en-US" sz="2000" dirty="0">
              <a:effectLst/>
              <a:latin typeface="Times New Roman" panose="02020603050405020304" pitchFamily="18" charset="0"/>
              <a:ea typeface="MS Mincho" panose="02020609040205080304" pitchFamily="49" charset="-128"/>
            </a:endParaRPr>
          </a:p>
          <a:p>
            <a:pPr>
              <a:spcAft>
                <a:spcPts val="600"/>
              </a:spcAft>
              <a:tabLst>
                <a:tab pos="5943600" algn="r"/>
              </a:tabLst>
            </a:pPr>
            <a:r>
              <a:rPr lang="en-GB" sz="1800" dirty="0">
                <a:effectLst/>
                <a:latin typeface="Arial" panose="020B0604020202020204" pitchFamily="34" charset="0"/>
                <a:ea typeface="SimSun" panose="02010600030101010101" pitchFamily="2" charset="-122"/>
                <a:cs typeface="Arial" panose="020B0604020202020204" pitchFamily="34" charset="0"/>
              </a:rPr>
              <a:t>Toulouse, France, 14</a:t>
            </a:r>
            <a:r>
              <a:rPr lang="en-GB" sz="1800" baseline="30000" dirty="0">
                <a:effectLst/>
                <a:latin typeface="Arial" panose="020B0604020202020204" pitchFamily="34" charset="0"/>
                <a:ea typeface="SimSun" panose="02010600030101010101" pitchFamily="2" charset="-122"/>
                <a:cs typeface="Arial" panose="020B0604020202020204" pitchFamily="34" charset="0"/>
              </a:rPr>
              <a:t>th</a:t>
            </a:r>
            <a:r>
              <a:rPr lang="en-GB" sz="1800" dirty="0">
                <a:effectLst/>
                <a:latin typeface="Arial" panose="020B0604020202020204" pitchFamily="34" charset="0"/>
                <a:ea typeface="SimSun" panose="02010600030101010101" pitchFamily="2" charset="-122"/>
                <a:cs typeface="Arial" panose="020B0604020202020204" pitchFamily="34" charset="0"/>
              </a:rPr>
              <a:t> – 18</a:t>
            </a:r>
            <a:r>
              <a:rPr lang="en-GB" sz="1800" baseline="30000" dirty="0">
                <a:effectLst/>
                <a:latin typeface="Arial" panose="020B0604020202020204" pitchFamily="34" charset="0"/>
                <a:ea typeface="SimSun" panose="02010600030101010101" pitchFamily="2" charset="-122"/>
                <a:cs typeface="Arial" panose="020B0604020202020204" pitchFamily="34" charset="0"/>
              </a:rPr>
              <a:t>th</a:t>
            </a:r>
            <a:r>
              <a:rPr lang="en-GB" sz="1800" dirty="0">
                <a:effectLst/>
                <a:latin typeface="Arial" panose="020B0604020202020204" pitchFamily="34" charset="0"/>
                <a:ea typeface="SimSun" panose="02010600030101010101" pitchFamily="2" charset="-122"/>
                <a:cs typeface="Arial" panose="020B0604020202020204" pitchFamily="34" charset="0"/>
              </a:rPr>
              <a:t> November 2022</a:t>
            </a:r>
            <a:r>
              <a:rPr lang="en-GB" sz="1800" dirty="0">
                <a:effectLst/>
                <a:latin typeface="Arial" panose="020B0604020202020204" pitchFamily="34" charset="0"/>
                <a:ea typeface="SimSun" panose="02010600030101010101" pitchFamily="2" charset="-122"/>
              </a:rPr>
              <a:t>		</a:t>
            </a:r>
            <a:endParaRPr lang="en-US" sz="2000" dirty="0">
              <a:effectLst/>
              <a:latin typeface="Times New Roman" panose="02020603050405020304" pitchFamily="18" charset="0"/>
              <a:ea typeface="MS Mincho" panose="02020609040205080304" pitchFamily="49" charset="-128"/>
            </a:endParaRPr>
          </a:p>
        </p:txBody>
      </p:sp>
      <p:sp>
        <p:nvSpPr>
          <p:cNvPr id="10" name="TextBox 9">
            <a:extLst>
              <a:ext uri="{FF2B5EF4-FFF2-40B4-BE49-F238E27FC236}">
                <a16:creationId xmlns:a16="http://schemas.microsoft.com/office/drawing/2014/main" id="{69247B19-872C-3CBB-700B-1D10645B63DE}"/>
              </a:ext>
            </a:extLst>
          </p:cNvPr>
          <p:cNvSpPr txBox="1"/>
          <p:nvPr/>
        </p:nvSpPr>
        <p:spPr>
          <a:xfrm>
            <a:off x="1134533" y="2655712"/>
            <a:ext cx="10058399" cy="1546577"/>
          </a:xfrm>
          <a:prstGeom prst="rect">
            <a:avLst/>
          </a:prstGeom>
          <a:noFill/>
        </p:spPr>
        <p:txBody>
          <a:bodyPr wrap="square">
            <a:spAutoFit/>
          </a:bodyPr>
          <a:lstStyle/>
          <a:p>
            <a:pPr marL="0" marR="0" hangingPunct="0">
              <a:spcBef>
                <a:spcPts val="600"/>
              </a:spcBef>
              <a:spcAft>
                <a:spcPts val="900"/>
              </a:spcAft>
              <a:tabLst>
                <a:tab pos="1440180" algn="l"/>
              </a:tabLst>
            </a:pPr>
            <a:r>
              <a:rPr lang="pt-BR" sz="1800" b="1" dirty="0">
                <a:effectLst/>
                <a:latin typeface="Arial" panose="020B0604020202020204" pitchFamily="34" charset="0"/>
                <a:ea typeface="MS Mincho" panose="02020609040205080304" pitchFamily="49" charset="-128"/>
              </a:rPr>
              <a:t>Agenda item:</a:t>
            </a:r>
            <a:r>
              <a:rPr lang="pt-BR" sz="1800" dirty="0">
                <a:effectLst/>
                <a:latin typeface="Arial" panose="020B0604020202020204" pitchFamily="34" charset="0"/>
                <a:ea typeface="MS Mincho" panose="02020609040205080304" pitchFamily="49" charset="-128"/>
              </a:rPr>
              <a:t> 		6.1</a:t>
            </a:r>
            <a:endParaRPr lang="en-US" sz="1800" dirty="0">
              <a:effectLst/>
              <a:latin typeface="Times New Roman" panose="02020603050405020304" pitchFamily="18" charset="0"/>
              <a:ea typeface="MS Mincho" panose="02020609040205080304" pitchFamily="49" charset="-128"/>
            </a:endParaRPr>
          </a:p>
          <a:p>
            <a:pPr marL="1440180" marR="0" indent="-1440180" hangingPunct="0">
              <a:spcBef>
                <a:spcPts val="0"/>
              </a:spcBef>
              <a:spcAft>
                <a:spcPts val="900"/>
              </a:spcAft>
              <a:tabLst>
                <a:tab pos="1440180" algn="l"/>
              </a:tabLst>
            </a:pPr>
            <a:r>
              <a:rPr lang="en-US" sz="1800" b="1" dirty="0">
                <a:effectLst/>
                <a:latin typeface="Arial" panose="020B0604020202020204" pitchFamily="34" charset="0"/>
                <a:ea typeface="MS Mincho" panose="02020609040205080304" pitchFamily="49" charset="-128"/>
              </a:rPr>
              <a:t>Source:</a:t>
            </a:r>
            <a:r>
              <a:rPr lang="en-US" sz="1800" dirty="0">
                <a:effectLst/>
                <a:latin typeface="Arial" panose="020B0604020202020204" pitchFamily="34" charset="0"/>
                <a:ea typeface="MS Mincho" panose="02020609040205080304" pitchFamily="49" charset="-128"/>
              </a:rPr>
              <a:t> 			Qualcomm Incorporated</a:t>
            </a:r>
            <a:endParaRPr lang="en-US" sz="1800" dirty="0">
              <a:effectLst/>
              <a:latin typeface="Times New Roman" panose="02020603050405020304" pitchFamily="18" charset="0"/>
              <a:ea typeface="MS Mincho" panose="02020609040205080304" pitchFamily="49" charset="-128"/>
            </a:endParaRPr>
          </a:p>
          <a:p>
            <a:pPr marL="1440180" marR="0" indent="-1440180" hangingPunct="0">
              <a:spcBef>
                <a:spcPts val="0"/>
              </a:spcBef>
              <a:spcAft>
                <a:spcPts val="900"/>
              </a:spcAft>
              <a:tabLst>
                <a:tab pos="1440180" algn="l"/>
              </a:tabLst>
            </a:pPr>
            <a:r>
              <a:rPr lang="en-US" sz="1800" b="1" dirty="0">
                <a:effectLst/>
                <a:latin typeface="Arial" panose="020B0604020202020204" pitchFamily="34" charset="0"/>
                <a:ea typeface="MS Mincho" panose="02020609040205080304" pitchFamily="49" charset="-128"/>
              </a:rPr>
              <a:t>Title: 			</a:t>
            </a:r>
            <a:r>
              <a:rPr lang="en-US" sz="1800" dirty="0">
                <a:effectLst/>
                <a:latin typeface="Arial" panose="020B0604020202020204" pitchFamily="34" charset="0"/>
                <a:ea typeface="MS Mincho" panose="02020609040205080304" pitchFamily="49" charset="-128"/>
              </a:rPr>
              <a:t>XR Architectures Summary</a:t>
            </a:r>
          </a:p>
          <a:p>
            <a:pPr marL="1440180" marR="0" indent="-1440180" hangingPunct="0">
              <a:spcBef>
                <a:spcPts val="0"/>
              </a:spcBef>
              <a:spcAft>
                <a:spcPts val="900"/>
              </a:spcAft>
              <a:tabLst>
                <a:tab pos="1440180" algn="l"/>
              </a:tabLst>
            </a:pPr>
            <a:r>
              <a:rPr lang="en-US" sz="1800" b="1" dirty="0">
                <a:effectLst/>
                <a:latin typeface="Arial" panose="020B0604020202020204" pitchFamily="34" charset="0"/>
                <a:ea typeface="MS Mincho" panose="02020609040205080304" pitchFamily="49" charset="-128"/>
              </a:rPr>
              <a:t>Document for		</a:t>
            </a:r>
            <a:r>
              <a:rPr lang="en-US" sz="1800" dirty="0">
                <a:effectLst/>
                <a:latin typeface="Arial" panose="020B0604020202020204" pitchFamily="34" charset="0"/>
                <a:ea typeface="MS Mincho" panose="02020609040205080304" pitchFamily="49" charset="-128"/>
              </a:rPr>
              <a:t>Discussion and</a:t>
            </a:r>
            <a:r>
              <a:rPr lang="en-US" sz="1800" b="1" dirty="0">
                <a:effectLst/>
                <a:latin typeface="Arial" panose="020B0604020202020204" pitchFamily="34" charset="0"/>
                <a:ea typeface="MS Mincho" panose="02020609040205080304" pitchFamily="49" charset="-128"/>
              </a:rPr>
              <a:t> </a:t>
            </a:r>
            <a:r>
              <a:rPr lang="en-US" sz="1800" dirty="0">
                <a:effectLst/>
                <a:latin typeface="Arial" panose="020B0604020202020204" pitchFamily="34" charset="0"/>
                <a:ea typeface="MS Mincho" panose="02020609040205080304" pitchFamily="49" charset="-128"/>
              </a:rPr>
              <a:t>Agreement </a:t>
            </a:r>
            <a:endParaRPr lang="en-US" sz="1800" dirty="0">
              <a:effectLst/>
              <a:latin typeface="Times New Roman" panose="02020603050405020304" pitchFamily="18" charset="0"/>
              <a:ea typeface="MS Mincho" panose="02020609040205080304" pitchFamily="49" charset="-128"/>
            </a:endParaRPr>
          </a:p>
        </p:txBody>
      </p:sp>
    </p:spTree>
    <p:extLst>
      <p:ext uri="{BB962C8B-B14F-4D97-AF65-F5344CB8AC3E}">
        <p14:creationId xmlns:p14="http://schemas.microsoft.com/office/powerpoint/2010/main" val="176374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53FD904-A700-7B00-031F-3A92A86C765A}"/>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C02E3F1-37F7-7489-50B7-548441AC4FF2}"/>
              </a:ext>
            </a:extLst>
          </p:cNvPr>
          <p:cNvSpPr>
            <a:spLocks noGrp="1"/>
          </p:cNvSpPr>
          <p:nvPr>
            <p:ph type="title"/>
          </p:nvPr>
        </p:nvSpPr>
        <p:spPr/>
        <p:txBody>
          <a:bodyPr/>
          <a:lstStyle/>
          <a:p>
            <a:r>
              <a:rPr lang="de-DE" dirty="0"/>
              <a:t>Split Rendering Architecture (1317 + 1455)</a:t>
            </a:r>
            <a:endParaRPr lang="en-US" dirty="0"/>
          </a:p>
        </p:txBody>
      </p:sp>
      <p:sp>
        <p:nvSpPr>
          <p:cNvPr id="11" name="Content Placeholder 10">
            <a:extLst>
              <a:ext uri="{FF2B5EF4-FFF2-40B4-BE49-F238E27FC236}">
                <a16:creationId xmlns:a16="http://schemas.microsoft.com/office/drawing/2014/main" id="{CE8B8AF6-805D-FCAC-5B4F-BC79249D0B01}"/>
              </a:ext>
            </a:extLst>
          </p:cNvPr>
          <p:cNvSpPr>
            <a:spLocks noGrp="1"/>
          </p:cNvSpPr>
          <p:nvPr>
            <p:ph sz="quarter" idx="14"/>
          </p:nvPr>
        </p:nvSpPr>
        <p:spPr>
          <a:xfrm>
            <a:off x="495300" y="4776772"/>
            <a:ext cx="11187112" cy="1624027"/>
          </a:xfrm>
        </p:spPr>
        <p:txBody>
          <a:bodyPr/>
          <a:lstStyle/>
          <a:p>
            <a:r>
              <a:rPr lang="de-DE" dirty="0"/>
              <a:t>Split rendering addresses the case that data is pre-rendered in the cloud/edge.</a:t>
            </a:r>
          </a:p>
          <a:p>
            <a:r>
              <a:rPr lang="de-DE" dirty="0"/>
              <a:t>The EDGAR UE from the previous slide is used</a:t>
            </a:r>
          </a:p>
          <a:p>
            <a:endParaRPr lang="en-US" dirty="0"/>
          </a:p>
        </p:txBody>
      </p:sp>
      <p:sp>
        <p:nvSpPr>
          <p:cNvPr id="10" name="Subtitle 9">
            <a:extLst>
              <a:ext uri="{FF2B5EF4-FFF2-40B4-BE49-F238E27FC236}">
                <a16:creationId xmlns:a16="http://schemas.microsoft.com/office/drawing/2014/main" id="{0BBF43E9-A613-151C-7571-333507D89654}"/>
              </a:ext>
            </a:extLst>
          </p:cNvPr>
          <p:cNvSpPr>
            <a:spLocks noGrp="1"/>
          </p:cNvSpPr>
          <p:nvPr>
            <p:ph type="subTitle" idx="1"/>
          </p:nvPr>
        </p:nvSpPr>
        <p:spPr/>
        <p:txBody>
          <a:bodyPr/>
          <a:lstStyle/>
          <a:p>
            <a:endParaRPr lang="en-US"/>
          </a:p>
        </p:txBody>
      </p:sp>
      <p:pic>
        <p:nvPicPr>
          <p:cNvPr id="9" name="Picture 8">
            <a:extLst>
              <a:ext uri="{FF2B5EF4-FFF2-40B4-BE49-F238E27FC236}">
                <a16:creationId xmlns:a16="http://schemas.microsoft.com/office/drawing/2014/main" id="{45859C3D-A71B-3E7F-E66D-73409D4FA089}"/>
              </a:ext>
            </a:extLst>
          </p:cNvPr>
          <p:cNvPicPr>
            <a:picLocks noChangeAspect="1"/>
          </p:cNvPicPr>
          <p:nvPr/>
        </p:nvPicPr>
        <p:blipFill>
          <a:blip r:embed="rId2"/>
          <a:stretch>
            <a:fillRect/>
          </a:stretch>
        </p:blipFill>
        <p:spPr>
          <a:xfrm>
            <a:off x="-7700" y="1681899"/>
            <a:ext cx="12192000" cy="2737456"/>
          </a:xfrm>
          <a:prstGeom prst="rect">
            <a:avLst/>
          </a:prstGeom>
        </p:spPr>
      </p:pic>
    </p:spTree>
    <p:extLst>
      <p:ext uri="{BB962C8B-B14F-4D97-AF65-F5344CB8AC3E}">
        <p14:creationId xmlns:p14="http://schemas.microsoft.com/office/powerpoint/2010/main" val="2741558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1379D6-D66A-9D07-6EE3-A0D8393A336F}"/>
              </a:ext>
            </a:extLst>
          </p:cNvPr>
          <p:cNvSpPr>
            <a:spLocks noGrp="1"/>
          </p:cNvSpPr>
          <p:nvPr>
            <p:ph type="title"/>
          </p:nvPr>
        </p:nvSpPr>
        <p:spPr/>
        <p:txBody>
          <a:bodyPr/>
          <a:lstStyle/>
          <a:p>
            <a:r>
              <a:rPr lang="de-DE" dirty="0"/>
              <a:t>Operation Points (TS 26.118)</a:t>
            </a:r>
            <a:endParaRPr lang="en-US" dirty="0"/>
          </a:p>
        </p:txBody>
      </p:sp>
      <p:graphicFrame>
        <p:nvGraphicFramePr>
          <p:cNvPr id="9" name="Object 8">
            <a:extLst>
              <a:ext uri="{FF2B5EF4-FFF2-40B4-BE49-F238E27FC236}">
                <a16:creationId xmlns:a16="http://schemas.microsoft.com/office/drawing/2014/main" id="{25B382DF-CE43-C339-1F17-3C42DD99CED0}"/>
              </a:ext>
            </a:extLst>
          </p:cNvPr>
          <p:cNvGraphicFramePr>
            <a:graphicFrameLocks noChangeAspect="1"/>
          </p:cNvGraphicFramePr>
          <p:nvPr>
            <p:extLst>
              <p:ext uri="{D42A27DB-BD31-4B8C-83A1-F6EECF244321}">
                <p14:modId xmlns:p14="http://schemas.microsoft.com/office/powerpoint/2010/main" val="2003560113"/>
              </p:ext>
            </p:extLst>
          </p:nvPr>
        </p:nvGraphicFramePr>
        <p:xfrm>
          <a:off x="2383906" y="3600737"/>
          <a:ext cx="7877695" cy="3257263"/>
        </p:xfrm>
        <a:graphic>
          <a:graphicData uri="http://schemas.openxmlformats.org/presentationml/2006/ole">
            <mc:AlternateContent xmlns:mc="http://schemas.openxmlformats.org/markup-compatibility/2006">
              <mc:Choice xmlns:v="urn:schemas-microsoft-com:vml" Requires="v">
                <p:oleObj name="Visio" r:id="rId2" imgW="5226341" imgH="2176943" progId="Visio.Drawing.11">
                  <p:embed/>
                </p:oleObj>
              </mc:Choice>
              <mc:Fallback>
                <p:oleObj name="Visio" r:id="rId2" imgW="5226341" imgH="2176943" progId="Visio.Drawing.11">
                  <p:embed/>
                  <p:pic>
                    <p:nvPicPr>
                      <p:cNvPr id="9" name="Object 8">
                        <a:extLst>
                          <a:ext uri="{FF2B5EF4-FFF2-40B4-BE49-F238E27FC236}">
                            <a16:creationId xmlns:a16="http://schemas.microsoft.com/office/drawing/2014/main" id="{25B382DF-CE43-C339-1F17-3C42DD99CE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3906" y="3600737"/>
                        <a:ext cx="7877695" cy="3257263"/>
                      </a:xfrm>
                      <a:prstGeom prst="rect">
                        <a:avLst/>
                      </a:prstGeom>
                      <a:noFill/>
                    </p:spPr>
                  </p:pic>
                </p:oleObj>
              </mc:Fallback>
            </mc:AlternateContent>
          </a:graphicData>
        </a:graphic>
      </p:graphicFrame>
      <p:graphicFrame>
        <p:nvGraphicFramePr>
          <p:cNvPr id="11" name="Object 10">
            <a:extLst>
              <a:ext uri="{FF2B5EF4-FFF2-40B4-BE49-F238E27FC236}">
                <a16:creationId xmlns:a16="http://schemas.microsoft.com/office/drawing/2014/main" id="{631E5A2D-83A2-4C27-AF8D-2D71F2F9477B}"/>
              </a:ext>
            </a:extLst>
          </p:cNvPr>
          <p:cNvGraphicFramePr>
            <a:graphicFrameLocks noChangeAspect="1"/>
          </p:cNvGraphicFramePr>
          <p:nvPr>
            <p:extLst>
              <p:ext uri="{D42A27DB-BD31-4B8C-83A1-F6EECF244321}">
                <p14:modId xmlns:p14="http://schemas.microsoft.com/office/powerpoint/2010/main" val="3585605772"/>
              </p:ext>
            </p:extLst>
          </p:nvPr>
        </p:nvGraphicFramePr>
        <p:xfrm>
          <a:off x="2383906" y="90601"/>
          <a:ext cx="8073924" cy="3338399"/>
        </p:xfrm>
        <a:graphic>
          <a:graphicData uri="http://schemas.openxmlformats.org/presentationml/2006/ole">
            <mc:AlternateContent xmlns:mc="http://schemas.openxmlformats.org/markup-compatibility/2006">
              <mc:Choice xmlns:v="urn:schemas-microsoft-com:vml" Requires="v">
                <p:oleObj name="Visio" r:id="rId4" imgW="5226341" imgH="2176943" progId="Visio.Drawing.11">
                  <p:embed/>
                </p:oleObj>
              </mc:Choice>
              <mc:Fallback>
                <p:oleObj name="Visio" r:id="rId4" imgW="5226341" imgH="2176943" progId="Visio.Drawing.11">
                  <p:embed/>
                  <p:pic>
                    <p:nvPicPr>
                      <p:cNvPr id="11" name="Object 10">
                        <a:extLst>
                          <a:ext uri="{FF2B5EF4-FFF2-40B4-BE49-F238E27FC236}">
                            <a16:creationId xmlns:a16="http://schemas.microsoft.com/office/drawing/2014/main" id="{631E5A2D-83A2-4C27-AF8D-2D71F2F947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3906" y="90601"/>
                        <a:ext cx="8073924" cy="3338399"/>
                      </a:xfrm>
                      <a:prstGeom prst="rect">
                        <a:avLst/>
                      </a:prstGeom>
                      <a:noFill/>
                    </p:spPr>
                  </p:pic>
                </p:oleObj>
              </mc:Fallback>
            </mc:AlternateContent>
          </a:graphicData>
        </a:graphic>
      </p:graphicFrame>
    </p:spTree>
    <p:extLst>
      <p:ext uri="{BB962C8B-B14F-4D97-AF65-F5344CB8AC3E}">
        <p14:creationId xmlns:p14="http://schemas.microsoft.com/office/powerpoint/2010/main" val="2767133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3943C94-7268-EA9B-43F0-1E2F301824A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F7D217E-7E8C-CBE6-56C0-2C3D987A91FC}"/>
              </a:ext>
            </a:extLst>
          </p:cNvPr>
          <p:cNvSpPr>
            <a:spLocks noGrp="1"/>
          </p:cNvSpPr>
          <p:nvPr>
            <p:ph type="title"/>
          </p:nvPr>
        </p:nvSpPr>
        <p:spPr>
          <a:xfrm>
            <a:off x="495300" y="642644"/>
            <a:ext cx="11187112" cy="361959"/>
          </a:xfrm>
        </p:spPr>
        <p:txBody>
          <a:bodyPr/>
          <a:lstStyle/>
          <a:p>
            <a:r>
              <a:rPr lang="de-DE" dirty="0"/>
              <a:t>Interop for Audio-Visual AR UE (1329)</a:t>
            </a:r>
            <a:endParaRPr lang="en-US" dirty="0"/>
          </a:p>
        </p:txBody>
      </p:sp>
      <p:sp>
        <p:nvSpPr>
          <p:cNvPr id="5" name="Subtitle 4">
            <a:extLst>
              <a:ext uri="{FF2B5EF4-FFF2-40B4-BE49-F238E27FC236}">
                <a16:creationId xmlns:a16="http://schemas.microsoft.com/office/drawing/2014/main" id="{D184A883-C4A3-D2A3-7501-0025DFF857B2}"/>
              </a:ext>
            </a:extLst>
          </p:cNvPr>
          <p:cNvSpPr>
            <a:spLocks noGrp="1"/>
          </p:cNvSpPr>
          <p:nvPr>
            <p:ph type="subTitle" idx="1"/>
          </p:nvPr>
        </p:nvSpPr>
        <p:spPr/>
        <p:txBody>
          <a:bodyPr/>
          <a:lstStyle/>
          <a:p>
            <a:endParaRPr lang="en-US"/>
          </a:p>
        </p:txBody>
      </p:sp>
      <p:pic>
        <p:nvPicPr>
          <p:cNvPr id="6" name="Picture 5">
            <a:extLst>
              <a:ext uri="{FF2B5EF4-FFF2-40B4-BE49-F238E27FC236}">
                <a16:creationId xmlns:a16="http://schemas.microsoft.com/office/drawing/2014/main" id="{26F3F773-493B-6673-90CA-D4E155154AA4}"/>
              </a:ext>
            </a:extLst>
          </p:cNvPr>
          <p:cNvPicPr>
            <a:picLocks noChangeAspect="1"/>
          </p:cNvPicPr>
          <p:nvPr/>
        </p:nvPicPr>
        <p:blipFill>
          <a:blip r:embed="rId2"/>
          <a:stretch>
            <a:fillRect/>
          </a:stretch>
        </p:blipFill>
        <p:spPr>
          <a:xfrm>
            <a:off x="0" y="1324482"/>
            <a:ext cx="12192000" cy="5293994"/>
          </a:xfrm>
          <a:prstGeom prst="rect">
            <a:avLst/>
          </a:prstGeom>
        </p:spPr>
      </p:pic>
    </p:spTree>
    <p:extLst>
      <p:ext uri="{BB962C8B-B14F-4D97-AF65-F5344CB8AC3E}">
        <p14:creationId xmlns:p14="http://schemas.microsoft.com/office/powerpoint/2010/main" val="4408773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7271ACC-AC8A-7553-F89C-DEF1530C2D8C}"/>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B743B42-84ED-FF3A-D75E-EFC6F60B31DE}"/>
              </a:ext>
            </a:extLst>
          </p:cNvPr>
          <p:cNvSpPr>
            <a:spLocks noGrp="1"/>
          </p:cNvSpPr>
          <p:nvPr>
            <p:ph type="title"/>
          </p:nvPr>
        </p:nvSpPr>
        <p:spPr>
          <a:xfrm>
            <a:off x="495300" y="642644"/>
            <a:ext cx="11187112" cy="361959"/>
          </a:xfrm>
        </p:spPr>
        <p:txBody>
          <a:bodyPr/>
          <a:lstStyle/>
          <a:p>
            <a:r>
              <a:rPr lang="de-DE" dirty="0"/>
              <a:t>Interfaces</a:t>
            </a:r>
            <a:endParaRPr lang="en-US" dirty="0"/>
          </a:p>
        </p:txBody>
      </p:sp>
      <p:graphicFrame>
        <p:nvGraphicFramePr>
          <p:cNvPr id="9" name="Content Placeholder 5">
            <a:extLst>
              <a:ext uri="{FF2B5EF4-FFF2-40B4-BE49-F238E27FC236}">
                <a16:creationId xmlns:a16="http://schemas.microsoft.com/office/drawing/2014/main" id="{6E54E6A0-5DBB-2BBC-A77E-A5732BA8BBB1}"/>
              </a:ext>
            </a:extLst>
          </p:cNvPr>
          <p:cNvGraphicFramePr>
            <a:graphicFrameLocks/>
          </p:cNvGraphicFramePr>
          <p:nvPr>
            <p:extLst>
              <p:ext uri="{D42A27DB-BD31-4B8C-83A1-F6EECF244321}">
                <p14:modId xmlns:p14="http://schemas.microsoft.com/office/powerpoint/2010/main" val="1134217589"/>
              </p:ext>
            </p:extLst>
          </p:nvPr>
        </p:nvGraphicFramePr>
        <p:xfrm>
          <a:off x="0" y="206931"/>
          <a:ext cx="12192001" cy="6385050"/>
        </p:xfrm>
        <a:graphic>
          <a:graphicData uri="http://schemas.openxmlformats.org/drawingml/2006/table">
            <a:tbl>
              <a:tblPr firstRow="1" firstCol="1" bandRow="1">
                <a:tableStyleId>{5C22544A-7EE6-4342-B048-85BDC9FD1C3A}</a:tableStyleId>
              </a:tblPr>
              <a:tblGrid>
                <a:gridCol w="327146">
                  <a:extLst>
                    <a:ext uri="{9D8B030D-6E8A-4147-A177-3AD203B41FA5}">
                      <a16:colId xmlns:a16="http://schemas.microsoft.com/office/drawing/2014/main" val="496889038"/>
                    </a:ext>
                  </a:extLst>
                </a:gridCol>
                <a:gridCol w="1812769">
                  <a:extLst>
                    <a:ext uri="{9D8B030D-6E8A-4147-A177-3AD203B41FA5}">
                      <a16:colId xmlns:a16="http://schemas.microsoft.com/office/drawing/2014/main" val="2608291958"/>
                    </a:ext>
                  </a:extLst>
                </a:gridCol>
                <a:gridCol w="5667247">
                  <a:extLst>
                    <a:ext uri="{9D8B030D-6E8A-4147-A177-3AD203B41FA5}">
                      <a16:colId xmlns:a16="http://schemas.microsoft.com/office/drawing/2014/main" val="1894258605"/>
                    </a:ext>
                  </a:extLst>
                </a:gridCol>
                <a:gridCol w="4384839">
                  <a:extLst>
                    <a:ext uri="{9D8B030D-6E8A-4147-A177-3AD203B41FA5}">
                      <a16:colId xmlns:a16="http://schemas.microsoft.com/office/drawing/2014/main" val="3852066655"/>
                    </a:ext>
                  </a:extLst>
                </a:gridCol>
              </a:tblGrid>
              <a:tr h="157656">
                <a:tc>
                  <a:txBody>
                    <a:bodyPr/>
                    <a:lstStyle/>
                    <a:p>
                      <a:pPr marL="0" marR="0">
                        <a:spcBef>
                          <a:spcPts val="0"/>
                        </a:spcBef>
                        <a:spcAft>
                          <a:spcPts val="900"/>
                        </a:spcAft>
                      </a:pPr>
                      <a:r>
                        <a:rPr lang="en-GB" sz="1000">
                          <a:effectLst/>
                        </a:rPr>
                        <a:t>IF</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Name</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Functionalities</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Specification</a:t>
                      </a:r>
                      <a:endParaRPr lang="en-US" sz="1000">
                        <a:effectLst/>
                        <a:latin typeface="Times New Roman" panose="02020603050405020304" pitchFamily="18" charset="0"/>
                        <a:ea typeface="Times New Roman" panose="02020603050405020304" pitchFamily="18" charset="0"/>
                      </a:endParaRPr>
                    </a:p>
                  </a:txBody>
                  <a:tcPr marL="13101" marR="13101" marT="0" marB="0"/>
                </a:tc>
                <a:extLst>
                  <a:ext uri="{0D108BD9-81ED-4DB2-BD59-A6C34878D82A}">
                    <a16:rowId xmlns:a16="http://schemas.microsoft.com/office/drawing/2014/main" val="2679287154"/>
                  </a:ext>
                </a:extLst>
              </a:tr>
              <a:tr h="1694797">
                <a:tc>
                  <a:txBody>
                    <a:bodyPr/>
                    <a:lstStyle/>
                    <a:p>
                      <a:pPr marL="0" marR="0">
                        <a:spcBef>
                          <a:spcPts val="0"/>
                        </a:spcBef>
                        <a:spcAft>
                          <a:spcPts val="900"/>
                        </a:spcAft>
                      </a:pPr>
                      <a:r>
                        <a:rPr lang="en-GB" sz="1000">
                          <a:effectLst/>
                        </a:rPr>
                        <a:t>1</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XR Runtime API</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dirty="0">
                          <a:effectLst/>
                        </a:rPr>
                        <a:t>The functionalities of the API include what is documented in clause 4.2.2 predominantly, namely</a:t>
                      </a:r>
                      <a:endParaRPr lang="en-US" sz="1000" dirty="0">
                        <a:effectLst/>
                      </a:endParaRPr>
                    </a:p>
                    <a:p>
                      <a:pPr marL="342900" marR="0" lvl="0" indent="-342900">
                        <a:spcBef>
                          <a:spcPts val="0"/>
                        </a:spcBef>
                        <a:spcAft>
                          <a:spcPts val="0"/>
                        </a:spcAft>
                        <a:buFont typeface="Calibri" panose="020F0502020204030204" pitchFamily="34" charset="0"/>
                        <a:buChar char="-"/>
                      </a:pPr>
                      <a:r>
                        <a:rPr lang="en-GB" sz="1000" dirty="0">
                          <a:effectLst/>
                        </a:rPr>
                        <a:t>Creation of a XR Session</a:t>
                      </a:r>
                      <a:endParaRPr lang="en-US" sz="1000" dirty="0">
                        <a:effectLst/>
                      </a:endParaRPr>
                    </a:p>
                    <a:p>
                      <a:pPr marL="342900" marR="0" lvl="0" indent="-342900">
                        <a:spcBef>
                          <a:spcPts val="0"/>
                        </a:spcBef>
                        <a:spcAft>
                          <a:spcPts val="0"/>
                        </a:spcAft>
                        <a:buFont typeface="Calibri" panose="020F0502020204030204" pitchFamily="34" charset="0"/>
                        <a:buChar char="-"/>
                      </a:pPr>
                      <a:r>
                        <a:rPr lang="en-GB" sz="1000" dirty="0">
                          <a:effectLst/>
                        </a:rPr>
                        <a:t>Providing controller and pose information to support immersive and 6DoF based rendering</a:t>
                      </a:r>
                      <a:endParaRPr lang="en-US" sz="1000" dirty="0">
                        <a:effectLst/>
                      </a:endParaRPr>
                    </a:p>
                    <a:p>
                      <a:pPr marL="342900" marR="0" lvl="0" indent="-342900">
                        <a:spcBef>
                          <a:spcPts val="0"/>
                        </a:spcBef>
                        <a:spcAft>
                          <a:spcPts val="0"/>
                        </a:spcAft>
                        <a:buFont typeface="Calibri" panose="020F0502020204030204" pitchFamily="34" charset="0"/>
                        <a:buChar char="-"/>
                      </a:pPr>
                      <a:r>
                        <a:rPr lang="en-GB" sz="1000" dirty="0">
                          <a:effectLst/>
                        </a:rPr>
                        <a:t>Visual composition through swap chains including associated timing and predicted pose information and adapted to the latest pose and the output peripheries </a:t>
                      </a:r>
                      <a:endParaRPr lang="en-US" sz="1000" dirty="0">
                        <a:effectLst/>
                      </a:endParaRPr>
                    </a:p>
                    <a:p>
                      <a:pPr marL="342900" marR="0" lvl="0" indent="-342900">
                        <a:spcBef>
                          <a:spcPts val="0"/>
                        </a:spcBef>
                        <a:spcAft>
                          <a:spcPts val="0"/>
                        </a:spcAft>
                        <a:buFont typeface="Calibri" panose="020F0502020204030204" pitchFamily="34" charset="0"/>
                        <a:buChar char="-"/>
                      </a:pPr>
                      <a:r>
                        <a:rPr lang="en-GB" sz="1000" dirty="0">
                          <a:effectLst/>
                        </a:rPr>
                        <a:t>Audio composition to through buffers including associated timing and predicted pose information and adapted to the pose and the output peripheries</a:t>
                      </a:r>
                      <a:endParaRPr lang="en-US" sz="1000" dirty="0">
                        <a:effectLst/>
                      </a:endParaRPr>
                    </a:p>
                    <a:p>
                      <a:pPr marL="342900" marR="0" lvl="0" indent="-342900">
                        <a:spcBef>
                          <a:spcPts val="0"/>
                        </a:spcBef>
                        <a:spcAft>
                          <a:spcPts val="0"/>
                        </a:spcAft>
                        <a:buFont typeface="Calibri" panose="020F0502020204030204" pitchFamily="34" charset="0"/>
                        <a:buChar char="-"/>
                      </a:pPr>
                      <a:r>
                        <a:rPr lang="en-GB" sz="1000" dirty="0">
                          <a:effectLst/>
                        </a:rPr>
                        <a:t>Synchronization of audio-visual output</a:t>
                      </a:r>
                      <a:endParaRPr lang="en-US" sz="1000" dirty="0">
                        <a:effectLst/>
                      </a:endParaRPr>
                    </a:p>
                    <a:p>
                      <a:pPr marL="342900" marR="0" lvl="0" indent="-342900">
                        <a:spcBef>
                          <a:spcPts val="0"/>
                        </a:spcBef>
                        <a:spcAft>
                          <a:spcPts val="0"/>
                        </a:spcAft>
                        <a:buFont typeface="Calibri" panose="020F0502020204030204" pitchFamily="34" charset="0"/>
                        <a:buChar char="-"/>
                      </a:pPr>
                      <a:r>
                        <a:rPr lang="en-GB" sz="1000" dirty="0">
                          <a:effectLst/>
                        </a:rPr>
                        <a:t>Collection of audio and video sources provided to the XR source management</a:t>
                      </a:r>
                      <a:endParaRPr lang="en-US" sz="1000" dirty="0">
                        <a:effectLst/>
                      </a:endParaRPr>
                    </a:p>
                    <a:p>
                      <a:pPr marL="342900" marR="0" lvl="0" indent="-342900">
                        <a:spcBef>
                          <a:spcPts val="0"/>
                        </a:spcBef>
                        <a:spcAft>
                          <a:spcPts val="900"/>
                        </a:spcAft>
                        <a:buFont typeface="Calibri" panose="020F0502020204030204" pitchFamily="34" charset="0"/>
                        <a:buChar char="-"/>
                      </a:pPr>
                      <a:r>
                        <a:rPr lang="en-GB" sz="1000" dirty="0">
                          <a:effectLst/>
                        </a:rPr>
                        <a:t>Query of optional processing and rendering capabilities, for example projection formats</a:t>
                      </a:r>
                      <a:endParaRPr lang="en-US" sz="1000" dirty="0">
                        <a:effectLst/>
                        <a:latin typeface="Times New Roman" panose="02020603050405020304" pitchFamily="18" charset="0"/>
                        <a:ea typeface="SimSun" panose="02010600030101010101" pitchFamily="2" charset="-122"/>
                      </a:endParaRPr>
                    </a:p>
                  </a:txBody>
                  <a:tcPr marL="13101" marR="13101" marT="0" marB="0"/>
                </a:tc>
                <a:tc>
                  <a:txBody>
                    <a:bodyPr/>
                    <a:lstStyle/>
                    <a:p>
                      <a:pPr marL="0" marR="0">
                        <a:spcBef>
                          <a:spcPts val="0"/>
                        </a:spcBef>
                        <a:spcAft>
                          <a:spcPts val="900"/>
                        </a:spcAft>
                      </a:pPr>
                      <a:r>
                        <a:rPr lang="en-GB" sz="1000">
                          <a:effectLst/>
                        </a:rPr>
                        <a:t>Specification of reference system with the capabilities.</a:t>
                      </a:r>
                      <a:endParaRPr lang="en-US" sz="1000">
                        <a:effectLst/>
                      </a:endParaRPr>
                    </a:p>
                    <a:p>
                      <a:pPr marL="0" marR="0">
                        <a:spcBef>
                          <a:spcPts val="0"/>
                        </a:spcBef>
                        <a:spcAft>
                          <a:spcPts val="900"/>
                        </a:spcAft>
                      </a:pPr>
                      <a:r>
                        <a:rPr lang="en-GB" sz="1000">
                          <a:effectLst/>
                        </a:rPr>
                        <a:t>As reference system API, Open XR APIs are provided with possibly a subset of specifications.</a:t>
                      </a:r>
                      <a:endParaRPr lang="en-US" sz="1000">
                        <a:effectLst/>
                      </a:endParaRPr>
                    </a:p>
                    <a:p>
                      <a:pPr marL="0" marR="0">
                        <a:spcBef>
                          <a:spcPts val="0"/>
                        </a:spcBef>
                        <a:spcAft>
                          <a:spcPts val="900"/>
                        </a:spcAft>
                      </a:pPr>
                      <a:r>
                        <a:rPr lang="en-GB" sz="1000">
                          <a:effectLst/>
                        </a:rPr>
                        <a:t>For Video rendering, it is based on OpenGL ES.</a:t>
                      </a:r>
                      <a:endParaRPr lang="en-US" sz="1000">
                        <a:effectLst/>
                      </a:endParaRPr>
                    </a:p>
                    <a:p>
                      <a:pPr marL="0" marR="0">
                        <a:spcBef>
                          <a:spcPts val="0"/>
                        </a:spcBef>
                        <a:spcAft>
                          <a:spcPts val="900"/>
                        </a:spcAft>
                      </a:pPr>
                      <a:r>
                        <a:rPr lang="en-GB" sz="1000">
                          <a:effectLst/>
                        </a:rPr>
                        <a:t>For Audio rendering, it is based on OpenSL ES and TS 26.118</a:t>
                      </a:r>
                      <a:endParaRPr lang="en-US" sz="1000">
                        <a:effectLst/>
                      </a:endParaRPr>
                    </a:p>
                    <a:p>
                      <a:pPr marL="0" marR="0">
                        <a:spcBef>
                          <a:spcPts val="0"/>
                        </a:spcBef>
                        <a:spcAft>
                          <a:spcPts val="900"/>
                        </a:spcAft>
                      </a:pPr>
                      <a:r>
                        <a:rPr lang="en-GB" sz="1000">
                          <a:effectLst/>
                        </a:rPr>
                        <a:t>Any XR System that fulfils the functionalities, is ok. </a:t>
                      </a:r>
                      <a:endParaRPr lang="en-US" sz="1000">
                        <a:effectLst/>
                      </a:endParaRPr>
                    </a:p>
                    <a:p>
                      <a:pPr marL="0" marR="0">
                        <a:spcBef>
                          <a:spcPts val="0"/>
                        </a:spcBef>
                        <a:spcAft>
                          <a:spcPts val="900"/>
                        </a:spcAft>
                      </a:pPr>
                      <a:r>
                        <a:rPr lang="en-GB" sz="1000">
                          <a:effectLst/>
                        </a:rPr>
                        <a:t>This API is similar and an extension to the VR-API in TS 26.118.</a:t>
                      </a:r>
                      <a:endParaRPr lang="en-US" sz="1000">
                        <a:effectLst/>
                        <a:latin typeface="Times New Roman" panose="02020603050405020304" pitchFamily="18" charset="0"/>
                        <a:ea typeface="Times New Roman" panose="02020603050405020304" pitchFamily="18" charset="0"/>
                      </a:endParaRPr>
                    </a:p>
                  </a:txBody>
                  <a:tcPr marL="13101" marR="13101" marT="0" marB="0"/>
                </a:tc>
                <a:extLst>
                  <a:ext uri="{0D108BD9-81ED-4DB2-BD59-A6C34878D82A}">
                    <a16:rowId xmlns:a16="http://schemas.microsoft.com/office/drawing/2014/main" val="2461205817"/>
                  </a:ext>
                </a:extLst>
              </a:tr>
              <a:tr h="591208">
                <a:tc>
                  <a:txBody>
                    <a:bodyPr/>
                    <a:lstStyle/>
                    <a:p>
                      <a:pPr marL="0" marR="0">
                        <a:spcBef>
                          <a:spcPts val="0"/>
                        </a:spcBef>
                        <a:spcAft>
                          <a:spcPts val="900"/>
                        </a:spcAft>
                      </a:pPr>
                      <a:r>
                        <a:rPr lang="en-GB" sz="1000">
                          <a:effectLst/>
                        </a:rPr>
                        <a:t>2</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Source media and metadata formats</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The functionalities of this interface include to collect information from the XR Runtime that then may then be sent and encode</a:t>
                      </a:r>
                      <a:endParaRPr lang="en-US" sz="1000">
                        <a:effectLst/>
                      </a:endParaRPr>
                    </a:p>
                  </a:txBody>
                  <a:tcPr marL="13101" marR="13101" marT="0" marB="0"/>
                </a:tc>
                <a:tc>
                  <a:txBody>
                    <a:bodyPr/>
                    <a:lstStyle/>
                    <a:p>
                      <a:pPr marL="0" marR="0">
                        <a:spcBef>
                          <a:spcPts val="0"/>
                        </a:spcBef>
                        <a:spcAft>
                          <a:spcPts val="900"/>
                        </a:spcAft>
                      </a:pPr>
                      <a:r>
                        <a:rPr lang="en-GB" sz="1000">
                          <a:effectLst/>
                        </a:rPr>
                        <a:t>The semantics and syntax of the viewer pose need to be specified as a reference to OpenXR.</a:t>
                      </a:r>
                      <a:endParaRPr lang="en-US" sz="1000">
                        <a:effectLst/>
                      </a:endParaRPr>
                    </a:p>
                    <a:p>
                      <a:pPr marL="0" marR="0">
                        <a:spcBef>
                          <a:spcPts val="0"/>
                        </a:spcBef>
                        <a:spcAft>
                          <a:spcPts val="900"/>
                        </a:spcAft>
                      </a:pPr>
                      <a:r>
                        <a:rPr lang="en-GB" sz="1000">
                          <a:effectLst/>
                        </a:rPr>
                        <a:t>Other capturing and sensor if not directly related to AR is out of scope.</a:t>
                      </a:r>
                      <a:endParaRPr lang="en-US" sz="1000">
                        <a:effectLst/>
                        <a:latin typeface="Times New Roman" panose="02020603050405020304" pitchFamily="18" charset="0"/>
                        <a:ea typeface="Times New Roman" panose="02020603050405020304" pitchFamily="18" charset="0"/>
                      </a:endParaRPr>
                    </a:p>
                  </a:txBody>
                  <a:tcPr marL="13101" marR="13101" marT="0" marB="0"/>
                </a:tc>
                <a:extLst>
                  <a:ext uri="{0D108BD9-81ED-4DB2-BD59-A6C34878D82A}">
                    <a16:rowId xmlns:a16="http://schemas.microsoft.com/office/drawing/2014/main" val="2429873470"/>
                  </a:ext>
                </a:extLst>
              </a:tr>
              <a:tr h="1340072">
                <a:tc>
                  <a:txBody>
                    <a:bodyPr/>
                    <a:lstStyle/>
                    <a:p>
                      <a:pPr marL="0" marR="0">
                        <a:spcBef>
                          <a:spcPts val="0"/>
                        </a:spcBef>
                        <a:spcAft>
                          <a:spcPts val="900"/>
                        </a:spcAft>
                      </a:pPr>
                      <a:r>
                        <a:rPr lang="en-GB" sz="1000">
                          <a:effectLst/>
                        </a:rPr>
                        <a:t>3</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Scene Information and Buffers</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The functionality of this interface is to define a set of primitive buffers for different media types that can be rendered by the Visual and Audio renderer. In combination with the Scene description, the information can be used render 3D and immersive scenes by the Scene manager and the presentation engine</a:t>
                      </a:r>
                      <a:endParaRPr lang="en-US" sz="1000">
                        <a:effectLst/>
                      </a:endParaRPr>
                    </a:p>
                    <a:p>
                      <a:pPr marL="342900" marR="0" lvl="0" indent="-342900">
                        <a:spcBef>
                          <a:spcPts val="0"/>
                        </a:spcBef>
                        <a:spcAft>
                          <a:spcPts val="900"/>
                        </a:spcAft>
                        <a:buFont typeface="Calibri" panose="020F0502020204030204" pitchFamily="34" charset="0"/>
                        <a:buChar char="-"/>
                      </a:pPr>
                      <a:r>
                        <a:rPr lang="en-GB" sz="1000">
                          <a:effectLst/>
                        </a:rPr>
                        <a:t>The combination of the scene description information, possibly generated from the application or in a delivery document, as well as the primitive buffers provide sufficient information to the presentation engine in order create an immersive audio-visual experience</a:t>
                      </a:r>
                      <a:endParaRPr lang="en-US" sz="1000">
                        <a:effectLst/>
                        <a:latin typeface="Times New Roman" panose="02020603050405020304" pitchFamily="18" charset="0"/>
                        <a:ea typeface="SimSun" panose="02010600030101010101" pitchFamily="2" charset="-122"/>
                      </a:endParaRPr>
                    </a:p>
                  </a:txBody>
                  <a:tcPr marL="13101" marR="13101" marT="0" marB="0"/>
                </a:tc>
                <a:tc>
                  <a:txBody>
                    <a:bodyPr/>
                    <a:lstStyle/>
                    <a:p>
                      <a:pPr marL="0" marR="0">
                        <a:spcBef>
                          <a:spcPts val="0"/>
                        </a:spcBef>
                        <a:spcAft>
                          <a:spcPts val="900"/>
                        </a:spcAft>
                      </a:pPr>
                      <a:r>
                        <a:rPr lang="en-GB" sz="1000">
                          <a:effectLst/>
                        </a:rPr>
                        <a:t>A reference scene description format based on glTF2.0 as a reference. The scene description is specified as one way to support it, but equivalent application functions may be defined. A proper subset of glTF2.0 with possible extensions need to be defined.</a:t>
                      </a:r>
                      <a:endParaRPr lang="en-US" sz="1000">
                        <a:effectLst/>
                      </a:endParaRPr>
                    </a:p>
                    <a:p>
                      <a:pPr marL="0" marR="0">
                        <a:spcBef>
                          <a:spcPts val="0"/>
                        </a:spcBef>
                        <a:spcAft>
                          <a:spcPts val="900"/>
                        </a:spcAft>
                      </a:pPr>
                      <a:r>
                        <a:rPr lang="en-GB" sz="1000">
                          <a:effectLst/>
                        </a:rPr>
                        <a:t> </a:t>
                      </a:r>
                      <a:endParaRPr lang="en-US" sz="1000">
                        <a:effectLst/>
                      </a:endParaRPr>
                    </a:p>
                    <a:p>
                      <a:pPr marL="0" marR="0">
                        <a:spcBef>
                          <a:spcPts val="0"/>
                        </a:spcBef>
                        <a:spcAft>
                          <a:spcPts val="900"/>
                        </a:spcAft>
                      </a:pPr>
                      <a:r>
                        <a:rPr lang="en-GB" sz="1000">
                          <a:effectLst/>
                        </a:rPr>
                        <a:t>This information is similar to what was defined as VR Scheme in the context of TS 26.118</a:t>
                      </a:r>
                      <a:endParaRPr lang="en-US" sz="1000">
                        <a:effectLst/>
                        <a:latin typeface="Times New Roman" panose="02020603050405020304" pitchFamily="18" charset="0"/>
                        <a:ea typeface="Times New Roman" panose="02020603050405020304" pitchFamily="18" charset="0"/>
                      </a:endParaRPr>
                    </a:p>
                  </a:txBody>
                  <a:tcPr marL="13101" marR="13101" marT="0" marB="0"/>
                </a:tc>
                <a:extLst>
                  <a:ext uri="{0D108BD9-81ED-4DB2-BD59-A6C34878D82A}">
                    <a16:rowId xmlns:a16="http://schemas.microsoft.com/office/drawing/2014/main" val="4077581193"/>
                  </a:ext>
                </a:extLst>
              </a:tr>
              <a:tr h="906520">
                <a:tc>
                  <a:txBody>
                    <a:bodyPr/>
                    <a:lstStyle/>
                    <a:p>
                      <a:pPr marL="0" marR="0">
                        <a:spcBef>
                          <a:spcPts val="0"/>
                        </a:spcBef>
                        <a:spcAft>
                          <a:spcPts val="900"/>
                        </a:spcAft>
                      </a:pPr>
                      <a:r>
                        <a:rPr lang="en-GB" sz="1000">
                          <a:effectLst/>
                        </a:rPr>
                        <a:t>4</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MAF-API</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A functionality to configure and control the media access and delivery by the scene manager, the XR source manager and/or the application in order to set up media delivery pipelines. The API is rich enough to support configuration of</a:t>
                      </a:r>
                      <a:r>
                        <a:rPr lang="en-US" sz="1000">
                          <a:effectLst/>
                        </a:rPr>
                        <a:t> </a:t>
                      </a:r>
                      <a:r>
                        <a:rPr lang="en-GB" sz="1000">
                          <a:effectLst/>
                        </a:rPr>
                        <a:t>downlink access for media</a:t>
                      </a:r>
                      <a:r>
                        <a:rPr lang="en-US" sz="1000">
                          <a:effectLst/>
                        </a:rPr>
                        <a:t>, </a:t>
                      </a:r>
                      <a:r>
                        <a:rPr lang="en-GB" sz="1000">
                          <a:effectLst/>
                        </a:rPr>
                        <a:t>downlink access of scene description</a:t>
                      </a:r>
                      <a:r>
                        <a:rPr lang="en-US" sz="1000">
                          <a:effectLst/>
                        </a:rPr>
                        <a:t>, </a:t>
                      </a:r>
                      <a:r>
                        <a:rPr lang="en-GB" sz="1000">
                          <a:effectLst/>
                        </a:rPr>
                        <a:t>uplink delivery for media</a:t>
                      </a:r>
                      <a:r>
                        <a:rPr lang="en-US" sz="1000">
                          <a:effectLst/>
                        </a:rPr>
                        <a:t>, </a:t>
                      </a:r>
                      <a:r>
                        <a:rPr lang="en-GB" sz="1000">
                          <a:effectLst/>
                        </a:rPr>
                        <a:t>Uplink delivery for metadata </a:t>
                      </a:r>
                      <a:endParaRPr lang="en-US" sz="1000">
                        <a:effectLst/>
                      </a:endParaRPr>
                    </a:p>
                    <a:p>
                      <a:pPr marL="0" marR="0">
                        <a:spcBef>
                          <a:spcPts val="0"/>
                        </a:spcBef>
                        <a:spcAft>
                          <a:spcPts val="900"/>
                        </a:spcAft>
                      </a:pPr>
                      <a:r>
                        <a:rPr lang="en-GB" sz="1000">
                          <a:effectLst/>
                        </a:rPr>
                        <a:t>The information may include for example dynamic information such as updated pose information, etc.</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A reference API should be specified for the MAF in order to configure the pipelines. While this API may not be mandatory, it is a reference to support the functionalities</a:t>
                      </a:r>
                      <a:endParaRPr lang="en-US" sz="1000">
                        <a:effectLst/>
                      </a:endParaRPr>
                    </a:p>
                    <a:p>
                      <a:pPr marL="0" marR="0">
                        <a:spcBef>
                          <a:spcPts val="0"/>
                        </a:spcBef>
                        <a:spcAft>
                          <a:spcPts val="900"/>
                        </a:spcAft>
                      </a:pPr>
                      <a:r>
                        <a:rPr lang="en-GB" sz="1000">
                          <a:effectLst/>
                        </a:rPr>
                        <a:t>This part is included in the VR-API as defined in TS 26.118.</a:t>
                      </a:r>
                      <a:endParaRPr lang="en-US" sz="1000">
                        <a:effectLst/>
                        <a:latin typeface="Times New Roman" panose="02020603050405020304" pitchFamily="18" charset="0"/>
                        <a:ea typeface="Times New Roman" panose="02020603050405020304" pitchFamily="18" charset="0"/>
                      </a:endParaRPr>
                    </a:p>
                  </a:txBody>
                  <a:tcPr marL="13101" marR="13101" marT="0" marB="0"/>
                </a:tc>
                <a:extLst>
                  <a:ext uri="{0D108BD9-81ED-4DB2-BD59-A6C34878D82A}">
                    <a16:rowId xmlns:a16="http://schemas.microsoft.com/office/drawing/2014/main" val="3064990368"/>
                  </a:ext>
                </a:extLst>
              </a:tr>
              <a:tr h="1064175">
                <a:tc>
                  <a:txBody>
                    <a:bodyPr/>
                    <a:lstStyle/>
                    <a:p>
                      <a:pPr marL="0" marR="0">
                        <a:spcBef>
                          <a:spcPts val="0"/>
                        </a:spcBef>
                        <a:spcAft>
                          <a:spcPts val="900"/>
                        </a:spcAft>
                      </a:pPr>
                      <a:r>
                        <a:rPr lang="en-GB" sz="1000">
                          <a:effectLst/>
                        </a:rPr>
                        <a:t>5</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5G Media API</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This is the core network interfaces to support media delivery in the downlink and uplink including QoS support and media session handling.</a:t>
                      </a:r>
                      <a:endParaRPr lang="en-US" sz="1000">
                        <a:effectLst/>
                      </a:endParaRPr>
                    </a:p>
                    <a:p>
                      <a:pPr marL="0" marR="0">
                        <a:spcBef>
                          <a:spcPts val="0"/>
                        </a:spcBef>
                        <a:spcAft>
                          <a:spcPts val="900"/>
                        </a:spcAft>
                      </a:pPr>
                      <a:r>
                        <a:rPr lang="en-GB" sz="1000">
                          <a:effectLst/>
                        </a:rPr>
                        <a:t>The functionality includes:</a:t>
                      </a:r>
                      <a:r>
                        <a:rPr lang="en-US" sz="1000">
                          <a:effectLst/>
                        </a:rPr>
                        <a:t> </a:t>
                      </a:r>
                      <a:r>
                        <a:rPr lang="en-GB" sz="1000">
                          <a:effectLst/>
                        </a:rPr>
                        <a:t>Scene Description delivery and updates</a:t>
                      </a:r>
                      <a:r>
                        <a:rPr lang="en-US" sz="1000">
                          <a:effectLst/>
                        </a:rPr>
                        <a:t>, </a:t>
                      </a:r>
                      <a:r>
                        <a:rPr lang="en-GB" sz="1000">
                          <a:effectLst/>
                        </a:rPr>
                        <a:t>Audio and video decoding for multiple buffers</a:t>
                      </a:r>
                      <a:r>
                        <a:rPr lang="en-US" sz="1000">
                          <a:effectLst/>
                        </a:rPr>
                        <a:t>, </a:t>
                      </a:r>
                      <a:r>
                        <a:rPr lang="en-GB" sz="1000">
                          <a:effectLst/>
                        </a:rPr>
                        <a:t>Audio and video encoding for multiple buffers</a:t>
                      </a:r>
                      <a:r>
                        <a:rPr lang="en-US" sz="1000">
                          <a:effectLst/>
                        </a:rPr>
                        <a:t>, </a:t>
                      </a:r>
                      <a:r>
                        <a:rPr lang="en-GB" sz="1000">
                          <a:effectLst/>
                        </a:rPr>
                        <a:t>Coding and delivery of pose information</a:t>
                      </a:r>
                      <a:r>
                        <a:rPr lang="en-US" sz="1000">
                          <a:effectLst/>
                        </a:rPr>
                        <a:t>, </a:t>
                      </a:r>
                      <a:r>
                        <a:rPr lang="en-GB" sz="1000">
                          <a:effectLst/>
                        </a:rPr>
                        <a:t>Media Session Handling and QoS</a:t>
                      </a:r>
                      <a:r>
                        <a:rPr lang="en-US" sz="1000">
                          <a:effectLst/>
                        </a:rPr>
                        <a:t>, </a:t>
                      </a:r>
                      <a:r>
                        <a:rPr lang="en-GB" sz="1000">
                          <a:effectLst/>
                        </a:rPr>
                        <a:t>Metadata delivery</a:t>
                      </a:r>
                      <a:r>
                        <a:rPr lang="en-US" sz="1000">
                          <a:effectLst/>
                        </a:rPr>
                        <a:t>, </a:t>
                      </a:r>
                      <a:r>
                        <a:rPr lang="en-GB" sz="1000">
                          <a:effectLst/>
                        </a:rPr>
                        <a:t>5GMS based Content Delivery protocol based on DASH/CMAF</a:t>
                      </a:r>
                      <a:r>
                        <a:rPr lang="en-US" sz="1000">
                          <a:effectLst/>
                        </a:rPr>
                        <a:t>, </a:t>
                      </a:r>
                      <a:r>
                        <a:rPr lang="en-GB" sz="1000">
                          <a:effectLst/>
                        </a:rPr>
                        <a:t>RTP-based delivery</a:t>
                      </a:r>
                      <a:r>
                        <a:rPr lang="en-US" sz="1000">
                          <a:effectLst/>
                        </a:rPr>
                        <a:t>, </a:t>
                      </a:r>
                      <a:r>
                        <a:rPr lang="en-GB" sz="1000">
                          <a:effectLst/>
                        </a:rPr>
                        <a:t>Encryption and security</a:t>
                      </a:r>
                      <a:r>
                        <a:rPr lang="en-US" sz="1000">
                          <a:effectLst/>
                        </a:rPr>
                        <a:t>, </a:t>
                      </a:r>
                      <a:r>
                        <a:rPr lang="en-GB" sz="1000">
                          <a:effectLst/>
                        </a:rPr>
                        <a:t>Rate control</a:t>
                      </a:r>
                      <a:endParaRPr lang="en-US" sz="1000">
                        <a:effectLst/>
                        <a:latin typeface="Times New Roman" panose="02020603050405020304" pitchFamily="18" charset="0"/>
                        <a:ea typeface="SimSun" panose="02010600030101010101" pitchFamily="2" charset="-122"/>
                      </a:endParaRPr>
                    </a:p>
                  </a:txBody>
                  <a:tcPr marL="13101" marR="13101" marT="0" marB="0"/>
                </a:tc>
                <a:tc>
                  <a:txBody>
                    <a:bodyPr/>
                    <a:lstStyle/>
                    <a:p>
                      <a:pPr marL="0" marR="0">
                        <a:spcBef>
                          <a:spcPts val="0"/>
                        </a:spcBef>
                        <a:spcAft>
                          <a:spcPts val="900"/>
                        </a:spcAft>
                      </a:pPr>
                      <a:r>
                        <a:rPr lang="en-GB" sz="1000">
                          <a:effectLst/>
                        </a:rPr>
                        <a:t>Core of the specification for TR 26.119</a:t>
                      </a:r>
                      <a:endParaRPr lang="en-US" sz="1000">
                        <a:effectLst/>
                      </a:endParaRPr>
                    </a:p>
                    <a:p>
                      <a:pPr marL="0" marR="0">
                        <a:spcBef>
                          <a:spcPts val="0"/>
                        </a:spcBef>
                        <a:spcAft>
                          <a:spcPts val="900"/>
                        </a:spcAft>
                      </a:pPr>
                      <a:r>
                        <a:rPr lang="en-GB" sz="1000">
                          <a:effectLst/>
                        </a:rPr>
                        <a:t>This API is equivalent to the 3GPP VR OP as defined in  TS 26.118.</a:t>
                      </a:r>
                      <a:endParaRPr lang="en-US" sz="1000">
                        <a:effectLst/>
                      </a:endParaRPr>
                    </a:p>
                    <a:p>
                      <a:pPr marL="0" marR="0">
                        <a:spcBef>
                          <a:spcPts val="0"/>
                        </a:spcBef>
                        <a:spcAft>
                          <a:spcPts val="900"/>
                        </a:spcAft>
                      </a:pPr>
                      <a:r>
                        <a:rPr lang="en-GB" sz="1000">
                          <a:effectLst/>
                        </a:rPr>
                        <a:t>The DASH API is not defined as the entry point is the Scene Description.</a:t>
                      </a:r>
                      <a:endParaRPr lang="en-US" sz="1000">
                        <a:effectLst/>
                        <a:latin typeface="Times New Roman" panose="02020603050405020304" pitchFamily="18" charset="0"/>
                        <a:ea typeface="Times New Roman" panose="02020603050405020304" pitchFamily="18" charset="0"/>
                      </a:endParaRPr>
                    </a:p>
                  </a:txBody>
                  <a:tcPr marL="13101" marR="13101" marT="0" marB="0"/>
                </a:tc>
                <a:extLst>
                  <a:ext uri="{0D108BD9-81ED-4DB2-BD59-A6C34878D82A}">
                    <a16:rowId xmlns:a16="http://schemas.microsoft.com/office/drawing/2014/main" val="1786020090"/>
                  </a:ext>
                </a:extLst>
              </a:tr>
              <a:tr h="315311">
                <a:tc>
                  <a:txBody>
                    <a:bodyPr/>
                    <a:lstStyle/>
                    <a:p>
                      <a:pPr marL="0" marR="0">
                        <a:spcBef>
                          <a:spcPts val="0"/>
                        </a:spcBef>
                        <a:spcAft>
                          <a:spcPts val="900"/>
                        </a:spcAft>
                      </a:pPr>
                      <a:r>
                        <a:rPr lang="en-GB" sz="1000">
                          <a:effectLst/>
                        </a:rPr>
                        <a:t>6</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Internal Application API </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The application may have access to control the runtime and the sources in order to configure the work flow.</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This is outside of the scope of the specification</a:t>
                      </a:r>
                      <a:endParaRPr lang="en-US" sz="1000">
                        <a:effectLst/>
                        <a:latin typeface="Times New Roman" panose="02020603050405020304" pitchFamily="18" charset="0"/>
                        <a:ea typeface="Times New Roman" panose="02020603050405020304" pitchFamily="18" charset="0"/>
                      </a:endParaRPr>
                    </a:p>
                  </a:txBody>
                  <a:tcPr marL="13101" marR="13101" marT="0" marB="0"/>
                </a:tc>
                <a:extLst>
                  <a:ext uri="{0D108BD9-81ED-4DB2-BD59-A6C34878D82A}">
                    <a16:rowId xmlns:a16="http://schemas.microsoft.com/office/drawing/2014/main" val="3631682819"/>
                  </a:ext>
                </a:extLst>
              </a:tr>
              <a:tr h="315311">
                <a:tc>
                  <a:txBody>
                    <a:bodyPr/>
                    <a:lstStyle/>
                    <a:p>
                      <a:pPr marL="0" marR="0">
                        <a:spcBef>
                          <a:spcPts val="0"/>
                        </a:spcBef>
                        <a:spcAft>
                          <a:spcPts val="900"/>
                        </a:spcAft>
                      </a:pPr>
                      <a:r>
                        <a:rPr lang="en-GB" sz="1000">
                          <a:effectLst/>
                        </a:rPr>
                        <a:t>7</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Application network API</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a:effectLst/>
                        </a:rPr>
                        <a:t>The application may connect to the network to identify entry points or deal with XR Runtime specific data. </a:t>
                      </a:r>
                      <a:endParaRPr lang="en-US" sz="1000">
                        <a:effectLst/>
                        <a:latin typeface="Times New Roman" panose="02020603050405020304" pitchFamily="18" charset="0"/>
                        <a:ea typeface="Times New Roman" panose="02020603050405020304" pitchFamily="18" charset="0"/>
                      </a:endParaRPr>
                    </a:p>
                  </a:txBody>
                  <a:tcPr marL="13101" marR="13101" marT="0" marB="0"/>
                </a:tc>
                <a:tc>
                  <a:txBody>
                    <a:bodyPr/>
                    <a:lstStyle/>
                    <a:p>
                      <a:pPr marL="0" marR="0">
                        <a:spcBef>
                          <a:spcPts val="0"/>
                        </a:spcBef>
                        <a:spcAft>
                          <a:spcPts val="900"/>
                        </a:spcAft>
                      </a:pPr>
                      <a:r>
                        <a:rPr lang="en-GB" sz="1000" dirty="0">
                          <a:effectLst/>
                        </a:rPr>
                        <a:t>Basic functions may be supported, but do not have to be specified in TS26.119.</a:t>
                      </a:r>
                      <a:endParaRPr lang="en-US" sz="1000" dirty="0">
                        <a:effectLst/>
                        <a:latin typeface="Times New Roman" panose="02020603050405020304" pitchFamily="18" charset="0"/>
                        <a:ea typeface="Times New Roman" panose="02020603050405020304" pitchFamily="18" charset="0"/>
                      </a:endParaRPr>
                    </a:p>
                  </a:txBody>
                  <a:tcPr marL="13101" marR="13101" marT="0" marB="0"/>
                </a:tc>
                <a:extLst>
                  <a:ext uri="{0D108BD9-81ED-4DB2-BD59-A6C34878D82A}">
                    <a16:rowId xmlns:a16="http://schemas.microsoft.com/office/drawing/2014/main" val="544319504"/>
                  </a:ext>
                </a:extLst>
              </a:tr>
            </a:tbl>
          </a:graphicData>
        </a:graphic>
      </p:graphicFrame>
    </p:spTree>
    <p:extLst>
      <p:ext uri="{BB962C8B-B14F-4D97-AF65-F5344CB8AC3E}">
        <p14:creationId xmlns:p14="http://schemas.microsoft.com/office/powerpoint/2010/main" val="43790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9ADA7D2-BAF4-4D8A-C454-851BD88364D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2B879B24-7DB1-E41E-2F50-39E5785FA1E8}"/>
              </a:ext>
            </a:extLst>
          </p:cNvPr>
          <p:cNvSpPr>
            <a:spLocks noGrp="1"/>
          </p:cNvSpPr>
          <p:nvPr>
            <p:ph type="title"/>
          </p:nvPr>
        </p:nvSpPr>
        <p:spPr>
          <a:xfrm>
            <a:off x="495300" y="642644"/>
            <a:ext cx="11187112" cy="361959"/>
          </a:xfrm>
        </p:spPr>
        <p:txBody>
          <a:bodyPr/>
          <a:lstStyle/>
          <a:p>
            <a:r>
              <a:rPr lang="en-US" dirty="0"/>
              <a:t>Tethered Display AR glasses-based device architecture (1317)</a:t>
            </a:r>
          </a:p>
        </p:txBody>
      </p:sp>
      <p:sp>
        <p:nvSpPr>
          <p:cNvPr id="5" name="Subtitle 4">
            <a:extLst>
              <a:ext uri="{FF2B5EF4-FFF2-40B4-BE49-F238E27FC236}">
                <a16:creationId xmlns:a16="http://schemas.microsoft.com/office/drawing/2014/main" id="{5FD524CC-16BA-8725-72DB-64CCF409423C}"/>
              </a:ext>
            </a:extLst>
          </p:cNvPr>
          <p:cNvSpPr>
            <a:spLocks noGrp="1"/>
          </p:cNvSpPr>
          <p:nvPr>
            <p:ph type="subTitle" idx="1"/>
          </p:nvPr>
        </p:nvSpPr>
        <p:spPr/>
        <p:txBody>
          <a:bodyPr/>
          <a:lstStyle/>
          <a:p>
            <a:endParaRPr lang="en-US"/>
          </a:p>
        </p:txBody>
      </p:sp>
      <p:graphicFrame>
        <p:nvGraphicFramePr>
          <p:cNvPr id="7" name="Object 6">
            <a:extLst>
              <a:ext uri="{FF2B5EF4-FFF2-40B4-BE49-F238E27FC236}">
                <a16:creationId xmlns:a16="http://schemas.microsoft.com/office/drawing/2014/main" id="{720D857A-D5EA-5C33-6E5D-D8159D71E421}"/>
              </a:ext>
            </a:extLst>
          </p:cNvPr>
          <p:cNvGraphicFramePr>
            <a:graphicFrameLocks noChangeAspect="1"/>
          </p:cNvGraphicFramePr>
          <p:nvPr>
            <p:extLst>
              <p:ext uri="{D42A27DB-BD31-4B8C-83A1-F6EECF244321}">
                <p14:modId xmlns:p14="http://schemas.microsoft.com/office/powerpoint/2010/main" val="1786349955"/>
              </p:ext>
            </p:extLst>
          </p:nvPr>
        </p:nvGraphicFramePr>
        <p:xfrm>
          <a:off x="254794" y="1433958"/>
          <a:ext cx="11682411" cy="3303932"/>
        </p:xfrm>
        <a:graphic>
          <a:graphicData uri="http://schemas.openxmlformats.org/presentationml/2006/ole">
            <mc:AlternateContent xmlns:mc="http://schemas.openxmlformats.org/markup-compatibility/2006">
              <mc:Choice xmlns:v="urn:schemas-microsoft-com:vml" Requires="v">
                <p:oleObj name="Visio" r:id="rId2" imgW="23599209" imgH="6614181" progId="Visio.Drawing.15">
                  <p:embed/>
                </p:oleObj>
              </mc:Choice>
              <mc:Fallback>
                <p:oleObj name="Visio" r:id="rId2" imgW="23599209" imgH="6614181" progId="Visio.Drawing.15">
                  <p:embed/>
                  <p:pic>
                    <p:nvPicPr>
                      <p:cNvPr id="7" name="Object 6">
                        <a:extLst>
                          <a:ext uri="{FF2B5EF4-FFF2-40B4-BE49-F238E27FC236}">
                            <a16:creationId xmlns:a16="http://schemas.microsoft.com/office/drawing/2014/main" id="{720D857A-D5EA-5C33-6E5D-D8159D71E4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794" y="1433958"/>
                        <a:ext cx="11682411" cy="3303932"/>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5088A1B7-3BB1-C40B-CA6A-DD020E544D17}"/>
              </a:ext>
            </a:extLst>
          </p:cNvPr>
          <p:cNvGraphicFramePr>
            <a:graphicFrameLocks noChangeAspect="1"/>
          </p:cNvGraphicFramePr>
          <p:nvPr>
            <p:extLst>
              <p:ext uri="{D42A27DB-BD31-4B8C-83A1-F6EECF244321}">
                <p14:modId xmlns:p14="http://schemas.microsoft.com/office/powerpoint/2010/main" val="3916393628"/>
              </p:ext>
            </p:extLst>
          </p:nvPr>
        </p:nvGraphicFramePr>
        <p:xfrm>
          <a:off x="0" y="4741523"/>
          <a:ext cx="12192000" cy="2136939"/>
        </p:xfrm>
        <a:graphic>
          <a:graphicData uri="http://schemas.openxmlformats.org/presentationml/2006/ole">
            <mc:AlternateContent xmlns:mc="http://schemas.openxmlformats.org/markup-compatibility/2006">
              <mc:Choice xmlns:v="urn:schemas-microsoft-com:vml" Requires="v">
                <p:oleObj name="Visio" r:id="rId4" imgW="38054274" imgH="6614181" progId="Visio.Drawing.15">
                  <p:embed/>
                </p:oleObj>
              </mc:Choice>
              <mc:Fallback>
                <p:oleObj name="Visio" r:id="rId4" imgW="38054274" imgH="6614181" progId="Visio.Drawing.15">
                  <p:embed/>
                  <p:pic>
                    <p:nvPicPr>
                      <p:cNvPr id="9" name="Object 8">
                        <a:extLst>
                          <a:ext uri="{FF2B5EF4-FFF2-40B4-BE49-F238E27FC236}">
                            <a16:creationId xmlns:a16="http://schemas.microsoft.com/office/drawing/2014/main" id="{5088A1B7-3BB1-C40B-CA6A-DD020E544D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741523"/>
                        <a:ext cx="12192000" cy="2136939"/>
                      </a:xfrm>
                      <a:prstGeom prst="rect">
                        <a:avLst/>
                      </a:prstGeom>
                      <a:noFill/>
                    </p:spPr>
                  </p:pic>
                </p:oleObj>
              </mc:Fallback>
            </mc:AlternateContent>
          </a:graphicData>
        </a:graphic>
      </p:graphicFrame>
    </p:spTree>
    <p:extLst>
      <p:ext uri="{BB962C8B-B14F-4D97-AF65-F5344CB8AC3E}">
        <p14:creationId xmlns:p14="http://schemas.microsoft.com/office/powerpoint/2010/main" val="1700429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18E2962-E10E-D35B-A9A5-2BA805EF237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A9C3065-33BE-3026-3FAA-D79682C56AD6}"/>
              </a:ext>
            </a:extLst>
          </p:cNvPr>
          <p:cNvSpPr>
            <a:spLocks noGrp="1"/>
          </p:cNvSpPr>
          <p:nvPr>
            <p:ph type="title"/>
          </p:nvPr>
        </p:nvSpPr>
        <p:spPr>
          <a:xfrm>
            <a:off x="495300" y="642644"/>
            <a:ext cx="11187112" cy="361959"/>
          </a:xfrm>
        </p:spPr>
        <p:txBody>
          <a:bodyPr/>
          <a:lstStyle/>
          <a:p>
            <a:r>
              <a:rPr lang="de-DE" dirty="0"/>
              <a:t>Important Principles</a:t>
            </a:r>
            <a:endParaRPr lang="en-US" dirty="0"/>
          </a:p>
        </p:txBody>
      </p:sp>
      <p:sp>
        <p:nvSpPr>
          <p:cNvPr id="4" name="Content Placeholder 3">
            <a:extLst>
              <a:ext uri="{FF2B5EF4-FFF2-40B4-BE49-F238E27FC236}">
                <a16:creationId xmlns:a16="http://schemas.microsoft.com/office/drawing/2014/main" id="{0E34C1E6-FC03-E512-A816-73D66ED1924C}"/>
              </a:ext>
            </a:extLst>
          </p:cNvPr>
          <p:cNvSpPr>
            <a:spLocks noGrp="1"/>
          </p:cNvSpPr>
          <p:nvPr>
            <p:ph sz="quarter" idx="14"/>
          </p:nvPr>
        </p:nvSpPr>
        <p:spPr/>
        <p:txBody>
          <a:bodyPr/>
          <a:lstStyle/>
          <a:p>
            <a:r>
              <a:rPr lang="de-DE" dirty="0"/>
              <a:t>The Media Access Function at this stage is not including control plane</a:t>
            </a:r>
          </a:p>
          <a:p>
            <a:pPr lvl="1"/>
            <a:r>
              <a:rPr lang="de-DE" dirty="0"/>
              <a:t>Media Compression and Delivery functions are included</a:t>
            </a:r>
          </a:p>
          <a:p>
            <a:r>
              <a:rPr lang="de-DE" dirty="0"/>
              <a:t>Control plane is specific to the architecture that the device is used in. Examples</a:t>
            </a:r>
          </a:p>
          <a:p>
            <a:pPr lvl="1"/>
            <a:r>
              <a:rPr lang="de-DE" dirty="0"/>
              <a:t>5GMS Media Session Handler and AF</a:t>
            </a:r>
          </a:p>
          <a:p>
            <a:pPr lvl="1"/>
            <a:r>
              <a:rPr lang="de-DE" dirty="0"/>
              <a:t>GA4RTAR Media Session Handler and AF</a:t>
            </a:r>
          </a:p>
          <a:p>
            <a:pPr lvl="1"/>
            <a:r>
              <a:rPr lang="de-DE" dirty="0"/>
              <a:t>IMS control channel </a:t>
            </a:r>
          </a:p>
          <a:p>
            <a:pPr lvl="1"/>
            <a:r>
              <a:rPr lang="de-DE" dirty="0"/>
              <a:t>We may add a generic control session block to the architecture (see next slide)</a:t>
            </a:r>
          </a:p>
          <a:p>
            <a:r>
              <a:rPr lang="de-DE" dirty="0"/>
              <a:t>XR Runtime API wraps device hardware and many proprietary optimization happen below the API.  </a:t>
            </a:r>
          </a:p>
          <a:p>
            <a:pPr lvl="1"/>
            <a:r>
              <a:rPr lang="de-DE" dirty="0"/>
              <a:t>Hence, the XR Runtime API is the furthest southbound API </a:t>
            </a:r>
          </a:p>
          <a:p>
            <a:pPr lvl="1"/>
            <a:r>
              <a:rPr lang="de-DE" dirty="0"/>
              <a:t>no interop specs south of this API</a:t>
            </a:r>
          </a:p>
          <a:p>
            <a:r>
              <a:rPr lang="de-DE" dirty="0"/>
              <a:t>All media types are controlled by a single Presentation engine </a:t>
            </a:r>
          </a:p>
        </p:txBody>
      </p:sp>
      <p:sp>
        <p:nvSpPr>
          <p:cNvPr id="5" name="Subtitle 4">
            <a:extLst>
              <a:ext uri="{FF2B5EF4-FFF2-40B4-BE49-F238E27FC236}">
                <a16:creationId xmlns:a16="http://schemas.microsoft.com/office/drawing/2014/main" id="{BC8E5BB0-5240-F678-64CA-C61EFCA5D60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3586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20B14-8052-9D17-5F20-7814EC513A58}"/>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E927655C-C8A8-8D4B-7773-19C7CB7C2699}"/>
              </a:ext>
            </a:extLst>
          </p:cNvPr>
          <p:cNvSpPr>
            <a:spLocks noGrp="1"/>
          </p:cNvSpPr>
          <p:nvPr>
            <p:ph type="title"/>
          </p:nvPr>
        </p:nvSpPr>
        <p:spPr>
          <a:xfrm>
            <a:off x="495300" y="642644"/>
            <a:ext cx="11187112" cy="361959"/>
          </a:xfrm>
        </p:spPr>
        <p:txBody>
          <a:bodyPr/>
          <a:lstStyle/>
          <a:p>
            <a:r>
              <a:rPr lang="de-DE" dirty="0"/>
              <a:t>Control Session Client included</a:t>
            </a:r>
            <a:endParaRPr lang="en-US" dirty="0"/>
          </a:p>
        </p:txBody>
      </p:sp>
      <p:sp>
        <p:nvSpPr>
          <p:cNvPr id="5" name="Subtitle 4">
            <a:extLst>
              <a:ext uri="{FF2B5EF4-FFF2-40B4-BE49-F238E27FC236}">
                <a16:creationId xmlns:a16="http://schemas.microsoft.com/office/drawing/2014/main" id="{2DA35A61-52C6-B516-AC68-BB21733CD748}"/>
              </a:ext>
            </a:extLst>
          </p:cNvPr>
          <p:cNvSpPr>
            <a:spLocks noGrp="1"/>
          </p:cNvSpPr>
          <p:nvPr>
            <p:ph type="subTitle" idx="1"/>
          </p:nvPr>
        </p:nvSpPr>
        <p:spPr/>
        <p:txBody>
          <a:bodyPr/>
          <a:lstStyle/>
          <a:p>
            <a:endParaRPr lang="en-US"/>
          </a:p>
        </p:txBody>
      </p:sp>
      <p:pic>
        <p:nvPicPr>
          <p:cNvPr id="7" name="Picture 6">
            <a:extLst>
              <a:ext uri="{FF2B5EF4-FFF2-40B4-BE49-F238E27FC236}">
                <a16:creationId xmlns:a16="http://schemas.microsoft.com/office/drawing/2014/main" id="{ED5A78EA-95FA-A84A-F0FD-17B7DA64EA6E}"/>
              </a:ext>
            </a:extLst>
          </p:cNvPr>
          <p:cNvPicPr>
            <a:picLocks noChangeAspect="1"/>
          </p:cNvPicPr>
          <p:nvPr/>
        </p:nvPicPr>
        <p:blipFill>
          <a:blip r:embed="rId2"/>
          <a:stretch>
            <a:fillRect/>
          </a:stretch>
        </p:blipFill>
        <p:spPr>
          <a:xfrm>
            <a:off x="0" y="1408014"/>
            <a:ext cx="12192000" cy="5293994"/>
          </a:xfrm>
          <a:prstGeom prst="rect">
            <a:avLst/>
          </a:prstGeom>
        </p:spPr>
      </p:pic>
    </p:spTree>
    <p:extLst>
      <p:ext uri="{BB962C8B-B14F-4D97-AF65-F5344CB8AC3E}">
        <p14:creationId xmlns:p14="http://schemas.microsoft.com/office/powerpoint/2010/main" val="1900282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18E2962-E10E-D35B-A9A5-2BA805EF237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A9C3065-33BE-3026-3FAA-D79682C56AD6}"/>
              </a:ext>
            </a:extLst>
          </p:cNvPr>
          <p:cNvSpPr>
            <a:spLocks noGrp="1"/>
          </p:cNvSpPr>
          <p:nvPr>
            <p:ph type="title"/>
          </p:nvPr>
        </p:nvSpPr>
        <p:spPr>
          <a:xfrm>
            <a:off x="495300" y="642644"/>
            <a:ext cx="11187112" cy="361959"/>
          </a:xfrm>
        </p:spPr>
        <p:txBody>
          <a:bodyPr/>
          <a:lstStyle/>
          <a:p>
            <a:r>
              <a:rPr lang="de-DE" dirty="0"/>
              <a:t>Important Principles</a:t>
            </a:r>
            <a:endParaRPr lang="en-US" dirty="0"/>
          </a:p>
        </p:txBody>
      </p:sp>
      <p:sp>
        <p:nvSpPr>
          <p:cNvPr id="4" name="Content Placeholder 3">
            <a:extLst>
              <a:ext uri="{FF2B5EF4-FFF2-40B4-BE49-F238E27FC236}">
                <a16:creationId xmlns:a16="http://schemas.microsoft.com/office/drawing/2014/main" id="{0E34C1E6-FC03-E512-A816-73D66ED1924C}"/>
              </a:ext>
            </a:extLst>
          </p:cNvPr>
          <p:cNvSpPr>
            <a:spLocks noGrp="1"/>
          </p:cNvSpPr>
          <p:nvPr>
            <p:ph sz="quarter" idx="14"/>
          </p:nvPr>
        </p:nvSpPr>
        <p:spPr/>
        <p:txBody>
          <a:bodyPr/>
          <a:lstStyle/>
          <a:p>
            <a:r>
              <a:rPr lang="de-DE" dirty="0"/>
              <a:t>The Media Access Function at this stage is not including control plane</a:t>
            </a:r>
          </a:p>
          <a:p>
            <a:pPr lvl="1"/>
            <a:r>
              <a:rPr lang="de-DE" dirty="0"/>
              <a:t>Media Compression and Delivery functions are included</a:t>
            </a:r>
          </a:p>
          <a:p>
            <a:r>
              <a:rPr lang="de-DE" dirty="0"/>
              <a:t>Control plane is specific to the architecture that the device is used in. Examples</a:t>
            </a:r>
          </a:p>
          <a:p>
            <a:pPr lvl="1"/>
            <a:r>
              <a:rPr lang="de-DE" dirty="0"/>
              <a:t>5GMS Media Session Handler and AF</a:t>
            </a:r>
          </a:p>
          <a:p>
            <a:pPr lvl="1"/>
            <a:r>
              <a:rPr lang="de-DE" dirty="0"/>
              <a:t>GA4RTAR Media Session Handler and AF</a:t>
            </a:r>
          </a:p>
          <a:p>
            <a:pPr lvl="1"/>
            <a:r>
              <a:rPr lang="de-DE" dirty="0"/>
              <a:t>IMS control channel </a:t>
            </a:r>
          </a:p>
          <a:p>
            <a:pPr lvl="1"/>
            <a:r>
              <a:rPr lang="de-DE" dirty="0"/>
              <a:t>We may add a generic control session block to the architecture (see next slide)</a:t>
            </a:r>
          </a:p>
          <a:p>
            <a:r>
              <a:rPr lang="de-DE" dirty="0"/>
              <a:t>XR Runtime API wraps device hardware and many proprietary optimization happen below the API.  </a:t>
            </a:r>
          </a:p>
          <a:p>
            <a:pPr lvl="1"/>
            <a:r>
              <a:rPr lang="de-DE" dirty="0"/>
              <a:t>Hence, the XR Runtime API is the furthest southbound API </a:t>
            </a:r>
          </a:p>
          <a:p>
            <a:pPr lvl="1"/>
            <a:r>
              <a:rPr lang="de-DE" dirty="0"/>
              <a:t>no interop specs south of this API</a:t>
            </a:r>
          </a:p>
          <a:p>
            <a:r>
              <a:rPr lang="de-DE" dirty="0"/>
              <a:t>All media types are controlled by a single Presentation engine </a:t>
            </a:r>
          </a:p>
        </p:txBody>
      </p:sp>
      <p:sp>
        <p:nvSpPr>
          <p:cNvPr id="5" name="Subtitle 4">
            <a:extLst>
              <a:ext uri="{FF2B5EF4-FFF2-40B4-BE49-F238E27FC236}">
                <a16:creationId xmlns:a16="http://schemas.microsoft.com/office/drawing/2014/main" id="{BC8E5BB0-5240-F678-64CA-C61EFCA5D60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169897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ACF5C5-C08E-1EC8-46C8-04CA2152EAB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7E5C086-E880-3786-FD6E-D9C00A5932B1}"/>
              </a:ext>
            </a:extLst>
          </p:cNvPr>
          <p:cNvSpPr>
            <a:spLocks noGrp="1"/>
          </p:cNvSpPr>
          <p:nvPr>
            <p:ph type="title"/>
          </p:nvPr>
        </p:nvSpPr>
        <p:spPr>
          <a:xfrm>
            <a:off x="495300" y="642644"/>
            <a:ext cx="11187112" cy="361959"/>
          </a:xfrm>
        </p:spPr>
        <p:txBody>
          <a:bodyPr/>
          <a:lstStyle/>
          <a:p>
            <a:r>
              <a:rPr lang="de-DE" dirty="0"/>
              <a:t>Proposals</a:t>
            </a:r>
            <a:endParaRPr lang="en-US" dirty="0"/>
          </a:p>
        </p:txBody>
      </p:sp>
      <p:sp>
        <p:nvSpPr>
          <p:cNvPr id="4" name="Content Placeholder 3">
            <a:extLst>
              <a:ext uri="{FF2B5EF4-FFF2-40B4-BE49-F238E27FC236}">
                <a16:creationId xmlns:a16="http://schemas.microsoft.com/office/drawing/2014/main" id="{C7080B88-DE02-329D-B294-ABC24B4B73C1}"/>
              </a:ext>
            </a:extLst>
          </p:cNvPr>
          <p:cNvSpPr>
            <a:spLocks noGrp="1"/>
          </p:cNvSpPr>
          <p:nvPr>
            <p:ph sz="quarter" idx="14"/>
          </p:nvPr>
        </p:nvSpPr>
        <p:spPr/>
        <p:txBody>
          <a:bodyPr/>
          <a:lstStyle/>
          <a:p>
            <a:r>
              <a:rPr lang="de-DE" dirty="0"/>
              <a:t>Ádopt the architure framework</a:t>
            </a:r>
          </a:p>
          <a:p>
            <a:r>
              <a:rPr lang="de-DE" dirty="0"/>
              <a:t>Adopt the EDGAR architecture</a:t>
            </a:r>
          </a:p>
          <a:p>
            <a:r>
              <a:rPr lang="de-DE" dirty="0"/>
              <a:t>Move forward with network architectures</a:t>
            </a:r>
          </a:p>
          <a:p>
            <a:r>
              <a:rPr lang="de-DE" dirty="0"/>
              <a:t>Agree on the important principles</a:t>
            </a:r>
          </a:p>
          <a:p>
            <a:endParaRPr lang="de-DE" dirty="0"/>
          </a:p>
        </p:txBody>
      </p:sp>
      <p:sp>
        <p:nvSpPr>
          <p:cNvPr id="5" name="Subtitle 4">
            <a:extLst>
              <a:ext uri="{FF2B5EF4-FFF2-40B4-BE49-F238E27FC236}">
                <a16:creationId xmlns:a16="http://schemas.microsoft.com/office/drawing/2014/main" id="{BEBB3C79-9F17-A659-F5D5-5464F2E442C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49855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93735B2-CF7C-1B63-88B4-9D401077DD5A}"/>
              </a:ext>
            </a:extLst>
          </p:cNvPr>
          <p:cNvSpPr>
            <a:spLocks noGrp="1"/>
          </p:cNvSpPr>
          <p:nvPr>
            <p:ph type="body" sz="quarter" idx="14"/>
          </p:nvPr>
        </p:nvSpPr>
        <p:spPr/>
        <p:txBody>
          <a:bodyPr/>
          <a:lstStyle/>
          <a:p>
            <a:endParaRPr lang="en-US"/>
          </a:p>
        </p:txBody>
      </p:sp>
      <p:sp>
        <p:nvSpPr>
          <p:cNvPr id="2" name="Text Placeholder 1">
            <a:extLst>
              <a:ext uri="{FF2B5EF4-FFF2-40B4-BE49-F238E27FC236}">
                <a16:creationId xmlns:a16="http://schemas.microsoft.com/office/drawing/2014/main" id="{D59516C7-FF94-AE9A-E28F-44A938701BBE}"/>
              </a:ext>
            </a:extLst>
          </p:cNvPr>
          <p:cNvSpPr>
            <a:spLocks noGrp="1"/>
          </p:cNvSpPr>
          <p:nvPr>
            <p:ph type="body" sz="quarter" idx="10"/>
          </p:nvPr>
        </p:nvSpPr>
        <p:spPr/>
        <p:txBody>
          <a:bodyPr/>
          <a:lstStyle/>
          <a:p>
            <a:r>
              <a:rPr lang="de-DE" dirty="0"/>
              <a:t>Thomas Stockhammer, Imed Bouazizi, Nikolai Leung, Liangping Ma</a:t>
            </a:r>
            <a:endParaRPr lang="en-US" dirty="0"/>
          </a:p>
        </p:txBody>
      </p:sp>
      <p:sp>
        <p:nvSpPr>
          <p:cNvPr id="4" name="Text Placeholder 3">
            <a:extLst>
              <a:ext uri="{FF2B5EF4-FFF2-40B4-BE49-F238E27FC236}">
                <a16:creationId xmlns:a16="http://schemas.microsoft.com/office/drawing/2014/main" id="{830A264B-1BF2-53C0-628D-B7DDE07F8188}"/>
              </a:ext>
            </a:extLst>
          </p:cNvPr>
          <p:cNvSpPr>
            <a:spLocks noGrp="1"/>
          </p:cNvSpPr>
          <p:nvPr>
            <p:ph type="body" sz="quarter" idx="13"/>
          </p:nvPr>
        </p:nvSpPr>
        <p:spPr/>
        <p:txBody>
          <a:bodyPr/>
          <a:lstStyle/>
          <a:p>
            <a:endParaRPr lang="en-US"/>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p:txBody>
          <a:bodyPr/>
          <a:lstStyle/>
          <a:p>
            <a:br>
              <a:rPr lang="en-US" dirty="0"/>
            </a:br>
            <a:r>
              <a:rPr lang="en-US" sz="5400" dirty="0">
                <a:effectLst/>
                <a:latin typeface="Arial" panose="020B0604020202020204" pitchFamily="34" charset="0"/>
                <a:ea typeface="MS Mincho" panose="02020609040205080304" pitchFamily="49" charset="-128"/>
              </a:rPr>
              <a:t>XR Architectures Summary</a:t>
            </a:r>
            <a:endParaRPr lang="en-US" dirty="0"/>
          </a:p>
        </p:txBody>
      </p:sp>
      <p:sp>
        <p:nvSpPr>
          <p:cNvPr id="3" name="Text Placeholder 2">
            <a:extLst>
              <a:ext uri="{FF2B5EF4-FFF2-40B4-BE49-F238E27FC236}">
                <a16:creationId xmlns:a16="http://schemas.microsoft.com/office/drawing/2014/main" id="{F2E3D058-E7A8-06F7-037D-93A537AF1406}"/>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08B040-DADA-2B5D-2B5B-C08528CE3ECB}"/>
              </a:ext>
            </a:extLst>
          </p:cNvPr>
          <p:cNvSpPr>
            <a:spLocks noGrp="1"/>
          </p:cNvSpPr>
          <p:nvPr>
            <p:ph type="title"/>
          </p:nvPr>
        </p:nvSpPr>
        <p:spPr/>
        <p:txBody>
          <a:bodyPr/>
          <a:lstStyle/>
          <a:p>
            <a:r>
              <a:rPr lang="de-DE" dirty="0"/>
              <a:t>Media Access Function</a:t>
            </a:r>
            <a:endParaRPr lang="en-US" dirty="0"/>
          </a:p>
        </p:txBody>
      </p:sp>
      <p:graphicFrame>
        <p:nvGraphicFramePr>
          <p:cNvPr id="7" name="Object 6">
            <a:extLst>
              <a:ext uri="{FF2B5EF4-FFF2-40B4-BE49-F238E27FC236}">
                <a16:creationId xmlns:a16="http://schemas.microsoft.com/office/drawing/2014/main" id="{95E1E853-72CC-2F42-BFF0-49EFAECF77AB}"/>
              </a:ext>
            </a:extLst>
          </p:cNvPr>
          <p:cNvGraphicFramePr>
            <a:graphicFrameLocks noChangeAspect="1"/>
          </p:cNvGraphicFramePr>
          <p:nvPr>
            <p:extLst>
              <p:ext uri="{D42A27DB-BD31-4B8C-83A1-F6EECF244321}">
                <p14:modId xmlns:p14="http://schemas.microsoft.com/office/powerpoint/2010/main" val="999956314"/>
              </p:ext>
            </p:extLst>
          </p:nvPr>
        </p:nvGraphicFramePr>
        <p:xfrm>
          <a:off x="1727200" y="120508"/>
          <a:ext cx="10042797" cy="6616983"/>
        </p:xfrm>
        <a:graphic>
          <a:graphicData uri="http://schemas.openxmlformats.org/presentationml/2006/ole">
            <mc:AlternateContent xmlns:mc="http://schemas.openxmlformats.org/markup-compatibility/2006">
              <mc:Choice xmlns:v="urn:schemas-microsoft-com:vml" Requires="v">
                <p:oleObj name="Visio" r:id="rId2" imgW="15592717" imgH="10268165" progId="Visio.Drawing.15">
                  <p:embed/>
                </p:oleObj>
              </mc:Choice>
              <mc:Fallback>
                <p:oleObj name="Visio" r:id="rId2" imgW="15592717" imgH="10268165" progId="Visio.Drawing.15">
                  <p:embed/>
                  <p:pic>
                    <p:nvPicPr>
                      <p:cNvPr id="7" name="Object 6">
                        <a:extLst>
                          <a:ext uri="{FF2B5EF4-FFF2-40B4-BE49-F238E27FC236}">
                            <a16:creationId xmlns:a16="http://schemas.microsoft.com/office/drawing/2014/main" id="{95E1E853-72CC-2F42-BFF0-49EFAECF77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7200" y="120508"/>
                        <a:ext cx="10042797" cy="6616983"/>
                      </a:xfrm>
                      <a:prstGeom prst="rect">
                        <a:avLst/>
                      </a:prstGeom>
                      <a:noFill/>
                    </p:spPr>
                  </p:pic>
                </p:oleObj>
              </mc:Fallback>
            </mc:AlternateContent>
          </a:graphicData>
        </a:graphic>
      </p:graphicFrame>
    </p:spTree>
    <p:extLst>
      <p:ext uri="{BB962C8B-B14F-4D97-AF65-F5344CB8AC3E}">
        <p14:creationId xmlns:p14="http://schemas.microsoft.com/office/powerpoint/2010/main" val="1201950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F2EA031-CBD7-24CE-E611-9A3BEEA76B2A}"/>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50D66D8-366F-5AB4-52A0-7C35C704E687}"/>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4" name="Content Placeholder 3">
            <a:extLst>
              <a:ext uri="{FF2B5EF4-FFF2-40B4-BE49-F238E27FC236}">
                <a16:creationId xmlns:a16="http://schemas.microsoft.com/office/drawing/2014/main" id="{E00A7AB9-9A7C-3661-B188-1E4BCA90D7B1}"/>
              </a:ext>
            </a:extLst>
          </p:cNvPr>
          <p:cNvSpPr>
            <a:spLocks noGrp="1"/>
          </p:cNvSpPr>
          <p:nvPr>
            <p:ph sz="quarter" idx="14"/>
          </p:nvPr>
        </p:nvSpPr>
        <p:spPr/>
        <p:txBody>
          <a:bodyPr>
            <a:normAutofit lnSpcReduction="10000"/>
          </a:bodyPr>
          <a:lstStyle/>
          <a:p>
            <a:pPr>
              <a:spcBef>
                <a:spcPts val="0"/>
              </a:spcBef>
              <a:spcAft>
                <a:spcPts val="0"/>
              </a:spcAft>
            </a:pPr>
            <a:r>
              <a:rPr lang="en-US" dirty="0">
                <a:effectLst/>
                <a:latin typeface="Calibri" panose="020F0502020204030204" pitchFamily="34" charset="0"/>
                <a:ea typeface="Calibri" panose="020F0502020204030204" pitchFamily="34" charset="0"/>
              </a:rPr>
              <a:t>As proposed during the 3GPP SA4 Emmy Award Workshop, there was a rapporteur’s call on XR Client architecture. The goal is to define a way forward such that we can agree an XR client architecture that is common to all relative Rel-18 Study and Work Items.</a:t>
            </a:r>
          </a:p>
          <a:p>
            <a:pPr>
              <a:spcBef>
                <a:spcPts val="0"/>
              </a:spcBef>
              <a:spcAft>
                <a:spcPts val="0"/>
              </a:spcAft>
            </a:pPr>
            <a:r>
              <a:rPr lang="en-US" dirty="0">
                <a:latin typeface="Calibri" panose="020F0502020204030204" pitchFamily="34" charset="0"/>
                <a:ea typeface="Calibri" panose="020F0502020204030204" pitchFamily="34" charset="0"/>
              </a:rPr>
              <a:t>Based on this rapporteur’s call, it was proposed</a:t>
            </a:r>
            <a:r>
              <a:rPr lang="en-US" dirty="0">
                <a:effectLst/>
                <a:latin typeface="Calibri" panose="020F0502020204030204" pitchFamily="34" charset="0"/>
                <a:ea typeface="Calibri" panose="020F0502020204030204" pitchFamily="34" charset="0"/>
              </a:rPr>
              <a:t>: </a:t>
            </a:r>
          </a:p>
          <a:p>
            <a:pPr lvl="1">
              <a:spcBef>
                <a:spcPts val="0"/>
              </a:spcBef>
              <a:spcAft>
                <a:spcPts val="0"/>
              </a:spcAft>
            </a:pPr>
            <a:r>
              <a:rPr lang="en-US" dirty="0">
                <a:effectLst/>
                <a:latin typeface="Calibri" panose="020F0502020204030204" pitchFamily="34" charset="0"/>
                <a:ea typeface="Calibri" panose="020F0502020204030204" pitchFamily="34" charset="0"/>
              </a:rPr>
              <a:t>Prioritize definition of a baseline XR client architecture inputs at SA4#121 for use as baseline for all SIs/WIs related to XR: all interested members to bring proposals on such baseline XR architecture:</a:t>
            </a:r>
          </a:p>
          <a:p>
            <a:pPr marL="742950" lvl="2" indent="-171450">
              <a:spcBef>
                <a:spcPts val="0"/>
              </a:spcBef>
              <a:spcAft>
                <a:spcPts val="0"/>
              </a:spcAft>
            </a:pPr>
            <a:r>
              <a:rPr lang="en-US" sz="1600" dirty="0">
                <a:effectLst/>
                <a:latin typeface="Calibri" panose="020F0502020204030204" pitchFamily="34" charset="0"/>
                <a:ea typeface="Calibri" panose="020F0502020204030204" pitchFamily="34" charset="0"/>
              </a:rPr>
              <a:t>Assume AR Client Device architecture will be set mostly by </a:t>
            </a:r>
            <a:r>
              <a:rPr lang="en-US" sz="1600" dirty="0" err="1">
                <a:effectLst/>
                <a:latin typeface="Calibri" panose="020F0502020204030204" pitchFamily="34" charset="0"/>
                <a:ea typeface="Calibri" panose="020F0502020204030204" pitchFamily="34" charset="0"/>
              </a:rPr>
              <a:t>MeCAR</a:t>
            </a:r>
            <a:r>
              <a:rPr lang="en-US" sz="1600" dirty="0">
                <a:effectLst/>
                <a:latin typeface="Calibri" panose="020F0502020204030204" pitchFamily="34" charset="0"/>
                <a:ea typeface="Calibri" panose="020F0502020204030204" pitchFamily="34" charset="0"/>
              </a:rPr>
              <a:t>. MR/VR client architecture is assumed to be a subset of AR Architecture despite different capabilities.</a:t>
            </a:r>
          </a:p>
          <a:p>
            <a:pPr marL="742950" lvl="2" indent="-171450">
              <a:spcBef>
                <a:spcPts val="0"/>
              </a:spcBef>
              <a:spcAft>
                <a:spcPts val="0"/>
              </a:spcAft>
            </a:pPr>
            <a:r>
              <a:rPr lang="en-US" sz="1600" dirty="0">
                <a:effectLst/>
                <a:latin typeface="Calibri" panose="020F0502020204030204" pitchFamily="34" charset="0"/>
                <a:ea typeface="Calibri" panose="020F0502020204030204" pitchFamily="34" charset="0"/>
              </a:rPr>
              <a:t>Assume [</a:t>
            </a:r>
            <a:r>
              <a:rPr lang="en-US" sz="1600" dirty="0" err="1">
                <a:effectLst/>
                <a:latin typeface="Calibri" panose="020F0502020204030204" pitchFamily="34" charset="0"/>
                <a:ea typeface="Calibri" panose="020F0502020204030204" pitchFamily="34" charset="0"/>
              </a:rPr>
              <a:t>iRTCW</a:t>
            </a:r>
            <a:r>
              <a:rPr lang="en-US" sz="1600" dirty="0">
                <a:effectLst/>
                <a:latin typeface="Calibri" panose="020F0502020204030204" pitchFamily="34" charset="0"/>
                <a:ea typeface="Calibri" panose="020F0502020204030204" pitchFamily="34" charset="0"/>
              </a:rPr>
              <a:t> and] IBACS client architecture will inherit from </a:t>
            </a:r>
            <a:r>
              <a:rPr lang="en-US" sz="1600" dirty="0" err="1">
                <a:effectLst/>
                <a:latin typeface="Calibri" panose="020F0502020204030204" pitchFamily="34" charset="0"/>
                <a:ea typeface="Calibri" panose="020F0502020204030204" pitchFamily="34" charset="0"/>
              </a:rPr>
              <a:t>MeCAR</a:t>
            </a:r>
            <a:r>
              <a:rPr lang="en-US" sz="1600" dirty="0">
                <a:effectLst/>
                <a:latin typeface="Calibri" panose="020F0502020204030204" pitchFamily="34" charset="0"/>
                <a:ea typeface="Calibri" panose="020F0502020204030204" pitchFamily="34" charset="0"/>
              </a:rPr>
              <a:t> XR baseline architecture</a:t>
            </a:r>
          </a:p>
          <a:p>
            <a:pPr lvl="1">
              <a:spcBef>
                <a:spcPts val="0"/>
              </a:spcBef>
              <a:spcAft>
                <a:spcPts val="0"/>
              </a:spcAft>
            </a:pPr>
            <a:r>
              <a:rPr lang="en-US" dirty="0">
                <a:effectLst/>
                <a:latin typeface="Calibri" panose="020F0502020204030204" pitchFamily="34" charset="0"/>
                <a:ea typeface="Calibri" panose="020F0502020204030204" pitchFamily="34" charset="0"/>
              </a:rPr>
              <a:t>Interested members to bring descriptions of key XR use cases for such XR client architecture to ensure required capabilities are appropriate</a:t>
            </a:r>
          </a:p>
          <a:p>
            <a:pPr marL="742950" lvl="2" indent="-171450">
              <a:spcBef>
                <a:spcPts val="0"/>
              </a:spcBef>
              <a:spcAft>
                <a:spcPts val="0"/>
              </a:spcAft>
            </a:pPr>
            <a:r>
              <a:rPr lang="en-US" sz="1600" dirty="0">
                <a:effectLst/>
                <a:latin typeface="Calibri" panose="020F0502020204030204" pitchFamily="34" charset="0"/>
                <a:ea typeface="Calibri" panose="020F0502020204030204" pitchFamily="34" charset="0"/>
              </a:rPr>
              <a:t>No fancy/too futuristic use cases. Best if expressed in terms of </a:t>
            </a:r>
            <a:r>
              <a:rPr lang="en-US" sz="1600" i="1" dirty="0">
                <a:effectLst/>
                <a:latin typeface="Calibri" panose="020F0502020204030204" pitchFamily="34" charset="0"/>
                <a:ea typeface="Calibri" panose="020F0502020204030204" pitchFamily="34" charset="0"/>
              </a:rPr>
              <a:t>How do I plan to use </a:t>
            </a:r>
            <a:r>
              <a:rPr lang="en-US" sz="1600" i="1" dirty="0" err="1">
                <a:effectLst/>
                <a:latin typeface="Calibri" panose="020F0502020204030204" pitchFamily="34" charset="0"/>
                <a:ea typeface="Calibri" panose="020F0502020204030204" pitchFamily="34" charset="0"/>
              </a:rPr>
              <a:t>OpenXR</a:t>
            </a:r>
            <a:r>
              <a:rPr lang="en-US" sz="1600" i="1" dirty="0">
                <a:effectLst/>
                <a:latin typeface="Calibri" panose="020F0502020204030204" pitchFamily="34" charset="0"/>
                <a:ea typeface="Calibri" panose="020F0502020204030204" pitchFamily="34" charset="0"/>
              </a:rPr>
              <a:t>?</a:t>
            </a:r>
            <a:endParaRPr lang="en-US" sz="1600" dirty="0">
              <a:effectLst/>
              <a:latin typeface="Calibri" panose="020F0502020204030204" pitchFamily="34" charset="0"/>
              <a:ea typeface="Calibri" panose="020F0502020204030204" pitchFamily="34" charset="0"/>
            </a:endParaRPr>
          </a:p>
          <a:p>
            <a:pPr marL="742950" lvl="2" indent="-171450">
              <a:spcBef>
                <a:spcPts val="0"/>
              </a:spcBef>
              <a:spcAft>
                <a:spcPts val="0"/>
              </a:spcAft>
            </a:pPr>
            <a:r>
              <a:rPr lang="en-US" sz="1600" dirty="0">
                <a:effectLst/>
                <a:latin typeface="Calibri" panose="020F0502020204030204" pitchFamily="34" charset="0"/>
                <a:ea typeface="Calibri" panose="020F0502020204030204" pitchFamily="34" charset="0"/>
              </a:rPr>
              <a:t>Expectations:</a:t>
            </a:r>
          </a:p>
          <a:p>
            <a:pPr marL="1200150" lvl="3" indent="-171450">
              <a:spcBef>
                <a:spcPts val="0"/>
              </a:spcBef>
              <a:spcAft>
                <a:spcPts val="0"/>
              </a:spcAft>
            </a:pPr>
            <a:r>
              <a:rPr lang="en-US" sz="1600" dirty="0">
                <a:effectLst/>
                <a:latin typeface="Calibri" panose="020F0502020204030204" pitchFamily="34" charset="0"/>
                <a:ea typeface="Calibri" panose="020F0502020204030204" pitchFamily="34" charset="0"/>
              </a:rPr>
              <a:t>VR Chat/Gaming and AR call</a:t>
            </a:r>
          </a:p>
          <a:p>
            <a:pPr marL="1200150" lvl="3" indent="-171450">
              <a:spcBef>
                <a:spcPts val="0"/>
              </a:spcBef>
              <a:spcAft>
                <a:spcPts val="0"/>
              </a:spcAft>
            </a:pPr>
            <a:r>
              <a:rPr lang="en-US" sz="1600" dirty="0">
                <a:effectLst/>
                <a:latin typeface="Calibri" panose="020F0502020204030204" pitchFamily="34" charset="0"/>
                <a:ea typeface="Calibri" panose="020F0502020204030204" pitchFamily="34" charset="0"/>
              </a:rPr>
              <a:t>6DoF experience (6 degrees of freedom within a given reference system)</a:t>
            </a:r>
          </a:p>
          <a:p>
            <a:pPr marL="1200150" lvl="3" indent="-171450">
              <a:spcBef>
                <a:spcPts val="0"/>
              </a:spcBef>
              <a:spcAft>
                <a:spcPts val="0"/>
              </a:spcAft>
            </a:pPr>
            <a:r>
              <a:rPr lang="en-US" sz="1600" dirty="0">
                <a:effectLst/>
                <a:latin typeface="Calibri" panose="020F0502020204030204" pitchFamily="34" charset="0"/>
                <a:ea typeface="Calibri" panose="020F0502020204030204" pitchFamily="34" charset="0"/>
              </a:rPr>
              <a:t>AR experience (allow the user to relate to the real world)</a:t>
            </a:r>
          </a:p>
          <a:p>
            <a:pPr marL="1200150" lvl="3" indent="-171450">
              <a:spcBef>
                <a:spcPts val="0"/>
              </a:spcBef>
              <a:spcAft>
                <a:spcPts val="0"/>
              </a:spcAft>
            </a:pPr>
            <a:r>
              <a:rPr lang="en-US" sz="1600" dirty="0">
                <a:effectLst/>
                <a:latin typeface="Calibri" panose="020F0502020204030204" pitchFamily="34" charset="0"/>
                <a:ea typeface="Calibri" panose="020F0502020204030204" pitchFamily="34" charset="0"/>
              </a:rPr>
              <a:t>Define the need for enabling interactions? Controllers, trackers etc.</a:t>
            </a:r>
          </a:p>
          <a:p>
            <a:pPr lvl="1">
              <a:spcBef>
                <a:spcPts val="0"/>
              </a:spcBef>
              <a:spcAft>
                <a:spcPts val="0"/>
              </a:spcAft>
            </a:pPr>
            <a:r>
              <a:rPr lang="en-US" dirty="0">
                <a:effectLst/>
                <a:latin typeface="Calibri" panose="020F0502020204030204" pitchFamily="34" charset="0"/>
                <a:ea typeface="Calibri" panose="020F0502020204030204" pitchFamily="34" charset="0"/>
              </a:rPr>
              <a:t>Discussion to happen Monday 14</a:t>
            </a:r>
            <a:r>
              <a:rPr lang="en-US" baseline="30000" dirty="0">
                <a:effectLst/>
                <a:latin typeface="Calibri" panose="020F0502020204030204" pitchFamily="34" charset="0"/>
                <a:ea typeface="Calibri" panose="020F0502020204030204" pitchFamily="34" charset="0"/>
              </a:rPr>
              <a:t>th</a:t>
            </a:r>
            <a:r>
              <a:rPr lang="en-US" dirty="0">
                <a:effectLst/>
                <a:latin typeface="Calibri" panose="020F0502020204030204" pitchFamily="34" charset="0"/>
                <a:ea typeface="Calibri" panose="020F0502020204030204" pitchFamily="34" charset="0"/>
              </a:rPr>
              <a:t> November afternoon in a plenary session</a:t>
            </a:r>
          </a:p>
          <a:p>
            <a:endParaRPr lang="de-DE" sz="2800" dirty="0"/>
          </a:p>
          <a:p>
            <a:endParaRPr lang="de-DE" sz="2800" dirty="0"/>
          </a:p>
          <a:p>
            <a:endParaRPr lang="en-US" sz="2800" dirty="0"/>
          </a:p>
        </p:txBody>
      </p:sp>
      <p:sp>
        <p:nvSpPr>
          <p:cNvPr id="5" name="Subtitle 4">
            <a:extLst>
              <a:ext uri="{FF2B5EF4-FFF2-40B4-BE49-F238E27FC236}">
                <a16:creationId xmlns:a16="http://schemas.microsoft.com/office/drawing/2014/main" id="{3B3C247B-581A-FBEB-5BA2-50E26E94EF46}"/>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702370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20E9B63-0FF3-C3D3-8300-5594BD075798}"/>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09C41CE-CC4B-5930-BA97-FF3B33C3B60F}"/>
              </a:ext>
            </a:extLst>
          </p:cNvPr>
          <p:cNvSpPr>
            <a:spLocks noGrp="1"/>
          </p:cNvSpPr>
          <p:nvPr>
            <p:ph type="title"/>
          </p:nvPr>
        </p:nvSpPr>
        <p:spPr>
          <a:xfrm>
            <a:off x="495300" y="642644"/>
            <a:ext cx="11187112" cy="361959"/>
          </a:xfrm>
        </p:spPr>
        <p:txBody>
          <a:bodyPr/>
          <a:lstStyle/>
          <a:p>
            <a:r>
              <a:rPr lang="de-DE" dirty="0"/>
              <a:t>Qualcomm Input Contributions related to this discussion</a:t>
            </a:r>
            <a:endParaRPr lang="en-US" dirty="0"/>
          </a:p>
        </p:txBody>
      </p:sp>
      <p:sp>
        <p:nvSpPr>
          <p:cNvPr id="5" name="Subtitle 4">
            <a:extLst>
              <a:ext uri="{FF2B5EF4-FFF2-40B4-BE49-F238E27FC236}">
                <a16:creationId xmlns:a16="http://schemas.microsoft.com/office/drawing/2014/main" id="{94DB00B6-6547-069E-DACB-2CDA6456995F}"/>
              </a:ext>
            </a:extLst>
          </p:cNvPr>
          <p:cNvSpPr>
            <a:spLocks noGrp="1"/>
          </p:cNvSpPr>
          <p:nvPr>
            <p:ph type="subTitle" idx="1"/>
          </p:nvPr>
        </p:nvSpPr>
        <p:spPr/>
        <p:txBody>
          <a:bodyPr/>
          <a:lstStyle/>
          <a:p>
            <a:r>
              <a:rPr lang="de-DE" dirty="0"/>
              <a:t>We have provided input to several Agenda Items and this slide deck summarizes this for the Architecture discussion</a:t>
            </a:r>
            <a:endParaRPr lang="en-US" dirty="0"/>
          </a:p>
        </p:txBody>
      </p:sp>
      <p:graphicFrame>
        <p:nvGraphicFramePr>
          <p:cNvPr id="8" name="Table 7">
            <a:extLst>
              <a:ext uri="{FF2B5EF4-FFF2-40B4-BE49-F238E27FC236}">
                <a16:creationId xmlns:a16="http://schemas.microsoft.com/office/drawing/2014/main" id="{66D77533-46E8-C977-5EA6-48109DD0C54D}"/>
              </a:ext>
            </a:extLst>
          </p:cNvPr>
          <p:cNvGraphicFramePr>
            <a:graphicFrameLocks noGrp="1"/>
          </p:cNvGraphicFramePr>
          <p:nvPr>
            <p:extLst>
              <p:ext uri="{D42A27DB-BD31-4B8C-83A1-F6EECF244321}">
                <p14:modId xmlns:p14="http://schemas.microsoft.com/office/powerpoint/2010/main" val="2736858399"/>
              </p:ext>
            </p:extLst>
          </p:nvPr>
        </p:nvGraphicFramePr>
        <p:xfrm>
          <a:off x="842482" y="1787703"/>
          <a:ext cx="10644027" cy="2996890"/>
        </p:xfrm>
        <a:graphic>
          <a:graphicData uri="http://schemas.openxmlformats.org/drawingml/2006/table">
            <a:tbl>
              <a:tblPr firstRow="1"/>
              <a:tblGrid>
                <a:gridCol w="1315091">
                  <a:extLst>
                    <a:ext uri="{9D8B030D-6E8A-4147-A177-3AD203B41FA5}">
                      <a16:colId xmlns:a16="http://schemas.microsoft.com/office/drawing/2014/main" val="3893688818"/>
                    </a:ext>
                  </a:extLst>
                </a:gridCol>
                <a:gridCol w="4858444">
                  <a:extLst>
                    <a:ext uri="{9D8B030D-6E8A-4147-A177-3AD203B41FA5}">
                      <a16:colId xmlns:a16="http://schemas.microsoft.com/office/drawing/2014/main" val="1829125806"/>
                    </a:ext>
                  </a:extLst>
                </a:gridCol>
                <a:gridCol w="2950524">
                  <a:extLst>
                    <a:ext uri="{9D8B030D-6E8A-4147-A177-3AD203B41FA5}">
                      <a16:colId xmlns:a16="http://schemas.microsoft.com/office/drawing/2014/main" val="134183626"/>
                    </a:ext>
                  </a:extLst>
                </a:gridCol>
                <a:gridCol w="1519968">
                  <a:extLst>
                    <a:ext uri="{9D8B030D-6E8A-4147-A177-3AD203B41FA5}">
                      <a16:colId xmlns:a16="http://schemas.microsoft.com/office/drawing/2014/main" val="1179278613"/>
                    </a:ext>
                  </a:extLst>
                </a:gridCol>
              </a:tblGrid>
              <a:tr h="369498">
                <a:tc>
                  <a:txBody>
                    <a:bodyPr/>
                    <a:lstStyle/>
                    <a:p>
                      <a:pPr marL="0" marR="0" algn="ctr">
                        <a:lnSpc>
                          <a:spcPct val="107000"/>
                        </a:lnSpc>
                        <a:spcBef>
                          <a:spcPts val="0"/>
                        </a:spcBef>
                        <a:spcAft>
                          <a:spcPts val="0"/>
                        </a:spcAft>
                      </a:pPr>
                      <a:r>
                        <a:rPr lang="en-US" sz="1600" b="1">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TDoc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4472C4"/>
                      </a:solidFill>
                      <a:prstDash val="solid"/>
                      <a:round/>
                      <a:headEnd type="none" w="med" len="med"/>
                      <a:tailEnd type="none" w="med" len="med"/>
                    </a:lnL>
                    <a:lnR>
                      <a:noFill/>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tc>
                  <a:txBody>
                    <a:bodyPr/>
                    <a:lstStyle/>
                    <a:p>
                      <a:pPr marL="0" marR="0" algn="ctr">
                        <a:lnSpc>
                          <a:spcPct val="107000"/>
                        </a:lnSpc>
                        <a:spcBef>
                          <a:spcPts val="0"/>
                        </a:spcBef>
                        <a:spcAft>
                          <a:spcPts val="0"/>
                        </a:spcAft>
                      </a:pPr>
                      <a:r>
                        <a:rPr lang="en-US" sz="1600" b="1">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Title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tc>
                  <a:txBody>
                    <a:bodyPr/>
                    <a:lstStyle/>
                    <a:p>
                      <a:pPr marL="0" marR="0" algn="ctr">
                        <a:lnSpc>
                          <a:spcPct val="107000"/>
                        </a:lnSpc>
                        <a:spcBef>
                          <a:spcPts val="0"/>
                        </a:spcBef>
                        <a:spcAft>
                          <a:spcPts val="0"/>
                        </a:spcAft>
                      </a:pPr>
                      <a:r>
                        <a:rPr lang="en-US" sz="1600" b="1">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Source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tc>
                  <a:txBody>
                    <a:bodyPr/>
                    <a:lstStyle/>
                    <a:p>
                      <a:pPr marL="0" marR="0" algn="ctr">
                        <a:lnSpc>
                          <a:spcPct val="107000"/>
                        </a:lnSpc>
                        <a:spcBef>
                          <a:spcPts val="0"/>
                        </a:spcBef>
                        <a:spcAft>
                          <a:spcPts val="0"/>
                        </a:spcAft>
                      </a:pPr>
                      <a:r>
                        <a:rPr lang="en-US" sz="1600" b="1">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Agenda Item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extLst>
                  <a:ext uri="{0D108BD9-81ED-4DB2-BD59-A6C34878D82A}">
                    <a16:rowId xmlns:a16="http://schemas.microsoft.com/office/drawing/2014/main" val="2501016678"/>
                  </a:ext>
                </a:extLst>
              </a:tr>
              <a:tr h="328424">
                <a:tc>
                  <a:txBody>
                    <a:bodyPr/>
                    <a:lstStyle/>
                    <a:p>
                      <a:pPr marL="0" marR="0">
                        <a:lnSpc>
                          <a:spcPct val="107000"/>
                        </a:lnSpc>
                        <a:spcBef>
                          <a:spcPts val="0"/>
                        </a:spcBef>
                        <a:spcAft>
                          <a:spcPts val="0"/>
                        </a:spcAft>
                      </a:pPr>
                      <a:r>
                        <a:rPr lang="en-US" sz="1600" b="1" u="none" strike="noStrike">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tc>
                  <a:txBody>
                    <a:bodyPr/>
                    <a:lstStyle/>
                    <a:p>
                      <a:pPr marL="0" marR="0">
                        <a:lnSpc>
                          <a:spcPct val="107000"/>
                        </a:lnSpc>
                        <a:spcBef>
                          <a:spcPts val="0"/>
                        </a:spcBef>
                        <a:spcAft>
                          <a:spcPts val="0"/>
                        </a:spcAft>
                      </a:pPr>
                      <a:r>
                        <a:rPr lang="en-US" sz="16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Split Rendering MSE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tc>
                  <a:txBody>
                    <a:bodyPr/>
                    <a:lstStyle/>
                    <a:p>
                      <a:pPr marL="0" marR="0">
                        <a:lnSpc>
                          <a:spcPct val="107000"/>
                        </a:lnSpc>
                        <a:spcBef>
                          <a:spcPts val="0"/>
                        </a:spcBef>
                        <a:spcAft>
                          <a:spcPts val="0"/>
                        </a:spcAft>
                      </a:pPr>
                      <a:r>
                        <a:rPr lang="en-US" sz="1600" b="1">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tc>
                  <a:txBody>
                    <a:bodyPr/>
                    <a:lstStyle/>
                    <a:p>
                      <a:pPr marL="0" marR="0">
                        <a:lnSpc>
                          <a:spcPct val="107000"/>
                        </a:lnSpc>
                        <a:spcBef>
                          <a:spcPts val="0"/>
                        </a:spcBef>
                        <a:spcAft>
                          <a:spcPts val="0"/>
                        </a:spcAft>
                      </a:pPr>
                      <a:r>
                        <a:rPr lang="en-US" sz="1600" b="1">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extLst>
                  <a:ext uri="{0D108BD9-81ED-4DB2-BD59-A6C34878D82A}">
                    <a16:rowId xmlns:a16="http://schemas.microsoft.com/office/drawing/2014/main" val="3260371523"/>
                  </a:ext>
                </a:extLst>
              </a:tr>
              <a:tr h="328424">
                <a:tc>
                  <a:txBody>
                    <a:bodyPr/>
                    <a:lstStyle/>
                    <a:p>
                      <a:pPr marL="0" marR="0">
                        <a:lnSpc>
                          <a:spcPct val="107000"/>
                        </a:lnSpc>
                        <a:spcBef>
                          <a:spcPts val="0"/>
                        </a:spcBef>
                        <a:spcAft>
                          <a:spcPts val="0"/>
                        </a:spcAft>
                      </a:pPr>
                      <a:r>
                        <a:rPr lang="en-US" sz="16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S4-221455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Split Rendering Architecture and Call Flow</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Qualcomm Korea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8.6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00754146"/>
                  </a:ext>
                </a:extLst>
              </a:tr>
              <a:tr h="328424">
                <a:tc>
                  <a:txBody>
                    <a:bodyPr/>
                    <a:lstStyle/>
                    <a:p>
                      <a:pPr marL="0" marR="0">
                        <a:lnSpc>
                          <a:spcPct val="107000"/>
                        </a:lnSpc>
                        <a:spcBef>
                          <a:spcPts val="0"/>
                        </a:spcBef>
                        <a:spcAft>
                          <a:spcPts val="0"/>
                        </a:spcAft>
                      </a:pPr>
                      <a:r>
                        <a:rPr lang="en-US" sz="16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tc>
                  <a:txBody>
                    <a:bodyPr/>
                    <a:lstStyle/>
                    <a:p>
                      <a:pPr marL="0" marR="0">
                        <a:lnSpc>
                          <a:spcPct val="107000"/>
                        </a:lnSpc>
                        <a:spcBef>
                          <a:spcPts val="0"/>
                        </a:spcBef>
                        <a:spcAft>
                          <a:spcPts val="0"/>
                        </a:spcAft>
                      </a:pPr>
                      <a:r>
                        <a:rPr lang="en-US" sz="16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SmarTAR – Tethering Glasses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tc>
                  <a:txBody>
                    <a:bodyPr/>
                    <a:lstStyle/>
                    <a:p>
                      <a:pPr marL="0" marR="0">
                        <a:lnSpc>
                          <a:spcPct val="107000"/>
                        </a:lnSpc>
                        <a:spcBef>
                          <a:spcPts val="0"/>
                        </a:spcBef>
                        <a:spcAft>
                          <a:spcPts val="0"/>
                        </a:spcAft>
                      </a:pPr>
                      <a:r>
                        <a:rPr lang="en-US" sz="1600" b="1">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tc>
                  <a:txBody>
                    <a:bodyPr/>
                    <a:lstStyle/>
                    <a:p>
                      <a:pPr marL="0" marR="0">
                        <a:lnSpc>
                          <a:spcPct val="107000"/>
                        </a:lnSpc>
                        <a:spcBef>
                          <a:spcPts val="0"/>
                        </a:spcBef>
                        <a:spcAft>
                          <a:spcPts val="0"/>
                        </a:spcAft>
                      </a:pPr>
                      <a:r>
                        <a:rPr lang="en-US" sz="1600" b="1">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extLst>
                  <a:ext uri="{0D108BD9-81ED-4DB2-BD59-A6C34878D82A}">
                    <a16:rowId xmlns:a16="http://schemas.microsoft.com/office/drawing/2014/main" val="2743732823"/>
                  </a:ext>
                </a:extLst>
              </a:tr>
              <a:tr h="328424">
                <a:tc>
                  <a:txBody>
                    <a:bodyPr/>
                    <a:lstStyle/>
                    <a:p>
                      <a:pPr marL="0" marR="0">
                        <a:lnSpc>
                          <a:spcPct val="107000"/>
                        </a:lnSpc>
                        <a:spcBef>
                          <a:spcPts val="0"/>
                        </a:spcBef>
                        <a:spcAft>
                          <a:spcPts val="0"/>
                        </a:spcAft>
                      </a:pPr>
                      <a:r>
                        <a:rPr lang="en-US" sz="16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S4-221317</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[FS_SmarTAR] Updates to Architectures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Qualcomm incorporated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8.9</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52224197"/>
                  </a:ext>
                </a:extLst>
              </a:tr>
              <a:tr h="328424">
                <a:tc>
                  <a:txBody>
                    <a:bodyPr/>
                    <a:lstStyle/>
                    <a:p>
                      <a:pPr marL="0" marR="0">
                        <a:lnSpc>
                          <a:spcPct val="107000"/>
                        </a:lnSpc>
                        <a:spcBef>
                          <a:spcPts val="0"/>
                        </a:spcBef>
                        <a:spcAft>
                          <a:spcPts val="0"/>
                        </a:spcAft>
                      </a:pPr>
                      <a:r>
                        <a:rPr lang="en-US" sz="1600" b="1" u="none" strike="noStrike">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tc>
                  <a:txBody>
                    <a:bodyPr/>
                    <a:lstStyle/>
                    <a:p>
                      <a:pPr marL="0" marR="0">
                        <a:lnSpc>
                          <a:spcPct val="107000"/>
                        </a:lnSpc>
                        <a:spcBef>
                          <a:spcPts val="0"/>
                        </a:spcBef>
                        <a:spcAft>
                          <a:spcPts val="0"/>
                        </a:spcAft>
                      </a:pPr>
                      <a:r>
                        <a:rPr lang="en-US" sz="16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MeCAR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tc>
                  <a:txBody>
                    <a:bodyPr/>
                    <a:lstStyle/>
                    <a:p>
                      <a:pPr marL="0" marR="0">
                        <a:lnSpc>
                          <a:spcPct val="107000"/>
                        </a:lnSpc>
                        <a:spcBef>
                          <a:spcPts val="0"/>
                        </a:spcBef>
                        <a:spcAft>
                          <a:spcPts val="0"/>
                        </a:spcAft>
                      </a:pPr>
                      <a:r>
                        <a:rPr lang="en-US" sz="1600" b="1">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tc>
                  <a:txBody>
                    <a:bodyPr/>
                    <a:lstStyle/>
                    <a:p>
                      <a:pPr marL="0" marR="0">
                        <a:lnSpc>
                          <a:spcPct val="107000"/>
                        </a:lnSpc>
                        <a:spcBef>
                          <a:spcPts val="0"/>
                        </a:spcBef>
                        <a:spcAft>
                          <a:spcPts val="0"/>
                        </a:spcAft>
                      </a:pPr>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FFE599"/>
                    </a:solidFill>
                  </a:tcPr>
                </a:tc>
                <a:extLst>
                  <a:ext uri="{0D108BD9-81ED-4DB2-BD59-A6C34878D82A}">
                    <a16:rowId xmlns:a16="http://schemas.microsoft.com/office/drawing/2014/main" val="2710984996"/>
                  </a:ext>
                </a:extLst>
              </a:tr>
              <a:tr h="328424">
                <a:tc>
                  <a:txBody>
                    <a:bodyPr/>
                    <a:lstStyle/>
                    <a:p>
                      <a:pPr marL="0" marR="0">
                        <a:lnSpc>
                          <a:spcPct val="107000"/>
                        </a:lnSpc>
                        <a:spcBef>
                          <a:spcPts val="0"/>
                        </a:spcBef>
                        <a:spcAft>
                          <a:spcPts val="0"/>
                        </a:spcAft>
                      </a:pPr>
                      <a:r>
                        <a:rPr lang="en-US" sz="16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S4-221327</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[MeCAR] Updated AR Framework</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Qualcomm incorporated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9.5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1521519338"/>
                  </a:ext>
                </a:extLst>
              </a:tr>
              <a:tr h="328424">
                <a:tc>
                  <a:txBody>
                    <a:bodyPr/>
                    <a:lstStyle/>
                    <a:p>
                      <a:pPr marL="0" marR="0">
                        <a:lnSpc>
                          <a:spcPct val="107000"/>
                        </a:lnSpc>
                        <a:spcBef>
                          <a:spcPts val="0"/>
                        </a:spcBef>
                        <a:spcAft>
                          <a:spcPts val="0"/>
                        </a:spcAft>
                      </a:pPr>
                      <a:r>
                        <a:rPr lang="en-US" sz="16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rPr>
                        <a:t>S4-221328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[MeCAR] Minimum Device Architecture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Qualcomm incorporated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dirty="0">
                          <a:effectLst/>
                          <a:latin typeface="Arial" panose="020B0604020202020204" pitchFamily="34" charset="0"/>
                          <a:ea typeface="Times New Roman" panose="02020603050405020304" pitchFamily="18" charset="0"/>
                          <a:cs typeface="Times New Roman" panose="02020603050405020304" pitchFamily="18" charset="0"/>
                        </a:rPr>
                        <a:t>9.5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133796741"/>
                  </a:ext>
                </a:extLst>
              </a:tr>
              <a:tr h="328424">
                <a:tc>
                  <a:txBody>
                    <a:bodyPr/>
                    <a:lstStyle/>
                    <a:p>
                      <a:pPr marL="0" marR="0">
                        <a:lnSpc>
                          <a:spcPct val="107000"/>
                        </a:lnSpc>
                        <a:spcBef>
                          <a:spcPts val="0"/>
                        </a:spcBef>
                        <a:spcAft>
                          <a:spcPts val="0"/>
                        </a:spcAft>
                      </a:pPr>
                      <a:r>
                        <a:rPr lang="en-US" sz="16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6"/>
                        </a:rPr>
                        <a:t>S4-221329</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[MeCAR] Interoperability Points for Visual and Audio</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a:effectLst/>
                          <a:latin typeface="Arial" panose="020B0604020202020204" pitchFamily="34" charset="0"/>
                          <a:ea typeface="Times New Roman" panose="02020603050405020304" pitchFamily="18" charset="0"/>
                          <a:cs typeface="Times New Roman" panose="02020603050405020304" pitchFamily="18" charset="0"/>
                        </a:rPr>
                        <a:t>Qualcomm incorporated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dirty="0">
                          <a:effectLst/>
                          <a:latin typeface="Arial" panose="020B0604020202020204" pitchFamily="34" charset="0"/>
                          <a:ea typeface="Times New Roman" panose="02020603050405020304" pitchFamily="18" charset="0"/>
                          <a:cs typeface="Times New Roman" panose="02020603050405020304" pitchFamily="18" charset="0"/>
                        </a:rPr>
                        <a:t>9.5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043068564"/>
                  </a:ext>
                </a:extLst>
              </a:tr>
            </a:tbl>
          </a:graphicData>
        </a:graphic>
      </p:graphicFrame>
    </p:spTree>
    <p:extLst>
      <p:ext uri="{BB962C8B-B14F-4D97-AF65-F5344CB8AC3E}">
        <p14:creationId xmlns:p14="http://schemas.microsoft.com/office/powerpoint/2010/main" val="248137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CC4FF73-21FA-AFF8-F8E5-1E1BAB982CB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15C95C8-04DA-FF00-F93A-4A0B1727002E}"/>
              </a:ext>
            </a:extLst>
          </p:cNvPr>
          <p:cNvSpPr>
            <a:spLocks noGrp="1"/>
          </p:cNvSpPr>
          <p:nvPr>
            <p:ph type="title"/>
          </p:nvPr>
        </p:nvSpPr>
        <p:spPr>
          <a:xfrm>
            <a:off x="495300" y="642644"/>
            <a:ext cx="11187112" cy="361959"/>
          </a:xfrm>
        </p:spPr>
        <p:txBody>
          <a:bodyPr/>
          <a:lstStyle/>
          <a:p>
            <a:r>
              <a:rPr lang="de-DE" dirty="0"/>
              <a:t>Architecture from Permanent Document from MeCAR</a:t>
            </a:r>
            <a:endParaRPr lang="en-US" dirty="0"/>
          </a:p>
        </p:txBody>
      </p:sp>
      <p:sp>
        <p:nvSpPr>
          <p:cNvPr id="5" name="Subtitle 4">
            <a:extLst>
              <a:ext uri="{FF2B5EF4-FFF2-40B4-BE49-F238E27FC236}">
                <a16:creationId xmlns:a16="http://schemas.microsoft.com/office/drawing/2014/main" id="{9CEAF339-466B-A1EF-1520-CC4F7EEDEB7C}"/>
              </a:ext>
            </a:extLst>
          </p:cNvPr>
          <p:cNvSpPr>
            <a:spLocks noGrp="1"/>
          </p:cNvSpPr>
          <p:nvPr>
            <p:ph type="subTitle" idx="1"/>
          </p:nvPr>
        </p:nvSpPr>
        <p:spPr/>
        <p:txBody>
          <a:bodyPr/>
          <a:lstStyle/>
          <a:p>
            <a:endParaRPr lang="en-US"/>
          </a:p>
        </p:txBody>
      </p:sp>
      <p:pic>
        <p:nvPicPr>
          <p:cNvPr id="6" name="Picture 5" descr="Diagram&#10;&#10;Description automatically generated">
            <a:extLst>
              <a:ext uri="{FF2B5EF4-FFF2-40B4-BE49-F238E27FC236}">
                <a16:creationId xmlns:a16="http://schemas.microsoft.com/office/drawing/2014/main" id="{1635986B-B833-2CC9-48D5-D5B536DA7E9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9966" y="1562728"/>
            <a:ext cx="11062446" cy="4731920"/>
          </a:xfrm>
          <a:prstGeom prst="rect">
            <a:avLst/>
          </a:prstGeom>
          <a:noFill/>
          <a:ln>
            <a:noFill/>
          </a:ln>
        </p:spPr>
      </p:pic>
    </p:spTree>
    <p:extLst>
      <p:ext uri="{BB962C8B-B14F-4D97-AF65-F5344CB8AC3E}">
        <p14:creationId xmlns:p14="http://schemas.microsoft.com/office/powerpoint/2010/main" val="2283391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D889989-6BD6-7C64-12BF-8EFD4B7C38D9}"/>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5B0F7C7F-0D14-835A-2F4A-D019B7D5DEC2}"/>
              </a:ext>
            </a:extLst>
          </p:cNvPr>
          <p:cNvSpPr>
            <a:spLocks noGrp="1"/>
          </p:cNvSpPr>
          <p:nvPr>
            <p:ph type="title"/>
          </p:nvPr>
        </p:nvSpPr>
        <p:spPr>
          <a:xfrm>
            <a:off x="495300" y="642644"/>
            <a:ext cx="11187112" cy="361959"/>
          </a:xfrm>
        </p:spPr>
        <p:txBody>
          <a:bodyPr/>
          <a:lstStyle/>
          <a:p>
            <a:r>
              <a:rPr lang="de-DE" dirty="0"/>
              <a:t>Comments and Considered Refinements</a:t>
            </a:r>
            <a:endParaRPr lang="en-US" dirty="0"/>
          </a:p>
        </p:txBody>
      </p:sp>
      <p:sp>
        <p:nvSpPr>
          <p:cNvPr id="4" name="Content Placeholder 3">
            <a:extLst>
              <a:ext uri="{FF2B5EF4-FFF2-40B4-BE49-F238E27FC236}">
                <a16:creationId xmlns:a16="http://schemas.microsoft.com/office/drawing/2014/main" id="{6B628396-7BD6-4AFB-63AF-B9B56924405C}"/>
              </a:ext>
            </a:extLst>
          </p:cNvPr>
          <p:cNvSpPr>
            <a:spLocks noGrp="1"/>
          </p:cNvSpPr>
          <p:nvPr>
            <p:ph sz="quarter" idx="14"/>
          </p:nvPr>
        </p:nvSpPr>
        <p:spPr/>
        <p:txBody>
          <a:bodyPr/>
          <a:lstStyle/>
          <a:p>
            <a:r>
              <a:rPr lang="de-DE" dirty="0"/>
              <a:t>The Scene Manager is extended with a Presentation Engine block as typically a scene is setup and managed, but a presentation engine and the underlying hardware like a GPU is used to render the data accordingly.</a:t>
            </a:r>
          </a:p>
          <a:p>
            <a:r>
              <a:rPr lang="de-DE" dirty="0"/>
              <a:t>Data to be consumed by the device is selected by the scene manager. The scene manager communicates with the MAF through the MAF API in order to setup of the delivery and decoding pipelines to provide the primitive buffers to the scene</a:t>
            </a:r>
          </a:p>
          <a:p>
            <a:r>
              <a:rPr lang="de-DE" dirty="0"/>
              <a:t>The initial architecture focussed exclusively on visual processing. However, audio processing is as important and hence both media types have been added based on the discussions in the Video AHG meetings.</a:t>
            </a:r>
          </a:p>
          <a:p>
            <a:r>
              <a:rPr lang="en-US" dirty="0"/>
              <a:t>Data from the XR Runtime can be accessed within the device, for example the application. Only a selected subset, also possibly a converted one may be sent to the MAF and to the network. An XR Source Management is added to address the management or sources provided through the XR runtime such as microphones, cameras, trackers, etc. </a:t>
            </a:r>
            <a:endParaRPr lang="de-DE" dirty="0"/>
          </a:p>
          <a:p>
            <a:endParaRPr lang="en-US" dirty="0"/>
          </a:p>
        </p:txBody>
      </p:sp>
      <p:sp>
        <p:nvSpPr>
          <p:cNvPr id="5" name="Subtitle 4">
            <a:extLst>
              <a:ext uri="{FF2B5EF4-FFF2-40B4-BE49-F238E27FC236}">
                <a16:creationId xmlns:a16="http://schemas.microsoft.com/office/drawing/2014/main" id="{0D826246-A05D-393A-E423-72C260988849}"/>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790521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EA4FEB5-5851-1EB2-E90D-B436C73CFEB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BD22DC7-71E2-941D-3566-64EBFE036793}"/>
              </a:ext>
            </a:extLst>
          </p:cNvPr>
          <p:cNvSpPr>
            <a:spLocks noGrp="1"/>
          </p:cNvSpPr>
          <p:nvPr>
            <p:ph type="title"/>
          </p:nvPr>
        </p:nvSpPr>
        <p:spPr>
          <a:xfrm>
            <a:off x="495300" y="642644"/>
            <a:ext cx="11187112" cy="361959"/>
          </a:xfrm>
        </p:spPr>
        <p:txBody>
          <a:bodyPr/>
          <a:lstStyle/>
          <a:p>
            <a:r>
              <a:rPr lang="de-DE" dirty="0"/>
              <a:t>AR Framework for UE (1327)</a:t>
            </a:r>
            <a:endParaRPr lang="en-US" dirty="0"/>
          </a:p>
        </p:txBody>
      </p:sp>
      <p:sp>
        <p:nvSpPr>
          <p:cNvPr id="5" name="Subtitle 4">
            <a:extLst>
              <a:ext uri="{FF2B5EF4-FFF2-40B4-BE49-F238E27FC236}">
                <a16:creationId xmlns:a16="http://schemas.microsoft.com/office/drawing/2014/main" id="{1786DCDD-7581-2450-8482-9F4985C50628}"/>
              </a:ext>
            </a:extLst>
          </p:cNvPr>
          <p:cNvSpPr>
            <a:spLocks noGrp="1"/>
          </p:cNvSpPr>
          <p:nvPr>
            <p:ph type="subTitle" idx="1"/>
          </p:nvPr>
        </p:nvSpPr>
        <p:spPr/>
        <p:txBody>
          <a:bodyPr/>
          <a:lstStyle/>
          <a:p>
            <a:endParaRPr lang="en-US"/>
          </a:p>
        </p:txBody>
      </p:sp>
      <p:pic>
        <p:nvPicPr>
          <p:cNvPr id="7" name="Picture 6">
            <a:extLst>
              <a:ext uri="{FF2B5EF4-FFF2-40B4-BE49-F238E27FC236}">
                <a16:creationId xmlns:a16="http://schemas.microsoft.com/office/drawing/2014/main" id="{DC42C3E4-D39B-DB73-FEC4-B305204000A5}"/>
              </a:ext>
            </a:extLst>
          </p:cNvPr>
          <p:cNvPicPr>
            <a:picLocks noChangeAspect="1"/>
          </p:cNvPicPr>
          <p:nvPr/>
        </p:nvPicPr>
        <p:blipFill>
          <a:blip r:embed="rId2"/>
          <a:stretch>
            <a:fillRect/>
          </a:stretch>
        </p:blipFill>
        <p:spPr>
          <a:xfrm>
            <a:off x="279976" y="1406606"/>
            <a:ext cx="11616647" cy="5044165"/>
          </a:xfrm>
          <a:prstGeom prst="rect">
            <a:avLst/>
          </a:prstGeom>
        </p:spPr>
      </p:pic>
    </p:spTree>
    <p:extLst>
      <p:ext uri="{BB962C8B-B14F-4D97-AF65-F5344CB8AC3E}">
        <p14:creationId xmlns:p14="http://schemas.microsoft.com/office/powerpoint/2010/main" val="2269005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3A7669E-A982-E796-FA16-0D3514D7209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C0005DC-11E0-1FDC-6EBD-DA9A0ACD3C23}"/>
              </a:ext>
            </a:extLst>
          </p:cNvPr>
          <p:cNvSpPr>
            <a:spLocks noGrp="1"/>
          </p:cNvSpPr>
          <p:nvPr>
            <p:ph type="title"/>
          </p:nvPr>
        </p:nvSpPr>
        <p:spPr>
          <a:xfrm>
            <a:off x="495300" y="642644"/>
            <a:ext cx="11187112" cy="361959"/>
          </a:xfrm>
        </p:spPr>
        <p:txBody>
          <a:bodyPr/>
          <a:lstStyle/>
          <a:p>
            <a:r>
              <a:rPr lang="de-DE" dirty="0"/>
              <a:t>Implementable AR Device (1328)</a:t>
            </a:r>
            <a:endParaRPr lang="en-US" dirty="0"/>
          </a:p>
        </p:txBody>
      </p:sp>
      <p:sp>
        <p:nvSpPr>
          <p:cNvPr id="4" name="Content Placeholder 3">
            <a:extLst>
              <a:ext uri="{FF2B5EF4-FFF2-40B4-BE49-F238E27FC236}">
                <a16:creationId xmlns:a16="http://schemas.microsoft.com/office/drawing/2014/main" id="{81BA6100-52A1-D881-56A2-49AC3188F6B9}"/>
              </a:ext>
            </a:extLst>
          </p:cNvPr>
          <p:cNvSpPr>
            <a:spLocks noGrp="1"/>
          </p:cNvSpPr>
          <p:nvPr>
            <p:ph sz="quarter" idx="14"/>
          </p:nvPr>
        </p:nvSpPr>
        <p:spPr/>
        <p:txBody>
          <a:bodyPr/>
          <a:lstStyle/>
          <a:p>
            <a:r>
              <a:rPr lang="en-US" dirty="0"/>
              <a:t>Based on the framework in the previous slide, a simplified version of an XR device is presented that follows the principles for a 5G_STAR EDGAR-type device architecture with a standalone 5G System integrated. </a:t>
            </a:r>
          </a:p>
          <a:p>
            <a:r>
              <a:rPr lang="en-US" dirty="0"/>
              <a:t>In this case it is taken into account that the device not capable to render complex 3D scenes, but basically only makes use of the composition capabilities of the XR runtime. </a:t>
            </a:r>
          </a:p>
          <a:p>
            <a:r>
              <a:rPr lang="en-US" dirty="0"/>
              <a:t>The media is pre-rendered to for a specific time and pose and the Scene manager only converts the data to be compatible with the XR Runtime formats in the swap chain. </a:t>
            </a:r>
          </a:p>
          <a:p>
            <a:r>
              <a:rPr lang="en-US" dirty="0"/>
              <a:t>In the uplink a coded pose information needs to be made available that can be used remotely for prerendering to the latest pose. Additional media data may be sent. </a:t>
            </a:r>
          </a:p>
          <a:p>
            <a:r>
              <a:rPr lang="en-US" dirty="0"/>
              <a:t>Such a UE may be used in a split rendering application. </a:t>
            </a:r>
          </a:p>
          <a:p>
            <a:r>
              <a:rPr lang="en-US" dirty="0"/>
              <a:t>A detailed description of reference implementation APIs for such a device are provided in S4-221328.</a:t>
            </a:r>
          </a:p>
        </p:txBody>
      </p:sp>
      <p:sp>
        <p:nvSpPr>
          <p:cNvPr id="5" name="Subtitle 4">
            <a:extLst>
              <a:ext uri="{FF2B5EF4-FFF2-40B4-BE49-F238E27FC236}">
                <a16:creationId xmlns:a16="http://schemas.microsoft.com/office/drawing/2014/main" id="{D608D0AF-151E-B84D-48EA-FD5F56E8350A}"/>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9598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3943C94-7268-EA9B-43F0-1E2F301824A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F7D217E-7E8C-CBE6-56C0-2C3D987A91FC}"/>
              </a:ext>
            </a:extLst>
          </p:cNvPr>
          <p:cNvSpPr>
            <a:spLocks noGrp="1"/>
          </p:cNvSpPr>
          <p:nvPr>
            <p:ph type="title"/>
          </p:nvPr>
        </p:nvSpPr>
        <p:spPr>
          <a:xfrm>
            <a:off x="495300" y="642644"/>
            <a:ext cx="11187112" cy="361959"/>
          </a:xfrm>
        </p:spPr>
        <p:txBody>
          <a:bodyPr/>
          <a:lstStyle/>
          <a:p>
            <a:r>
              <a:rPr lang="de-DE" dirty="0"/>
              <a:t>Edge-Dependent AR UE for Split Rendering (1328, 1455)</a:t>
            </a:r>
            <a:endParaRPr lang="en-US" dirty="0"/>
          </a:p>
        </p:txBody>
      </p:sp>
      <p:sp>
        <p:nvSpPr>
          <p:cNvPr id="5" name="Subtitle 4">
            <a:extLst>
              <a:ext uri="{FF2B5EF4-FFF2-40B4-BE49-F238E27FC236}">
                <a16:creationId xmlns:a16="http://schemas.microsoft.com/office/drawing/2014/main" id="{D184A883-C4A3-D2A3-7501-0025DFF857B2}"/>
              </a:ext>
            </a:extLst>
          </p:cNvPr>
          <p:cNvSpPr>
            <a:spLocks noGrp="1"/>
          </p:cNvSpPr>
          <p:nvPr>
            <p:ph type="subTitle" idx="1"/>
          </p:nvPr>
        </p:nvSpPr>
        <p:spPr/>
        <p:txBody>
          <a:bodyPr/>
          <a:lstStyle/>
          <a:p>
            <a:endParaRPr lang="en-US"/>
          </a:p>
        </p:txBody>
      </p:sp>
      <p:pic>
        <p:nvPicPr>
          <p:cNvPr id="7" name="Picture 6">
            <a:extLst>
              <a:ext uri="{FF2B5EF4-FFF2-40B4-BE49-F238E27FC236}">
                <a16:creationId xmlns:a16="http://schemas.microsoft.com/office/drawing/2014/main" id="{96116FE6-045D-1F0D-F63F-4AFF12475674}"/>
              </a:ext>
            </a:extLst>
          </p:cNvPr>
          <p:cNvPicPr>
            <a:picLocks noChangeAspect="1"/>
          </p:cNvPicPr>
          <p:nvPr/>
        </p:nvPicPr>
        <p:blipFill>
          <a:blip r:embed="rId2"/>
          <a:stretch>
            <a:fillRect/>
          </a:stretch>
        </p:blipFill>
        <p:spPr>
          <a:xfrm>
            <a:off x="400693" y="1499862"/>
            <a:ext cx="11187112" cy="4857653"/>
          </a:xfrm>
          <a:prstGeom prst="rect">
            <a:avLst/>
          </a:prstGeom>
        </p:spPr>
      </p:pic>
    </p:spTree>
    <p:extLst>
      <p:ext uri="{BB962C8B-B14F-4D97-AF65-F5344CB8AC3E}">
        <p14:creationId xmlns:p14="http://schemas.microsoft.com/office/powerpoint/2010/main" val="375371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May2022_v05.pptx" id="{06E7C100-89A8-4A97-946A-D05AA9529E4E}" vid="{4099B667-6537-4FA3-9429-1884A6066CE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QC_Public_Template-May2022_v05</Template>
  <TotalTime>1455</TotalTime>
  <Words>1812</Words>
  <Application>Microsoft Office PowerPoint</Application>
  <PresentationFormat>Widescreen</PresentationFormat>
  <Paragraphs>167</Paragraphs>
  <Slides>20</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20</vt:i4>
      </vt:variant>
    </vt:vector>
  </HeadingPairs>
  <TitlesOfParts>
    <vt:vector size="29" baseType="lpstr">
      <vt:lpstr>Arial</vt:lpstr>
      <vt:lpstr>Calibri</vt:lpstr>
      <vt:lpstr>Century Gothic</vt:lpstr>
      <vt:lpstr>Microsoft Sans Serif</vt:lpstr>
      <vt:lpstr>Qualcomm Next Thin</vt:lpstr>
      <vt:lpstr>Times New Roman</vt:lpstr>
      <vt:lpstr>Qualcomm Corporate Public Template - May2022</vt:lpstr>
      <vt:lpstr>Visio</vt:lpstr>
      <vt:lpstr>Microsoft Visio Drawing</vt:lpstr>
      <vt:lpstr>PowerPoint Presentation</vt:lpstr>
      <vt:lpstr> XR Architectures Summary</vt:lpstr>
      <vt:lpstr>Background</vt:lpstr>
      <vt:lpstr>Qualcomm Input Contributions related to this discussion</vt:lpstr>
      <vt:lpstr>Architecture from Permanent Document from MeCAR</vt:lpstr>
      <vt:lpstr>Comments and Considered Refinements</vt:lpstr>
      <vt:lpstr>AR Framework for UE (1327)</vt:lpstr>
      <vt:lpstr>Implementable AR Device (1328)</vt:lpstr>
      <vt:lpstr>Edge-Dependent AR UE for Split Rendering (1328, 1455)</vt:lpstr>
      <vt:lpstr>Split Rendering Architecture (1317 + 1455)</vt:lpstr>
      <vt:lpstr>Operation Points (TS 26.118)</vt:lpstr>
      <vt:lpstr>Interop for Audio-Visual AR UE (1329)</vt:lpstr>
      <vt:lpstr>Interfaces</vt:lpstr>
      <vt:lpstr>Tethered Display AR glasses-based device architecture (1317)</vt:lpstr>
      <vt:lpstr>Important Principles</vt:lpstr>
      <vt:lpstr>Control Session Client included</vt:lpstr>
      <vt:lpstr>Important Principles</vt:lpstr>
      <vt:lpstr>Proposals</vt:lpstr>
      <vt:lpstr>PowerPoint Presentation</vt:lpstr>
      <vt:lpstr>Media Access Function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S4EWS-021: Media Service Enablers: Better SA4 specs or just more pain?</dc:title>
  <dc:creator>Thomas Stockhammer</dc:creator>
  <cp:lastModifiedBy>Thomas Stockhammer</cp:lastModifiedBy>
  <cp:revision>4</cp:revision>
  <dcterms:created xsi:type="dcterms:W3CDTF">2022-09-26T13:43:39Z</dcterms:created>
  <dcterms:modified xsi:type="dcterms:W3CDTF">2022-11-09T21:38:55Z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