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7" r:id="rId1"/>
    <p:sldMasterId id="2147483863" r:id="rId2"/>
    <p:sldMasterId id="2147483899" r:id="rId3"/>
  </p:sldMasterIdLst>
  <p:notesMasterIdLst>
    <p:notesMasterId r:id="rId8"/>
  </p:notesMasterIdLst>
  <p:sldIdLst>
    <p:sldId id="257" r:id="rId4"/>
    <p:sldId id="18264" r:id="rId5"/>
    <p:sldId id="18266" r:id="rId6"/>
    <p:sldId id="18265" r:id="rId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6B963-147D-459C-873C-D47110F6A180}" v="17" dt="2022-08-22T15:04:59.2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16" autoAdjust="0"/>
    <p:restoredTop sz="94474"/>
  </p:normalViewPr>
  <p:slideViewPr>
    <p:cSldViewPr snapToGrid="0" snapToObjects="1">
      <p:cViewPr varScale="1">
        <p:scale>
          <a:sx n="113" d="100"/>
          <a:sy n="113" d="100"/>
        </p:scale>
        <p:origin x="102" y="10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C756B963-147D-459C-873C-D47110F6A180}"/>
    <pc:docChg chg="undo custSel addSld delSld modSld">
      <pc:chgData name="Thomas Stockhammer" userId="2aa20ba2-ba43-46c1-9e8b-e40494025eed" providerId="ADAL" clId="{C756B963-147D-459C-873C-D47110F6A180}" dt="2022-08-22T15:04:59.220" v="781"/>
      <pc:docMkLst>
        <pc:docMk/>
      </pc:docMkLst>
      <pc:sldChg chg="modSp mod">
        <pc:chgData name="Thomas Stockhammer" userId="2aa20ba2-ba43-46c1-9e8b-e40494025eed" providerId="ADAL" clId="{C756B963-147D-459C-873C-D47110F6A180}" dt="2022-08-22T14:04:27.755" v="777"/>
        <pc:sldMkLst>
          <pc:docMk/>
          <pc:sldMk cId="3080111557" sldId="257"/>
        </pc:sldMkLst>
        <pc:spChg chg="mod">
          <ac:chgData name="Thomas Stockhammer" userId="2aa20ba2-ba43-46c1-9e8b-e40494025eed" providerId="ADAL" clId="{C756B963-147D-459C-873C-D47110F6A180}" dt="2022-08-21T08:10:56.592" v="77" actId="20577"/>
          <ac:spMkLst>
            <pc:docMk/>
            <pc:sldMk cId="3080111557" sldId="257"/>
            <ac:spMk id="5" creationId="{ED62C739-8EDB-AF40-877D-10F0B41EF90C}"/>
          </ac:spMkLst>
        </pc:spChg>
        <pc:spChg chg="mod">
          <ac:chgData name="Thomas Stockhammer" userId="2aa20ba2-ba43-46c1-9e8b-e40494025eed" providerId="ADAL" clId="{C756B963-147D-459C-873C-D47110F6A180}" dt="2022-08-21T08:10:49.801" v="59" actId="20577"/>
          <ac:spMkLst>
            <pc:docMk/>
            <pc:sldMk cId="3080111557" sldId="257"/>
            <ac:spMk id="6" creationId="{338813DE-0E50-5949-9FD2-A7EBA654C190}"/>
          </ac:spMkLst>
        </pc:spChg>
        <pc:spChg chg="mod">
          <ac:chgData name="Thomas Stockhammer" userId="2aa20ba2-ba43-46c1-9e8b-e40494025eed" providerId="ADAL" clId="{C756B963-147D-459C-873C-D47110F6A180}" dt="2022-08-22T14:04:27.755" v="777"/>
          <ac:spMkLst>
            <pc:docMk/>
            <pc:sldMk cId="3080111557" sldId="257"/>
            <ac:spMk id="7" creationId="{C380ECDB-0929-2145-AC38-2DE70AA31092}"/>
          </ac:spMkLst>
        </pc:spChg>
      </pc:sldChg>
      <pc:sldChg chg="del">
        <pc:chgData name="Thomas Stockhammer" userId="2aa20ba2-ba43-46c1-9e8b-e40494025eed" providerId="ADAL" clId="{C756B963-147D-459C-873C-D47110F6A180}" dt="2022-08-21T08:41:33.467" v="717" actId="47"/>
        <pc:sldMkLst>
          <pc:docMk/>
          <pc:sldMk cId="2756936931" sldId="258"/>
        </pc:sldMkLst>
      </pc:sldChg>
      <pc:sldChg chg="del">
        <pc:chgData name="Thomas Stockhammer" userId="2aa20ba2-ba43-46c1-9e8b-e40494025eed" providerId="ADAL" clId="{C756B963-147D-459C-873C-D47110F6A180}" dt="2022-08-21T08:16:01.857" v="221" actId="47"/>
        <pc:sldMkLst>
          <pc:docMk/>
          <pc:sldMk cId="798932965" sldId="259"/>
        </pc:sldMkLst>
      </pc:sldChg>
      <pc:sldChg chg="del">
        <pc:chgData name="Thomas Stockhammer" userId="2aa20ba2-ba43-46c1-9e8b-e40494025eed" providerId="ADAL" clId="{C756B963-147D-459C-873C-D47110F6A180}" dt="2022-08-21T08:16:01.857" v="221" actId="47"/>
        <pc:sldMkLst>
          <pc:docMk/>
          <pc:sldMk cId="877528339" sldId="260"/>
        </pc:sldMkLst>
      </pc:sldChg>
      <pc:sldChg chg="del">
        <pc:chgData name="Thomas Stockhammer" userId="2aa20ba2-ba43-46c1-9e8b-e40494025eed" providerId="ADAL" clId="{C756B963-147D-459C-873C-D47110F6A180}" dt="2022-08-21T08:16:01.857" v="221" actId="47"/>
        <pc:sldMkLst>
          <pc:docMk/>
          <pc:sldMk cId="1306761670" sldId="261"/>
        </pc:sldMkLst>
      </pc:sldChg>
      <pc:sldChg chg="del">
        <pc:chgData name="Thomas Stockhammer" userId="2aa20ba2-ba43-46c1-9e8b-e40494025eed" providerId="ADAL" clId="{C756B963-147D-459C-873C-D47110F6A180}" dt="2022-08-21T08:16:01.857" v="221" actId="47"/>
        <pc:sldMkLst>
          <pc:docMk/>
          <pc:sldMk cId="236538539" sldId="262"/>
        </pc:sldMkLst>
      </pc:sldChg>
      <pc:sldChg chg="del">
        <pc:chgData name="Thomas Stockhammer" userId="2aa20ba2-ba43-46c1-9e8b-e40494025eed" providerId="ADAL" clId="{C756B963-147D-459C-873C-D47110F6A180}" dt="2022-08-21T08:16:01.857" v="221" actId="47"/>
        <pc:sldMkLst>
          <pc:docMk/>
          <pc:sldMk cId="579056336" sldId="263"/>
        </pc:sldMkLst>
      </pc:sldChg>
      <pc:sldChg chg="del">
        <pc:chgData name="Thomas Stockhammer" userId="2aa20ba2-ba43-46c1-9e8b-e40494025eed" providerId="ADAL" clId="{C756B963-147D-459C-873C-D47110F6A180}" dt="2022-08-21T08:16:01.857" v="221" actId="47"/>
        <pc:sldMkLst>
          <pc:docMk/>
          <pc:sldMk cId="122260923" sldId="264"/>
        </pc:sldMkLst>
      </pc:sldChg>
      <pc:sldChg chg="del">
        <pc:chgData name="Thomas Stockhammer" userId="2aa20ba2-ba43-46c1-9e8b-e40494025eed" providerId="ADAL" clId="{C756B963-147D-459C-873C-D47110F6A180}" dt="2022-08-21T08:16:01.857" v="221" actId="47"/>
        <pc:sldMkLst>
          <pc:docMk/>
          <pc:sldMk cId="1729225848" sldId="265"/>
        </pc:sldMkLst>
      </pc:sldChg>
      <pc:sldChg chg="del">
        <pc:chgData name="Thomas Stockhammer" userId="2aa20ba2-ba43-46c1-9e8b-e40494025eed" providerId="ADAL" clId="{C756B963-147D-459C-873C-D47110F6A180}" dt="2022-08-21T08:16:01.857" v="221" actId="47"/>
        <pc:sldMkLst>
          <pc:docMk/>
          <pc:sldMk cId="3053731257" sldId="271"/>
        </pc:sldMkLst>
      </pc:sldChg>
      <pc:sldChg chg="del">
        <pc:chgData name="Thomas Stockhammer" userId="2aa20ba2-ba43-46c1-9e8b-e40494025eed" providerId="ADAL" clId="{C756B963-147D-459C-873C-D47110F6A180}" dt="2022-08-21T08:16:01.857" v="221" actId="47"/>
        <pc:sldMkLst>
          <pc:docMk/>
          <pc:sldMk cId="1113215500" sldId="272"/>
        </pc:sldMkLst>
      </pc:sldChg>
      <pc:sldChg chg="del">
        <pc:chgData name="Thomas Stockhammer" userId="2aa20ba2-ba43-46c1-9e8b-e40494025eed" providerId="ADAL" clId="{C756B963-147D-459C-873C-D47110F6A180}" dt="2022-08-21T08:16:01.857" v="221" actId="47"/>
        <pc:sldMkLst>
          <pc:docMk/>
          <pc:sldMk cId="2229626986" sldId="273"/>
        </pc:sldMkLst>
      </pc:sldChg>
      <pc:sldChg chg="del">
        <pc:chgData name="Thomas Stockhammer" userId="2aa20ba2-ba43-46c1-9e8b-e40494025eed" providerId="ADAL" clId="{C756B963-147D-459C-873C-D47110F6A180}" dt="2022-08-21T08:16:01.857" v="221" actId="47"/>
        <pc:sldMkLst>
          <pc:docMk/>
          <pc:sldMk cId="4001632021" sldId="291"/>
        </pc:sldMkLst>
      </pc:sldChg>
      <pc:sldChg chg="del">
        <pc:chgData name="Thomas Stockhammer" userId="2aa20ba2-ba43-46c1-9e8b-e40494025eed" providerId="ADAL" clId="{C756B963-147D-459C-873C-D47110F6A180}" dt="2022-08-21T08:16:01.857" v="221" actId="47"/>
        <pc:sldMkLst>
          <pc:docMk/>
          <pc:sldMk cId="1910702566" sldId="292"/>
        </pc:sldMkLst>
      </pc:sldChg>
      <pc:sldChg chg="del">
        <pc:chgData name="Thomas Stockhammer" userId="2aa20ba2-ba43-46c1-9e8b-e40494025eed" providerId="ADAL" clId="{C756B963-147D-459C-873C-D47110F6A180}" dt="2022-08-21T08:16:01.857" v="221" actId="47"/>
        <pc:sldMkLst>
          <pc:docMk/>
          <pc:sldMk cId="2370547326" sldId="293"/>
        </pc:sldMkLst>
      </pc:sldChg>
      <pc:sldChg chg="del">
        <pc:chgData name="Thomas Stockhammer" userId="2aa20ba2-ba43-46c1-9e8b-e40494025eed" providerId="ADAL" clId="{C756B963-147D-459C-873C-D47110F6A180}" dt="2022-08-21T08:16:01.857" v="221" actId="47"/>
        <pc:sldMkLst>
          <pc:docMk/>
          <pc:sldMk cId="3999449584" sldId="18208"/>
        </pc:sldMkLst>
      </pc:sldChg>
      <pc:sldChg chg="del">
        <pc:chgData name="Thomas Stockhammer" userId="2aa20ba2-ba43-46c1-9e8b-e40494025eed" providerId="ADAL" clId="{C756B963-147D-459C-873C-D47110F6A180}" dt="2022-08-21T08:16:01.857" v="221" actId="47"/>
        <pc:sldMkLst>
          <pc:docMk/>
          <pc:sldMk cId="3276711855" sldId="18209"/>
        </pc:sldMkLst>
      </pc:sldChg>
      <pc:sldChg chg="del">
        <pc:chgData name="Thomas Stockhammer" userId="2aa20ba2-ba43-46c1-9e8b-e40494025eed" providerId="ADAL" clId="{C756B963-147D-459C-873C-D47110F6A180}" dt="2022-08-21T08:16:01.857" v="221" actId="47"/>
        <pc:sldMkLst>
          <pc:docMk/>
          <pc:sldMk cId="3719795891" sldId="18210"/>
        </pc:sldMkLst>
      </pc:sldChg>
      <pc:sldChg chg="del">
        <pc:chgData name="Thomas Stockhammer" userId="2aa20ba2-ba43-46c1-9e8b-e40494025eed" providerId="ADAL" clId="{C756B963-147D-459C-873C-D47110F6A180}" dt="2022-08-21T08:16:01.857" v="221" actId="47"/>
        <pc:sldMkLst>
          <pc:docMk/>
          <pc:sldMk cId="2232049135" sldId="18211"/>
        </pc:sldMkLst>
      </pc:sldChg>
      <pc:sldChg chg="del">
        <pc:chgData name="Thomas Stockhammer" userId="2aa20ba2-ba43-46c1-9e8b-e40494025eed" providerId="ADAL" clId="{C756B963-147D-459C-873C-D47110F6A180}" dt="2022-08-21T08:16:01.857" v="221" actId="47"/>
        <pc:sldMkLst>
          <pc:docMk/>
          <pc:sldMk cId="849596012" sldId="18215"/>
        </pc:sldMkLst>
      </pc:sldChg>
      <pc:sldChg chg="addSp modSp mod">
        <pc:chgData name="Thomas Stockhammer" userId="2aa20ba2-ba43-46c1-9e8b-e40494025eed" providerId="ADAL" clId="{C756B963-147D-459C-873C-D47110F6A180}" dt="2022-08-21T08:53:29.324" v="776" actId="20577"/>
        <pc:sldMkLst>
          <pc:docMk/>
          <pc:sldMk cId="1318765501" sldId="18264"/>
        </pc:sldMkLst>
        <pc:spChg chg="mod">
          <ac:chgData name="Thomas Stockhammer" userId="2aa20ba2-ba43-46c1-9e8b-e40494025eed" providerId="ADAL" clId="{C756B963-147D-459C-873C-D47110F6A180}" dt="2022-08-21T08:15:30.058" v="203" actId="20577"/>
          <ac:spMkLst>
            <pc:docMk/>
            <pc:sldMk cId="1318765501" sldId="18264"/>
            <ac:spMk id="5" creationId="{BA693E56-C233-4B06-8D2A-97E2859D2AA2}"/>
          </ac:spMkLst>
        </pc:spChg>
        <pc:spChg chg="mod">
          <ac:chgData name="Thomas Stockhammer" userId="2aa20ba2-ba43-46c1-9e8b-e40494025eed" providerId="ADAL" clId="{C756B963-147D-459C-873C-D47110F6A180}" dt="2022-08-21T08:53:29.324" v="776" actId="20577"/>
          <ac:spMkLst>
            <pc:docMk/>
            <pc:sldMk cId="1318765501" sldId="18264"/>
            <ac:spMk id="6" creationId="{1609AA7C-E0AE-4B68-B488-D1251DE26D98}"/>
          </ac:spMkLst>
        </pc:spChg>
        <pc:picChg chg="add mod">
          <ac:chgData name="Thomas Stockhammer" userId="2aa20ba2-ba43-46c1-9e8b-e40494025eed" providerId="ADAL" clId="{C756B963-147D-459C-873C-D47110F6A180}" dt="2022-08-21T08:15:23.872" v="193" actId="14100"/>
          <ac:picMkLst>
            <pc:docMk/>
            <pc:sldMk cId="1318765501" sldId="18264"/>
            <ac:picMk id="1026" creationId="{4F98791A-4A44-7C7D-B161-C140D490520B}"/>
          </ac:picMkLst>
        </pc:picChg>
      </pc:sldChg>
      <pc:sldChg chg="addSp delSp modSp new mod modClrScheme modAnim chgLayout">
        <pc:chgData name="Thomas Stockhammer" userId="2aa20ba2-ba43-46c1-9e8b-e40494025eed" providerId="ADAL" clId="{C756B963-147D-459C-873C-D47110F6A180}" dt="2022-08-22T15:04:59.220" v="781"/>
        <pc:sldMkLst>
          <pc:docMk/>
          <pc:sldMk cId="1930743763" sldId="18265"/>
        </pc:sldMkLst>
        <pc:spChg chg="del mod ord">
          <ac:chgData name="Thomas Stockhammer" userId="2aa20ba2-ba43-46c1-9e8b-e40494025eed" providerId="ADAL" clId="{C756B963-147D-459C-873C-D47110F6A180}" dt="2022-08-21T08:16:09.508" v="223" actId="700"/>
          <ac:spMkLst>
            <pc:docMk/>
            <pc:sldMk cId="1930743763" sldId="18265"/>
            <ac:spMk id="2" creationId="{DE7110D5-5844-8E15-E176-AAA73FB55997}"/>
          </ac:spMkLst>
        </pc:spChg>
        <pc:spChg chg="del mod ord">
          <ac:chgData name="Thomas Stockhammer" userId="2aa20ba2-ba43-46c1-9e8b-e40494025eed" providerId="ADAL" clId="{C756B963-147D-459C-873C-D47110F6A180}" dt="2022-08-21T08:16:09.508" v="223" actId="700"/>
          <ac:spMkLst>
            <pc:docMk/>
            <pc:sldMk cId="1930743763" sldId="18265"/>
            <ac:spMk id="3" creationId="{276AC12C-0365-1C70-9F16-7AAC4A52A96F}"/>
          </ac:spMkLst>
        </pc:spChg>
        <pc:spChg chg="add del mod ord">
          <ac:chgData name="Thomas Stockhammer" userId="2aa20ba2-ba43-46c1-9e8b-e40494025eed" providerId="ADAL" clId="{C756B963-147D-459C-873C-D47110F6A180}" dt="2022-08-21T08:16:12.186" v="225" actId="700"/>
          <ac:spMkLst>
            <pc:docMk/>
            <pc:sldMk cId="1930743763" sldId="18265"/>
            <ac:spMk id="4" creationId="{4A5F2F98-0385-C573-F085-FCDE134E1C67}"/>
          </ac:spMkLst>
        </pc:spChg>
        <pc:spChg chg="add del mod ord">
          <ac:chgData name="Thomas Stockhammer" userId="2aa20ba2-ba43-46c1-9e8b-e40494025eed" providerId="ADAL" clId="{C756B963-147D-459C-873C-D47110F6A180}" dt="2022-08-21T08:16:12.186" v="225" actId="700"/>
          <ac:spMkLst>
            <pc:docMk/>
            <pc:sldMk cId="1930743763" sldId="18265"/>
            <ac:spMk id="5" creationId="{03020847-1B11-A3C3-6A36-389AC3CF0586}"/>
          </ac:spMkLst>
        </pc:spChg>
        <pc:spChg chg="add del mod ord">
          <ac:chgData name="Thomas Stockhammer" userId="2aa20ba2-ba43-46c1-9e8b-e40494025eed" providerId="ADAL" clId="{C756B963-147D-459C-873C-D47110F6A180}" dt="2022-08-21T08:16:12.186" v="225" actId="700"/>
          <ac:spMkLst>
            <pc:docMk/>
            <pc:sldMk cId="1930743763" sldId="18265"/>
            <ac:spMk id="6" creationId="{60018602-FFD8-972F-4BE8-66EFFA8FECC8}"/>
          </ac:spMkLst>
        </pc:spChg>
        <pc:spChg chg="add del mod ord">
          <ac:chgData name="Thomas Stockhammer" userId="2aa20ba2-ba43-46c1-9e8b-e40494025eed" providerId="ADAL" clId="{C756B963-147D-459C-873C-D47110F6A180}" dt="2022-08-21T08:41:16.463" v="714" actId="478"/>
          <ac:spMkLst>
            <pc:docMk/>
            <pc:sldMk cId="1930743763" sldId="18265"/>
            <ac:spMk id="7" creationId="{0F781800-5A08-BF2E-E8BD-FA321CFF0BA1}"/>
          </ac:spMkLst>
        </pc:spChg>
        <pc:spChg chg="add del mod ord">
          <ac:chgData name="Thomas Stockhammer" userId="2aa20ba2-ba43-46c1-9e8b-e40494025eed" providerId="ADAL" clId="{C756B963-147D-459C-873C-D47110F6A180}" dt="2022-08-21T08:29:33.587" v="271"/>
          <ac:spMkLst>
            <pc:docMk/>
            <pc:sldMk cId="1930743763" sldId="18265"/>
            <ac:spMk id="8" creationId="{A8A9CB1B-C067-BE17-AD50-C2355AC01D97}"/>
          </ac:spMkLst>
        </pc:spChg>
        <pc:spChg chg="add del mod">
          <ac:chgData name="Thomas Stockhammer" userId="2aa20ba2-ba43-46c1-9e8b-e40494025eed" providerId="ADAL" clId="{C756B963-147D-459C-873C-D47110F6A180}" dt="2022-08-21T08:50:10.616" v="767" actId="700"/>
          <ac:spMkLst>
            <pc:docMk/>
            <pc:sldMk cId="1930743763" sldId="18265"/>
            <ac:spMk id="14" creationId="{9817A95B-A0B3-F61B-D814-FFBE1805C380}"/>
          </ac:spMkLst>
        </pc:spChg>
        <pc:spChg chg="add del mod">
          <ac:chgData name="Thomas Stockhammer" userId="2aa20ba2-ba43-46c1-9e8b-e40494025eed" providerId="ADAL" clId="{C756B963-147D-459C-873C-D47110F6A180}" dt="2022-08-21T08:44:48.373" v="758"/>
          <ac:spMkLst>
            <pc:docMk/>
            <pc:sldMk cId="1930743763" sldId="18265"/>
            <ac:spMk id="16" creationId="{2364575F-2D2F-3126-F4DF-90F733075C2F}"/>
          </ac:spMkLst>
        </pc:spChg>
        <pc:spChg chg="add del mod">
          <ac:chgData name="Thomas Stockhammer" userId="2aa20ba2-ba43-46c1-9e8b-e40494025eed" providerId="ADAL" clId="{C756B963-147D-459C-873C-D47110F6A180}" dt="2022-08-21T08:49:31.659" v="765"/>
          <ac:spMkLst>
            <pc:docMk/>
            <pc:sldMk cId="1930743763" sldId="18265"/>
            <ac:spMk id="24" creationId="{52C86D3E-B7DA-DB08-02F2-1C96797F0ABC}"/>
          </ac:spMkLst>
        </pc:spChg>
        <pc:spChg chg="add del mod">
          <ac:chgData name="Thomas Stockhammer" userId="2aa20ba2-ba43-46c1-9e8b-e40494025eed" providerId="ADAL" clId="{C756B963-147D-459C-873C-D47110F6A180}" dt="2022-08-21T08:50:10.616" v="767" actId="700"/>
          <ac:spMkLst>
            <pc:docMk/>
            <pc:sldMk cId="1930743763" sldId="18265"/>
            <ac:spMk id="28" creationId="{E647D76C-0786-2871-B821-1B5CBBFAD8D1}"/>
          </ac:spMkLst>
        </pc:spChg>
        <pc:picChg chg="add del mod ord">
          <ac:chgData name="Thomas Stockhammer" userId="2aa20ba2-ba43-46c1-9e8b-e40494025eed" providerId="ADAL" clId="{C756B963-147D-459C-873C-D47110F6A180}" dt="2022-08-21T08:41:20.106" v="715" actId="478"/>
          <ac:picMkLst>
            <pc:docMk/>
            <pc:sldMk cId="1930743763" sldId="18265"/>
            <ac:picMk id="10" creationId="{AE943F7B-A5DF-A4F0-0F26-9C791A26029A}"/>
          </ac:picMkLst>
        </pc:picChg>
        <pc:picChg chg="add del mod ord">
          <ac:chgData name="Thomas Stockhammer" userId="2aa20ba2-ba43-46c1-9e8b-e40494025eed" providerId="ADAL" clId="{C756B963-147D-459C-873C-D47110F6A180}" dt="2022-08-21T08:41:22.006" v="716" actId="478"/>
          <ac:picMkLst>
            <pc:docMk/>
            <pc:sldMk cId="1930743763" sldId="18265"/>
            <ac:picMk id="12" creationId="{331749CF-67C9-580E-5D90-C7A86E08E8A2}"/>
          </ac:picMkLst>
        </pc:picChg>
        <pc:picChg chg="add del mod">
          <ac:chgData name="Thomas Stockhammer" userId="2aa20ba2-ba43-46c1-9e8b-e40494025eed" providerId="ADAL" clId="{C756B963-147D-459C-873C-D47110F6A180}" dt="2022-08-21T08:43:21.130" v="755" actId="478"/>
          <ac:picMkLst>
            <pc:docMk/>
            <pc:sldMk cId="1930743763" sldId="18265"/>
            <ac:picMk id="18" creationId="{4911B9CE-8A52-6558-B96F-204B16CC6DAA}"/>
          </ac:picMkLst>
        </pc:picChg>
        <pc:picChg chg="add mod ord">
          <ac:chgData name="Thomas Stockhammer" userId="2aa20ba2-ba43-46c1-9e8b-e40494025eed" providerId="ADAL" clId="{C756B963-147D-459C-873C-D47110F6A180}" dt="2022-08-21T08:45:00.725" v="761" actId="167"/>
          <ac:picMkLst>
            <pc:docMk/>
            <pc:sldMk cId="1930743763" sldId="18265"/>
            <ac:picMk id="20" creationId="{6DBC135F-A17E-2BCE-DE18-9B19562C7D0D}"/>
          </ac:picMkLst>
        </pc:picChg>
        <pc:picChg chg="add del mod">
          <ac:chgData name="Thomas Stockhammer" userId="2aa20ba2-ba43-46c1-9e8b-e40494025eed" providerId="ADAL" clId="{C756B963-147D-459C-873C-D47110F6A180}" dt="2022-08-21T08:49:19.337" v="764" actId="478"/>
          <ac:picMkLst>
            <pc:docMk/>
            <pc:sldMk cId="1930743763" sldId="18265"/>
            <ac:picMk id="22" creationId="{CBE821E3-6D13-58C5-77B3-0D79630C8100}"/>
          </ac:picMkLst>
        </pc:picChg>
        <pc:picChg chg="add del mod">
          <ac:chgData name="Thomas Stockhammer" userId="2aa20ba2-ba43-46c1-9e8b-e40494025eed" providerId="ADAL" clId="{C756B963-147D-459C-873C-D47110F6A180}" dt="2022-08-21T08:50:04.676" v="766" actId="478"/>
          <ac:picMkLst>
            <pc:docMk/>
            <pc:sldMk cId="1930743763" sldId="18265"/>
            <ac:picMk id="26" creationId="{1D56F25B-836D-8D7D-3590-8217E578B2F8}"/>
          </ac:picMkLst>
        </pc:picChg>
        <pc:picChg chg="add mod">
          <ac:chgData name="Thomas Stockhammer" userId="2aa20ba2-ba43-46c1-9e8b-e40494025eed" providerId="ADAL" clId="{C756B963-147D-459C-873C-D47110F6A180}" dt="2022-08-21T08:50:25.543" v="774" actId="1076"/>
          <ac:picMkLst>
            <pc:docMk/>
            <pc:sldMk cId="1930743763" sldId="18265"/>
            <ac:picMk id="30" creationId="{8EBABC44-CA6F-DBCD-C34D-A5A077ABC659}"/>
          </ac:picMkLst>
        </pc:picChg>
      </pc:sldChg>
      <pc:sldChg chg="addSp delSp modSp new mod modClrScheme modAnim chgLayout">
        <pc:chgData name="Thomas Stockhammer" userId="2aa20ba2-ba43-46c1-9e8b-e40494025eed" providerId="ADAL" clId="{C756B963-147D-459C-873C-D47110F6A180}" dt="2022-08-22T15:04:18.591" v="778"/>
        <pc:sldMkLst>
          <pc:docMk/>
          <pc:sldMk cId="2215177035" sldId="18266"/>
        </pc:sldMkLst>
        <pc:spChg chg="del mod ord">
          <ac:chgData name="Thomas Stockhammer" userId="2aa20ba2-ba43-46c1-9e8b-e40494025eed" providerId="ADAL" clId="{C756B963-147D-459C-873C-D47110F6A180}" dt="2022-08-21T08:31:19.007" v="293" actId="700"/>
          <ac:spMkLst>
            <pc:docMk/>
            <pc:sldMk cId="2215177035" sldId="18266"/>
            <ac:spMk id="2" creationId="{0927A177-F391-1BDA-72E3-74B0C43EE437}"/>
          </ac:spMkLst>
        </pc:spChg>
        <pc:spChg chg="del mod ord">
          <ac:chgData name="Thomas Stockhammer" userId="2aa20ba2-ba43-46c1-9e8b-e40494025eed" providerId="ADAL" clId="{C756B963-147D-459C-873C-D47110F6A180}" dt="2022-08-21T08:31:19.007" v="293" actId="700"/>
          <ac:spMkLst>
            <pc:docMk/>
            <pc:sldMk cId="2215177035" sldId="18266"/>
            <ac:spMk id="3" creationId="{EBA8F7D6-7A42-830C-306F-18EC4041AAAD}"/>
          </ac:spMkLst>
        </pc:spChg>
        <pc:spChg chg="add mod ord">
          <ac:chgData name="Thomas Stockhammer" userId="2aa20ba2-ba43-46c1-9e8b-e40494025eed" providerId="ADAL" clId="{C756B963-147D-459C-873C-D47110F6A180}" dt="2022-08-21T08:31:24.915" v="294"/>
          <ac:spMkLst>
            <pc:docMk/>
            <pc:sldMk cId="2215177035" sldId="18266"/>
            <ac:spMk id="4" creationId="{65BB49DA-74D6-7D34-CE23-8BFCC8CB3EB7}"/>
          </ac:spMkLst>
        </pc:spChg>
        <pc:spChg chg="add mod ord">
          <ac:chgData name="Thomas Stockhammer" userId="2aa20ba2-ba43-46c1-9e8b-e40494025eed" providerId="ADAL" clId="{C756B963-147D-459C-873C-D47110F6A180}" dt="2022-08-21T08:42:24.139" v="751" actId="20577"/>
          <ac:spMkLst>
            <pc:docMk/>
            <pc:sldMk cId="2215177035" sldId="18266"/>
            <ac:spMk id="5" creationId="{008CD1DB-C83F-A88D-4080-56B6909FC4C0}"/>
          </ac:spMkLst>
        </pc:spChg>
        <pc:picChg chg="add mod">
          <ac:chgData name="Thomas Stockhammer" userId="2aa20ba2-ba43-46c1-9e8b-e40494025eed" providerId="ADAL" clId="{C756B963-147D-459C-873C-D47110F6A180}" dt="2022-08-21T08:31:30.570" v="295"/>
          <ac:picMkLst>
            <pc:docMk/>
            <pc:sldMk cId="2215177035" sldId="18266"/>
            <ac:picMk id="6" creationId="{EDB4CEA3-5E19-B694-8D79-3317D57FD078}"/>
          </ac:picMkLst>
        </pc:picChg>
        <pc:picChg chg="add del mod">
          <ac:chgData name="Thomas Stockhammer" userId="2aa20ba2-ba43-46c1-9e8b-e40494025eed" providerId="ADAL" clId="{C756B963-147D-459C-873C-D47110F6A180}" dt="2022-08-21T08:39:21.161" v="472" actId="478"/>
          <ac:picMkLst>
            <pc:docMk/>
            <pc:sldMk cId="2215177035" sldId="18266"/>
            <ac:picMk id="7" creationId="{DB74C5B2-224E-681D-5610-365B49EBE1A4}"/>
          </ac:picMkLst>
        </pc:picChg>
        <pc:picChg chg="add mod">
          <ac:chgData name="Thomas Stockhammer" userId="2aa20ba2-ba43-46c1-9e8b-e40494025eed" providerId="ADAL" clId="{C756B963-147D-459C-873C-D47110F6A180}" dt="2022-08-21T08:39:43.595" v="483" actId="1076"/>
          <ac:picMkLst>
            <pc:docMk/>
            <pc:sldMk cId="2215177035" sldId="18266"/>
            <ac:picMk id="9" creationId="{07EF05D4-8F32-36D8-2CDC-40476F8BEA05}"/>
          </ac:picMkLst>
        </pc:picChg>
      </pc:sldChg>
      <pc:sldChg chg="del">
        <pc:chgData name="Thomas Stockhammer" userId="2aa20ba2-ba43-46c1-9e8b-e40494025eed" providerId="ADAL" clId="{C756B963-147D-459C-873C-D47110F6A180}" dt="2022-08-21T08:16:01.857" v="221" actId="47"/>
        <pc:sldMkLst>
          <pc:docMk/>
          <pc:sldMk cId="2400671717" sldId="18266"/>
        </pc:sldMkLst>
      </pc:sldChg>
      <pc:sldChg chg="del">
        <pc:chgData name="Thomas Stockhammer" userId="2aa20ba2-ba43-46c1-9e8b-e40494025eed" providerId="ADAL" clId="{C756B963-147D-459C-873C-D47110F6A180}" dt="2022-08-21T08:16:01.857" v="221" actId="47"/>
        <pc:sldMkLst>
          <pc:docMk/>
          <pc:sldMk cId="1214741942" sldId="18267"/>
        </pc:sldMkLst>
      </pc:sldChg>
      <pc:sldChg chg="del">
        <pc:chgData name="Thomas Stockhammer" userId="2aa20ba2-ba43-46c1-9e8b-e40494025eed" providerId="ADAL" clId="{C756B963-147D-459C-873C-D47110F6A180}" dt="2022-08-21T08:16:01.857" v="221" actId="47"/>
        <pc:sldMkLst>
          <pc:docMk/>
          <pc:sldMk cId="1705927070" sldId="18268"/>
        </pc:sldMkLst>
      </pc:sldChg>
      <pc:sldChg chg="del">
        <pc:chgData name="Thomas Stockhammer" userId="2aa20ba2-ba43-46c1-9e8b-e40494025eed" providerId="ADAL" clId="{C756B963-147D-459C-873C-D47110F6A180}" dt="2022-08-21T08:16:01.857" v="221" actId="47"/>
        <pc:sldMkLst>
          <pc:docMk/>
          <pc:sldMk cId="1588271189" sldId="18269"/>
        </pc:sldMkLst>
      </pc:sldChg>
      <pc:sldChg chg="del">
        <pc:chgData name="Thomas Stockhammer" userId="2aa20ba2-ba43-46c1-9e8b-e40494025eed" providerId="ADAL" clId="{C756B963-147D-459C-873C-D47110F6A180}" dt="2022-08-21T08:16:01.857" v="221" actId="47"/>
        <pc:sldMkLst>
          <pc:docMk/>
          <pc:sldMk cId="2884502424" sldId="18271"/>
        </pc:sldMkLst>
      </pc:sldChg>
      <pc:sldChg chg="del">
        <pc:chgData name="Thomas Stockhammer" userId="2aa20ba2-ba43-46c1-9e8b-e40494025eed" providerId="ADAL" clId="{C756B963-147D-459C-873C-D47110F6A180}" dt="2022-08-21T08:16:01.857" v="221" actId="47"/>
        <pc:sldMkLst>
          <pc:docMk/>
          <pc:sldMk cId="493774979" sldId="18273"/>
        </pc:sldMkLst>
      </pc:sldChg>
      <pc:sldChg chg="del">
        <pc:chgData name="Thomas Stockhammer" userId="2aa20ba2-ba43-46c1-9e8b-e40494025eed" providerId="ADAL" clId="{C756B963-147D-459C-873C-D47110F6A180}" dt="2022-08-21T08:16:01.857" v="221" actId="47"/>
        <pc:sldMkLst>
          <pc:docMk/>
          <pc:sldMk cId="3274255789" sldId="18274"/>
        </pc:sldMkLst>
      </pc:sldChg>
      <pc:sldChg chg="del">
        <pc:chgData name="Thomas Stockhammer" userId="2aa20ba2-ba43-46c1-9e8b-e40494025eed" providerId="ADAL" clId="{C756B963-147D-459C-873C-D47110F6A180}" dt="2022-08-21T08:16:01.857" v="221" actId="47"/>
        <pc:sldMkLst>
          <pc:docMk/>
          <pc:sldMk cId="3816777237" sldId="18275"/>
        </pc:sldMkLst>
      </pc:sldChg>
      <pc:sldChg chg="del">
        <pc:chgData name="Thomas Stockhammer" userId="2aa20ba2-ba43-46c1-9e8b-e40494025eed" providerId="ADAL" clId="{C756B963-147D-459C-873C-D47110F6A180}" dt="2022-08-21T08:16:01.857" v="221" actId="47"/>
        <pc:sldMkLst>
          <pc:docMk/>
          <pc:sldMk cId="3851602206" sldId="18276"/>
        </pc:sldMkLst>
      </pc:sldChg>
      <pc:sldChg chg="del">
        <pc:chgData name="Thomas Stockhammer" userId="2aa20ba2-ba43-46c1-9e8b-e40494025eed" providerId="ADAL" clId="{C756B963-147D-459C-873C-D47110F6A180}" dt="2022-08-21T08:16:01.857" v="221" actId="47"/>
        <pc:sldMkLst>
          <pc:docMk/>
          <pc:sldMk cId="1210908943" sldId="18278"/>
        </pc:sldMkLst>
      </pc:sldChg>
      <pc:sldChg chg="del">
        <pc:chgData name="Thomas Stockhammer" userId="2aa20ba2-ba43-46c1-9e8b-e40494025eed" providerId="ADAL" clId="{C756B963-147D-459C-873C-D47110F6A180}" dt="2022-08-21T08:16:01.857" v="221" actId="47"/>
        <pc:sldMkLst>
          <pc:docMk/>
          <pc:sldMk cId="2629820620" sldId="18280"/>
        </pc:sldMkLst>
      </pc:sldChg>
      <pc:sldChg chg="del">
        <pc:chgData name="Thomas Stockhammer" userId="2aa20ba2-ba43-46c1-9e8b-e40494025eed" providerId="ADAL" clId="{C756B963-147D-459C-873C-D47110F6A180}" dt="2022-08-21T08:16:01.857" v="221" actId="47"/>
        <pc:sldMkLst>
          <pc:docMk/>
          <pc:sldMk cId="697102484" sldId="18281"/>
        </pc:sldMkLst>
      </pc:sldChg>
      <pc:sldChg chg="del">
        <pc:chgData name="Thomas Stockhammer" userId="2aa20ba2-ba43-46c1-9e8b-e40494025eed" providerId="ADAL" clId="{C756B963-147D-459C-873C-D47110F6A180}" dt="2022-08-21T08:16:01.857" v="221" actId="47"/>
        <pc:sldMkLst>
          <pc:docMk/>
          <pc:sldMk cId="2205086372" sldId="18283"/>
        </pc:sldMkLst>
      </pc:sldChg>
      <pc:sldChg chg="del">
        <pc:chgData name="Thomas Stockhammer" userId="2aa20ba2-ba43-46c1-9e8b-e40494025eed" providerId="ADAL" clId="{C756B963-147D-459C-873C-D47110F6A180}" dt="2022-08-21T08:16:01.857" v="221" actId="47"/>
        <pc:sldMkLst>
          <pc:docMk/>
          <pc:sldMk cId="3035226667" sldId="18284"/>
        </pc:sldMkLst>
      </pc:sldChg>
      <pc:sldChg chg="del">
        <pc:chgData name="Thomas Stockhammer" userId="2aa20ba2-ba43-46c1-9e8b-e40494025eed" providerId="ADAL" clId="{C756B963-147D-459C-873C-D47110F6A180}" dt="2022-08-21T08:16:01.857" v="221" actId="47"/>
        <pc:sldMkLst>
          <pc:docMk/>
          <pc:sldMk cId="274833578" sldId="18285"/>
        </pc:sldMkLst>
      </pc:sldChg>
      <pc:sldChg chg="del">
        <pc:chgData name="Thomas Stockhammer" userId="2aa20ba2-ba43-46c1-9e8b-e40494025eed" providerId="ADAL" clId="{C756B963-147D-459C-873C-D47110F6A180}" dt="2022-08-21T08:16:01.857" v="221" actId="47"/>
        <pc:sldMkLst>
          <pc:docMk/>
          <pc:sldMk cId="1802266965" sldId="18286"/>
        </pc:sldMkLst>
      </pc:sldChg>
      <pc:sldChg chg="del">
        <pc:chgData name="Thomas Stockhammer" userId="2aa20ba2-ba43-46c1-9e8b-e40494025eed" providerId="ADAL" clId="{C756B963-147D-459C-873C-D47110F6A180}" dt="2022-08-21T08:16:01.857" v="221" actId="47"/>
        <pc:sldMkLst>
          <pc:docMk/>
          <pc:sldMk cId="2247243948" sldId="18287"/>
        </pc:sldMkLst>
      </pc:sldChg>
      <pc:sldChg chg="del">
        <pc:chgData name="Thomas Stockhammer" userId="2aa20ba2-ba43-46c1-9e8b-e40494025eed" providerId="ADAL" clId="{C756B963-147D-459C-873C-D47110F6A180}" dt="2022-08-21T08:16:01.857" v="221" actId="47"/>
        <pc:sldMkLst>
          <pc:docMk/>
          <pc:sldMk cId="4266052508" sldId="182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93B2E-875D-8744-8037-4A06A04EE9D6}" type="datetimeFigureOut">
              <a:rPr lang="en-US" smtClean="0"/>
              <a:t>8/21/2022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DA2EF6-FCD1-AD40-978D-7D5D2929EDF3}" type="slidenum">
              <a:rPr lang="en-US" smtClean="0"/>
              <a:t>‹#›</a:t>
            </a:fld>
            <a:endParaRPr lang="en-US"/>
          </a:p>
        </p:txBody>
      </p:sp>
    </p:spTree>
    <p:extLst>
      <p:ext uri="{BB962C8B-B14F-4D97-AF65-F5344CB8AC3E}">
        <p14:creationId xmlns:p14="http://schemas.microsoft.com/office/powerpoint/2010/main" val="1065814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457200" y="182880"/>
            <a:ext cx="8229600"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457200" y="1097279"/>
            <a:ext cx="8229600" cy="3608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Tree>
    <p:extLst>
      <p:ext uri="{BB962C8B-B14F-4D97-AF65-F5344CB8AC3E}">
        <p14:creationId xmlns:p14="http://schemas.microsoft.com/office/powerpoint/2010/main" val="2693635511"/>
      </p:ext>
    </p:extLst>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resenter Title">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457200" y="3577590"/>
            <a:ext cx="8229600" cy="365760"/>
          </a:xfrm>
        </p:spPr>
        <p:txBody>
          <a:bodyPr anchor="ctr" anchorCtr="0"/>
          <a:lstStyle>
            <a:lvl1pPr marL="1785" indent="0">
              <a:lnSpc>
                <a:spcPct val="100000"/>
              </a:lnSpc>
              <a:buNone/>
              <a:defRPr sz="1400">
                <a:latin typeface="+mj-lt"/>
              </a:defRPr>
            </a:lvl1pPr>
          </a:lstStyle>
          <a:p>
            <a:pPr lvl="0"/>
            <a:r>
              <a:rPr lang="en-US" dirty="0"/>
              <a:t>Venue and Date (if desired)</a:t>
            </a:r>
          </a:p>
        </p:txBody>
      </p:sp>
      <p:sp>
        <p:nvSpPr>
          <p:cNvPr id="8" name="Rectangle 2">
            <a:extLst>
              <a:ext uri="{FF2B5EF4-FFF2-40B4-BE49-F238E27FC236}">
                <a16:creationId xmlns:a16="http://schemas.microsoft.com/office/drawing/2014/main" id="{91929A1B-5FFB-4A44-9AF0-DD353E35B20A}"/>
              </a:ext>
            </a:extLst>
          </p:cNvPr>
          <p:cNvSpPr>
            <a:spLocks noGrp="1" noChangeArrowheads="1"/>
          </p:cNvSpPr>
          <p:nvPr>
            <p:ph type="title" hasCustomPrompt="1"/>
          </p:nvPr>
        </p:nvSpPr>
        <p:spPr bwMode="white">
          <a:xfrm>
            <a:off x="457200" y="1733550"/>
            <a:ext cx="8229600" cy="1824991"/>
          </a:xfrm>
          <a:prstGeom prst="rect">
            <a:avLst/>
          </a:prstGeom>
          <a:noFill/>
          <a:ln w="12700">
            <a:noFill/>
            <a:miter lim="800000"/>
            <a:headEnd/>
            <a:tailEnd/>
          </a:ln>
          <a:effectLst/>
        </p:spPr>
        <p:txBody>
          <a:bodyPr lIns="91440" tIns="45720" rIns="91440" bIns="0" anchor="ctr"/>
          <a:lstStyle>
            <a:lvl1pPr marL="0" indent="0" algn="l">
              <a:defRPr lang="en-US" sz="2800" i="0" kern="1200" dirty="0">
                <a:solidFill>
                  <a:schemeClr val="tx2"/>
                </a:solidFill>
                <a:latin typeface="+mj-lt"/>
                <a:ea typeface="+mn-ea"/>
                <a:cs typeface="+mn-cs"/>
                <a:sym typeface="Arial" pitchFamily="-107" charset="0"/>
              </a:defRPr>
            </a:lvl1pPr>
          </a:lstStyle>
          <a:p>
            <a:pPr lvl="0"/>
            <a:r>
              <a:rPr lang="en-US" dirty="0">
                <a:sym typeface="Arial" pitchFamily="-107" charset="0"/>
              </a:rPr>
              <a:t>Presentation Title</a:t>
            </a:r>
          </a:p>
        </p:txBody>
      </p:sp>
      <p:sp>
        <p:nvSpPr>
          <p:cNvPr id="10" name="Text Placeholder 8">
            <a:extLst>
              <a:ext uri="{FF2B5EF4-FFF2-40B4-BE49-F238E27FC236}">
                <a16:creationId xmlns:a16="http://schemas.microsoft.com/office/drawing/2014/main" id="{6BCAB346-87B1-414A-BEA0-316388484877}"/>
              </a:ext>
            </a:extLst>
          </p:cNvPr>
          <p:cNvSpPr>
            <a:spLocks noGrp="1"/>
          </p:cNvSpPr>
          <p:nvPr>
            <p:ph type="body" sz="quarter" idx="10" hasCustomPrompt="1"/>
          </p:nvPr>
        </p:nvSpPr>
        <p:spPr>
          <a:xfrm>
            <a:off x="457200" y="3943350"/>
            <a:ext cx="8229600" cy="685800"/>
          </a:xfrm>
        </p:spPr>
        <p:txBody>
          <a:bodyPr lIns="91440" tIns="45720" rIns="91440" bIns="45720" anchor="t"/>
          <a:lstStyle>
            <a:lvl1pPr marL="1785" indent="0" algn="l">
              <a:lnSpc>
                <a:spcPct val="120000"/>
              </a:lnSpc>
              <a:spcBef>
                <a:spcPts val="0"/>
              </a:spcBef>
              <a:buNone/>
              <a:defRPr lang="en-US" sz="1800" b="1" i="0" kern="1200" dirty="0" smtClean="0">
                <a:solidFill>
                  <a:schemeClr val="tx2"/>
                </a:solidFill>
                <a:latin typeface="+mj-lt"/>
                <a:ea typeface="+mn-ea"/>
                <a:cs typeface="+mn-cs"/>
                <a:sym typeface="Arial" pitchFamily="34" charset="0"/>
              </a:defRPr>
            </a:lvl1pPr>
            <a:lvl2pPr marL="192881" indent="0">
              <a:buNone/>
              <a:defRPr/>
            </a:lvl2pPr>
            <a:lvl3pPr marL="386655" indent="0">
              <a:buNone/>
              <a:defRPr/>
            </a:lvl3pPr>
            <a:lvl4pPr marL="546497" indent="0">
              <a:buNone/>
              <a:defRPr/>
            </a:lvl4pPr>
            <a:lvl5pPr marL="706338" indent="0">
              <a:buNone/>
              <a:defRPr/>
            </a:lvl5pPr>
          </a:lstStyle>
          <a:p>
            <a:pPr lvl="0"/>
            <a:r>
              <a:rPr lang="en-US" dirty="0"/>
              <a:t>Presenter Name and Title</a:t>
            </a:r>
          </a:p>
        </p:txBody>
      </p:sp>
      <p:cxnSp>
        <p:nvCxnSpPr>
          <p:cNvPr id="11" name="Straight Connector 10">
            <a:extLst>
              <a:ext uri="{FF2B5EF4-FFF2-40B4-BE49-F238E27FC236}">
                <a16:creationId xmlns:a16="http://schemas.microsoft.com/office/drawing/2014/main" id="{050B7BFF-E32F-5443-AC24-F5FD9B2145EF}"/>
              </a:ext>
            </a:extLst>
          </p:cNvPr>
          <p:cNvCxnSpPr/>
          <p:nvPr userDrawn="1"/>
        </p:nvCxnSpPr>
        <p:spPr bwMode="auto">
          <a:xfrm>
            <a:off x="457200" y="3943350"/>
            <a:ext cx="8229600" cy="0"/>
          </a:xfrm>
          <a:prstGeom prst="line">
            <a:avLst/>
          </a:prstGeom>
          <a:solidFill>
            <a:srgbClr val="0183B7"/>
          </a:solidFill>
          <a:ln w="3175" cap="flat" cmpd="sng" algn="ctr">
            <a:solidFill>
              <a:schemeClr val="tx2"/>
            </a:solidFill>
            <a:prstDash val="solid"/>
            <a:round/>
            <a:headEnd type="none" w="med" len="med"/>
            <a:tailEnd type="none" w="med" len="med"/>
          </a:ln>
          <a:effectLst/>
        </p:spPr>
      </p:cxnSp>
      <p:pic>
        <p:nvPicPr>
          <p:cNvPr id="12" name="Picture 11">
            <a:extLst>
              <a:ext uri="{FF2B5EF4-FFF2-40B4-BE49-F238E27FC236}">
                <a16:creationId xmlns:a16="http://schemas.microsoft.com/office/drawing/2014/main" id="{9CF609FE-3772-6247-AD7B-62A03B661C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871" y="379476"/>
            <a:ext cx="3124200" cy="1101481"/>
          </a:xfrm>
          <a:prstGeom prst="rect">
            <a:avLst/>
          </a:prstGeom>
        </p:spPr>
      </p:pic>
    </p:spTree>
    <p:extLst>
      <p:ext uri="{BB962C8B-B14F-4D97-AF65-F5344CB8AC3E}">
        <p14:creationId xmlns:p14="http://schemas.microsoft.com/office/powerpoint/2010/main" val="1404019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4627976"/>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2823161"/>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p:nvSpPr>
        <p:spPr bwMode="gray">
          <a:xfrm>
            <a:off x="371475" y="1761669"/>
            <a:ext cx="2956194" cy="605743"/>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p:nvSpPr>
        <p:spPr bwMode="gray">
          <a:xfrm>
            <a:off x="371475" y="966408"/>
            <a:ext cx="2955003" cy="552267"/>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4125"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p:nvGrpSpPr>
        <p:grpSpPr>
          <a:xfrm>
            <a:off x="1223572" y="1783533"/>
            <a:ext cx="703127" cy="125136"/>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p:nvSpPr>
        <p:spPr bwMode="black">
          <a:xfrm>
            <a:off x="371475"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p:nvSpPr>
        <p:spPr bwMode="gray">
          <a:xfrm>
            <a:off x="371231" y="3065133"/>
            <a:ext cx="2523417" cy="1256434"/>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p:nvSpPr>
        <p:spPr bwMode="gray">
          <a:xfrm>
            <a:off x="3234092" y="3065133"/>
            <a:ext cx="2757134" cy="148547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75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75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3978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4627976"/>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2823161"/>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p:nvSpPr>
        <p:spPr bwMode="gray">
          <a:xfrm>
            <a:off x="371475" y="1761669"/>
            <a:ext cx="2956194" cy="605743"/>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p:nvSpPr>
        <p:spPr bwMode="gray">
          <a:xfrm>
            <a:off x="371475" y="966408"/>
            <a:ext cx="2955003" cy="552267"/>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4125"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p:nvGrpSpPr>
        <p:grpSpPr>
          <a:xfrm>
            <a:off x="1223572" y="1783533"/>
            <a:ext cx="703127" cy="125136"/>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p:nvSpPr>
        <p:spPr bwMode="black">
          <a:xfrm>
            <a:off x="371475"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p:nvSpPr>
        <p:spPr bwMode="gray">
          <a:xfrm>
            <a:off x="371231" y="3065133"/>
            <a:ext cx="2523417" cy="1256434"/>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p:nvSpPr>
        <p:spPr bwMode="gray">
          <a:xfrm>
            <a:off x="3234092" y="3065133"/>
            <a:ext cx="2757134" cy="148547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75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75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23293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4627976"/>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2823161"/>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p:nvSpPr>
        <p:spPr bwMode="gray">
          <a:xfrm>
            <a:off x="371475" y="1761669"/>
            <a:ext cx="2956194" cy="605743"/>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p:nvSpPr>
        <p:spPr bwMode="gray">
          <a:xfrm>
            <a:off x="371475" y="966408"/>
            <a:ext cx="2955003" cy="552267"/>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4125"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p:nvGrpSpPr>
        <p:grpSpPr>
          <a:xfrm>
            <a:off x="1223572" y="1783533"/>
            <a:ext cx="703127" cy="125136"/>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p:nvSpPr>
        <p:spPr bwMode="black">
          <a:xfrm>
            <a:off x="371475"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p:nvSpPr>
        <p:spPr bwMode="gray">
          <a:xfrm>
            <a:off x="371231" y="3065133"/>
            <a:ext cx="2523417" cy="1256434"/>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p:nvSpPr>
        <p:spPr bwMode="gray">
          <a:xfrm>
            <a:off x="3234092" y="3065133"/>
            <a:ext cx="2757134" cy="148547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7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7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30463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4627976"/>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2823161"/>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p:nvSpPr>
        <p:spPr bwMode="gray">
          <a:xfrm>
            <a:off x="371475" y="1761669"/>
            <a:ext cx="2956194" cy="605743"/>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p:nvSpPr>
        <p:spPr bwMode="gray">
          <a:xfrm>
            <a:off x="371475" y="966408"/>
            <a:ext cx="2955003" cy="552267"/>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150"/>
              </a:spcAft>
              <a:buClrTx/>
              <a:buSzTx/>
              <a:buFontTx/>
              <a:buNone/>
              <a:tabLst/>
              <a:defRPr/>
            </a:pPr>
            <a:r>
              <a:rPr kumimoji="0" lang="en-US" sz="4125"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p:nvGrpSpPr>
        <p:grpSpPr>
          <a:xfrm>
            <a:off x="1223572" y="1783533"/>
            <a:ext cx="703127" cy="125136"/>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p:nvSpPr>
        <p:spPr bwMode="black">
          <a:xfrm>
            <a:off x="371475"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p:nvSpPr>
        <p:spPr bwMode="gray">
          <a:xfrm>
            <a:off x="371231" y="3065133"/>
            <a:ext cx="2523417" cy="1256434"/>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p:nvSpPr>
        <p:spPr bwMode="gray">
          <a:xfrm>
            <a:off x="3234092" y="3065133"/>
            <a:ext cx="2757134" cy="148547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75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75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7862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4627976"/>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2823161"/>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p:nvSpPr>
        <p:spPr bwMode="gray">
          <a:xfrm>
            <a:off x="371475" y="1761669"/>
            <a:ext cx="2956194" cy="605743"/>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p:nvSpPr>
        <p:spPr bwMode="gray">
          <a:xfrm>
            <a:off x="371475" y="966408"/>
            <a:ext cx="2955003" cy="552267"/>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4125"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p:nvGrpSpPr>
        <p:grpSpPr>
          <a:xfrm>
            <a:off x="1223572" y="1783533"/>
            <a:ext cx="703127" cy="125136"/>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p:nvSpPr>
        <p:spPr bwMode="black">
          <a:xfrm>
            <a:off x="371475"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p:nvSpPr>
        <p:spPr bwMode="gray">
          <a:xfrm>
            <a:off x="371231" y="3065133"/>
            <a:ext cx="2523417" cy="1256434"/>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p:nvSpPr>
        <p:spPr bwMode="gray">
          <a:xfrm>
            <a:off x="3234092" y="3065133"/>
            <a:ext cx="2757134" cy="148547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75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75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30627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1_Title and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130" y="324075"/>
            <a:ext cx="8407679" cy="903965"/>
          </a:xfrm>
        </p:spPr>
        <p:txBody>
          <a:bodyPr anchor="t"/>
          <a:lstStyle>
            <a:lvl1pPr>
              <a:lnSpc>
                <a:spcPct val="89000"/>
              </a:lnSpc>
              <a:defRPr sz="3300">
                <a:solidFill>
                  <a:schemeClr val="bg1"/>
                </a:solidFill>
              </a:defRPr>
            </a:lvl1pPr>
          </a:lstStyle>
          <a:p>
            <a:r>
              <a:rPr lang="en-US" dirty="0"/>
              <a:t>Click to edit</a:t>
            </a:r>
            <a:br>
              <a:rPr lang="en-US" dirty="0"/>
            </a:br>
            <a:r>
              <a:rPr lang="en-US" dirty="0"/>
              <a:t>Master title style</a:t>
            </a:r>
          </a:p>
        </p:txBody>
      </p:sp>
    </p:spTree>
    <p:extLst>
      <p:ext uri="{BB962C8B-B14F-4D97-AF65-F5344CB8AC3E}">
        <p14:creationId xmlns:p14="http://schemas.microsoft.com/office/powerpoint/2010/main" val="46856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7D136-E164-49A6-96F8-C960B02E8D42}"/>
              </a:ext>
            </a:extLst>
          </p:cNvPr>
          <p:cNvSpPr>
            <a:spLocks noGrp="1"/>
          </p:cNvSpPr>
          <p:nvPr>
            <p:ph type="ctrTitle"/>
          </p:nvPr>
        </p:nvSpPr>
        <p:spPr>
          <a:xfrm>
            <a:off x="1143000" y="1469077"/>
            <a:ext cx="6858000" cy="1163395"/>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93CFF812-5B15-4756-B2C1-F4E489214735}"/>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A34887B-A20D-41DE-B72A-120019D902B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33F1C86-19C8-443B-B849-32AC854B83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319D67-0A07-4D74-81B3-49A325F61EF5}"/>
              </a:ext>
            </a:extLst>
          </p:cNvPr>
          <p:cNvSpPr>
            <a:spLocks noGrp="1"/>
          </p:cNvSpPr>
          <p:nvPr>
            <p:ph type="sldNum" sz="quarter" idx="12"/>
          </p:nvPr>
        </p:nvSpPr>
        <p:spPr/>
        <p:txBody>
          <a:bodyPr/>
          <a:lstStyle/>
          <a:p>
            <a:fld id="{3A7F93A9-2488-4690-B84F-F8704013CE88}" type="slidenum">
              <a:rPr lang="en-US" smtClean="0"/>
              <a:t>‹#›</a:t>
            </a:fld>
            <a:endParaRPr lang="en-US"/>
          </a:p>
        </p:txBody>
      </p:sp>
    </p:spTree>
    <p:extLst>
      <p:ext uri="{BB962C8B-B14F-4D97-AF65-F5344CB8AC3E}">
        <p14:creationId xmlns:p14="http://schemas.microsoft.com/office/powerpoint/2010/main" val="263638916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itle and Content" type="obj">
  <p:cSld name="1_Title and Content">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628650" y="273846"/>
            <a:ext cx="7886700" cy="66586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6" name="Google Shape;66;p15"/>
          <p:cNvSpPr txBox="1">
            <a:spLocks noGrp="1"/>
          </p:cNvSpPr>
          <p:nvPr>
            <p:ph type="body" idx="1"/>
          </p:nvPr>
        </p:nvSpPr>
        <p:spPr>
          <a:xfrm>
            <a:off x="628650" y="1039717"/>
            <a:ext cx="7886700" cy="3598271"/>
          </a:xfrm>
          <a:prstGeom prst="rect">
            <a:avLst/>
          </a:prstGeom>
          <a:noFill/>
          <a:ln>
            <a:noFill/>
          </a:ln>
        </p:spPr>
        <p:txBody>
          <a:bodyPr spcFirstLastPara="1" wrap="square" lIns="68575" tIns="34275" rIns="68575" bIns="34275" anchor="t" anchorCtr="0">
            <a:noAutofit/>
          </a:bodyPr>
          <a:lstStyle>
            <a:lvl1pPr marL="457189" lvl="0" indent="-317492" algn="l">
              <a:lnSpc>
                <a:spcPct val="90000"/>
              </a:lnSpc>
              <a:spcBef>
                <a:spcPts val="800"/>
              </a:spcBef>
              <a:spcAft>
                <a:spcPts val="0"/>
              </a:spcAft>
              <a:buClr>
                <a:schemeClr val="dk1"/>
              </a:buClr>
              <a:buSzPts val="1400"/>
              <a:buChar char="•"/>
              <a:defRPr/>
            </a:lvl1pPr>
            <a:lvl2pPr marL="914378" lvl="1" indent="-317492" algn="l">
              <a:lnSpc>
                <a:spcPct val="90000"/>
              </a:lnSpc>
              <a:spcBef>
                <a:spcPts val="400"/>
              </a:spcBef>
              <a:spcAft>
                <a:spcPts val="0"/>
              </a:spcAft>
              <a:buClr>
                <a:schemeClr val="dk1"/>
              </a:buClr>
              <a:buSzPts val="1400"/>
              <a:buChar char="•"/>
              <a:defRPr/>
            </a:lvl2pPr>
            <a:lvl3pPr marL="1371566" lvl="2" indent="-317492" algn="l">
              <a:lnSpc>
                <a:spcPct val="90000"/>
              </a:lnSpc>
              <a:spcBef>
                <a:spcPts val="400"/>
              </a:spcBef>
              <a:spcAft>
                <a:spcPts val="0"/>
              </a:spcAft>
              <a:buClr>
                <a:schemeClr val="dk1"/>
              </a:buClr>
              <a:buSzPts val="1400"/>
              <a:buChar char="•"/>
              <a:defRPr/>
            </a:lvl3pPr>
            <a:lvl4pPr marL="1828754" lvl="3" indent="-317492" algn="l">
              <a:lnSpc>
                <a:spcPct val="90000"/>
              </a:lnSpc>
              <a:spcBef>
                <a:spcPts val="400"/>
              </a:spcBef>
              <a:spcAft>
                <a:spcPts val="0"/>
              </a:spcAft>
              <a:buClr>
                <a:schemeClr val="dk1"/>
              </a:buClr>
              <a:buSzPts val="1400"/>
              <a:buChar char="•"/>
              <a:defRPr/>
            </a:lvl4pPr>
            <a:lvl5pPr marL="2285943" lvl="4" indent="-317492" algn="l">
              <a:lnSpc>
                <a:spcPct val="90000"/>
              </a:lnSpc>
              <a:spcBef>
                <a:spcPts val="400"/>
              </a:spcBef>
              <a:spcAft>
                <a:spcPts val="0"/>
              </a:spcAft>
              <a:buClr>
                <a:schemeClr val="dk1"/>
              </a:buClr>
              <a:buSzPts val="1400"/>
              <a:buChar char="•"/>
              <a:defRPr/>
            </a:lvl5pPr>
            <a:lvl6pPr marL="2743132" lvl="5" indent="-317492" algn="l">
              <a:lnSpc>
                <a:spcPct val="90000"/>
              </a:lnSpc>
              <a:spcBef>
                <a:spcPts val="400"/>
              </a:spcBef>
              <a:spcAft>
                <a:spcPts val="0"/>
              </a:spcAft>
              <a:buClr>
                <a:schemeClr val="dk1"/>
              </a:buClr>
              <a:buSzPts val="1400"/>
              <a:buChar char="•"/>
              <a:defRPr/>
            </a:lvl6pPr>
            <a:lvl7pPr marL="3200320" lvl="6" indent="-317492" algn="l">
              <a:lnSpc>
                <a:spcPct val="90000"/>
              </a:lnSpc>
              <a:spcBef>
                <a:spcPts val="400"/>
              </a:spcBef>
              <a:spcAft>
                <a:spcPts val="0"/>
              </a:spcAft>
              <a:buClr>
                <a:schemeClr val="dk1"/>
              </a:buClr>
              <a:buSzPts val="1400"/>
              <a:buChar char="•"/>
              <a:defRPr/>
            </a:lvl7pPr>
            <a:lvl8pPr marL="3657509" lvl="7" indent="-317492" algn="l">
              <a:lnSpc>
                <a:spcPct val="90000"/>
              </a:lnSpc>
              <a:spcBef>
                <a:spcPts val="400"/>
              </a:spcBef>
              <a:spcAft>
                <a:spcPts val="0"/>
              </a:spcAft>
              <a:buClr>
                <a:schemeClr val="dk1"/>
              </a:buClr>
              <a:buSzPts val="1400"/>
              <a:buChar char="•"/>
              <a:defRPr/>
            </a:lvl8pPr>
            <a:lvl9pPr marL="4114697" lvl="8" indent="-317492" algn="l">
              <a:lnSpc>
                <a:spcPct val="90000"/>
              </a:lnSpc>
              <a:spcBef>
                <a:spcPts val="400"/>
              </a:spcBef>
              <a:spcAft>
                <a:spcPts val="0"/>
              </a:spcAft>
              <a:buClr>
                <a:schemeClr val="dk1"/>
              </a:buClr>
              <a:buSzPts val="1400"/>
              <a:buChar char="•"/>
              <a:defRPr/>
            </a:lvl9pPr>
          </a:lstStyle>
          <a:p>
            <a:endParaRPr/>
          </a:p>
        </p:txBody>
      </p:sp>
      <p:sp>
        <p:nvSpPr>
          <p:cNvPr id="67" name="Google Shape;67;p15"/>
          <p:cNvSpPr txBox="1">
            <a:spLocks noGrp="1"/>
          </p:cNvSpPr>
          <p:nvPr>
            <p:ph type="dt" idx="10"/>
          </p:nvPr>
        </p:nvSpPr>
        <p:spPr>
          <a:xfrm>
            <a:off x="628650" y="4767264"/>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 name="Google Shape;68;p15"/>
          <p:cNvSpPr txBox="1">
            <a:spLocks noGrp="1"/>
          </p:cNvSpPr>
          <p:nvPr>
            <p:ph type="ftr" idx="11"/>
          </p:nvPr>
        </p:nvSpPr>
        <p:spPr>
          <a:xfrm>
            <a:off x="3028950" y="4767264"/>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 name="Google Shape;69;p15"/>
          <p:cNvSpPr txBox="1">
            <a:spLocks noGrp="1"/>
          </p:cNvSpPr>
          <p:nvPr>
            <p:ph type="sldNum" idx="12"/>
          </p:nvPr>
        </p:nvSpPr>
        <p:spPr>
          <a:xfrm>
            <a:off x="6457951" y="4767264"/>
            <a:ext cx="1679739"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8822722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BE254-951D-496D-9D6C-F6B8979F69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11093D-0235-41A3-AD6F-DFF42EBCACCA}"/>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4A2C622-F4A9-4694-9E16-1FFB663616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59AD613-65C7-457E-AF63-0BEEE3F9B06C}"/>
              </a:ext>
            </a:extLst>
          </p:cNvPr>
          <p:cNvSpPr>
            <a:spLocks noGrp="1"/>
          </p:cNvSpPr>
          <p:nvPr>
            <p:ph type="sldNum" sz="quarter" idx="12"/>
          </p:nvPr>
        </p:nvSpPr>
        <p:spPr/>
        <p:txBody>
          <a:bodyPr/>
          <a:lstStyle/>
          <a:p>
            <a:fld id="{3CB9A250-0591-44BA-B4C3-5196FD2DD8F1}" type="slidenum">
              <a:rPr lang="en-US" smtClean="0"/>
              <a:t>‹#›</a:t>
            </a:fld>
            <a:endParaRPr lang="en-US"/>
          </a:p>
        </p:txBody>
      </p:sp>
    </p:spTree>
    <p:extLst>
      <p:ext uri="{BB962C8B-B14F-4D97-AF65-F5344CB8AC3E}">
        <p14:creationId xmlns:p14="http://schemas.microsoft.com/office/powerpoint/2010/main" val="41184536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Title and Subtitle and Content">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accent2"/>
                </a:solidFill>
              </a:defRPr>
            </a:lvl1pPr>
          </a:lstStyle>
          <a:p>
            <a:pPr lvl="0"/>
            <a:r>
              <a:rPr lang="en-US"/>
              <a:t>Click to edit Master text styles</a:t>
            </a:r>
          </a:p>
        </p:txBody>
      </p:sp>
      <p:sp>
        <p:nvSpPr>
          <p:cNvPr id="4" name="Slide Number Placeholder 3"/>
          <p:cNvSpPr>
            <a:spLocks noGrp="1"/>
          </p:cNvSpPr>
          <p:nvPr>
            <p:ph type="sldNum" sz="quarter" idx="14"/>
          </p:nvPr>
        </p:nvSpPr>
        <p:spPr/>
        <p:txBody>
          <a:bodyPr/>
          <a:lstStyle/>
          <a:p>
            <a:pPr defTabSz="685800">
              <a:defRPr/>
            </a:pPr>
            <a:fld id="{3C6CC810-8AE6-0546-A0FC-DB7D2235F0EB}" type="slidenum">
              <a:rPr lang="en-US" sz="1350" smtClean="0">
                <a:solidFill>
                  <a:srgbClr val="13171F"/>
                </a:solidFill>
              </a:rPr>
              <a:pPr defTabSz="685800">
                <a:defRPr/>
              </a:pPr>
              <a:t>‹#›</a:t>
            </a:fld>
            <a:endParaRPr lang="en-US" sz="1350">
              <a:solidFill>
                <a:srgbClr val="13171F"/>
              </a:solidFill>
            </a:endParaRPr>
          </a:p>
        </p:txBody>
      </p:sp>
      <p:sp>
        <p:nvSpPr>
          <p:cNvPr id="8" name="Rectangle 2"/>
          <p:cNvSpPr>
            <a:spLocks noGrp="1" noChangeArrowheads="1"/>
          </p:cNvSpPr>
          <p:nvPr>
            <p:ph type="title"/>
          </p:nvPr>
        </p:nvSpPr>
        <p:spPr bwMode="auto">
          <a:xfrm>
            <a:off x="457200" y="397175"/>
            <a:ext cx="8229600" cy="42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p>
        </p:txBody>
      </p:sp>
      <p:sp>
        <p:nvSpPr>
          <p:cNvPr id="10" name="Content Placeholder 8"/>
          <p:cNvSpPr>
            <a:spLocks noGrp="1"/>
          </p:cNvSpPr>
          <p:nvPr>
            <p:ph sz="quarter" idx="15"/>
          </p:nvPr>
        </p:nvSpPr>
        <p:spPr>
          <a:xfrm>
            <a:off x="457200" y="1184908"/>
            <a:ext cx="8229600" cy="352044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81593345"/>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gue">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0E7775-E167-8943-AABE-4958005DB324}"/>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4267200" y="291507"/>
            <a:ext cx="4781202" cy="3042243"/>
          </a:xfrm>
          <a:prstGeom prst="rect">
            <a:avLst/>
          </a:prstGeom>
          <a:effectLst>
            <a:reflection stA="50000" endPos="50000" dir="5400000" sy="-100000" algn="bl" rotWithShape="0"/>
          </a:effectLst>
        </p:spPr>
      </p:pic>
      <p:sp>
        <p:nvSpPr>
          <p:cNvPr id="6" name="Title 1"/>
          <p:cNvSpPr>
            <a:spLocks noGrp="1"/>
          </p:cNvSpPr>
          <p:nvPr>
            <p:ph type="ctrTitle" hasCustomPrompt="1"/>
          </p:nvPr>
        </p:nvSpPr>
        <p:spPr>
          <a:xfrm>
            <a:off x="457200" y="1792991"/>
            <a:ext cx="8229600" cy="1463040"/>
          </a:xfrm>
          <a:prstGeom prst="rect">
            <a:avLst/>
          </a:prstGeom>
        </p:spPr>
        <p:txBody>
          <a:bodyPr wrap="square" anchor="b">
            <a:normAutofit/>
          </a:bodyPr>
          <a:lstStyle>
            <a:lvl1pPr marL="0" indent="0" algn="l">
              <a:lnSpc>
                <a:spcPct val="90000"/>
              </a:lnSpc>
              <a:buFont typeface="Arial" panose="020B0604020202020204" pitchFamily="34" charset="0"/>
              <a:buNone/>
              <a:defRPr sz="2800" b="0" i="0" spc="0" baseline="0">
                <a:solidFill>
                  <a:schemeClr val="tx2"/>
                </a:solidFill>
                <a:latin typeface="+mj-lt"/>
                <a:cs typeface="Arial Regular"/>
              </a:defRPr>
            </a:lvl1pPr>
          </a:lstStyle>
          <a:p>
            <a:r>
              <a:rPr lang="en-GB" dirty="0"/>
              <a:t>Section Title Goes Here</a:t>
            </a:r>
            <a:endParaRPr lang="en-US" dirty="0"/>
          </a:p>
        </p:txBody>
      </p:sp>
      <p:sp>
        <p:nvSpPr>
          <p:cNvPr id="11" name="Content Placeholder 10">
            <a:extLst>
              <a:ext uri="{FF2B5EF4-FFF2-40B4-BE49-F238E27FC236}">
                <a16:creationId xmlns:a16="http://schemas.microsoft.com/office/drawing/2014/main" id="{B169C137-D89B-4849-9E97-33F8B5DC840A}"/>
              </a:ext>
            </a:extLst>
          </p:cNvPr>
          <p:cNvSpPr>
            <a:spLocks noGrp="1"/>
          </p:cNvSpPr>
          <p:nvPr>
            <p:ph sz="quarter" idx="10"/>
          </p:nvPr>
        </p:nvSpPr>
        <p:spPr>
          <a:xfrm>
            <a:off x="457200" y="3257550"/>
            <a:ext cx="8229600" cy="685800"/>
          </a:xfrm>
        </p:spPr>
        <p:txBody>
          <a:bodyPr/>
          <a:lstStyle>
            <a:lvl1pPr marL="1785" indent="0">
              <a:buNone/>
              <a:defRPr sz="2000" b="0" i="1">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621845169"/>
      </p:ext>
    </p:extLst>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7" y="1063376"/>
            <a:ext cx="8572500" cy="3761429"/>
          </a:xfrm>
          <a:prstGeom prst="rect">
            <a:avLst/>
          </a:prstGeom>
        </p:spPr>
        <p:txBody>
          <a:bodyPr/>
          <a:lstStyle>
            <a:lvl1pPr>
              <a:defRPr/>
            </a:lvl1pPr>
            <a:lvl2pPr>
              <a:defRPr/>
            </a:lvl2pPr>
            <a:lvl3pPr>
              <a:defRPr/>
            </a:lvl3pPr>
            <a:lvl4pPr>
              <a:defRPr lang="en-US" sz="1571" kern="1200" baseline="0" dirty="0">
                <a:solidFill>
                  <a:prstClr val="black">
                    <a:lumMod val="75000"/>
                    <a:lumOff val="25000"/>
                  </a:prstClr>
                </a:solidFill>
                <a:latin typeface="Qualcomm Office Regular" pitchFamily="34" charset="0"/>
                <a:ea typeface="+mn-ea"/>
                <a:cs typeface="Arial" pitchFamily="34" charset="0"/>
              </a:defRPr>
            </a:lvl4pPr>
            <a:lvl5pPr marL="1197300" indent="-259985">
              <a:buFont typeface="Qualcomm Regular" pitchFamily="34" charset="0"/>
              <a:buChar char="−"/>
              <a:defRPr/>
            </a:lvl5pPr>
            <a:lvl6pPr marL="1624907" indent="0">
              <a:buNone/>
              <a:defRPr sz="1197"/>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12657" y="453821"/>
            <a:ext cx="8574733" cy="566730"/>
          </a:xfrm>
          <a:prstGeom prst="rect">
            <a:avLst/>
          </a:prstGeom>
        </p:spPr>
        <p:txBody>
          <a:bodyPr vert="horz" wrap="square" lIns="91424" tIns="45712" rIns="91424" bIns="45712" rtlCol="0" anchor="ctr">
            <a:spAutoFit/>
          </a:bodyPr>
          <a:lstStyle>
            <a:lvl1pPr>
              <a:defRPr sz="3592"/>
            </a:lvl1pPr>
          </a:lstStyle>
          <a:p>
            <a:r>
              <a:rPr lang="en-US"/>
              <a:t>Click to edit Master title style</a:t>
            </a:r>
          </a:p>
        </p:txBody>
      </p:sp>
      <p:cxnSp>
        <p:nvCxnSpPr>
          <p:cNvPr id="14" name="Straight Connector 13"/>
          <p:cNvCxnSpPr/>
          <p:nvPr userDrawn="1"/>
        </p:nvCxnSpPr>
        <p:spPr>
          <a:xfrm>
            <a:off x="277775" y="378619"/>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5" name="Date Placeholder 3"/>
          <p:cNvSpPr>
            <a:spLocks noGrp="1"/>
          </p:cNvSpPr>
          <p:nvPr>
            <p:ph type="dt" sz="half" idx="10"/>
          </p:nvPr>
        </p:nvSpPr>
        <p:spPr>
          <a:xfrm>
            <a:off x="768097" y="4861097"/>
            <a:ext cx="1615607" cy="205740"/>
          </a:xfrm>
        </p:spPr>
        <p:txBody>
          <a:bodyPr/>
          <a:lstStyle/>
          <a:p>
            <a:endParaRPr lang="en-US"/>
          </a:p>
        </p:txBody>
      </p:sp>
      <p:sp>
        <p:nvSpPr>
          <p:cNvPr id="6" name="Footer Placeholder 4"/>
          <p:cNvSpPr>
            <a:spLocks noGrp="1"/>
          </p:cNvSpPr>
          <p:nvPr>
            <p:ph type="ftr" sz="quarter" idx="11"/>
          </p:nvPr>
        </p:nvSpPr>
        <p:spPr>
          <a:xfrm>
            <a:off x="3632200" y="4978223"/>
            <a:ext cx="4426094" cy="88614"/>
          </a:xfrm>
        </p:spPr>
        <p:txBody>
          <a:bodyPr/>
          <a:lstStyle/>
          <a:p>
            <a:endParaRPr lang="en-US"/>
          </a:p>
        </p:txBody>
      </p:sp>
      <p:sp>
        <p:nvSpPr>
          <p:cNvPr id="8" name="Slide Number Placeholder 5"/>
          <p:cNvSpPr>
            <a:spLocks noGrp="1"/>
          </p:cNvSpPr>
          <p:nvPr>
            <p:ph type="sldNum" sz="quarter" idx="12"/>
          </p:nvPr>
        </p:nvSpPr>
        <p:spPr>
          <a:xfrm>
            <a:off x="8128000" y="4861097"/>
            <a:ext cx="730250" cy="205740"/>
          </a:xfrm>
        </p:spPr>
        <p:txBody>
          <a:bodyPr/>
          <a:lstStyle/>
          <a:p>
            <a:fld id="{7986E0E3-0C10-4AB1-9C60-C3995D4BF4BF}" type="slidenum">
              <a:rPr lang="en-US" smtClean="0"/>
              <a:t>‹#›</a:t>
            </a:fld>
            <a:endParaRPr lang="en-US"/>
          </a:p>
        </p:txBody>
      </p:sp>
    </p:spTree>
    <p:extLst>
      <p:ext uri="{BB962C8B-B14F-4D97-AF65-F5344CB8AC3E}">
        <p14:creationId xmlns:p14="http://schemas.microsoft.com/office/powerpoint/2010/main" val="98896898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Blank (with logo)">
    <p:spTree>
      <p:nvGrpSpPr>
        <p:cNvPr id="1" name=""/>
        <p:cNvGrpSpPr/>
        <p:nvPr/>
      </p:nvGrpSpPr>
      <p:grpSpPr>
        <a:xfrm>
          <a:off x="0" y="0"/>
          <a:ext cx="0" cy="0"/>
          <a:chOff x="0" y="0"/>
          <a:chExt cx="0" cy="0"/>
        </a:xfrm>
      </p:grpSpPr>
      <p:pic>
        <p:nvPicPr>
          <p:cNvPr id="2" name="Picture 1" descr="A picture containing vector graphics&#10;&#10;Description automatically generated">
            <a:extLst>
              <a:ext uri="{FF2B5EF4-FFF2-40B4-BE49-F238E27FC236}">
                <a16:creationId xmlns:a16="http://schemas.microsoft.com/office/drawing/2014/main" id="{C3B2B874-D1C2-4673-87CD-FAF5ECC6272F}"/>
              </a:ext>
            </a:extLst>
          </p:cNvPr>
          <p:cNvPicPr>
            <a:picLocks noChangeAspect="1"/>
          </p:cNvPicPr>
          <p:nvPr userDrawn="1"/>
        </p:nvPicPr>
        <p:blipFill>
          <a:blip r:embed="rId2"/>
          <a:stretch>
            <a:fillRect/>
          </a:stretch>
        </p:blipFill>
        <p:spPr>
          <a:xfrm>
            <a:off x="8202708" y="4636534"/>
            <a:ext cx="793376" cy="340358"/>
          </a:xfrm>
          <a:prstGeom prst="rect">
            <a:avLst/>
          </a:prstGeom>
        </p:spPr>
      </p:pic>
    </p:spTree>
    <p:extLst>
      <p:ext uri="{BB962C8B-B14F-4D97-AF65-F5344CB8AC3E}">
        <p14:creationId xmlns:p14="http://schemas.microsoft.com/office/powerpoint/2010/main" val="9634450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Headline and left-top content (with log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1264026"/>
            <a:ext cx="8229600" cy="2931458"/>
          </a:xfrm>
        </p:spPr>
        <p:txBody>
          <a:bodyPr anchor="t"/>
          <a:lstStyle>
            <a:lvl1pPr algn="l">
              <a:buClr>
                <a:schemeClr val="tx2"/>
              </a:buClr>
              <a:defRPr sz="2400">
                <a:solidFill>
                  <a:schemeClr val="tx1">
                    <a:lumMod val="75000"/>
                    <a:lumOff val="25000"/>
                  </a:schemeClr>
                </a:solidFill>
              </a:defRPr>
            </a:lvl1pPr>
            <a:lvl2pPr>
              <a:buClr>
                <a:schemeClr val="tx2"/>
              </a:buClr>
              <a:defRPr sz="2000">
                <a:solidFill>
                  <a:schemeClr val="tx1">
                    <a:lumMod val="75000"/>
                    <a:lumOff val="25000"/>
                  </a:schemeClr>
                </a:solidFill>
              </a:defRPr>
            </a:lvl2pPr>
            <a:lvl3pPr>
              <a:buClr>
                <a:schemeClr val="tx2"/>
              </a:buClr>
              <a:defRPr sz="2000">
                <a:solidFill>
                  <a:schemeClr val="tx1">
                    <a:lumMod val="75000"/>
                    <a:lumOff val="25000"/>
                  </a:schemeClr>
                </a:solidFill>
              </a:defRPr>
            </a:lvl3pPr>
            <a:lvl4pPr>
              <a:buClr>
                <a:schemeClr val="tx2"/>
              </a:buClr>
              <a:defRPr>
                <a:solidFill>
                  <a:schemeClr val="tx1">
                    <a:lumMod val="75000"/>
                    <a:lumOff val="25000"/>
                  </a:schemeClr>
                </a:solidFill>
              </a:defRPr>
            </a:lvl4pPr>
            <a:lvl5pPr>
              <a:buClr>
                <a:schemeClr val="tx2"/>
              </a:buClr>
              <a:defRPr>
                <a:solidFill>
                  <a:schemeClr val="tx1">
                    <a:lumMod val="75000"/>
                    <a:lumOff val="25000"/>
                  </a:schemeClr>
                </a:solidFill>
              </a:defRPr>
            </a:lvl5pPr>
          </a:lstStyle>
          <a:p>
            <a:pPr lvl="0"/>
            <a:r>
              <a:rPr lang="en-US" dirty="0"/>
              <a:t>Click to edit Master text styles</a:t>
            </a:r>
          </a:p>
        </p:txBody>
      </p:sp>
      <p:sp>
        <p:nvSpPr>
          <p:cNvPr id="4" name="Title 3">
            <a:extLst>
              <a:ext uri="{FF2B5EF4-FFF2-40B4-BE49-F238E27FC236}">
                <a16:creationId xmlns:a16="http://schemas.microsoft.com/office/drawing/2014/main" id="{8F5750BE-C606-4D80-8BFA-8D5811CE0D42}"/>
              </a:ext>
            </a:extLst>
          </p:cNvPr>
          <p:cNvSpPr>
            <a:spLocks noGrp="1"/>
          </p:cNvSpPr>
          <p:nvPr>
            <p:ph type="title"/>
          </p:nvPr>
        </p:nvSpPr>
        <p:spPr/>
        <p:txBody>
          <a:bodyPr/>
          <a:lstStyle/>
          <a:p>
            <a:r>
              <a:rPr lang="en-US" dirty="0"/>
              <a:t>Click to edit Master title style</a:t>
            </a:r>
            <a:endParaRPr lang="en-GB" dirty="0"/>
          </a:p>
        </p:txBody>
      </p:sp>
      <p:pic>
        <p:nvPicPr>
          <p:cNvPr id="5" name="Picture 4" descr="A picture containing vector graphics&#10;&#10;Description automatically generated">
            <a:extLst>
              <a:ext uri="{FF2B5EF4-FFF2-40B4-BE49-F238E27FC236}">
                <a16:creationId xmlns:a16="http://schemas.microsoft.com/office/drawing/2014/main" id="{E3FF012A-6DED-408B-B93C-679C1AEEA664}"/>
              </a:ext>
            </a:extLst>
          </p:cNvPr>
          <p:cNvPicPr>
            <a:picLocks noChangeAspect="1"/>
          </p:cNvPicPr>
          <p:nvPr userDrawn="1"/>
        </p:nvPicPr>
        <p:blipFill>
          <a:blip r:embed="rId2"/>
          <a:stretch>
            <a:fillRect/>
          </a:stretch>
        </p:blipFill>
        <p:spPr>
          <a:xfrm>
            <a:off x="8202708" y="4636534"/>
            <a:ext cx="793376" cy="340358"/>
          </a:xfrm>
          <a:prstGeom prst="rect">
            <a:avLst/>
          </a:prstGeom>
        </p:spPr>
      </p:pic>
    </p:spTree>
    <p:extLst>
      <p:ext uri="{BB962C8B-B14F-4D97-AF65-F5344CB8AC3E}">
        <p14:creationId xmlns:p14="http://schemas.microsoft.com/office/powerpoint/2010/main" val="759562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371475" y="4900586"/>
            <a:ext cx="7867268" cy="87716"/>
          </a:xfrm>
        </p:spPr>
        <p:txBody>
          <a:bodyPr/>
          <a:lstStyle>
            <a:lvl1pPr>
              <a:defRPr>
                <a:solidFill>
                  <a:schemeClr val="accent5">
                    <a:lumMod val="60000"/>
                    <a:lumOff val="40000"/>
                  </a:schemeClr>
                </a:solidFill>
              </a:defRPr>
            </a:lvl1pPr>
          </a:lstStyle>
          <a:p>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371475" y="431682"/>
            <a:ext cx="8390334" cy="321771"/>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371475" y="1289305"/>
            <a:ext cx="8390334" cy="351129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370642" y="816101"/>
            <a:ext cx="8391167" cy="291747"/>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35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54558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457200" y="182880"/>
            <a:ext cx="8229600"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457200" y="1097279"/>
            <a:ext cx="8229600" cy="3608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562644271"/>
      </p:ext>
    </p:extLst>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Subtitle and Content">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bg1"/>
                </a:solidFill>
              </a:defRPr>
            </a:lvl1pPr>
          </a:lstStyle>
          <a:p>
            <a:pPr lvl="0"/>
            <a:r>
              <a:rPr lang="en-US" dirty="0"/>
              <a:t>Edit Master text styles</a:t>
            </a:r>
          </a:p>
        </p:txBody>
      </p:sp>
      <p:sp>
        <p:nvSpPr>
          <p:cNvPr id="4" name="Slide Number Placeholder 3"/>
          <p:cNvSpPr>
            <a:spLocks noGrp="1"/>
          </p:cNvSpPr>
          <p:nvPr>
            <p:ph type="sldNum" sz="quarter" idx="14"/>
          </p:nvPr>
        </p:nvSpPr>
        <p:spPr/>
        <p:txBody>
          <a:bodyPr/>
          <a:lstStyle/>
          <a:p>
            <a:fld id="{3C6CC810-8AE6-0546-A0FC-DB7D2235F0EB}" type="slidenum">
              <a:rPr lang="en-US" smtClean="0"/>
              <a:t>‹#›</a:t>
            </a:fld>
            <a:endParaRPr lang="en-US"/>
          </a:p>
        </p:txBody>
      </p:sp>
      <p:sp>
        <p:nvSpPr>
          <p:cNvPr id="8" name="Rectangle 2"/>
          <p:cNvSpPr>
            <a:spLocks noGrp="1" noChangeArrowheads="1"/>
          </p:cNvSpPr>
          <p:nvPr>
            <p:ph type="title"/>
          </p:nvPr>
        </p:nvSpPr>
        <p:spPr bwMode="auto">
          <a:xfrm>
            <a:off x="457200" y="182880"/>
            <a:ext cx="8229600" cy="636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10" name="Content Placeholder 8"/>
          <p:cNvSpPr>
            <a:spLocks noGrp="1"/>
          </p:cNvSpPr>
          <p:nvPr>
            <p:ph sz="quarter" idx="15"/>
          </p:nvPr>
        </p:nvSpPr>
        <p:spPr>
          <a:xfrm>
            <a:off x="457200" y="1184908"/>
            <a:ext cx="8229600" cy="3520442"/>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89082514"/>
      </p:ext>
    </p:extLst>
  </p:cSld>
  <p:clrMapOvr>
    <a:masterClrMapping/>
  </p:clrMapOvr>
  <p:transition spd="slow">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3417003430"/>
      </p:ext>
    </p:extLst>
  </p:cSld>
  <p:clrMapOvr>
    <a:masterClrMapping/>
  </p:clrMapOvr>
  <p:transition spd="slow">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
        <p:nvSpPr>
          <p:cNvPr id="10"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bg1"/>
                </a:solidFill>
              </a:defRPr>
            </a:lvl1pPr>
          </a:lstStyle>
          <a:p>
            <a:pPr lvl="0"/>
            <a:r>
              <a:rPr lang="en-US"/>
              <a:t>Edit Master text styles</a:t>
            </a:r>
          </a:p>
        </p:txBody>
      </p:sp>
      <p:sp>
        <p:nvSpPr>
          <p:cNvPr id="11" name="Title 10"/>
          <p:cNvSpPr>
            <a:spLocks noGrp="1" noChangeArrowheads="1"/>
          </p:cNvSpPr>
          <p:nvPr>
            <p:ph type="title"/>
          </p:nvPr>
        </p:nvSpPr>
        <p:spPr bwMode="auto">
          <a:xfrm>
            <a:off x="457200" y="182880"/>
            <a:ext cx="8229600" cy="636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1863100470"/>
      </p:ext>
    </p:extLst>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2 Column Conten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57200" y="1097279"/>
            <a:ext cx="4023360" cy="3608071"/>
          </a:xfrm>
        </p:spPr>
        <p:txBody>
          <a:bodyPr/>
          <a:lstStyle>
            <a:lvl1pPr>
              <a:defRPr sz="1600"/>
            </a:lvl1pPr>
            <a:lvl2pPr>
              <a:defRPr sz="1400"/>
            </a:lvl2pPr>
            <a:lvl3pPr>
              <a:defRPr sz="1200"/>
            </a:lvl3pPr>
            <a:lvl4pPr>
              <a:defRPr sz="1100"/>
            </a:lvl4pPr>
          </a:lstStyle>
          <a:p>
            <a:pPr lvl="0"/>
            <a:r>
              <a:rPr lang="en-US"/>
              <a:t>Edit Master text styles</a:t>
            </a:r>
          </a:p>
          <a:p>
            <a:pPr lvl="1"/>
            <a:r>
              <a:rPr lang="en-US"/>
              <a:t>Second level</a:t>
            </a:r>
          </a:p>
          <a:p>
            <a:pPr lvl="2"/>
            <a:r>
              <a:rPr lang="en-US"/>
              <a:t>Third level</a:t>
            </a:r>
          </a:p>
          <a:p>
            <a:pPr lvl="3"/>
            <a:r>
              <a:rPr lang="en-US"/>
              <a:t>Fourth level</a:t>
            </a:r>
          </a:p>
        </p:txBody>
      </p:sp>
      <p:sp>
        <p:nvSpPr>
          <p:cNvPr id="6" name="Content Placeholder 5"/>
          <p:cNvSpPr>
            <a:spLocks noGrp="1"/>
          </p:cNvSpPr>
          <p:nvPr>
            <p:ph sz="quarter" idx="12"/>
          </p:nvPr>
        </p:nvSpPr>
        <p:spPr>
          <a:xfrm>
            <a:off x="4663440" y="1097279"/>
            <a:ext cx="4023360" cy="3608071"/>
          </a:xfrm>
        </p:spPr>
        <p:txBody>
          <a:bodyPr/>
          <a:lstStyle>
            <a:lvl1pPr>
              <a:defRPr sz="1600"/>
            </a:lvl1pPr>
            <a:lvl2pPr>
              <a:defRPr sz="1400"/>
            </a:lvl2pPr>
            <a:lvl3pPr>
              <a:defRPr sz="1200"/>
            </a:lvl3pPr>
            <a:lvl4pPr>
              <a:defRPr sz="1100"/>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itle 1"/>
          <p:cNvSpPr>
            <a:spLocks noGrp="1"/>
          </p:cNvSpPr>
          <p:nvPr>
            <p:ph type="title"/>
          </p:nvPr>
        </p:nvSpPr>
        <p:spPr>
          <a:xfrm>
            <a:off x="457200" y="182880"/>
            <a:ext cx="8229600" cy="822960"/>
          </a:xfrm>
        </p:spPr>
        <p:txBody>
          <a:bodyPr/>
          <a:lstStyle>
            <a:lvl1pPr>
              <a:defRPr baseline="0"/>
            </a:lvl1pPr>
          </a:lstStyle>
          <a:p>
            <a:r>
              <a:rPr lang="en-US"/>
              <a:t>Click to edit Master title style</a:t>
            </a:r>
            <a:endParaRPr lang="en-US" dirty="0"/>
          </a:p>
        </p:txBody>
      </p:sp>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2943482143"/>
      </p:ext>
    </p:extLst>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and 2 Column Content">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3C6CC810-8AE6-0546-A0FC-DB7D2235F0EB}" type="slidenum">
              <a:rPr lang="en-US" smtClean="0"/>
              <a:t>‹#›</a:t>
            </a:fld>
            <a:endParaRPr lang="en-US"/>
          </a:p>
        </p:txBody>
      </p:sp>
      <p:sp>
        <p:nvSpPr>
          <p:cNvPr id="9" name="Content Placeholder 4"/>
          <p:cNvSpPr>
            <a:spLocks noGrp="1"/>
          </p:cNvSpPr>
          <p:nvPr>
            <p:ph sz="quarter" idx="11"/>
          </p:nvPr>
        </p:nvSpPr>
        <p:spPr>
          <a:xfrm>
            <a:off x="457200" y="1184908"/>
            <a:ext cx="4023360" cy="3520442"/>
          </a:xfrm>
        </p:spPr>
        <p:txBody>
          <a:bodyPr/>
          <a:lstStyle>
            <a:lvl1pPr>
              <a:defRPr sz="1600"/>
            </a:lvl1pPr>
            <a:lvl2pPr>
              <a:defRPr sz="1400"/>
            </a:lvl2pPr>
            <a:lvl3pPr>
              <a:defRPr sz="1200"/>
            </a:lvl3pPr>
            <a:lvl4pPr>
              <a:defRPr sz="1100"/>
            </a:lvl4pPr>
          </a:lstStyle>
          <a:p>
            <a:pPr lvl="0"/>
            <a:r>
              <a:rPr lang="en-US"/>
              <a:t>Edit Master text styles</a:t>
            </a:r>
          </a:p>
          <a:p>
            <a:pPr lvl="1"/>
            <a:r>
              <a:rPr lang="en-US"/>
              <a:t>Second level</a:t>
            </a:r>
          </a:p>
          <a:p>
            <a:pPr lvl="2"/>
            <a:r>
              <a:rPr lang="en-US"/>
              <a:t>Third level</a:t>
            </a:r>
          </a:p>
          <a:p>
            <a:pPr lvl="3"/>
            <a:r>
              <a:rPr lang="en-US"/>
              <a:t>Fourth level</a:t>
            </a:r>
          </a:p>
        </p:txBody>
      </p:sp>
      <p:sp>
        <p:nvSpPr>
          <p:cNvPr id="13" name="Content Placeholder 5"/>
          <p:cNvSpPr>
            <a:spLocks noGrp="1"/>
          </p:cNvSpPr>
          <p:nvPr>
            <p:ph sz="quarter" idx="16"/>
          </p:nvPr>
        </p:nvSpPr>
        <p:spPr>
          <a:xfrm>
            <a:off x="4663440" y="1184908"/>
            <a:ext cx="4023360" cy="3520442"/>
          </a:xfrm>
        </p:spPr>
        <p:txBody>
          <a:bodyPr/>
          <a:lstStyle>
            <a:lvl1pPr>
              <a:defRPr sz="1600"/>
            </a:lvl1pPr>
            <a:lvl2pPr>
              <a:defRPr sz="1400"/>
            </a:lvl2pPr>
            <a:lvl3pPr>
              <a:defRPr sz="1200"/>
            </a:lvl3pPr>
            <a:lvl4pPr>
              <a:defRPr sz="1100"/>
            </a:lvl4pPr>
          </a:lstStyle>
          <a:p>
            <a:pPr lvl="0"/>
            <a:r>
              <a:rPr lang="en-US"/>
              <a:t>Edit Master text styles</a:t>
            </a:r>
          </a:p>
          <a:p>
            <a:pPr lvl="1"/>
            <a:r>
              <a:rPr lang="en-US"/>
              <a:t>Second level</a:t>
            </a:r>
          </a:p>
          <a:p>
            <a:pPr lvl="2"/>
            <a:r>
              <a:rPr lang="en-US"/>
              <a:t>Third level</a:t>
            </a:r>
          </a:p>
          <a:p>
            <a:pPr lvl="3"/>
            <a:r>
              <a:rPr lang="en-US"/>
              <a:t>Fourth level</a:t>
            </a:r>
          </a:p>
        </p:txBody>
      </p:sp>
      <p:sp>
        <p:nvSpPr>
          <p:cNvPr id="14"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bg1"/>
                </a:solidFill>
              </a:defRPr>
            </a:lvl1pPr>
          </a:lstStyle>
          <a:p>
            <a:pPr lvl="0"/>
            <a:r>
              <a:rPr lang="en-US"/>
              <a:t>Edit Master text styles</a:t>
            </a:r>
          </a:p>
        </p:txBody>
      </p:sp>
      <p:sp>
        <p:nvSpPr>
          <p:cNvPr id="15" name="Title 14"/>
          <p:cNvSpPr>
            <a:spLocks noGrp="1" noChangeArrowheads="1"/>
          </p:cNvSpPr>
          <p:nvPr>
            <p:ph type="title"/>
          </p:nvPr>
        </p:nvSpPr>
        <p:spPr bwMode="auto">
          <a:xfrm>
            <a:off x="457200" y="182880"/>
            <a:ext cx="8229600" cy="636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557141973"/>
      </p:ext>
    </p:extLst>
  </p:cSld>
  <p:clrMapOvr>
    <a:masterClrMapping/>
  </p:clrMapOvr>
  <p:transition spd="slow">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2305812879"/>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Dark">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7BC7316-500F-9D43-B044-E8ED543C9094}"/>
              </a:ext>
            </a:extLst>
          </p:cNvPr>
          <p:cNvSpPr/>
          <p:nvPr userDrawn="1"/>
        </p:nvSpPr>
        <p:spPr bwMode="auto">
          <a:xfrm>
            <a:off x="0" y="4637903"/>
            <a:ext cx="1425146" cy="506420"/>
          </a:xfrm>
          <a:prstGeom prst="rect">
            <a:avLst/>
          </a:prstGeom>
          <a:solidFill>
            <a:srgbClr val="0066FF"/>
          </a:solidFill>
          <a:ln w="12700" cap="flat">
            <a:noFill/>
            <a:miter lim="800000"/>
            <a:headEnd type="none" w="med" len="med"/>
            <a:tailEnd type="none" w="med" len="med"/>
          </a:ln>
        </p:spPr>
        <p:txBody>
          <a:bodyPr lIns="0" tIns="0" rIns="0" bIns="0" rtlCol="0" anchor="ctr"/>
          <a:lstStyle/>
          <a:p>
            <a:pPr algn="ctr" defTabSz="514350"/>
            <a:endParaRPr lang="en-US" sz="1400" dirty="0" err="1">
              <a:solidFill>
                <a:schemeClr val="bg1"/>
              </a:solidFill>
              <a:ea typeface="Arial" pitchFamily="-107" charset="0"/>
              <a:cs typeface="Arial" pitchFamily="-107" charset="0"/>
              <a:sym typeface="Arial" pitchFamily="-107" charset="0"/>
            </a:endParaRPr>
          </a:p>
        </p:txBody>
      </p:sp>
      <p:sp>
        <p:nvSpPr>
          <p:cNvPr id="4" name="Slide Number Placeholder 3"/>
          <p:cNvSpPr>
            <a:spLocks noGrp="1"/>
          </p:cNvSpPr>
          <p:nvPr>
            <p:ph type="sldNum" sz="quarter" idx="13"/>
          </p:nvPr>
        </p:nvSpPr>
        <p:spPr/>
        <p:txBody>
          <a:bodyPr/>
          <a:lstStyle>
            <a:lvl1pPr>
              <a:defRPr>
                <a:solidFill>
                  <a:schemeClr val="bg1"/>
                </a:solidFill>
              </a:defRPr>
            </a:lvl1pPr>
          </a:lstStyle>
          <a:p>
            <a:fld id="{3C6CC810-8AE6-0546-A0FC-DB7D2235F0EB}" type="slidenum">
              <a:rPr lang="en-US" smtClean="0"/>
              <a:pPr/>
              <a:t>‹#›</a:t>
            </a:fld>
            <a:endParaRPr lang="en-US"/>
          </a:p>
        </p:txBody>
      </p:sp>
      <p:sp>
        <p:nvSpPr>
          <p:cNvPr id="7" name="Rectangle 2"/>
          <p:cNvSpPr>
            <a:spLocks noGrp="1" noChangeArrowheads="1"/>
          </p:cNvSpPr>
          <p:nvPr>
            <p:ph type="title"/>
          </p:nvPr>
        </p:nvSpPr>
        <p:spPr bwMode="auto">
          <a:xfrm>
            <a:off x="457200" y="182880"/>
            <a:ext cx="8229600"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solidFill>
                  <a:schemeClr val="bg1"/>
                </a:solidFill>
              </a:defRPr>
            </a:lvl1p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457200" y="1097279"/>
            <a:ext cx="8229600" cy="3608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Tree>
    <p:extLst>
      <p:ext uri="{BB962C8B-B14F-4D97-AF65-F5344CB8AC3E}">
        <p14:creationId xmlns:p14="http://schemas.microsoft.com/office/powerpoint/2010/main" val="3561473819"/>
      </p:ext>
    </p:extLst>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Round Diagonal Corner Rectangle 1">
            <a:extLst>
              <a:ext uri="{FF2B5EF4-FFF2-40B4-BE49-F238E27FC236}">
                <a16:creationId xmlns:a16="http://schemas.microsoft.com/office/drawing/2014/main" id="{0347D17F-F437-D746-A2DD-2B921B5B92A4}"/>
              </a:ext>
            </a:extLst>
          </p:cNvPr>
          <p:cNvSpPr/>
          <p:nvPr userDrawn="1"/>
        </p:nvSpPr>
        <p:spPr>
          <a:xfrm>
            <a:off x="182880" y="182880"/>
            <a:ext cx="8778240" cy="4782312"/>
          </a:xfrm>
          <a:prstGeom prst="round2DiagRect">
            <a:avLst>
              <a:gd name="adj1" fmla="val 6579"/>
              <a:gd name="adj2" fmla="val 0"/>
            </a:avLst>
          </a:prstGeom>
          <a:gradFill>
            <a:gsLst>
              <a:gs pos="17000">
                <a:srgbClr val="38ABED"/>
              </a:gs>
              <a:gs pos="100000">
                <a:srgbClr val="1B3861"/>
              </a:gs>
            </a:gsLst>
            <a:lin ang="5400000" scaled="0"/>
          </a:gradFill>
          <a:ln w="317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808461708"/>
      </p:ext>
    </p:extLst>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resenter Title">
    <p:bg>
      <p:bgPr>
        <a:solidFill>
          <a:schemeClr val="bg1"/>
        </a:solidFill>
        <a:effectLst/>
      </p:bgPr>
    </p:bg>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D75C6871-94D6-9F41-9B10-505742FE86FA}"/>
              </a:ext>
            </a:extLst>
          </p:cNvPr>
          <p:cNvSpPr/>
          <p:nvPr userDrawn="1"/>
        </p:nvSpPr>
        <p:spPr>
          <a:xfrm>
            <a:off x="182880" y="182880"/>
            <a:ext cx="8778240" cy="4782312"/>
          </a:xfrm>
          <a:prstGeom prst="round2DiagRect">
            <a:avLst>
              <a:gd name="adj1" fmla="val 6579"/>
              <a:gd name="adj2" fmla="val 0"/>
            </a:avLst>
          </a:prstGeom>
          <a:gradFill>
            <a:gsLst>
              <a:gs pos="17000">
                <a:srgbClr val="38ABED"/>
              </a:gs>
              <a:gs pos="100000">
                <a:srgbClr val="1B3861"/>
              </a:gs>
            </a:gsLst>
            <a:lin ang="5400000" scaled="0"/>
          </a:gradFill>
          <a:ln w="317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white"/>
              </a:solidFill>
              <a:effectLst/>
              <a:uLnTx/>
              <a:uFillTx/>
              <a:latin typeface="Arial" panose="020B0604020202020204"/>
              <a:ea typeface="+mn-ea"/>
              <a:cs typeface="+mn-cs"/>
            </a:endParaRPr>
          </a:p>
        </p:txBody>
      </p:sp>
      <p:pic>
        <p:nvPicPr>
          <p:cNvPr id="12" name="Picture 11">
            <a:extLst>
              <a:ext uri="{FF2B5EF4-FFF2-40B4-BE49-F238E27FC236}">
                <a16:creationId xmlns:a16="http://schemas.microsoft.com/office/drawing/2014/main" id="{9CF609FE-3772-6247-AD7B-62A03B661C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871" y="379476"/>
            <a:ext cx="3124200" cy="1101481"/>
          </a:xfrm>
          <a:prstGeom prst="rect">
            <a:avLst/>
          </a:prstGeom>
        </p:spPr>
      </p:pic>
      <p:pic>
        <p:nvPicPr>
          <p:cNvPr id="7" name="Picture 6" descr="Overlay-ContentSlides.png">
            <a:extLst>
              <a:ext uri="{FF2B5EF4-FFF2-40B4-BE49-F238E27FC236}">
                <a16:creationId xmlns:a16="http://schemas.microsoft.com/office/drawing/2014/main" id="{C99FE918-6B21-234D-824F-C1A745354BB2}"/>
              </a:ext>
            </a:extLst>
          </p:cNvPr>
          <p:cNvPicPr>
            <a:picLocks noChangeAspect="1"/>
          </p:cNvPicPr>
          <p:nvPr userDrawn="1"/>
        </p:nvPicPr>
        <p:blipFill>
          <a:blip r:embed="rId3"/>
          <a:stretch>
            <a:fillRect/>
          </a:stretch>
        </p:blipFill>
        <p:spPr>
          <a:xfrm>
            <a:off x="150887" y="139984"/>
            <a:ext cx="8827266" cy="4862322"/>
          </a:xfrm>
          <a:prstGeom prst="rect">
            <a:avLst/>
          </a:prstGeom>
        </p:spPr>
      </p:pic>
      <p:sp>
        <p:nvSpPr>
          <p:cNvPr id="4" name="Text Placeholder 3"/>
          <p:cNvSpPr>
            <a:spLocks noGrp="1"/>
          </p:cNvSpPr>
          <p:nvPr>
            <p:ph type="body" sz="quarter" idx="11" hasCustomPrompt="1"/>
          </p:nvPr>
        </p:nvSpPr>
        <p:spPr>
          <a:xfrm>
            <a:off x="457200" y="3577590"/>
            <a:ext cx="8229600" cy="365760"/>
          </a:xfrm>
        </p:spPr>
        <p:txBody>
          <a:bodyPr anchor="ctr" anchorCtr="0"/>
          <a:lstStyle>
            <a:lvl1pPr marL="1785" indent="0">
              <a:lnSpc>
                <a:spcPct val="100000"/>
              </a:lnSpc>
              <a:buNone/>
              <a:defRPr sz="1400">
                <a:solidFill>
                  <a:schemeClr val="bg1"/>
                </a:solidFill>
                <a:latin typeface="+mj-lt"/>
              </a:defRPr>
            </a:lvl1pPr>
          </a:lstStyle>
          <a:p>
            <a:pPr lvl="0"/>
            <a:r>
              <a:rPr lang="en-US" dirty="0"/>
              <a:t>Venue and Date (if desired)</a:t>
            </a:r>
          </a:p>
        </p:txBody>
      </p:sp>
      <p:sp>
        <p:nvSpPr>
          <p:cNvPr id="8" name="Rectangle 2">
            <a:extLst>
              <a:ext uri="{FF2B5EF4-FFF2-40B4-BE49-F238E27FC236}">
                <a16:creationId xmlns:a16="http://schemas.microsoft.com/office/drawing/2014/main" id="{91929A1B-5FFB-4A44-9AF0-DD353E35B20A}"/>
              </a:ext>
            </a:extLst>
          </p:cNvPr>
          <p:cNvSpPr>
            <a:spLocks noGrp="1" noChangeArrowheads="1"/>
          </p:cNvSpPr>
          <p:nvPr>
            <p:ph type="title" hasCustomPrompt="1"/>
          </p:nvPr>
        </p:nvSpPr>
        <p:spPr bwMode="white">
          <a:xfrm>
            <a:off x="457200" y="1733550"/>
            <a:ext cx="8229600" cy="1824991"/>
          </a:xfrm>
          <a:prstGeom prst="rect">
            <a:avLst/>
          </a:prstGeom>
          <a:noFill/>
          <a:ln w="12700">
            <a:noFill/>
            <a:miter lim="800000"/>
            <a:headEnd/>
            <a:tailEnd/>
          </a:ln>
          <a:effectLst/>
        </p:spPr>
        <p:txBody>
          <a:bodyPr lIns="91440" tIns="45720" rIns="91440" bIns="0" anchor="ctr"/>
          <a:lstStyle>
            <a:lvl1pPr marL="0" indent="0" algn="l">
              <a:defRPr lang="en-US" sz="2800" i="0" kern="1200" dirty="0">
                <a:solidFill>
                  <a:schemeClr val="bg1"/>
                </a:solidFill>
                <a:latin typeface="+mj-lt"/>
                <a:ea typeface="+mn-ea"/>
                <a:cs typeface="+mn-cs"/>
                <a:sym typeface="Arial" pitchFamily="-107" charset="0"/>
              </a:defRPr>
            </a:lvl1pPr>
          </a:lstStyle>
          <a:p>
            <a:pPr lvl="0"/>
            <a:r>
              <a:rPr lang="en-US" dirty="0">
                <a:sym typeface="Arial" pitchFamily="-107" charset="0"/>
              </a:rPr>
              <a:t>Presentation Title</a:t>
            </a:r>
          </a:p>
        </p:txBody>
      </p:sp>
      <p:sp>
        <p:nvSpPr>
          <p:cNvPr id="10" name="Text Placeholder 8">
            <a:extLst>
              <a:ext uri="{FF2B5EF4-FFF2-40B4-BE49-F238E27FC236}">
                <a16:creationId xmlns:a16="http://schemas.microsoft.com/office/drawing/2014/main" id="{6BCAB346-87B1-414A-BEA0-316388484877}"/>
              </a:ext>
            </a:extLst>
          </p:cNvPr>
          <p:cNvSpPr>
            <a:spLocks noGrp="1"/>
          </p:cNvSpPr>
          <p:nvPr>
            <p:ph type="body" sz="quarter" idx="10" hasCustomPrompt="1"/>
          </p:nvPr>
        </p:nvSpPr>
        <p:spPr>
          <a:xfrm>
            <a:off x="457200" y="3943350"/>
            <a:ext cx="8229600" cy="685800"/>
          </a:xfrm>
        </p:spPr>
        <p:txBody>
          <a:bodyPr lIns="91440" tIns="45720" rIns="91440" bIns="45720" anchor="t"/>
          <a:lstStyle>
            <a:lvl1pPr marL="1785" indent="0" algn="l">
              <a:lnSpc>
                <a:spcPct val="120000"/>
              </a:lnSpc>
              <a:spcBef>
                <a:spcPts val="0"/>
              </a:spcBef>
              <a:buNone/>
              <a:defRPr lang="en-US" sz="1800" b="1" i="0" kern="1200" dirty="0" smtClean="0">
                <a:solidFill>
                  <a:schemeClr val="bg1"/>
                </a:solidFill>
                <a:latin typeface="+mj-lt"/>
                <a:ea typeface="+mn-ea"/>
                <a:cs typeface="+mn-cs"/>
                <a:sym typeface="Arial" pitchFamily="34" charset="0"/>
              </a:defRPr>
            </a:lvl1pPr>
            <a:lvl2pPr marL="192881" indent="0">
              <a:buNone/>
              <a:defRPr/>
            </a:lvl2pPr>
            <a:lvl3pPr marL="386655" indent="0">
              <a:buNone/>
              <a:defRPr/>
            </a:lvl3pPr>
            <a:lvl4pPr marL="546497" indent="0">
              <a:buNone/>
              <a:defRPr/>
            </a:lvl4pPr>
            <a:lvl5pPr marL="706338" indent="0">
              <a:buNone/>
              <a:defRPr/>
            </a:lvl5pPr>
          </a:lstStyle>
          <a:p>
            <a:pPr lvl="0"/>
            <a:r>
              <a:rPr lang="en-US" dirty="0"/>
              <a:t>Presenter Name and Title</a:t>
            </a:r>
          </a:p>
        </p:txBody>
      </p:sp>
      <p:cxnSp>
        <p:nvCxnSpPr>
          <p:cNvPr id="11" name="Straight Connector 10">
            <a:extLst>
              <a:ext uri="{FF2B5EF4-FFF2-40B4-BE49-F238E27FC236}">
                <a16:creationId xmlns:a16="http://schemas.microsoft.com/office/drawing/2014/main" id="{050B7BFF-E32F-5443-AC24-F5FD9B2145EF}"/>
              </a:ext>
            </a:extLst>
          </p:cNvPr>
          <p:cNvCxnSpPr/>
          <p:nvPr userDrawn="1"/>
        </p:nvCxnSpPr>
        <p:spPr bwMode="auto">
          <a:xfrm>
            <a:off x="457200" y="3943350"/>
            <a:ext cx="8229600" cy="0"/>
          </a:xfrm>
          <a:prstGeom prst="line">
            <a:avLst/>
          </a:prstGeom>
          <a:solidFill>
            <a:srgbClr val="0183B7"/>
          </a:solidFill>
          <a:ln w="3175" cap="flat" cmpd="sng" algn="ctr">
            <a:solidFill>
              <a:schemeClr val="bg1"/>
            </a:solidFill>
            <a:prstDash val="solid"/>
            <a:round/>
            <a:headEnd type="none" w="med" len="med"/>
            <a:tailEnd type="none" w="med" len="med"/>
          </a:ln>
          <a:effectLst/>
        </p:spPr>
      </p:cxnSp>
    </p:spTree>
    <p:extLst>
      <p:ext uri="{BB962C8B-B14F-4D97-AF65-F5344CB8AC3E}">
        <p14:creationId xmlns:p14="http://schemas.microsoft.com/office/powerpoint/2010/main" val="35295228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gue">
    <p:bg>
      <p:bgRef idx="1001">
        <a:schemeClr val="bg1"/>
      </p:bgRef>
    </p:bg>
    <p:spTree>
      <p:nvGrpSpPr>
        <p:cNvPr id="1" name=""/>
        <p:cNvGrpSpPr/>
        <p:nvPr/>
      </p:nvGrpSpPr>
      <p:grpSpPr>
        <a:xfrm>
          <a:off x="0" y="0"/>
          <a:ext cx="0" cy="0"/>
          <a:chOff x="0" y="0"/>
          <a:chExt cx="0" cy="0"/>
        </a:xfrm>
      </p:grpSpPr>
      <p:sp>
        <p:nvSpPr>
          <p:cNvPr id="7" name="Round Diagonal Corner Rectangle 6">
            <a:extLst>
              <a:ext uri="{FF2B5EF4-FFF2-40B4-BE49-F238E27FC236}">
                <a16:creationId xmlns:a16="http://schemas.microsoft.com/office/drawing/2014/main" id="{2CB05DE6-8015-0846-A0E5-43BA89587823}"/>
              </a:ext>
            </a:extLst>
          </p:cNvPr>
          <p:cNvSpPr/>
          <p:nvPr userDrawn="1"/>
        </p:nvSpPr>
        <p:spPr>
          <a:xfrm>
            <a:off x="182880" y="182880"/>
            <a:ext cx="8778240" cy="4782312"/>
          </a:xfrm>
          <a:prstGeom prst="round2DiagRect">
            <a:avLst>
              <a:gd name="adj1" fmla="val 6579"/>
              <a:gd name="adj2" fmla="val 0"/>
            </a:avLst>
          </a:prstGeom>
          <a:gradFill>
            <a:gsLst>
              <a:gs pos="17000">
                <a:srgbClr val="38ABED"/>
              </a:gs>
              <a:gs pos="100000">
                <a:srgbClr val="1B3861"/>
              </a:gs>
            </a:gsLst>
            <a:lin ang="5400000" scaled="0"/>
          </a:gradFill>
          <a:ln w="317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white"/>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CC0E7775-E167-8943-AABE-4958005DB324}"/>
              </a:ext>
            </a:extLst>
          </p:cNvPr>
          <p:cNvPicPr>
            <a:picLocks noChangeAspect="1"/>
          </p:cNvPicPr>
          <p:nvPr userDrawn="1"/>
        </p:nvPicPr>
        <p:blipFill rotWithShape="1">
          <a:blip r:embed="rId2">
            <a:alphaModFix amt="35000"/>
            <a:biLevel thresh="25000"/>
            <a:extLst>
              <a:ext uri="{28A0092B-C50C-407E-A947-70E740481C1C}">
                <a14:useLocalDpi xmlns:a14="http://schemas.microsoft.com/office/drawing/2010/main" val="0"/>
              </a:ext>
            </a:extLst>
          </a:blip>
          <a:srcRect l="-1" t="17046" r="62222" b="14772"/>
          <a:stretch/>
        </p:blipFill>
        <p:spPr>
          <a:xfrm>
            <a:off x="4267200" y="291507"/>
            <a:ext cx="4781202" cy="3042243"/>
          </a:xfrm>
          <a:prstGeom prst="rect">
            <a:avLst/>
          </a:prstGeom>
          <a:effectLst>
            <a:reflection stA="50000" endPos="50000" dir="5400000" sy="-100000" algn="bl" rotWithShape="0"/>
          </a:effectLst>
        </p:spPr>
      </p:pic>
      <p:sp>
        <p:nvSpPr>
          <p:cNvPr id="6" name="Title 1"/>
          <p:cNvSpPr>
            <a:spLocks noGrp="1"/>
          </p:cNvSpPr>
          <p:nvPr>
            <p:ph type="ctrTitle" hasCustomPrompt="1"/>
          </p:nvPr>
        </p:nvSpPr>
        <p:spPr>
          <a:xfrm>
            <a:off x="457200" y="1792991"/>
            <a:ext cx="8229600" cy="1463040"/>
          </a:xfrm>
          <a:prstGeom prst="rect">
            <a:avLst/>
          </a:prstGeom>
        </p:spPr>
        <p:txBody>
          <a:bodyPr wrap="square" anchor="b">
            <a:normAutofit/>
          </a:bodyPr>
          <a:lstStyle>
            <a:lvl1pPr marL="0" indent="0" algn="l">
              <a:lnSpc>
                <a:spcPct val="90000"/>
              </a:lnSpc>
              <a:buFont typeface="Arial" panose="020B0604020202020204" pitchFamily="34" charset="0"/>
              <a:buNone/>
              <a:defRPr sz="2800" b="0" i="0" spc="0" baseline="0">
                <a:solidFill>
                  <a:schemeClr val="bg1"/>
                </a:solidFill>
                <a:latin typeface="+mj-lt"/>
                <a:cs typeface="Arial Regular"/>
              </a:defRPr>
            </a:lvl1pPr>
          </a:lstStyle>
          <a:p>
            <a:r>
              <a:rPr lang="en-GB" dirty="0"/>
              <a:t>Section Title Goes Here</a:t>
            </a:r>
            <a:endParaRPr lang="en-US" dirty="0"/>
          </a:p>
        </p:txBody>
      </p:sp>
      <p:sp>
        <p:nvSpPr>
          <p:cNvPr id="11" name="Content Placeholder 10">
            <a:extLst>
              <a:ext uri="{FF2B5EF4-FFF2-40B4-BE49-F238E27FC236}">
                <a16:creationId xmlns:a16="http://schemas.microsoft.com/office/drawing/2014/main" id="{B169C137-D89B-4849-9E97-33F8B5DC840A}"/>
              </a:ext>
            </a:extLst>
          </p:cNvPr>
          <p:cNvSpPr>
            <a:spLocks noGrp="1"/>
          </p:cNvSpPr>
          <p:nvPr>
            <p:ph sz="quarter" idx="10"/>
          </p:nvPr>
        </p:nvSpPr>
        <p:spPr>
          <a:xfrm>
            <a:off x="457200" y="3257550"/>
            <a:ext cx="8229600" cy="685800"/>
          </a:xfrm>
        </p:spPr>
        <p:txBody>
          <a:bodyPr/>
          <a:lstStyle>
            <a:lvl1pPr marL="1785" indent="0">
              <a:buNone/>
              <a:defRPr sz="2000" b="0" i="1">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685095229"/>
      </p:ext>
    </p:extLst>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p:nvGrpSpPr>
        <p:grpSpPr>
          <a:xfrm>
            <a:off x="-1" y="-2"/>
            <a:ext cx="7342077" cy="4625721"/>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38" name="Text Placeholder 7"/>
          <p:cNvSpPr>
            <a:spLocks noGrp="1"/>
          </p:cNvSpPr>
          <p:nvPr>
            <p:ph type="body" sz="quarter" idx="10" hasCustomPrompt="1"/>
          </p:nvPr>
        </p:nvSpPr>
        <p:spPr bwMode="gray">
          <a:xfrm>
            <a:off x="371475" y="3146314"/>
            <a:ext cx="5291276"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75" b="1" spc="23" baseline="0">
                <a:solidFill>
                  <a:schemeClr val="bg1"/>
                </a:solidFill>
              </a:defRPr>
            </a:lvl1pPr>
            <a:lvl2pPr marL="0" indent="0">
              <a:lnSpc>
                <a:spcPct val="96000"/>
              </a:lnSpc>
              <a:spcBef>
                <a:spcPts val="0"/>
              </a:spcBef>
              <a:buFont typeface="Microsoft Sans Serif" panose="020B0604020202020204" pitchFamily="34" charset="0"/>
              <a:buNone/>
              <a:defRPr sz="135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29188" y="299996"/>
            <a:ext cx="1428042" cy="170079"/>
          </a:xfrm>
          <a:prstGeom prst="rect">
            <a:avLst/>
          </a:prstGeom>
        </p:spPr>
        <p:txBody>
          <a:bodyPr wrap="none"/>
          <a:lstStyle>
            <a:lvl1pPr marL="0" indent="0" algn="l">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71475" y="297094"/>
            <a:ext cx="1411658" cy="196632"/>
          </a:xfrm>
          <a:prstGeom prst="rect">
            <a:avLst/>
          </a:prstGeom>
        </p:spPr>
        <p:txBody>
          <a:bodyPr wrap="none"/>
          <a:lstStyle>
            <a:lvl1pPr marL="0" indent="0">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75119" y="285673"/>
            <a:ext cx="1416553"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323728" y="1692668"/>
            <a:ext cx="5561948" cy="1365566"/>
          </a:xfrm>
        </p:spPr>
        <p:txBody>
          <a:bodyPr wrap="square">
            <a:spAutoFit/>
          </a:bodyPr>
          <a:lstStyle>
            <a:lvl1pPr>
              <a:lnSpc>
                <a:spcPct val="87000"/>
              </a:lnSpc>
              <a:defRPr sz="5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4892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p:nvGrpSpPr>
        <p:grpSpPr>
          <a:xfrm>
            <a:off x="-1" y="-2"/>
            <a:ext cx="7334990" cy="4625721"/>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8" name="Text Placeholder 7"/>
          <p:cNvSpPr>
            <a:spLocks noGrp="1"/>
          </p:cNvSpPr>
          <p:nvPr>
            <p:ph type="body" sz="quarter" idx="10" hasCustomPrompt="1"/>
          </p:nvPr>
        </p:nvSpPr>
        <p:spPr bwMode="gray">
          <a:xfrm>
            <a:off x="371475" y="3146314"/>
            <a:ext cx="5291276"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75" b="1" spc="23" baseline="0">
                <a:solidFill>
                  <a:schemeClr val="bg1"/>
                </a:solidFill>
              </a:defRPr>
            </a:lvl1pPr>
            <a:lvl2pPr marL="0" indent="0">
              <a:lnSpc>
                <a:spcPct val="96000"/>
              </a:lnSpc>
              <a:spcBef>
                <a:spcPts val="0"/>
              </a:spcBef>
              <a:buFont typeface="Microsoft Sans Serif" panose="020B0604020202020204" pitchFamily="34" charset="0"/>
              <a:buNone/>
              <a:defRPr sz="135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29188" y="299996"/>
            <a:ext cx="1428042" cy="170079"/>
          </a:xfrm>
          <a:prstGeom prst="rect">
            <a:avLst/>
          </a:prstGeom>
        </p:spPr>
        <p:txBody>
          <a:bodyPr wrap="none"/>
          <a:lstStyle>
            <a:lvl1pPr marL="0" indent="0" algn="l">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71475" y="297094"/>
            <a:ext cx="1411658" cy="196632"/>
          </a:xfrm>
          <a:prstGeom prst="rect">
            <a:avLst/>
          </a:prstGeom>
        </p:spPr>
        <p:txBody>
          <a:bodyPr wrap="none"/>
          <a:lstStyle>
            <a:lvl1pPr marL="0" indent="0">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75119" y="285673"/>
            <a:ext cx="1416553"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323728" y="1692668"/>
            <a:ext cx="5561948" cy="1365566"/>
          </a:xfrm>
        </p:spPr>
        <p:txBody>
          <a:bodyPr wrap="square">
            <a:spAutoFit/>
          </a:bodyPr>
          <a:lstStyle>
            <a:lvl1pPr>
              <a:lnSpc>
                <a:spcPct val="87000"/>
              </a:lnSpc>
              <a:defRPr sz="5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65603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p:nvGrpSpPr>
        <p:grpSpPr>
          <a:xfrm>
            <a:off x="-1" y="-2"/>
            <a:ext cx="7334990" cy="4625721"/>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38" name="Text Placeholder 7"/>
          <p:cNvSpPr>
            <a:spLocks noGrp="1"/>
          </p:cNvSpPr>
          <p:nvPr>
            <p:ph type="body" sz="quarter" idx="10" hasCustomPrompt="1"/>
          </p:nvPr>
        </p:nvSpPr>
        <p:spPr bwMode="gray">
          <a:xfrm>
            <a:off x="371474" y="3146314"/>
            <a:ext cx="5302144"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75" b="1" spc="23" baseline="0">
                <a:solidFill>
                  <a:schemeClr val="bg1"/>
                </a:solidFill>
              </a:defRPr>
            </a:lvl1pPr>
            <a:lvl2pPr marL="0" indent="0">
              <a:lnSpc>
                <a:spcPct val="96000"/>
              </a:lnSpc>
              <a:spcBef>
                <a:spcPts val="0"/>
              </a:spcBef>
              <a:buFont typeface="Microsoft Sans Serif" panose="020B0604020202020204" pitchFamily="34" charset="0"/>
              <a:buNone/>
              <a:defRPr sz="135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29188" y="299996"/>
            <a:ext cx="1428042" cy="170079"/>
          </a:xfrm>
          <a:prstGeom prst="rect">
            <a:avLst/>
          </a:prstGeom>
        </p:spPr>
        <p:txBody>
          <a:bodyPr wrap="none"/>
          <a:lstStyle>
            <a:lvl1pPr marL="0" indent="0" algn="l">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71475" y="297094"/>
            <a:ext cx="1411658" cy="196632"/>
          </a:xfrm>
          <a:prstGeom prst="rect">
            <a:avLst/>
          </a:prstGeom>
        </p:spPr>
        <p:txBody>
          <a:bodyPr wrap="none"/>
          <a:lstStyle>
            <a:lvl1pPr marL="0" indent="0">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75119" y="285673"/>
            <a:ext cx="1416553"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323728" y="1645539"/>
            <a:ext cx="5561948" cy="1412695"/>
          </a:xfrm>
        </p:spPr>
        <p:txBody>
          <a:bodyPr wrap="square">
            <a:spAutoFit/>
          </a:bodyPr>
          <a:lstStyle>
            <a:lvl1pPr>
              <a:lnSpc>
                <a:spcPct val="87000"/>
              </a:lnSpc>
              <a:defRPr sz="5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73505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p:nvGrpSpPr>
        <p:grpSpPr>
          <a:xfrm>
            <a:off x="-1" y="-2"/>
            <a:ext cx="7342077" cy="4625721"/>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8" name="Text Placeholder 7"/>
          <p:cNvSpPr>
            <a:spLocks noGrp="1"/>
          </p:cNvSpPr>
          <p:nvPr>
            <p:ph type="body" sz="quarter" idx="10" hasCustomPrompt="1"/>
          </p:nvPr>
        </p:nvSpPr>
        <p:spPr bwMode="gray">
          <a:xfrm>
            <a:off x="371474" y="3146314"/>
            <a:ext cx="5302144"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75" b="1" spc="23" baseline="0">
                <a:solidFill>
                  <a:schemeClr val="tx1"/>
                </a:solidFill>
              </a:defRPr>
            </a:lvl1pPr>
            <a:lvl2pPr marL="0" indent="0">
              <a:lnSpc>
                <a:spcPct val="96000"/>
              </a:lnSpc>
              <a:spcBef>
                <a:spcPts val="0"/>
              </a:spcBef>
              <a:buFont typeface="Microsoft Sans Serif" panose="020B0604020202020204" pitchFamily="34" charset="0"/>
              <a:buNone/>
              <a:defRPr sz="1350">
                <a:solidFill>
                  <a:schemeClr val="tx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29188" y="299996"/>
            <a:ext cx="1428042" cy="170079"/>
          </a:xfrm>
          <a:prstGeom prst="rect">
            <a:avLst/>
          </a:prstGeom>
        </p:spPr>
        <p:txBody>
          <a:bodyPr wrap="none"/>
          <a:lstStyle>
            <a:lvl1pPr marL="0" indent="0" algn="l">
              <a:lnSpc>
                <a:spcPct val="87000"/>
              </a:lnSpc>
              <a:spcBef>
                <a:spcPts val="0"/>
              </a:spcBef>
              <a:buNone/>
              <a:defRPr sz="1200" b="0">
                <a:solidFill>
                  <a:schemeClr val="tx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71475" y="297094"/>
            <a:ext cx="1411658" cy="196632"/>
          </a:xfrm>
          <a:prstGeom prst="rect">
            <a:avLst/>
          </a:prstGeom>
        </p:spPr>
        <p:txBody>
          <a:bodyPr wrap="none"/>
          <a:lstStyle>
            <a:lvl1pPr marL="0" indent="0">
              <a:lnSpc>
                <a:spcPct val="87000"/>
              </a:lnSpc>
              <a:spcBef>
                <a:spcPts val="0"/>
              </a:spcBef>
              <a:buNone/>
              <a:defRPr sz="1200">
                <a:solidFill>
                  <a:schemeClr val="tx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75119" y="285673"/>
            <a:ext cx="1416553"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tx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323728" y="1645539"/>
            <a:ext cx="5561948" cy="1412695"/>
          </a:xfrm>
        </p:spPr>
        <p:txBody>
          <a:bodyPr wrap="square">
            <a:spAutoFit/>
          </a:bodyPr>
          <a:lstStyle>
            <a:lvl1pPr>
              <a:lnSpc>
                <a:spcPct val="87000"/>
              </a:lnSpc>
              <a:defRPr sz="5100"/>
            </a:lvl1pPr>
          </a:lstStyle>
          <a:p>
            <a:r>
              <a:rPr lang="en-US"/>
              <a:t>Click to edit Master title style</a:t>
            </a:r>
            <a:endParaRPr lang="en-US" dirty="0"/>
          </a:p>
        </p:txBody>
      </p:sp>
    </p:spTree>
    <p:extLst>
      <p:ext uri="{BB962C8B-B14F-4D97-AF65-F5344CB8AC3E}">
        <p14:creationId xmlns:p14="http://schemas.microsoft.com/office/powerpoint/2010/main" val="1330351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p:nvGrpSpPr>
        <p:grpSpPr>
          <a:xfrm>
            <a:off x="-1" y="-2"/>
            <a:ext cx="7342077" cy="4625721"/>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38" name="Text Placeholder 7"/>
          <p:cNvSpPr>
            <a:spLocks noGrp="1"/>
          </p:cNvSpPr>
          <p:nvPr>
            <p:ph type="body" sz="quarter" idx="10" hasCustomPrompt="1"/>
          </p:nvPr>
        </p:nvSpPr>
        <p:spPr bwMode="gray">
          <a:xfrm>
            <a:off x="371475" y="3146314"/>
            <a:ext cx="5291276"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75" b="1" spc="23" baseline="0">
                <a:solidFill>
                  <a:schemeClr val="bg1"/>
                </a:solidFill>
              </a:defRPr>
            </a:lvl1pPr>
            <a:lvl2pPr marL="0" indent="0">
              <a:lnSpc>
                <a:spcPct val="96000"/>
              </a:lnSpc>
              <a:spcBef>
                <a:spcPts val="0"/>
              </a:spcBef>
              <a:buFont typeface="Microsoft Sans Serif" panose="020B0604020202020204" pitchFamily="34" charset="0"/>
              <a:buNone/>
              <a:defRPr sz="135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29188" y="299996"/>
            <a:ext cx="1428042" cy="170079"/>
          </a:xfrm>
          <a:prstGeom prst="rect">
            <a:avLst/>
          </a:prstGeom>
        </p:spPr>
        <p:txBody>
          <a:bodyPr wrap="none"/>
          <a:lstStyle>
            <a:lvl1pPr marL="0" indent="0" algn="l">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71475" y="297094"/>
            <a:ext cx="1411658" cy="196632"/>
          </a:xfrm>
          <a:prstGeom prst="rect">
            <a:avLst/>
          </a:prstGeom>
        </p:spPr>
        <p:txBody>
          <a:bodyPr wrap="none"/>
          <a:lstStyle>
            <a:lvl1pPr marL="0" indent="0">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75119" y="285673"/>
            <a:ext cx="1416553"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323728" y="1645539"/>
            <a:ext cx="5561948" cy="1412695"/>
          </a:xfrm>
        </p:spPr>
        <p:txBody>
          <a:bodyPr wrap="square">
            <a:spAutoFit/>
          </a:bodyPr>
          <a:lstStyle>
            <a:lvl1pPr>
              <a:lnSpc>
                <a:spcPct val="87000"/>
              </a:lnSpc>
              <a:defRPr sz="5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9576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p:nvGrpSpPr>
        <p:grpSpPr>
          <a:xfrm>
            <a:off x="-1" y="-2"/>
            <a:ext cx="7342077" cy="4625721"/>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8" name="Text Placeholder 7"/>
          <p:cNvSpPr>
            <a:spLocks noGrp="1"/>
          </p:cNvSpPr>
          <p:nvPr>
            <p:ph type="body" sz="quarter" idx="10" hasCustomPrompt="1"/>
          </p:nvPr>
        </p:nvSpPr>
        <p:spPr bwMode="gray">
          <a:xfrm>
            <a:off x="371475" y="3146314"/>
            <a:ext cx="5345615"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75" b="1" spc="23" baseline="0">
                <a:solidFill>
                  <a:schemeClr val="bg1"/>
                </a:solidFill>
              </a:defRPr>
            </a:lvl1pPr>
            <a:lvl2pPr marL="0" indent="0">
              <a:lnSpc>
                <a:spcPct val="96000"/>
              </a:lnSpc>
              <a:spcBef>
                <a:spcPts val="0"/>
              </a:spcBef>
              <a:buFont typeface="Microsoft Sans Serif" panose="020B0604020202020204" pitchFamily="34" charset="0"/>
              <a:buNone/>
              <a:defRPr sz="135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29188" y="299996"/>
            <a:ext cx="1428042" cy="170079"/>
          </a:xfrm>
          <a:prstGeom prst="rect">
            <a:avLst/>
          </a:prstGeom>
        </p:spPr>
        <p:txBody>
          <a:bodyPr wrap="none"/>
          <a:lstStyle>
            <a:lvl1pPr marL="0" indent="0" algn="l">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71475" y="297094"/>
            <a:ext cx="1411658" cy="196632"/>
          </a:xfrm>
          <a:prstGeom prst="rect">
            <a:avLst/>
          </a:prstGeom>
        </p:spPr>
        <p:txBody>
          <a:bodyPr wrap="none"/>
          <a:lstStyle>
            <a:lvl1pPr marL="0" indent="0">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75119" y="285673"/>
            <a:ext cx="1416553"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323728" y="1645539"/>
            <a:ext cx="5561948" cy="1412695"/>
          </a:xfrm>
        </p:spPr>
        <p:txBody>
          <a:bodyPr wrap="square">
            <a:spAutoFit/>
          </a:bodyPr>
          <a:lstStyle>
            <a:lvl1pPr>
              <a:lnSpc>
                <a:spcPct val="87000"/>
              </a:lnSpc>
              <a:defRPr sz="5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262365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397764" y="1776222"/>
            <a:ext cx="4793361" cy="3140964"/>
          </a:xfrm>
          <a:prstGeom prst="rect">
            <a:avLst/>
          </a:prstGeom>
        </p:spPr>
        <p:txBody>
          <a:bodyPr/>
          <a:lstStyle>
            <a:lvl1pPr marL="130302" indent="-130302">
              <a:lnSpc>
                <a:spcPct val="107000"/>
              </a:lnSpc>
              <a:spcBef>
                <a:spcPts val="0"/>
              </a:spcBef>
              <a:spcAft>
                <a:spcPts val="1350"/>
              </a:spcAft>
              <a:buClr>
                <a:schemeClr val="accent2">
                  <a:lumMod val="20000"/>
                  <a:lumOff val="80000"/>
                </a:schemeClr>
              </a:buClr>
              <a:buFont typeface="Arial" panose="020B0604020202020204" pitchFamily="34" charset="0"/>
              <a:buChar char="•"/>
              <a:defRPr sz="1350">
                <a:solidFill>
                  <a:schemeClr val="bg1"/>
                </a:solidFill>
              </a:defRPr>
            </a:lvl1pPr>
            <a:lvl2pPr marL="130302" indent="-130302">
              <a:lnSpc>
                <a:spcPct val="107000"/>
              </a:lnSpc>
              <a:spcBef>
                <a:spcPts val="0"/>
              </a:spcBef>
              <a:spcAft>
                <a:spcPts val="1350"/>
              </a:spcAft>
              <a:buClr>
                <a:schemeClr val="accent2">
                  <a:lumMod val="20000"/>
                  <a:lumOff val="80000"/>
                </a:schemeClr>
              </a:buClr>
              <a:buFont typeface="Arial" panose="020B0604020202020204" pitchFamily="34" charset="0"/>
              <a:buChar char="•"/>
              <a:defRPr sz="1350">
                <a:solidFill>
                  <a:schemeClr val="bg1"/>
                </a:solidFill>
              </a:defRPr>
            </a:lvl2pPr>
            <a:lvl3pPr marL="130302" indent="-130302">
              <a:lnSpc>
                <a:spcPct val="107000"/>
              </a:lnSpc>
              <a:spcBef>
                <a:spcPts val="0"/>
              </a:spcBef>
              <a:spcAft>
                <a:spcPts val="1350"/>
              </a:spcAft>
              <a:buClr>
                <a:schemeClr val="accent2">
                  <a:lumMod val="20000"/>
                  <a:lumOff val="80000"/>
                </a:schemeClr>
              </a:buClr>
              <a:buFont typeface="Arial" panose="020B0604020202020204" pitchFamily="34" charset="0"/>
              <a:buChar char="•"/>
              <a:defRPr sz="1350">
                <a:solidFill>
                  <a:schemeClr val="bg1"/>
                </a:solidFill>
              </a:defRPr>
            </a:lvl3pPr>
            <a:lvl4pPr marL="130302" indent="-130302">
              <a:lnSpc>
                <a:spcPct val="107000"/>
              </a:lnSpc>
              <a:spcBef>
                <a:spcPts val="0"/>
              </a:spcBef>
              <a:spcAft>
                <a:spcPts val="1350"/>
              </a:spcAft>
              <a:buClr>
                <a:schemeClr val="accent2">
                  <a:lumMod val="20000"/>
                  <a:lumOff val="80000"/>
                </a:schemeClr>
              </a:buClr>
              <a:buFont typeface="Arial" panose="020B0604020202020204" pitchFamily="34" charset="0"/>
              <a:buChar char="•"/>
              <a:defRPr sz="1350">
                <a:solidFill>
                  <a:schemeClr val="bg1"/>
                </a:solidFill>
              </a:defRPr>
            </a:lvl4pPr>
            <a:lvl5pPr marL="130302" indent="-130302">
              <a:lnSpc>
                <a:spcPct val="107000"/>
              </a:lnSpc>
              <a:spcBef>
                <a:spcPts val="0"/>
              </a:spcBef>
              <a:spcAft>
                <a:spcPts val="1350"/>
              </a:spcAft>
              <a:buClr>
                <a:schemeClr val="accent2">
                  <a:lumMod val="20000"/>
                  <a:lumOff val="80000"/>
                </a:schemeClr>
              </a:buClr>
              <a:buFont typeface="Arial" panose="020B0604020202020204" pitchFamily="34" charset="0"/>
              <a:buChar char="•"/>
              <a:defRPr sz="13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p:nvCxnSpPr>
        <p:spPr>
          <a:xfrm>
            <a:off x="376237" y="1628264"/>
            <a:ext cx="481488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p:nvGrpSpPr>
        <p:grpSpPr>
          <a:xfrm>
            <a:off x="6008751" y="-690"/>
            <a:ext cx="3135249" cy="514488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356616" y="593856"/>
            <a:ext cx="4834509" cy="853182"/>
          </a:xfrm>
        </p:spPr>
        <p:txBody>
          <a:bodyPr wrap="square">
            <a:spAutoFit/>
          </a:bodyPr>
          <a:lstStyle>
            <a:lvl1pPr>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3516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and Content">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accent2"/>
                </a:solidFill>
              </a:defRPr>
            </a:lvl1pPr>
          </a:lstStyle>
          <a:p>
            <a:pPr lvl="0"/>
            <a:r>
              <a:rPr lang="en-US"/>
              <a:t>Click to edit Master text styles</a:t>
            </a:r>
          </a:p>
        </p:txBody>
      </p:sp>
      <p:sp>
        <p:nvSpPr>
          <p:cNvPr id="4" name="Slide Number Placeholder 3"/>
          <p:cNvSpPr>
            <a:spLocks noGrp="1"/>
          </p:cNvSpPr>
          <p:nvPr>
            <p:ph type="sldNum" sz="quarter" idx="14"/>
          </p:nvPr>
        </p:nvSpPr>
        <p:spPr/>
        <p:txBody>
          <a:bodyPr/>
          <a:lstStyle/>
          <a:p>
            <a:fld id="{3C6CC810-8AE6-0546-A0FC-DB7D2235F0EB}" type="slidenum">
              <a:rPr lang="en-US" smtClean="0"/>
              <a:t>‹#›</a:t>
            </a:fld>
            <a:endParaRPr lang="en-US"/>
          </a:p>
        </p:txBody>
      </p:sp>
      <p:sp>
        <p:nvSpPr>
          <p:cNvPr id="8" name="Rectangle 2"/>
          <p:cNvSpPr>
            <a:spLocks noGrp="1" noChangeArrowheads="1"/>
          </p:cNvSpPr>
          <p:nvPr>
            <p:ph type="title"/>
          </p:nvPr>
        </p:nvSpPr>
        <p:spPr bwMode="auto">
          <a:xfrm>
            <a:off x="457200" y="182880"/>
            <a:ext cx="8229600" cy="636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10" name="Content Placeholder 8"/>
          <p:cNvSpPr>
            <a:spLocks noGrp="1"/>
          </p:cNvSpPr>
          <p:nvPr>
            <p:ph sz="quarter" idx="15"/>
          </p:nvPr>
        </p:nvSpPr>
        <p:spPr>
          <a:xfrm>
            <a:off x="457200" y="1184908"/>
            <a:ext cx="8229600" cy="352044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21162407"/>
      </p:ext>
    </p:extLst>
  </p:cSld>
  <p:clrMapOvr>
    <a:masterClrMapping/>
  </p:clrMapOvr>
  <p:transition spd="slow">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397764" y="1776222"/>
            <a:ext cx="4793361" cy="3140964"/>
          </a:xfrm>
          <a:prstGeom prst="rect">
            <a:avLst/>
          </a:prstGeom>
        </p:spPr>
        <p:txBody>
          <a:bodyPr/>
          <a:lstStyle>
            <a:lvl1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bg1"/>
                </a:solidFill>
              </a:defRPr>
            </a:lvl1pPr>
            <a:lvl2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bg1"/>
                </a:solidFill>
              </a:defRPr>
            </a:lvl2pPr>
            <a:lvl3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bg1"/>
                </a:solidFill>
              </a:defRPr>
            </a:lvl3pPr>
            <a:lvl4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bg1"/>
                </a:solidFill>
              </a:defRPr>
            </a:lvl4pPr>
            <a:lvl5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p:nvCxnSpPr>
        <p:spPr>
          <a:xfrm>
            <a:off x="376237" y="1628264"/>
            <a:ext cx="481488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p:nvGrpSpPr>
        <p:grpSpPr>
          <a:xfrm>
            <a:off x="6008751" y="-690"/>
            <a:ext cx="3135249" cy="514488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800"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356616" y="593856"/>
            <a:ext cx="4834509" cy="853182"/>
          </a:xfrm>
        </p:spPr>
        <p:txBody>
          <a:bodyPr wrap="square">
            <a:spAutoFit/>
          </a:bodyPr>
          <a:lstStyle>
            <a:lvl1pPr>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87313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397764" y="1776222"/>
            <a:ext cx="4793361" cy="3140964"/>
          </a:xfrm>
          <a:prstGeom prst="rect">
            <a:avLst/>
          </a:prstGeom>
        </p:spPr>
        <p:txBody>
          <a:bodyPr/>
          <a:lstStyle>
            <a:lvl1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1pPr>
            <a:lvl2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2pPr>
            <a:lvl3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3pPr>
            <a:lvl4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4pPr>
            <a:lvl5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p:nvCxnSpPr>
        <p:spPr>
          <a:xfrm>
            <a:off x="376237" y="1628264"/>
            <a:ext cx="481488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p:nvGrpSpPr>
        <p:grpSpPr>
          <a:xfrm>
            <a:off x="6008751" y="-690"/>
            <a:ext cx="3135249" cy="514488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800"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356616" y="593856"/>
            <a:ext cx="4834509" cy="853182"/>
          </a:xfrm>
        </p:spPr>
        <p:txBody>
          <a:bodyPr wrap="square">
            <a:spAutoFit/>
          </a:bodyPr>
          <a:lstStyle>
            <a:lvl1pPr>
              <a:defRPr sz="3300"/>
            </a:lvl1pPr>
          </a:lstStyle>
          <a:p>
            <a:r>
              <a:rPr lang="en-US"/>
              <a:t>Click to edit Master title style</a:t>
            </a:r>
            <a:endParaRPr lang="en-US" dirty="0"/>
          </a:p>
        </p:txBody>
      </p:sp>
    </p:spTree>
    <p:extLst>
      <p:ext uri="{BB962C8B-B14F-4D97-AF65-F5344CB8AC3E}">
        <p14:creationId xmlns:p14="http://schemas.microsoft.com/office/powerpoint/2010/main" val="163030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397764" y="1776222"/>
            <a:ext cx="4793361" cy="3140964"/>
          </a:xfrm>
          <a:prstGeom prst="rect">
            <a:avLst/>
          </a:prstGeom>
        </p:spPr>
        <p:txBody>
          <a:bodyPr/>
          <a:lstStyle>
            <a:lvl1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bg1"/>
                </a:solidFill>
              </a:defRPr>
            </a:lvl1pPr>
            <a:lvl2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bg1"/>
                </a:solidFill>
              </a:defRPr>
            </a:lvl2pPr>
            <a:lvl3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bg1"/>
                </a:solidFill>
              </a:defRPr>
            </a:lvl3pPr>
            <a:lvl4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bg1"/>
                </a:solidFill>
              </a:defRPr>
            </a:lvl4pPr>
            <a:lvl5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p:nvCxnSpPr>
        <p:spPr>
          <a:xfrm>
            <a:off x="376237" y="1628264"/>
            <a:ext cx="481488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p:nvGrpSpPr>
        <p:grpSpPr>
          <a:xfrm>
            <a:off x="6008751" y="-690"/>
            <a:ext cx="3135249" cy="514488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356616" y="593856"/>
            <a:ext cx="4834509" cy="853182"/>
          </a:xfrm>
        </p:spPr>
        <p:txBody>
          <a:bodyPr wrap="square">
            <a:spAutoFit/>
          </a:bodyPr>
          <a:lstStyle>
            <a:lvl1pPr>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1799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397764" y="1776222"/>
            <a:ext cx="4793361" cy="3140964"/>
          </a:xfrm>
          <a:prstGeom prst="rect">
            <a:avLst/>
          </a:prstGeom>
        </p:spPr>
        <p:txBody>
          <a:bodyPr/>
          <a:lstStyle>
            <a:lvl1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bg1"/>
                </a:solidFill>
              </a:defRPr>
            </a:lvl1pPr>
            <a:lvl2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bg1"/>
                </a:solidFill>
              </a:defRPr>
            </a:lvl2pPr>
            <a:lvl3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bg1"/>
                </a:solidFill>
              </a:defRPr>
            </a:lvl3pPr>
            <a:lvl4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bg1"/>
                </a:solidFill>
              </a:defRPr>
            </a:lvl4pPr>
            <a:lvl5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p:nvCxnSpPr>
        <p:spPr>
          <a:xfrm>
            <a:off x="376237" y="1628264"/>
            <a:ext cx="481488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p:nvGrpSpPr>
        <p:grpSpPr>
          <a:xfrm>
            <a:off x="6008751" y="-690"/>
            <a:ext cx="3135249" cy="514488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p:nvSpPr>
        <p:spPr bwMode="black">
          <a:xfrm>
            <a:off x="7704980"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356616" y="593856"/>
            <a:ext cx="4834509" cy="853182"/>
          </a:xfrm>
        </p:spPr>
        <p:txBody>
          <a:bodyPr wrap="square">
            <a:spAutoFit/>
          </a:bodyPr>
          <a:lstStyle>
            <a:lvl1pPr>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72118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p:ph sz="quarter" idx="10"/>
          </p:nvPr>
        </p:nvSpPr>
        <p:spPr>
          <a:xfrm>
            <a:off x="2791205" y="1776222"/>
            <a:ext cx="4538551" cy="3140964"/>
          </a:xfrm>
          <a:prstGeom prst="rect">
            <a:avLst/>
          </a:prstGeom>
        </p:spPr>
        <p:txBody>
          <a:bodyPr/>
          <a:lstStyle>
            <a:lvl1pPr marL="130302" indent="-130302">
              <a:lnSpc>
                <a:spcPct val="107000"/>
              </a:lnSpc>
              <a:spcBef>
                <a:spcPts val="0"/>
              </a:spcBef>
              <a:spcAft>
                <a:spcPts val="1350"/>
              </a:spcAft>
              <a:buClr>
                <a:schemeClr val="accent2"/>
              </a:buClr>
              <a:buFont typeface="Arial" panose="020B0604020202020204" pitchFamily="34" charset="0"/>
              <a:buChar char="•"/>
              <a:defRPr sz="1350">
                <a:solidFill>
                  <a:schemeClr val="tx1"/>
                </a:solidFill>
              </a:defRPr>
            </a:lvl1pPr>
            <a:lvl2pPr marL="130302" indent="-130302">
              <a:lnSpc>
                <a:spcPct val="107000"/>
              </a:lnSpc>
              <a:spcBef>
                <a:spcPts val="0"/>
              </a:spcBef>
              <a:spcAft>
                <a:spcPts val="1350"/>
              </a:spcAft>
              <a:buClr>
                <a:schemeClr val="accent2"/>
              </a:buClr>
              <a:buFont typeface="Arial" panose="020B0604020202020204" pitchFamily="34" charset="0"/>
              <a:buChar char="•"/>
              <a:defRPr sz="1350">
                <a:solidFill>
                  <a:schemeClr val="tx1"/>
                </a:solidFill>
              </a:defRPr>
            </a:lvl2pPr>
            <a:lvl3pPr marL="130302" indent="-130302">
              <a:lnSpc>
                <a:spcPct val="107000"/>
              </a:lnSpc>
              <a:spcBef>
                <a:spcPts val="0"/>
              </a:spcBef>
              <a:spcAft>
                <a:spcPts val="1350"/>
              </a:spcAft>
              <a:buClr>
                <a:schemeClr val="accent2"/>
              </a:buClr>
              <a:buFont typeface="Arial" panose="020B0604020202020204" pitchFamily="34" charset="0"/>
              <a:buChar char="•"/>
              <a:defRPr sz="1350">
                <a:solidFill>
                  <a:schemeClr val="tx1"/>
                </a:solidFill>
              </a:defRPr>
            </a:lvl3pPr>
            <a:lvl4pPr marL="130302" indent="-130302">
              <a:lnSpc>
                <a:spcPct val="107000"/>
              </a:lnSpc>
              <a:spcBef>
                <a:spcPts val="0"/>
              </a:spcBef>
              <a:spcAft>
                <a:spcPts val="1350"/>
              </a:spcAft>
              <a:buClr>
                <a:schemeClr val="accent2"/>
              </a:buClr>
              <a:buFont typeface="Arial" panose="020B0604020202020204" pitchFamily="34" charset="0"/>
              <a:buChar char="•"/>
              <a:defRPr sz="1350">
                <a:solidFill>
                  <a:schemeClr val="tx1"/>
                </a:solidFill>
              </a:defRPr>
            </a:lvl4pPr>
            <a:lvl5pPr marL="130302" indent="-130302">
              <a:lnSpc>
                <a:spcPct val="107000"/>
              </a:lnSpc>
              <a:spcBef>
                <a:spcPts val="0"/>
              </a:spcBef>
              <a:spcAft>
                <a:spcPts val="1350"/>
              </a:spcAft>
              <a:buClr>
                <a:schemeClr val="accent2"/>
              </a:buClr>
              <a:buFont typeface="Arial" panose="020B0604020202020204" pitchFamily="34" charset="0"/>
              <a:buChar char="•"/>
              <a:defRPr sz="13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p:nvCxnSpPr>
        <p:spPr>
          <a:xfrm>
            <a:off x="2791205" y="1628264"/>
            <a:ext cx="453855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p:nvGrpSpPr>
        <p:grpSpPr>
          <a:xfrm>
            <a:off x="1" y="-690"/>
            <a:ext cx="2335875" cy="514488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2770632" y="593856"/>
            <a:ext cx="4559124" cy="853182"/>
          </a:xfrm>
        </p:spPr>
        <p:txBody>
          <a:bodyPr wrap="square">
            <a:spAutoFit/>
          </a:bodyPr>
          <a:lstStyle>
            <a:lvl1pPr>
              <a:defRPr sz="33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ED98F5D-AA42-4DA4-9F3D-D3CBAD7AC2CD}"/>
              </a:ext>
            </a:extLst>
          </p:cNvPr>
          <p:cNvSpPr txBox="1"/>
          <p:nvPr userDrawn="1"/>
        </p:nvSpPr>
        <p:spPr>
          <a:xfrm>
            <a:off x="4932045" y="4900586"/>
            <a:ext cx="357416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273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p:ph sz="quarter" idx="10"/>
          </p:nvPr>
        </p:nvSpPr>
        <p:spPr>
          <a:xfrm>
            <a:off x="2791205" y="1776222"/>
            <a:ext cx="4538551" cy="3140964"/>
          </a:xfrm>
          <a:prstGeom prst="rect">
            <a:avLst/>
          </a:prstGeom>
        </p:spPr>
        <p:txBody>
          <a:bodyPr/>
          <a:lstStyle>
            <a:lvl1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tx1"/>
                </a:solidFill>
              </a:defRPr>
            </a:lvl1pPr>
            <a:lvl2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tx1"/>
                </a:solidFill>
              </a:defRPr>
            </a:lvl2pPr>
            <a:lvl3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tx1"/>
                </a:solidFill>
              </a:defRPr>
            </a:lvl3pPr>
            <a:lvl4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tx1"/>
                </a:solidFill>
              </a:defRPr>
            </a:lvl4pPr>
            <a:lvl5pPr marL="130302" indent="-130302">
              <a:lnSpc>
                <a:spcPct val="107000"/>
              </a:lnSpc>
              <a:spcBef>
                <a:spcPts val="0"/>
              </a:spcBef>
              <a:spcAft>
                <a:spcPts val="1350"/>
              </a:spcAft>
              <a:buClr>
                <a:schemeClr val="accent4"/>
              </a:buClr>
              <a:buFont typeface="Arial" panose="020B0604020202020204" pitchFamily="34" charset="0"/>
              <a:buChar char="•"/>
              <a:defRPr sz="13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p:nvCxnSpPr>
        <p:spPr>
          <a:xfrm>
            <a:off x="2791205" y="1628264"/>
            <a:ext cx="453855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p:nvGrpSpPr>
        <p:grpSpPr>
          <a:xfrm>
            <a:off x="1" y="-690"/>
            <a:ext cx="2335875" cy="514488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2770632" y="593856"/>
            <a:ext cx="4559124" cy="853182"/>
          </a:xfrm>
        </p:spPr>
        <p:txBody>
          <a:bodyPr wrap="square">
            <a:spAutoFit/>
          </a:bodyPr>
          <a:lstStyle>
            <a:lvl1pPr>
              <a:defRPr sz="3300"/>
            </a:lvl1pPr>
          </a:lstStyle>
          <a:p>
            <a:r>
              <a:rPr lang="en-US"/>
              <a:t>Click to edit Master title style</a:t>
            </a:r>
            <a:endParaRPr lang="en-US" dirty="0"/>
          </a:p>
        </p:txBody>
      </p:sp>
    </p:spTree>
    <p:extLst>
      <p:ext uri="{BB962C8B-B14F-4D97-AF65-F5344CB8AC3E}">
        <p14:creationId xmlns:p14="http://schemas.microsoft.com/office/powerpoint/2010/main" val="14497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p:ph sz="quarter" idx="10"/>
          </p:nvPr>
        </p:nvSpPr>
        <p:spPr>
          <a:xfrm>
            <a:off x="2791205" y="1776222"/>
            <a:ext cx="4538551" cy="3140964"/>
          </a:xfrm>
          <a:prstGeom prst="rect">
            <a:avLst/>
          </a:prstGeom>
        </p:spPr>
        <p:txBody>
          <a:bodyPr/>
          <a:lstStyle>
            <a:lvl1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1pPr>
            <a:lvl2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2pPr>
            <a:lvl3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3pPr>
            <a:lvl4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4pPr>
            <a:lvl5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p:nvCxnSpPr>
        <p:spPr>
          <a:xfrm>
            <a:off x="2791205" y="1628264"/>
            <a:ext cx="453855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p:nvGrpSpPr>
        <p:grpSpPr>
          <a:xfrm>
            <a:off x="1" y="-690"/>
            <a:ext cx="2335875" cy="514488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800"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2770632" y="593856"/>
            <a:ext cx="4559124" cy="853182"/>
          </a:xfrm>
        </p:spPr>
        <p:txBody>
          <a:bodyPr wrap="square">
            <a:spAutoFit/>
          </a:bodyPr>
          <a:lstStyle>
            <a:lvl1pPr>
              <a:defRPr sz="3300"/>
            </a:lvl1pPr>
          </a:lstStyle>
          <a:p>
            <a:r>
              <a:rPr lang="en-US"/>
              <a:t>Click to edit Master title style</a:t>
            </a:r>
            <a:endParaRPr lang="en-US" dirty="0"/>
          </a:p>
        </p:txBody>
      </p:sp>
    </p:spTree>
    <p:extLst>
      <p:ext uri="{BB962C8B-B14F-4D97-AF65-F5344CB8AC3E}">
        <p14:creationId xmlns:p14="http://schemas.microsoft.com/office/powerpoint/2010/main" val="361617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p:nvSpPr>
        <p:spPr>
          <a:xfrm>
            <a:off x="2" y="-1381"/>
            <a:ext cx="1354245" cy="514488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354247" y="-1"/>
            <a:ext cx="981629" cy="514314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p:ph sz="quarter" idx="10"/>
          </p:nvPr>
        </p:nvSpPr>
        <p:spPr>
          <a:xfrm>
            <a:off x="2791205" y="1776222"/>
            <a:ext cx="4538551" cy="3140964"/>
          </a:xfrm>
          <a:prstGeom prst="rect">
            <a:avLst/>
          </a:prstGeom>
        </p:spPr>
        <p:txBody>
          <a:bodyPr/>
          <a:lstStyle>
            <a:lvl1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1pPr>
            <a:lvl2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2pPr>
            <a:lvl3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3pPr>
            <a:lvl4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4pPr>
            <a:lvl5pPr marL="130302" indent="-130302">
              <a:lnSpc>
                <a:spcPct val="107000"/>
              </a:lnSpc>
              <a:spcBef>
                <a:spcPts val="0"/>
              </a:spcBef>
              <a:spcAft>
                <a:spcPts val="1350"/>
              </a:spcAft>
              <a:buClr>
                <a:schemeClr val="accent6"/>
              </a:buClr>
              <a:buFont typeface="Arial" panose="020B0604020202020204" pitchFamily="34" charset="0"/>
              <a:buChar char="•"/>
              <a:defRPr sz="13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p:nvCxnSpPr>
        <p:spPr>
          <a:xfrm>
            <a:off x="2791205" y="1628264"/>
            <a:ext cx="453855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p:nvSpPr>
        <p:spPr bwMode="gray">
          <a:xfrm flipV="1">
            <a:off x="983915" y="1"/>
            <a:ext cx="370332" cy="5143502"/>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p:nvSpPr>
        <p:spPr bwMode="gray">
          <a:xfrm rot="10800000" flipH="1" flipV="1">
            <a:off x="1965545" y="1"/>
            <a:ext cx="370331" cy="5143148"/>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350"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2770632" y="593856"/>
            <a:ext cx="4559124" cy="853182"/>
          </a:xfrm>
        </p:spPr>
        <p:txBody>
          <a:bodyPr wrap="square">
            <a:spAutoFit/>
          </a:bodyPr>
          <a:lstStyle>
            <a:lvl1pPr>
              <a:defRPr sz="3300"/>
            </a:lvl1pPr>
          </a:lstStyle>
          <a:p>
            <a:r>
              <a:rPr lang="en-US"/>
              <a:t>Click to edit Master title style</a:t>
            </a:r>
            <a:endParaRPr lang="en-US" dirty="0"/>
          </a:p>
        </p:txBody>
      </p:sp>
    </p:spTree>
    <p:extLst>
      <p:ext uri="{BB962C8B-B14F-4D97-AF65-F5344CB8AC3E}">
        <p14:creationId xmlns:p14="http://schemas.microsoft.com/office/powerpoint/2010/main" val="405876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p:nvSpPr>
        <p:spPr>
          <a:xfrm>
            <a:off x="1" y="-1381"/>
            <a:ext cx="1354244" cy="51448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354247" y="-1"/>
            <a:ext cx="981629" cy="51431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p:ph sz="quarter" idx="10"/>
          </p:nvPr>
        </p:nvSpPr>
        <p:spPr>
          <a:xfrm>
            <a:off x="2791205" y="1776222"/>
            <a:ext cx="4538551" cy="3140964"/>
          </a:xfrm>
          <a:prstGeom prst="rect">
            <a:avLst/>
          </a:prstGeom>
        </p:spPr>
        <p:txBody>
          <a:bodyPr/>
          <a:lstStyle>
            <a:lvl1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tx1"/>
                </a:solidFill>
              </a:defRPr>
            </a:lvl1pPr>
            <a:lvl2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tx1"/>
                </a:solidFill>
              </a:defRPr>
            </a:lvl2pPr>
            <a:lvl3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tx1"/>
                </a:solidFill>
              </a:defRPr>
            </a:lvl3pPr>
            <a:lvl4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tx1"/>
                </a:solidFill>
              </a:defRPr>
            </a:lvl4pPr>
            <a:lvl5pPr marL="130302" indent="-130302">
              <a:lnSpc>
                <a:spcPct val="107000"/>
              </a:lnSpc>
              <a:spcBef>
                <a:spcPts val="0"/>
              </a:spcBef>
              <a:spcAft>
                <a:spcPts val="1350"/>
              </a:spcAft>
              <a:buClr>
                <a:schemeClr val="accent5"/>
              </a:buClr>
              <a:buFont typeface="Arial" panose="020B0604020202020204" pitchFamily="34" charset="0"/>
              <a:buChar char="•"/>
              <a:defRPr sz="13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p:nvCxnSpPr>
        <p:spPr>
          <a:xfrm>
            <a:off x="2791205" y="1628264"/>
            <a:ext cx="453855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p:nvSpPr>
        <p:spPr bwMode="gray">
          <a:xfrm flipV="1">
            <a:off x="983915" y="1"/>
            <a:ext cx="370332" cy="5143502"/>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p:nvSpPr>
        <p:spPr bwMode="gray">
          <a:xfrm rot="10800000" flipH="1" flipV="1">
            <a:off x="1965544" y="1"/>
            <a:ext cx="370331" cy="5143148"/>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2770632" y="593856"/>
            <a:ext cx="4559124" cy="853182"/>
          </a:xfrm>
        </p:spPr>
        <p:txBody>
          <a:bodyPr wrap="square">
            <a:spAutoFit/>
          </a:bodyPr>
          <a:lstStyle>
            <a:lvl1pPr>
              <a:defRPr sz="3300"/>
            </a:lvl1pPr>
          </a:lstStyle>
          <a:p>
            <a:r>
              <a:rPr lang="en-US"/>
              <a:t>Click to edit Master title style</a:t>
            </a:r>
            <a:endParaRPr lang="en-US" dirty="0"/>
          </a:p>
        </p:txBody>
      </p:sp>
    </p:spTree>
    <p:extLst>
      <p:ext uri="{BB962C8B-B14F-4D97-AF65-F5344CB8AC3E}">
        <p14:creationId xmlns:p14="http://schemas.microsoft.com/office/powerpoint/2010/main" val="228490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371475" y="4899671"/>
            <a:ext cx="7867268" cy="88631"/>
          </a:xfrm>
          <a:prstGeom prst="rect">
            <a:avLst/>
          </a:prstGeom>
        </p:spPr>
        <p:txBody>
          <a:bodyPr vert="horz" wrap="square" lIns="0" tIns="0" rIns="0" bIns="0" rtlCol="0" anchor="b">
            <a:spAutoFit/>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42379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3585806142"/>
      </p:ext>
    </p:extLst>
  </p:cSld>
  <p:clrMapOvr>
    <a:masterClrMapping/>
  </p:clrMapOvr>
  <p:transition spd="slow">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370642" y="816101"/>
            <a:ext cx="8391167" cy="205740"/>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35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52073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371475" y="4899688"/>
            <a:ext cx="7867268" cy="88614"/>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371475" y="423811"/>
            <a:ext cx="8390334" cy="329642"/>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370642" y="816101"/>
            <a:ext cx="8391167" cy="205740"/>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35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232B6D46-99C6-4A86-8057-8450133A4AA8}"/>
              </a:ext>
            </a:extLst>
          </p:cNvPr>
          <p:cNvSpPr txBox="1"/>
          <p:nvPr userDrawn="1"/>
        </p:nvSpPr>
        <p:spPr>
          <a:xfrm>
            <a:off x="4932045" y="4900586"/>
            <a:ext cx="357416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8838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371475" y="1289305"/>
            <a:ext cx="4099940"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4661869" y="1289305"/>
            <a:ext cx="4099940"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0FFB956A-9287-4404-A4B2-A3A53BC93F63}"/>
              </a:ext>
            </a:extLst>
          </p:cNvPr>
          <p:cNvSpPr txBox="1"/>
          <p:nvPr userDrawn="1"/>
        </p:nvSpPr>
        <p:spPr>
          <a:xfrm>
            <a:off x="4932045" y="4900586"/>
            <a:ext cx="357416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3602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371475" y="1289305"/>
            <a:ext cx="2674620"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3234690" y="1289305"/>
            <a:ext cx="2674620"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6087189" y="1289305"/>
            <a:ext cx="2674620"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C41093D2-6585-419A-9C70-622FBF7494A0}"/>
              </a:ext>
            </a:extLst>
          </p:cNvPr>
          <p:cNvSpPr txBox="1"/>
          <p:nvPr userDrawn="1"/>
        </p:nvSpPr>
        <p:spPr>
          <a:xfrm>
            <a:off x="4932045" y="4900586"/>
            <a:ext cx="357416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979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p:nvGrpSpPr>
        <p:grpSpPr>
          <a:xfrm>
            <a:off x="-1392" y="3984555"/>
            <a:ext cx="9146783" cy="1158945"/>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71475" y="4205287"/>
            <a:ext cx="8389619"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a:p>
        </p:txBody>
      </p:sp>
      <p:sp>
        <p:nvSpPr>
          <p:cNvPr id="12" name="TextBox 11"/>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371475" y="1289305"/>
            <a:ext cx="8390334" cy="2309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96831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p:nvGrpSpPr>
        <p:grpSpPr>
          <a:xfrm>
            <a:off x="-1392" y="3984555"/>
            <a:ext cx="9146783" cy="1158945"/>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371475" y="4205287"/>
            <a:ext cx="8389619"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371475" y="1289305"/>
            <a:ext cx="8390334" cy="2309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73963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p:nvGrpSpPr>
        <p:grpSpPr>
          <a:xfrm>
            <a:off x="-1392" y="3984555"/>
            <a:ext cx="9146783" cy="1158945"/>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370642" y="4205287"/>
            <a:ext cx="8390453"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4">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371475" y="1289305"/>
            <a:ext cx="8390334" cy="2309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994766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p:nvGrpSpPr>
        <p:grpSpPr>
          <a:xfrm>
            <a:off x="-1392" y="3984555"/>
            <a:ext cx="9146783" cy="1158945"/>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370642" y="4205287"/>
            <a:ext cx="8390453" cy="696791"/>
          </a:xfrm>
          <a:prstGeom prst="rect">
            <a:avLst/>
          </a:prstGeom>
        </p:spPr>
        <p:txBody>
          <a:bodyPr anchor="ctr"/>
          <a:lstStyle>
            <a:lvl1pPr marL="0" indent="0">
              <a:lnSpc>
                <a:spcPct val="89000"/>
              </a:lnSpc>
              <a:spcBef>
                <a:spcPts val="0"/>
              </a:spcBef>
              <a:spcAft>
                <a:spcPts val="900"/>
              </a:spcAft>
              <a:buNone/>
              <a:defRPr sz="2100">
                <a:solidFill>
                  <a:schemeClr val="tx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371475" y="1289305"/>
            <a:ext cx="8390334" cy="2309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603083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p:nvGrpSpPr>
        <p:grpSpPr>
          <a:xfrm>
            <a:off x="-1392" y="3984555"/>
            <a:ext cx="9146783" cy="1158945"/>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71475" y="4205287"/>
            <a:ext cx="8389619"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371475" y="1289305"/>
            <a:ext cx="8390334" cy="2309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6046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p:nvGrpSpPr>
        <p:grpSpPr>
          <a:xfrm>
            <a:off x="-1392" y="3984555"/>
            <a:ext cx="9146783" cy="1158945"/>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71475" y="4205287"/>
            <a:ext cx="8389619"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371475" y="1289305"/>
            <a:ext cx="8390334" cy="2309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370642" y="816103"/>
            <a:ext cx="8391167" cy="199430"/>
          </a:xfrm>
          <a:prstGeom prst="rect">
            <a:avLst/>
          </a:prstGeom>
        </p:spPr>
        <p:txBody>
          <a:bodyPr>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362980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
        <p:nvSpPr>
          <p:cNvPr id="10"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accent2"/>
                </a:solidFill>
              </a:defRPr>
            </a:lvl1pPr>
          </a:lstStyle>
          <a:p>
            <a:pPr lvl="0"/>
            <a:r>
              <a:rPr lang="en-US"/>
              <a:t>Click to edit Master text styles</a:t>
            </a:r>
          </a:p>
        </p:txBody>
      </p:sp>
      <p:sp>
        <p:nvSpPr>
          <p:cNvPr id="11" name="Title 10"/>
          <p:cNvSpPr>
            <a:spLocks noGrp="1" noChangeArrowheads="1"/>
          </p:cNvSpPr>
          <p:nvPr>
            <p:ph type="title"/>
          </p:nvPr>
        </p:nvSpPr>
        <p:spPr bwMode="auto">
          <a:xfrm>
            <a:off x="457200" y="182880"/>
            <a:ext cx="8229600" cy="636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577001073"/>
      </p:ext>
    </p:extLst>
  </p:cSld>
  <p:clrMapOvr>
    <a:masterClrMapping/>
  </p:clrMapOvr>
  <p:transition spd="slow">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4286250" y="285750"/>
            <a:ext cx="51435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5143502"/>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4937760" y="109912"/>
            <a:ext cx="3833622" cy="643541"/>
          </a:xfrm>
          <a:prstGeom prst="rect">
            <a:avLst/>
          </a:prstGeom>
        </p:spPr>
        <p:txBody>
          <a:bodyPr anchor="b">
            <a:spAutoFit/>
          </a:bodyPr>
          <a:lstStyle>
            <a:lvl1pPr marL="0" indent="0">
              <a:lnSpc>
                <a:spcPct val="82000"/>
              </a:lnSpc>
              <a:buNone/>
              <a:defRPr sz="255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37760" y="816103"/>
            <a:ext cx="3833622" cy="199430"/>
          </a:xfrm>
          <a:prstGeom prst="rect">
            <a:avLst/>
          </a:prstGeom>
        </p:spPr>
        <p:txBody>
          <a:bodyPr>
            <a:spAutoFit/>
          </a:bodyPr>
          <a:lstStyle>
            <a:lvl1pPr marL="0" indent="0">
              <a:lnSpc>
                <a:spcPct val="96000"/>
              </a:lnSpc>
              <a:spcBef>
                <a:spcPts val="675"/>
              </a:spcBef>
              <a:buNone/>
              <a:defRPr sz="135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37760" y="1289305"/>
            <a:ext cx="3833622" cy="3511292"/>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371474" y="4899671"/>
            <a:ext cx="383362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371475" y="94170"/>
            <a:ext cx="3833621" cy="659283"/>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371475" y="1289304"/>
            <a:ext cx="3833621" cy="35112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370642" y="816103"/>
            <a:ext cx="3833621"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4937760" y="4899671"/>
            <a:ext cx="3369515"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2">
                    <a:lumMod val="60000"/>
                    <a:lumOff val="4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309272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4286250" y="285750"/>
            <a:ext cx="51435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2"/>
            <a:ext cx="370332" cy="5143502"/>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4937760" y="109912"/>
            <a:ext cx="3833622" cy="643541"/>
          </a:xfrm>
          <a:prstGeom prst="rect">
            <a:avLst/>
          </a:prstGeom>
        </p:spPr>
        <p:txBody>
          <a:bodyPr anchor="b">
            <a:spAutoFit/>
          </a:bodyPr>
          <a:lstStyle>
            <a:lvl1pPr marL="0" indent="0">
              <a:lnSpc>
                <a:spcPct val="82000"/>
              </a:lnSpc>
              <a:buNone/>
              <a:defRPr sz="255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37760" y="816103"/>
            <a:ext cx="3833622" cy="199430"/>
          </a:xfrm>
          <a:prstGeom prst="rect">
            <a:avLst/>
          </a:prstGeom>
        </p:spPr>
        <p:txBody>
          <a:bodyPr>
            <a:spAutoFit/>
          </a:bodyPr>
          <a:lstStyle>
            <a:lvl1pPr marL="0" indent="0">
              <a:lnSpc>
                <a:spcPct val="96000"/>
              </a:lnSpc>
              <a:spcBef>
                <a:spcPts val="675"/>
              </a:spcBef>
              <a:buNone/>
              <a:defRPr sz="135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37760" y="1289304"/>
            <a:ext cx="3833622" cy="351129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371474" y="4899671"/>
            <a:ext cx="383362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371475" y="94170"/>
            <a:ext cx="3833621" cy="659283"/>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371475" y="1289304"/>
            <a:ext cx="3833621" cy="35112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370642" y="816103"/>
            <a:ext cx="3833621"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4937760" y="4899671"/>
            <a:ext cx="3369515"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2">
                    <a:lumMod val="20000"/>
                    <a:lumOff val="8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422768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4286250" y="285750"/>
            <a:ext cx="51435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5"/>
            <a:ext cx="370332" cy="5143502"/>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4937760" y="109912"/>
            <a:ext cx="3833622" cy="643541"/>
          </a:xfrm>
          <a:prstGeom prst="rect">
            <a:avLst/>
          </a:prstGeom>
        </p:spPr>
        <p:txBody>
          <a:bodyPr anchor="b">
            <a:spAutoFit/>
          </a:bodyPr>
          <a:lstStyle>
            <a:lvl1pPr marL="0" indent="0">
              <a:lnSpc>
                <a:spcPct val="82000"/>
              </a:lnSpc>
              <a:buNone/>
              <a:defRPr sz="255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37760" y="816103"/>
            <a:ext cx="3833622" cy="199430"/>
          </a:xfrm>
          <a:prstGeom prst="rect">
            <a:avLst/>
          </a:prstGeom>
        </p:spPr>
        <p:txBody>
          <a:bodyPr>
            <a:spAutoFit/>
          </a:bodyPr>
          <a:lstStyle>
            <a:lvl1pPr marL="0" indent="0">
              <a:lnSpc>
                <a:spcPct val="96000"/>
              </a:lnSpc>
              <a:spcBef>
                <a:spcPts val="675"/>
              </a:spcBef>
              <a:buNone/>
              <a:defRPr sz="135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37760" y="1289304"/>
            <a:ext cx="3833622" cy="351129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371474" y="4899671"/>
            <a:ext cx="383362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4">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371475" y="94170"/>
            <a:ext cx="3833621" cy="659283"/>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371475" y="1289304"/>
            <a:ext cx="3833621" cy="35112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370642" y="816103"/>
            <a:ext cx="3833621"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4937760" y="4899671"/>
            <a:ext cx="3369515"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4">
                    <a:lumMod val="60000"/>
                    <a:lumOff val="4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1539339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4286250" y="285750"/>
            <a:ext cx="5143500" cy="4572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5"/>
            <a:ext cx="370332" cy="5143502"/>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4937760" y="109912"/>
            <a:ext cx="3833622" cy="643541"/>
          </a:xfrm>
          <a:prstGeom prst="rect">
            <a:avLst/>
          </a:prstGeom>
        </p:spPr>
        <p:txBody>
          <a:bodyPr anchor="b">
            <a:spAutoFit/>
          </a:bodyPr>
          <a:lstStyle>
            <a:lvl1pPr marL="0" indent="0">
              <a:lnSpc>
                <a:spcPct val="82000"/>
              </a:lnSpc>
              <a:buNone/>
              <a:defRPr sz="2550">
                <a:solidFill>
                  <a:schemeClr val="tx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37760" y="816103"/>
            <a:ext cx="3833622" cy="199430"/>
          </a:xfrm>
          <a:prstGeom prst="rect">
            <a:avLst/>
          </a:prstGeom>
        </p:spPr>
        <p:txBody>
          <a:bodyPr>
            <a:spAutoFit/>
          </a:bodyPr>
          <a:lstStyle>
            <a:lvl1pPr marL="0" indent="0">
              <a:lnSpc>
                <a:spcPct val="96000"/>
              </a:lnSpc>
              <a:spcBef>
                <a:spcPts val="675"/>
              </a:spcBef>
              <a:buNone/>
              <a:defRPr sz="1350">
                <a:solidFill>
                  <a:schemeClr val="tx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37760" y="1289304"/>
            <a:ext cx="3833622" cy="3511296"/>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371474" y="4899671"/>
            <a:ext cx="383362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371475" y="94170"/>
            <a:ext cx="3827907" cy="659283"/>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371475" y="1289304"/>
            <a:ext cx="3833621" cy="35112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370642" y="816103"/>
            <a:ext cx="3833621"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4937760" y="4899671"/>
            <a:ext cx="3369515"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5">
                    <a:lumMod val="60000"/>
                    <a:lumOff val="4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1311630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4286250" y="285750"/>
            <a:ext cx="51435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5"/>
            <a:ext cx="370332" cy="5143502"/>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4937760" y="109912"/>
            <a:ext cx="3833622" cy="643541"/>
          </a:xfrm>
          <a:prstGeom prst="rect">
            <a:avLst/>
          </a:prstGeom>
        </p:spPr>
        <p:txBody>
          <a:bodyPr anchor="b">
            <a:spAutoFit/>
          </a:bodyPr>
          <a:lstStyle>
            <a:lvl1pPr marL="0" indent="0">
              <a:lnSpc>
                <a:spcPct val="82000"/>
              </a:lnSpc>
              <a:buNone/>
              <a:defRPr sz="255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37760" y="816103"/>
            <a:ext cx="3833622" cy="199430"/>
          </a:xfrm>
          <a:prstGeom prst="rect">
            <a:avLst/>
          </a:prstGeom>
        </p:spPr>
        <p:txBody>
          <a:bodyPr>
            <a:spAutoFit/>
          </a:bodyPr>
          <a:lstStyle>
            <a:lvl1pPr marL="0" indent="0">
              <a:lnSpc>
                <a:spcPct val="96000"/>
              </a:lnSpc>
              <a:spcBef>
                <a:spcPts val="675"/>
              </a:spcBef>
              <a:buNone/>
              <a:defRPr sz="135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37760" y="1289304"/>
            <a:ext cx="3833622" cy="351129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371474" y="4899671"/>
            <a:ext cx="383362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371475" y="94170"/>
            <a:ext cx="3833621" cy="659283"/>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371475" y="1289304"/>
            <a:ext cx="3833621" cy="35112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370642" y="816103"/>
            <a:ext cx="3833621"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4937760" y="4899671"/>
            <a:ext cx="3369515"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5">
                    <a:lumMod val="40000"/>
                    <a:lumOff val="6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1601729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4286250" y="285750"/>
            <a:ext cx="5143500" cy="4572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5"/>
            <a:ext cx="370332" cy="5143502"/>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4937760" y="109912"/>
            <a:ext cx="3833622" cy="643541"/>
          </a:xfrm>
          <a:prstGeom prst="rect">
            <a:avLst/>
          </a:prstGeom>
        </p:spPr>
        <p:txBody>
          <a:bodyPr anchor="b">
            <a:spAutoFit/>
          </a:bodyPr>
          <a:lstStyle>
            <a:lvl1pPr marL="0" indent="0">
              <a:lnSpc>
                <a:spcPct val="82000"/>
              </a:lnSpc>
              <a:buNone/>
              <a:defRPr sz="255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37760" y="816103"/>
            <a:ext cx="3833622" cy="199430"/>
          </a:xfrm>
          <a:prstGeom prst="rect">
            <a:avLst/>
          </a:prstGeom>
        </p:spPr>
        <p:txBody>
          <a:bodyPr>
            <a:spAutoFit/>
          </a:bodyPr>
          <a:lstStyle>
            <a:lvl1pPr marL="0" indent="0">
              <a:lnSpc>
                <a:spcPct val="96000"/>
              </a:lnSpc>
              <a:spcBef>
                <a:spcPts val="675"/>
              </a:spcBef>
              <a:buNone/>
              <a:defRPr sz="135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37760" y="1289304"/>
            <a:ext cx="3833622" cy="351129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371474" y="4899671"/>
            <a:ext cx="383362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371475" y="94170"/>
            <a:ext cx="3833621" cy="659283"/>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371475" y="1289304"/>
            <a:ext cx="3833621" cy="35112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370642" y="816103"/>
            <a:ext cx="3833621"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4937760" y="4899671"/>
            <a:ext cx="3369515"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5">
                    <a:lumMod val="60000"/>
                    <a:lumOff val="4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141035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p:nvSpPr>
        <p:spPr bwMode="gray">
          <a:xfrm>
            <a:off x="5650221" y="0"/>
            <a:ext cx="349378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89904" y="432054"/>
            <a:ext cx="2682622" cy="436854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371474" y="4899671"/>
            <a:ext cx="4821174"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371475" y="423811"/>
            <a:ext cx="4819650" cy="329642"/>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370642" y="816103"/>
            <a:ext cx="4819650"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p:nvSpPr>
        <p:spPr bwMode="gray">
          <a:xfrm flipH="1">
            <a:off x="5650220" y="0"/>
            <a:ext cx="370332" cy="51435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Tree>
    <p:extLst>
      <p:ext uri="{BB962C8B-B14F-4D97-AF65-F5344CB8AC3E}">
        <p14:creationId xmlns:p14="http://schemas.microsoft.com/office/powerpoint/2010/main" val="252691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p:nvSpPr>
        <p:spPr bwMode="gray">
          <a:xfrm>
            <a:off x="5650221" y="0"/>
            <a:ext cx="349378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p:nvSpPr>
        <p:spPr bwMode="gray">
          <a:xfrm flipH="1">
            <a:off x="5644257" y="0"/>
            <a:ext cx="370332" cy="51435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89904" y="432054"/>
            <a:ext cx="2682622" cy="436854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371474" y="4899671"/>
            <a:ext cx="4821174"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371475" y="423811"/>
            <a:ext cx="4819650" cy="329642"/>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370642" y="816103"/>
            <a:ext cx="4819650"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301572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p:nvSpPr>
        <p:spPr bwMode="gray">
          <a:xfrm>
            <a:off x="5650221" y="0"/>
            <a:ext cx="349378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p:nvSpPr>
        <p:spPr bwMode="gray">
          <a:xfrm flipH="1">
            <a:off x="5644257" y="0"/>
            <a:ext cx="370332" cy="51435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89904" y="432054"/>
            <a:ext cx="2682622" cy="436854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371474" y="4899671"/>
            <a:ext cx="4821174"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3">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371475" y="423811"/>
            <a:ext cx="4819650" cy="329642"/>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370642" y="816103"/>
            <a:ext cx="4819650"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709716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p:nvSpPr>
        <p:spPr bwMode="gray">
          <a:xfrm>
            <a:off x="5650221" y="0"/>
            <a:ext cx="3493780" cy="51435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p:nvSpPr>
        <p:spPr bwMode="gray">
          <a:xfrm flipH="1">
            <a:off x="5644257" y="0"/>
            <a:ext cx="370332" cy="51435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89904" y="432054"/>
            <a:ext cx="2682622" cy="4368546"/>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371474" y="4899671"/>
            <a:ext cx="4821174"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371475" y="423811"/>
            <a:ext cx="4819650" cy="329642"/>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370642" y="816103"/>
            <a:ext cx="4819650"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21035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2 Column Conten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457200" y="1097279"/>
            <a:ext cx="4023360" cy="3608071"/>
          </a:xfrm>
        </p:spPr>
        <p:txBody>
          <a:bodyPr/>
          <a:lstStyle>
            <a:lvl1pPr>
              <a:defRPr sz="1600"/>
            </a:lvl1pPr>
            <a:lvl2pPr>
              <a:defRPr sz="1400"/>
            </a:lvl2pPr>
            <a:lvl3pPr>
              <a:defRPr sz="1200"/>
            </a:lvl3pPr>
            <a:lvl4pPr>
              <a:defRPr sz="11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5"/>
          <p:cNvSpPr>
            <a:spLocks noGrp="1"/>
          </p:cNvSpPr>
          <p:nvPr>
            <p:ph sz="quarter" idx="12"/>
          </p:nvPr>
        </p:nvSpPr>
        <p:spPr>
          <a:xfrm>
            <a:off x="4663440" y="1097279"/>
            <a:ext cx="4023360" cy="3608071"/>
          </a:xfrm>
        </p:spPr>
        <p:txBody>
          <a:bodyPr/>
          <a:lstStyle>
            <a:lvl1pPr>
              <a:defRPr sz="1600"/>
            </a:lvl1pPr>
            <a:lvl2pPr>
              <a:defRPr sz="1400"/>
            </a:lvl2pPr>
            <a:lvl3pPr>
              <a:defRPr sz="1200"/>
            </a:lvl3pPr>
            <a:lvl4pPr>
              <a:defRPr sz="11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p:cNvSpPr>
            <a:spLocks noGrp="1"/>
          </p:cNvSpPr>
          <p:nvPr>
            <p:ph type="title"/>
          </p:nvPr>
        </p:nvSpPr>
        <p:spPr>
          <a:xfrm>
            <a:off x="457200" y="182880"/>
            <a:ext cx="8229600" cy="822960"/>
          </a:xfrm>
        </p:spPr>
        <p:txBody>
          <a:bodyPr/>
          <a:lstStyle>
            <a:lvl1pPr>
              <a:defRPr baseline="0"/>
            </a:lvl1pPr>
          </a:lstStyle>
          <a:p>
            <a:r>
              <a:rPr lang="en-US"/>
              <a:t>Click to edit Master title style</a:t>
            </a:r>
            <a:endParaRPr lang="en-US" dirty="0"/>
          </a:p>
        </p:txBody>
      </p:sp>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4168995085"/>
      </p:ext>
    </p:extLst>
  </p:cSld>
  <p:clrMapOvr>
    <a:masterClrMapping/>
  </p:clrMapOvr>
  <p:transition spd="slow">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p:nvSpPr>
        <p:spPr bwMode="gray">
          <a:xfrm>
            <a:off x="5650221" y="0"/>
            <a:ext cx="349378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p:nvSpPr>
        <p:spPr bwMode="gray">
          <a:xfrm flipH="1">
            <a:off x="5644257" y="0"/>
            <a:ext cx="370332" cy="51435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89904" y="432054"/>
            <a:ext cx="2682622" cy="436854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371474" y="4899671"/>
            <a:ext cx="4821174"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371475" y="423811"/>
            <a:ext cx="4819650" cy="329642"/>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370642" y="816103"/>
            <a:ext cx="4819650"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08867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p:nvSpPr>
        <p:spPr bwMode="gray">
          <a:xfrm>
            <a:off x="5650221" y="0"/>
            <a:ext cx="349378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p:nvSpPr>
        <p:spPr bwMode="gray">
          <a:xfrm flipH="1">
            <a:off x="5644257" y="0"/>
            <a:ext cx="370332" cy="51435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89904" y="432054"/>
            <a:ext cx="2682622" cy="436854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371474" y="4899671"/>
            <a:ext cx="4821174"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371475" y="423811"/>
            <a:ext cx="4819650" cy="329642"/>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370642" y="816103"/>
            <a:ext cx="4819650" cy="199430"/>
          </a:xfrm>
          <a:prstGeom prst="rect">
            <a:avLst/>
          </a:prstGeom>
        </p:spPr>
        <p:txBody>
          <a:bodyPr wrap="square">
            <a:spAutoFit/>
          </a:bodyPr>
          <a:lstStyle>
            <a:lvl1pPr marL="0" indent="0" algn="l">
              <a:lnSpc>
                <a:spcPct val="96000"/>
              </a:lnSpc>
              <a:spcBef>
                <a:spcPts val="675"/>
              </a:spcBef>
              <a:buNone/>
              <a:defRPr sz="13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61532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5" y="4899671"/>
            <a:ext cx="7867268"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4229614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51435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7"/>
            <a:ext cx="2680667" cy="1243004"/>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6077546" y="4899671"/>
            <a:ext cx="246888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608122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463605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51435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1243008"/>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6077546" y="4899671"/>
            <a:ext cx="246888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608122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2167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51435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1243004"/>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6077546" y="4899671"/>
            <a:ext cx="246888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4">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608122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9025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51435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51435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1243004"/>
          </a:xfrm>
          <a:prstGeom prst="rect">
            <a:avLst/>
          </a:prstGeom>
        </p:spPr>
        <p:txBody>
          <a:bodyPr anchor="t"/>
          <a:lstStyle>
            <a:lvl1pPr marL="0" indent="0">
              <a:lnSpc>
                <a:spcPct val="96000"/>
              </a:lnSpc>
              <a:buClr>
                <a:schemeClr val="bg1"/>
              </a:buClr>
              <a:buNone/>
              <a:defRPr sz="1350">
                <a:solidFill>
                  <a:schemeClr val="tx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6077546" y="4899671"/>
            <a:ext cx="246888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6081225" y="2097821"/>
            <a:ext cx="2680665" cy="1340704"/>
          </a:xfrm>
        </p:spPr>
        <p:txBody>
          <a:bodyPr wrap="square">
            <a:spAutoFit/>
          </a:bodyPr>
          <a:lstStyle>
            <a:lvl1pPr>
              <a:lnSpc>
                <a:spcPct val="87000"/>
              </a:lnSpc>
              <a:defRPr sz="3300"/>
            </a:lvl1pPr>
          </a:lstStyle>
          <a:p>
            <a:r>
              <a:rPr lang="en-US"/>
              <a:t>Click to edit Master title style</a:t>
            </a:r>
            <a:endParaRPr lang="en-US" dirty="0"/>
          </a:p>
        </p:txBody>
      </p:sp>
    </p:spTree>
    <p:extLst>
      <p:ext uri="{BB962C8B-B14F-4D97-AF65-F5344CB8AC3E}">
        <p14:creationId xmlns:p14="http://schemas.microsoft.com/office/powerpoint/2010/main" val="9607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51435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7"/>
            <a:ext cx="2680667" cy="1243004"/>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6077546" y="4899671"/>
            <a:ext cx="246888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p:nvSpPr>
        <p:spPr bwMode="gray">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608122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0437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51435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7"/>
            <a:ext cx="2680667" cy="1243004"/>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6077546" y="4899671"/>
            <a:ext cx="246888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p:nvSpPr>
        <p:spPr bwMode="gray">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608122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7425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51435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5" y="3557588"/>
            <a:ext cx="2667000" cy="1243006"/>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37147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90863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title and 2 Column Content">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3C6CC810-8AE6-0546-A0FC-DB7D2235F0EB}" type="slidenum">
              <a:rPr lang="en-US" smtClean="0"/>
              <a:t>‹#›</a:t>
            </a:fld>
            <a:endParaRPr lang="en-US"/>
          </a:p>
        </p:txBody>
      </p:sp>
      <p:sp>
        <p:nvSpPr>
          <p:cNvPr id="9" name="Content Placeholder 4"/>
          <p:cNvSpPr>
            <a:spLocks noGrp="1"/>
          </p:cNvSpPr>
          <p:nvPr>
            <p:ph sz="quarter" idx="11"/>
          </p:nvPr>
        </p:nvSpPr>
        <p:spPr>
          <a:xfrm>
            <a:off x="457200" y="1184908"/>
            <a:ext cx="4023360" cy="3520442"/>
          </a:xfrm>
        </p:spPr>
        <p:txBody>
          <a:bodyPr/>
          <a:lstStyle>
            <a:lvl1pPr>
              <a:defRPr sz="1600"/>
            </a:lvl1pPr>
            <a:lvl2pPr>
              <a:defRPr sz="1400"/>
            </a:lvl2pPr>
            <a:lvl3pPr>
              <a:defRPr sz="1200"/>
            </a:lvl3pPr>
            <a:lvl4pPr>
              <a:defRPr sz="11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5"/>
          <p:cNvSpPr>
            <a:spLocks noGrp="1"/>
          </p:cNvSpPr>
          <p:nvPr>
            <p:ph sz="quarter" idx="16"/>
          </p:nvPr>
        </p:nvSpPr>
        <p:spPr>
          <a:xfrm>
            <a:off x="4663440" y="1184908"/>
            <a:ext cx="4023360" cy="3520442"/>
          </a:xfrm>
        </p:spPr>
        <p:txBody>
          <a:bodyPr/>
          <a:lstStyle>
            <a:lvl1pPr>
              <a:defRPr sz="1600"/>
            </a:lvl1pPr>
            <a:lvl2pPr>
              <a:defRPr sz="1400"/>
            </a:lvl2pPr>
            <a:lvl3pPr>
              <a:defRPr sz="1200"/>
            </a:lvl3pPr>
            <a:lvl4pPr>
              <a:defRPr sz="11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5"/>
          <p:cNvSpPr>
            <a:spLocks noGrp="1"/>
          </p:cNvSpPr>
          <p:nvPr>
            <p:ph type="body" sz="quarter" idx="12"/>
          </p:nvPr>
        </p:nvSpPr>
        <p:spPr>
          <a:xfrm>
            <a:off x="457200" y="819148"/>
            <a:ext cx="8229600" cy="274320"/>
          </a:xfrm>
        </p:spPr>
        <p:txBody>
          <a:bodyPr tIns="36000" bIns="36000" anchor="ctr" anchorCtr="0">
            <a:normAutofit/>
          </a:bodyPr>
          <a:lstStyle>
            <a:lvl1pPr marL="1785" indent="0">
              <a:buNone/>
              <a:defRPr sz="1800">
                <a:solidFill>
                  <a:schemeClr val="accent2"/>
                </a:solidFill>
              </a:defRPr>
            </a:lvl1pPr>
          </a:lstStyle>
          <a:p>
            <a:pPr lvl="0"/>
            <a:r>
              <a:rPr lang="en-US"/>
              <a:t>Click to edit Master text styles</a:t>
            </a:r>
          </a:p>
        </p:txBody>
      </p:sp>
      <p:sp>
        <p:nvSpPr>
          <p:cNvPr id="15" name="Title 14"/>
          <p:cNvSpPr>
            <a:spLocks noGrp="1" noChangeArrowheads="1"/>
          </p:cNvSpPr>
          <p:nvPr>
            <p:ph type="title"/>
          </p:nvPr>
        </p:nvSpPr>
        <p:spPr bwMode="auto">
          <a:xfrm>
            <a:off x="457200" y="182880"/>
            <a:ext cx="8229600" cy="636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1415374612"/>
      </p:ext>
    </p:extLst>
  </p:cSld>
  <p:clrMapOvr>
    <a:masterClrMapping/>
  </p:clrMapOvr>
  <p:transition spd="slow">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51435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371475" y="3557588"/>
            <a:ext cx="2667000" cy="1243009"/>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37147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4617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51435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371476" y="3557588"/>
            <a:ext cx="2666999" cy="1243008"/>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37147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212041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51435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51435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371476" y="3557588"/>
            <a:ext cx="2666999" cy="1243008"/>
          </a:xfrm>
          <a:prstGeom prst="rect">
            <a:avLst/>
          </a:prstGeom>
        </p:spPr>
        <p:txBody>
          <a:bodyPr anchor="t"/>
          <a:lstStyle>
            <a:lvl1pPr marL="0" indent="0">
              <a:lnSpc>
                <a:spcPct val="96000"/>
              </a:lnSpc>
              <a:buClr>
                <a:schemeClr val="bg1"/>
              </a:buClr>
              <a:buNone/>
              <a:defRPr sz="135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371475" y="2097821"/>
            <a:ext cx="2680665" cy="1340704"/>
          </a:xfrm>
        </p:spPr>
        <p:txBody>
          <a:bodyPr wrap="square">
            <a:spAutoFit/>
          </a:bodyPr>
          <a:lstStyle>
            <a:lvl1pPr>
              <a:lnSpc>
                <a:spcPct val="87000"/>
              </a:lnSpc>
              <a:defRPr sz="3300"/>
            </a:lvl1pPr>
          </a:lstStyle>
          <a:p>
            <a:r>
              <a:rPr lang="en-US"/>
              <a:t>Click to edit Master title style</a:t>
            </a:r>
            <a:endParaRPr lang="en-US" dirty="0"/>
          </a:p>
        </p:txBody>
      </p:sp>
    </p:spTree>
    <p:extLst>
      <p:ext uri="{BB962C8B-B14F-4D97-AF65-F5344CB8AC3E}">
        <p14:creationId xmlns:p14="http://schemas.microsoft.com/office/powerpoint/2010/main" val="135701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51435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5" y="3557588"/>
            <a:ext cx="2667000" cy="1243007"/>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37147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1713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51435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5" y="3557588"/>
            <a:ext cx="2667000" cy="1243007"/>
          </a:xfrm>
          <a:prstGeom prst="rect">
            <a:avLst/>
          </a:prstGeom>
        </p:spPr>
        <p:txBody>
          <a:bodyPr anchor="t"/>
          <a:lstStyle>
            <a:lvl1pPr marL="0" indent="0">
              <a:lnSpc>
                <a:spcPct val="96000"/>
              </a:lnSpc>
              <a:buClr>
                <a:schemeClr val="bg1"/>
              </a:buClr>
              <a:buNone/>
              <a:defRPr sz="135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371475" y="2097821"/>
            <a:ext cx="2680665" cy="1340704"/>
          </a:xfrm>
        </p:spPr>
        <p:txBody>
          <a:bodyPr wrap="square">
            <a:spAutoFit/>
          </a:bodyPr>
          <a:lstStyle>
            <a:lvl1pPr>
              <a:lnSpc>
                <a:spcPct val="87000"/>
              </a:lnSpc>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563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1"/>
            <a:ext cx="409930" cy="514349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370285" y="2005012"/>
            <a:ext cx="1955006" cy="279557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371475" y="4899671"/>
            <a:ext cx="195453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371475" y="309819"/>
            <a:ext cx="1953816" cy="1036005"/>
          </a:xfrm>
        </p:spPr>
        <p:txBody>
          <a:bodyPr wrap="square">
            <a:spAutoFit/>
          </a:bodyPr>
          <a:lstStyle>
            <a:lvl1pPr>
              <a:lnSpc>
                <a:spcPct val="87000"/>
              </a:lnSpc>
              <a:defRPr sz="255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5985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1"/>
            <a:ext cx="409930" cy="5143498"/>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370285" y="2005012"/>
            <a:ext cx="1955006" cy="279557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371475" y="4899671"/>
            <a:ext cx="195453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371475" y="321649"/>
            <a:ext cx="1953816" cy="1024175"/>
          </a:xfrm>
        </p:spPr>
        <p:txBody>
          <a:bodyPr wrap="square">
            <a:spAutoFit/>
          </a:bodyPr>
          <a:lstStyle>
            <a:lvl1pPr>
              <a:lnSpc>
                <a:spcPct val="87000"/>
              </a:lnSpc>
              <a:defRPr sz="255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371475" y="1401961"/>
            <a:ext cx="1955602" cy="321338"/>
          </a:xfrm>
          <a:prstGeom prst="rect">
            <a:avLst/>
          </a:prstGeom>
        </p:spPr>
        <p:txBody>
          <a:bodyPr wrap="square">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86747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1"/>
            <a:ext cx="409930" cy="5143498"/>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370285" y="2005012"/>
            <a:ext cx="1955006" cy="279557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371475" y="4899671"/>
            <a:ext cx="195453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371475" y="309819"/>
            <a:ext cx="1953816" cy="1036005"/>
          </a:xfrm>
        </p:spPr>
        <p:txBody>
          <a:bodyPr wrap="square">
            <a:spAutoFit/>
          </a:bodyPr>
          <a:lstStyle>
            <a:lvl1pPr>
              <a:lnSpc>
                <a:spcPct val="87000"/>
              </a:lnSpc>
              <a:defRPr sz="255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39609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51435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1"/>
            <a:ext cx="409930" cy="5143498"/>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370285" y="2005012"/>
            <a:ext cx="1955006" cy="279557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371475" y="4899671"/>
            <a:ext cx="195453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371475" y="309819"/>
            <a:ext cx="1953816" cy="1036005"/>
          </a:xfrm>
        </p:spPr>
        <p:txBody>
          <a:bodyPr wrap="square">
            <a:spAutoFit/>
          </a:bodyPr>
          <a:lstStyle>
            <a:lvl1pPr>
              <a:lnSpc>
                <a:spcPct val="87000"/>
              </a:lnSpc>
              <a:defRPr sz="255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19490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1"/>
            <a:ext cx="409930" cy="5143498"/>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370285" y="2005012"/>
            <a:ext cx="1955006" cy="279558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371475" y="4899671"/>
            <a:ext cx="195453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371475" y="309819"/>
            <a:ext cx="1953816" cy="1036005"/>
          </a:xfrm>
        </p:spPr>
        <p:txBody>
          <a:bodyPr wrap="square">
            <a:spAutoFit/>
          </a:bodyPr>
          <a:lstStyle>
            <a:lvl1pPr>
              <a:lnSpc>
                <a:spcPct val="87000"/>
              </a:lnSpc>
              <a:defRPr sz="255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888111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2980065701"/>
      </p:ext>
    </p:extLst>
  </p:cSld>
  <p:clrMapOvr>
    <a:masterClrMapping/>
  </p:clrMapOvr>
  <p:transition spd="slow">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1"/>
            <a:ext cx="409930" cy="5143498"/>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370285" y="2005012"/>
            <a:ext cx="1955006" cy="279558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371475" y="4899671"/>
            <a:ext cx="195453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371475" y="309819"/>
            <a:ext cx="1953816" cy="1036005"/>
          </a:xfrm>
        </p:spPr>
        <p:txBody>
          <a:bodyPr wrap="square">
            <a:spAutoFit/>
          </a:bodyPr>
          <a:lstStyle>
            <a:lvl1pPr>
              <a:lnSpc>
                <a:spcPct val="87000"/>
              </a:lnSpc>
              <a:defRPr sz="255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400127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5006340" y="860007"/>
            <a:ext cx="3402443" cy="3420072"/>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371474" y="2864643"/>
            <a:ext cx="3950154" cy="996449"/>
          </a:xfrm>
          <a:prstGeom prst="rect">
            <a:avLst/>
          </a:prstGeom>
        </p:spPr>
        <p:txBody>
          <a:bodyPr/>
          <a:lstStyle>
            <a:lvl1pPr marL="0" indent="0">
              <a:lnSpc>
                <a:spcPct val="89000"/>
              </a:lnSpc>
              <a:buFont typeface="Microsoft Sans Serif" panose="020B0604020202020204" pitchFamily="34" charset="0"/>
              <a:buChar char="​"/>
              <a:defRPr sz="2100">
                <a:solidFill>
                  <a:schemeClr val="tx1"/>
                </a:solidFill>
              </a:defRPr>
            </a:lvl1pPr>
            <a:lvl2pPr marL="0" indent="0">
              <a:spcBef>
                <a:spcPts val="900"/>
              </a:spcBef>
              <a:buNone/>
              <a:defRPr sz="1800">
                <a:solidFill>
                  <a:schemeClr val="tx1"/>
                </a:solidFill>
              </a:defRPr>
            </a:lvl2pPr>
            <a:lvl3pPr marL="0" indent="0">
              <a:lnSpc>
                <a:spcPct val="95000"/>
              </a:lnSpc>
              <a:spcBef>
                <a:spcPts val="900"/>
              </a:spcBef>
              <a:buFont typeface="Microsoft Sans Serif" panose="020B0604020202020204" pitchFamily="34" charset="0"/>
              <a:buNone/>
              <a:defRPr sz="1575"/>
            </a:lvl3pPr>
            <a:lvl4pPr marL="0" indent="0">
              <a:lnSpc>
                <a:spcPct val="98000"/>
              </a:lnSpc>
              <a:spcBef>
                <a:spcPts val="900"/>
              </a:spcBef>
              <a:buNone/>
              <a:defRPr sz="1350"/>
            </a:lvl4pPr>
            <a:lvl5pPr marL="0" indent="0">
              <a:lnSpc>
                <a:spcPct val="94000"/>
              </a:lnSpc>
              <a:spcBef>
                <a:spcPts val="450"/>
              </a:spcBef>
              <a:buFont typeface="Microsoft Sans Serif" panose="020B0604020202020204" pitchFamily="34" charset="0"/>
              <a:buChar char="​"/>
              <a:defRPr sz="1200"/>
            </a:lvl5pPr>
            <a:lvl6pPr>
              <a:lnSpc>
                <a:spcPct val="107000"/>
              </a:lnSpc>
              <a:spcBef>
                <a:spcPts val="450"/>
              </a:spcBef>
              <a:defRPr sz="1050"/>
            </a:lvl6pPr>
            <a:lvl7pPr>
              <a:lnSpc>
                <a:spcPct val="88000"/>
              </a:lnSpc>
              <a:defRPr sz="2550"/>
            </a:lvl7pPr>
            <a:lvl8pPr>
              <a:lnSpc>
                <a:spcPct val="89000"/>
              </a:lnSpc>
              <a:defRPr sz="3300"/>
            </a:lvl8pPr>
            <a:lvl9pPr>
              <a:lnSpc>
                <a:spcPct val="86000"/>
              </a:lnSpc>
              <a:defRPr sz="4125"/>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371473" y="1574860"/>
            <a:ext cx="4026353" cy="1117229"/>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76239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5006340" y="860007"/>
            <a:ext cx="3402443" cy="3420072"/>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371474" y="2864643"/>
            <a:ext cx="3950154" cy="996449"/>
          </a:xfrm>
          <a:prstGeom prst="rect">
            <a:avLst/>
          </a:prstGeom>
        </p:spPr>
        <p:txBody>
          <a:bodyPr/>
          <a:lstStyle>
            <a:lvl1pPr marL="0" indent="0">
              <a:lnSpc>
                <a:spcPct val="89000"/>
              </a:lnSpc>
              <a:buFont typeface="Microsoft Sans Serif" panose="020B0604020202020204" pitchFamily="34" charset="0"/>
              <a:buChar char="​"/>
              <a:defRPr sz="2100">
                <a:solidFill>
                  <a:schemeClr val="tx1"/>
                </a:solidFill>
              </a:defRPr>
            </a:lvl1pPr>
            <a:lvl2pPr marL="0" indent="0">
              <a:spcBef>
                <a:spcPts val="900"/>
              </a:spcBef>
              <a:buNone/>
              <a:defRPr sz="1800">
                <a:solidFill>
                  <a:schemeClr val="tx1"/>
                </a:solidFill>
              </a:defRPr>
            </a:lvl2pPr>
            <a:lvl3pPr marL="0" indent="0">
              <a:lnSpc>
                <a:spcPct val="95000"/>
              </a:lnSpc>
              <a:spcBef>
                <a:spcPts val="900"/>
              </a:spcBef>
              <a:buFont typeface="Microsoft Sans Serif" panose="020B0604020202020204" pitchFamily="34" charset="0"/>
              <a:buNone/>
              <a:defRPr sz="1575"/>
            </a:lvl3pPr>
            <a:lvl4pPr marL="0" indent="0">
              <a:lnSpc>
                <a:spcPct val="98000"/>
              </a:lnSpc>
              <a:spcBef>
                <a:spcPts val="900"/>
              </a:spcBef>
              <a:buNone/>
              <a:defRPr sz="1350"/>
            </a:lvl4pPr>
            <a:lvl5pPr marL="0" indent="0">
              <a:lnSpc>
                <a:spcPct val="94000"/>
              </a:lnSpc>
              <a:spcBef>
                <a:spcPts val="450"/>
              </a:spcBef>
              <a:buFont typeface="Microsoft Sans Serif" panose="020B0604020202020204" pitchFamily="34" charset="0"/>
              <a:buChar char="​"/>
              <a:defRPr sz="1200"/>
            </a:lvl5pPr>
            <a:lvl6pPr>
              <a:lnSpc>
                <a:spcPct val="107000"/>
              </a:lnSpc>
              <a:spcBef>
                <a:spcPts val="450"/>
              </a:spcBef>
              <a:defRPr sz="1050"/>
            </a:lvl6pPr>
            <a:lvl7pPr>
              <a:lnSpc>
                <a:spcPct val="88000"/>
              </a:lnSpc>
              <a:defRPr sz="2550"/>
            </a:lvl7pPr>
            <a:lvl8pPr>
              <a:lnSpc>
                <a:spcPct val="89000"/>
              </a:lnSpc>
              <a:defRPr sz="3300"/>
            </a:lvl8pPr>
            <a:lvl9pPr>
              <a:lnSpc>
                <a:spcPct val="86000"/>
              </a:lnSpc>
              <a:defRPr sz="4125"/>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371473" y="1574860"/>
            <a:ext cx="4026353" cy="1117229"/>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27425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5006340" y="860007"/>
            <a:ext cx="3402443" cy="3420072"/>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371474" y="2864643"/>
            <a:ext cx="3950154" cy="996449"/>
          </a:xfrm>
          <a:prstGeom prst="rect">
            <a:avLst/>
          </a:prstGeom>
        </p:spPr>
        <p:txBody>
          <a:bodyPr/>
          <a:lstStyle>
            <a:lvl1pPr marL="0" indent="0">
              <a:lnSpc>
                <a:spcPct val="89000"/>
              </a:lnSpc>
              <a:buFont typeface="Microsoft Sans Serif" panose="020B0604020202020204" pitchFamily="34" charset="0"/>
              <a:buChar char="​"/>
              <a:defRPr sz="2100">
                <a:solidFill>
                  <a:schemeClr val="tx1"/>
                </a:solidFill>
              </a:defRPr>
            </a:lvl1pPr>
            <a:lvl2pPr marL="0" indent="0">
              <a:spcBef>
                <a:spcPts val="900"/>
              </a:spcBef>
              <a:buNone/>
              <a:defRPr sz="1800">
                <a:solidFill>
                  <a:schemeClr val="tx1"/>
                </a:solidFill>
              </a:defRPr>
            </a:lvl2pPr>
            <a:lvl3pPr marL="0" indent="0">
              <a:lnSpc>
                <a:spcPct val="95000"/>
              </a:lnSpc>
              <a:spcBef>
                <a:spcPts val="900"/>
              </a:spcBef>
              <a:buFont typeface="Microsoft Sans Serif" panose="020B0604020202020204" pitchFamily="34" charset="0"/>
              <a:buNone/>
              <a:defRPr sz="1575"/>
            </a:lvl3pPr>
            <a:lvl4pPr marL="0" indent="0">
              <a:lnSpc>
                <a:spcPct val="98000"/>
              </a:lnSpc>
              <a:spcBef>
                <a:spcPts val="900"/>
              </a:spcBef>
              <a:buNone/>
              <a:defRPr sz="1350"/>
            </a:lvl4pPr>
            <a:lvl5pPr marL="0" indent="0">
              <a:lnSpc>
                <a:spcPct val="94000"/>
              </a:lnSpc>
              <a:spcBef>
                <a:spcPts val="450"/>
              </a:spcBef>
              <a:buFont typeface="Microsoft Sans Serif" panose="020B0604020202020204" pitchFamily="34" charset="0"/>
              <a:buChar char="​"/>
              <a:defRPr sz="1200"/>
            </a:lvl5pPr>
            <a:lvl6pPr>
              <a:lnSpc>
                <a:spcPct val="107000"/>
              </a:lnSpc>
              <a:spcBef>
                <a:spcPts val="450"/>
              </a:spcBef>
              <a:defRPr sz="1050"/>
            </a:lvl6pPr>
            <a:lvl7pPr>
              <a:lnSpc>
                <a:spcPct val="88000"/>
              </a:lnSpc>
              <a:defRPr sz="2550"/>
            </a:lvl7pPr>
            <a:lvl8pPr>
              <a:lnSpc>
                <a:spcPct val="89000"/>
              </a:lnSpc>
              <a:defRPr sz="3300"/>
            </a:lvl8pPr>
            <a:lvl9pPr>
              <a:lnSpc>
                <a:spcPct val="86000"/>
              </a:lnSpc>
              <a:defRPr sz="4125"/>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371473" y="1574860"/>
            <a:ext cx="4026353" cy="1117229"/>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708005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5006340" y="860007"/>
            <a:ext cx="3402443" cy="3420072"/>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371474" y="2864643"/>
            <a:ext cx="3950154" cy="996449"/>
          </a:xfrm>
          <a:prstGeom prst="rect">
            <a:avLst/>
          </a:prstGeom>
        </p:spPr>
        <p:txBody>
          <a:bodyPr/>
          <a:lstStyle>
            <a:lvl1pPr marL="0" indent="0">
              <a:lnSpc>
                <a:spcPct val="89000"/>
              </a:lnSpc>
              <a:buFont typeface="Microsoft Sans Serif" panose="020B0604020202020204" pitchFamily="34" charset="0"/>
              <a:buChar char="​"/>
              <a:defRPr sz="2100">
                <a:solidFill>
                  <a:schemeClr val="tx1"/>
                </a:solidFill>
              </a:defRPr>
            </a:lvl1pPr>
            <a:lvl2pPr marL="0" indent="0">
              <a:spcBef>
                <a:spcPts val="900"/>
              </a:spcBef>
              <a:buNone/>
              <a:defRPr sz="1800">
                <a:solidFill>
                  <a:schemeClr val="tx1"/>
                </a:solidFill>
              </a:defRPr>
            </a:lvl2pPr>
            <a:lvl3pPr marL="0" indent="0">
              <a:lnSpc>
                <a:spcPct val="95000"/>
              </a:lnSpc>
              <a:spcBef>
                <a:spcPts val="900"/>
              </a:spcBef>
              <a:buFont typeface="Microsoft Sans Serif" panose="020B0604020202020204" pitchFamily="34" charset="0"/>
              <a:buNone/>
              <a:defRPr sz="1575"/>
            </a:lvl3pPr>
            <a:lvl4pPr marL="0" indent="0">
              <a:lnSpc>
                <a:spcPct val="98000"/>
              </a:lnSpc>
              <a:spcBef>
                <a:spcPts val="900"/>
              </a:spcBef>
              <a:buNone/>
              <a:defRPr sz="1350"/>
            </a:lvl4pPr>
            <a:lvl5pPr marL="0" indent="0">
              <a:lnSpc>
                <a:spcPct val="94000"/>
              </a:lnSpc>
              <a:spcBef>
                <a:spcPts val="450"/>
              </a:spcBef>
              <a:buFont typeface="Microsoft Sans Serif" panose="020B0604020202020204" pitchFamily="34" charset="0"/>
              <a:buChar char="​"/>
              <a:defRPr sz="1200"/>
            </a:lvl5pPr>
            <a:lvl6pPr>
              <a:lnSpc>
                <a:spcPct val="107000"/>
              </a:lnSpc>
              <a:spcBef>
                <a:spcPts val="450"/>
              </a:spcBef>
              <a:defRPr sz="1050"/>
            </a:lvl6pPr>
            <a:lvl7pPr>
              <a:lnSpc>
                <a:spcPct val="88000"/>
              </a:lnSpc>
              <a:defRPr sz="2550"/>
            </a:lvl7pPr>
            <a:lvl8pPr>
              <a:lnSpc>
                <a:spcPct val="89000"/>
              </a:lnSpc>
              <a:defRPr sz="3300"/>
            </a:lvl8pPr>
            <a:lvl9pPr>
              <a:lnSpc>
                <a:spcPct val="86000"/>
              </a:lnSpc>
              <a:defRPr sz="4125"/>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371473" y="1574860"/>
            <a:ext cx="4026353" cy="1117229"/>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3486465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5006340" y="860007"/>
            <a:ext cx="3402443" cy="3420072"/>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371474" y="2864643"/>
            <a:ext cx="3950154" cy="996449"/>
          </a:xfrm>
          <a:prstGeom prst="rect">
            <a:avLst/>
          </a:prstGeom>
        </p:spPr>
        <p:txBody>
          <a:bodyPr/>
          <a:lstStyle>
            <a:lvl1pPr marL="0" indent="0">
              <a:lnSpc>
                <a:spcPct val="89000"/>
              </a:lnSpc>
              <a:buFont typeface="Microsoft Sans Serif" panose="020B0604020202020204" pitchFamily="34" charset="0"/>
              <a:buChar char="​"/>
              <a:defRPr sz="2100">
                <a:solidFill>
                  <a:schemeClr val="tx1"/>
                </a:solidFill>
              </a:defRPr>
            </a:lvl1pPr>
            <a:lvl2pPr marL="0" indent="0">
              <a:spcBef>
                <a:spcPts val="900"/>
              </a:spcBef>
              <a:buNone/>
              <a:defRPr sz="1800">
                <a:solidFill>
                  <a:schemeClr val="tx1"/>
                </a:solidFill>
              </a:defRPr>
            </a:lvl2pPr>
            <a:lvl3pPr marL="0" indent="0">
              <a:lnSpc>
                <a:spcPct val="95000"/>
              </a:lnSpc>
              <a:spcBef>
                <a:spcPts val="900"/>
              </a:spcBef>
              <a:buFont typeface="Microsoft Sans Serif" panose="020B0604020202020204" pitchFamily="34" charset="0"/>
              <a:buNone/>
              <a:defRPr sz="1575"/>
            </a:lvl3pPr>
            <a:lvl4pPr marL="0" indent="0">
              <a:lnSpc>
                <a:spcPct val="98000"/>
              </a:lnSpc>
              <a:spcBef>
                <a:spcPts val="900"/>
              </a:spcBef>
              <a:buNone/>
              <a:defRPr sz="1350"/>
            </a:lvl4pPr>
            <a:lvl5pPr marL="0" indent="0">
              <a:lnSpc>
                <a:spcPct val="94000"/>
              </a:lnSpc>
              <a:spcBef>
                <a:spcPts val="450"/>
              </a:spcBef>
              <a:buFont typeface="Microsoft Sans Serif" panose="020B0604020202020204" pitchFamily="34" charset="0"/>
              <a:buChar char="​"/>
              <a:defRPr sz="1200"/>
            </a:lvl5pPr>
            <a:lvl6pPr>
              <a:lnSpc>
                <a:spcPct val="107000"/>
              </a:lnSpc>
              <a:spcBef>
                <a:spcPts val="450"/>
              </a:spcBef>
              <a:defRPr sz="1050"/>
            </a:lvl6pPr>
            <a:lvl7pPr>
              <a:lnSpc>
                <a:spcPct val="88000"/>
              </a:lnSpc>
              <a:defRPr sz="2550"/>
            </a:lvl7pPr>
            <a:lvl8pPr>
              <a:lnSpc>
                <a:spcPct val="89000"/>
              </a:lnSpc>
              <a:defRPr sz="3300"/>
            </a:lvl8pPr>
            <a:lvl9pPr>
              <a:lnSpc>
                <a:spcPct val="86000"/>
              </a:lnSpc>
              <a:defRPr sz="4125"/>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371473" y="1574860"/>
            <a:ext cx="4026353" cy="1117229"/>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234115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371474" y="2864643"/>
            <a:ext cx="3950154" cy="996449"/>
          </a:xfrm>
          <a:prstGeom prst="rect">
            <a:avLst/>
          </a:prstGeom>
        </p:spPr>
        <p:txBody>
          <a:bodyPr/>
          <a:lstStyle>
            <a:lvl1pPr marL="0" indent="0">
              <a:lnSpc>
                <a:spcPct val="89000"/>
              </a:lnSpc>
              <a:buFont typeface="Microsoft Sans Serif" panose="020B0604020202020204" pitchFamily="34" charset="0"/>
              <a:buChar char="​"/>
              <a:defRPr sz="2100">
                <a:solidFill>
                  <a:schemeClr val="tx1"/>
                </a:solidFill>
              </a:defRPr>
            </a:lvl1pPr>
            <a:lvl2pPr marL="0" indent="0">
              <a:spcBef>
                <a:spcPts val="900"/>
              </a:spcBef>
              <a:buNone/>
              <a:defRPr sz="1800">
                <a:solidFill>
                  <a:schemeClr val="tx1"/>
                </a:solidFill>
              </a:defRPr>
            </a:lvl2pPr>
            <a:lvl3pPr marL="0" indent="0">
              <a:lnSpc>
                <a:spcPct val="95000"/>
              </a:lnSpc>
              <a:spcBef>
                <a:spcPts val="900"/>
              </a:spcBef>
              <a:buFont typeface="Microsoft Sans Serif" panose="020B0604020202020204" pitchFamily="34" charset="0"/>
              <a:buNone/>
              <a:defRPr sz="1575"/>
            </a:lvl3pPr>
            <a:lvl4pPr marL="0" indent="0">
              <a:lnSpc>
                <a:spcPct val="98000"/>
              </a:lnSpc>
              <a:spcBef>
                <a:spcPts val="900"/>
              </a:spcBef>
              <a:buNone/>
              <a:defRPr sz="1350"/>
            </a:lvl4pPr>
            <a:lvl5pPr marL="0" indent="0">
              <a:lnSpc>
                <a:spcPct val="94000"/>
              </a:lnSpc>
              <a:spcBef>
                <a:spcPts val="450"/>
              </a:spcBef>
              <a:buFont typeface="Microsoft Sans Serif" panose="020B0604020202020204" pitchFamily="34" charset="0"/>
              <a:buChar char="​"/>
              <a:defRPr sz="1200"/>
            </a:lvl5pPr>
            <a:lvl6pPr>
              <a:lnSpc>
                <a:spcPct val="107000"/>
              </a:lnSpc>
              <a:spcBef>
                <a:spcPts val="450"/>
              </a:spcBef>
              <a:defRPr sz="1050"/>
            </a:lvl6pPr>
            <a:lvl7pPr>
              <a:lnSpc>
                <a:spcPct val="88000"/>
              </a:lnSpc>
              <a:defRPr sz="2550"/>
            </a:lvl7pPr>
            <a:lvl8pPr>
              <a:lnSpc>
                <a:spcPct val="89000"/>
              </a:lnSpc>
              <a:defRPr sz="3300"/>
            </a:lvl8pPr>
            <a:lvl9pPr>
              <a:lnSpc>
                <a:spcPct val="86000"/>
              </a:lnSpc>
              <a:defRPr sz="4125"/>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371475" y="4899671"/>
            <a:ext cx="7867268"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p:nvSpPr>
        <p:spPr bwMode="ltGray">
          <a:xfrm>
            <a:off x="5008459" y="860007"/>
            <a:ext cx="3402443" cy="3420072"/>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371473" y="1574860"/>
            <a:ext cx="4026353" cy="1117229"/>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3562118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7378333" cy="443808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370642" y="3095837"/>
            <a:ext cx="6623553" cy="685800"/>
          </a:xfrm>
          <a:prstGeom prst="rect">
            <a:avLst/>
          </a:prstGeom>
        </p:spPr>
        <p:txBody>
          <a:bodyPr/>
          <a:lstStyle>
            <a:lvl1pPr marL="0" indent="0" algn="l">
              <a:lnSpc>
                <a:spcPct val="96000"/>
              </a:lnSpc>
              <a:spcBef>
                <a:spcPts val="900"/>
              </a:spcBef>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371474" y="1805353"/>
            <a:ext cx="6622256" cy="1142621"/>
          </a:xfrm>
        </p:spPr>
        <p:txBody>
          <a:bodyPr wrap="square">
            <a:spAutoFit/>
          </a:bodyPr>
          <a:lstStyle>
            <a:lvl1pPr>
              <a:lnSpc>
                <a:spcPct val="87000"/>
              </a:lnSpc>
              <a:defRPr sz="4125">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9240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7378333" cy="443808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370642" y="3095837"/>
            <a:ext cx="6623553" cy="685800"/>
          </a:xfrm>
          <a:prstGeom prst="rect">
            <a:avLst/>
          </a:prstGeom>
        </p:spPr>
        <p:txBody>
          <a:bodyPr/>
          <a:lstStyle>
            <a:lvl1pPr marL="0" indent="0" algn="l">
              <a:lnSpc>
                <a:spcPct val="96000"/>
              </a:lnSpc>
              <a:spcBef>
                <a:spcPts val="900"/>
              </a:spcBef>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371474" y="1805353"/>
            <a:ext cx="6622256" cy="1142621"/>
          </a:xfrm>
        </p:spPr>
        <p:txBody>
          <a:bodyPr wrap="square">
            <a:spAutoFit/>
          </a:bodyPr>
          <a:lstStyle>
            <a:lvl1pPr>
              <a:lnSpc>
                <a:spcPct val="87000"/>
              </a:lnSpc>
              <a:defRPr sz="4125">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40926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p:nvGrpSpPr>
        <p:grpSpPr bwMode="white">
          <a:xfrm>
            <a:off x="-1" y="0"/>
            <a:ext cx="7378334" cy="443808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350"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370642" y="3095837"/>
            <a:ext cx="6623553" cy="685800"/>
          </a:xfrm>
          <a:prstGeom prst="rect">
            <a:avLst/>
          </a:prstGeom>
        </p:spPr>
        <p:txBody>
          <a:bodyPr/>
          <a:lstStyle>
            <a:lvl1pPr marL="0" indent="0" algn="l">
              <a:lnSpc>
                <a:spcPct val="96000"/>
              </a:lnSpc>
              <a:spcBef>
                <a:spcPts val="900"/>
              </a:spcBef>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371474" y="1805353"/>
            <a:ext cx="6622256" cy="1142621"/>
          </a:xfrm>
        </p:spPr>
        <p:txBody>
          <a:bodyPr wrap="square">
            <a:spAutoFit/>
          </a:bodyPr>
          <a:lstStyle>
            <a:lvl1pPr>
              <a:lnSpc>
                <a:spcPct val="87000"/>
              </a:lnSpc>
              <a:defRPr sz="4125">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58290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630319"/>
      </p:ext>
    </p:extLst>
  </p:cSld>
  <p:clrMapOvr>
    <a:masterClrMapping/>
  </p:clrMapOvr>
  <p:transition spd="slow">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p:nvGrpSpPr>
        <p:grpSpPr bwMode="white">
          <a:xfrm>
            <a:off x="0" y="0"/>
            <a:ext cx="7378333" cy="443808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350"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370642" y="3095837"/>
            <a:ext cx="6623553" cy="685800"/>
          </a:xfrm>
          <a:prstGeom prst="rect">
            <a:avLst/>
          </a:prstGeom>
        </p:spPr>
        <p:txBody>
          <a:bodyPr/>
          <a:lstStyle>
            <a:lvl1pPr marL="0" indent="0" algn="l">
              <a:lnSpc>
                <a:spcPct val="96000"/>
              </a:lnSpc>
              <a:spcBef>
                <a:spcPts val="900"/>
              </a:spcBef>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371474" y="1843441"/>
            <a:ext cx="6622256" cy="1104533"/>
          </a:xfrm>
        </p:spPr>
        <p:txBody>
          <a:bodyPr wrap="square">
            <a:spAutoFit/>
          </a:bodyPr>
          <a:lstStyle>
            <a:lvl1pPr>
              <a:lnSpc>
                <a:spcPct val="87000"/>
              </a:lnSpc>
              <a:defRPr sz="4125"/>
            </a:lvl1pPr>
          </a:lstStyle>
          <a:p>
            <a:r>
              <a:rPr lang="en-US"/>
              <a:t>Click to edit Master title style</a:t>
            </a:r>
            <a:endParaRPr lang="en-US" dirty="0"/>
          </a:p>
        </p:txBody>
      </p:sp>
    </p:spTree>
    <p:extLst>
      <p:ext uri="{BB962C8B-B14F-4D97-AF65-F5344CB8AC3E}">
        <p14:creationId xmlns:p14="http://schemas.microsoft.com/office/powerpoint/2010/main" val="3671165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p:nvGrpSpPr>
        <p:grpSpPr bwMode="white">
          <a:xfrm>
            <a:off x="0" y="0"/>
            <a:ext cx="7378333" cy="443808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350"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370642" y="3095837"/>
            <a:ext cx="6623553" cy="685800"/>
          </a:xfrm>
          <a:prstGeom prst="rect">
            <a:avLst/>
          </a:prstGeom>
        </p:spPr>
        <p:txBody>
          <a:bodyPr/>
          <a:lstStyle>
            <a:lvl1pPr marL="0" indent="0" algn="l">
              <a:lnSpc>
                <a:spcPct val="96000"/>
              </a:lnSpc>
              <a:spcBef>
                <a:spcPts val="900"/>
              </a:spcBef>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371474" y="1805353"/>
            <a:ext cx="6622256" cy="1142621"/>
          </a:xfrm>
        </p:spPr>
        <p:txBody>
          <a:bodyPr wrap="square">
            <a:spAutoFit/>
          </a:bodyPr>
          <a:lstStyle>
            <a:lvl1pPr>
              <a:lnSpc>
                <a:spcPct val="87000"/>
              </a:lnSpc>
              <a:defRPr sz="4125">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2803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p:nvGrpSpPr>
        <p:grpSpPr bwMode="white">
          <a:xfrm>
            <a:off x="0" y="0"/>
            <a:ext cx="7378333" cy="443808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370642" y="3095837"/>
            <a:ext cx="6623553" cy="685800"/>
          </a:xfrm>
          <a:prstGeom prst="rect">
            <a:avLst/>
          </a:prstGeom>
        </p:spPr>
        <p:txBody>
          <a:bodyPr/>
          <a:lstStyle>
            <a:lvl1pPr marL="0" indent="0" algn="l">
              <a:lnSpc>
                <a:spcPct val="96000"/>
              </a:lnSpc>
              <a:spcBef>
                <a:spcPts val="900"/>
              </a:spcBef>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371474" y="1805353"/>
            <a:ext cx="6622256" cy="1142621"/>
          </a:xfrm>
        </p:spPr>
        <p:txBody>
          <a:bodyPr wrap="square">
            <a:spAutoFit/>
          </a:bodyPr>
          <a:lstStyle>
            <a:lvl1pPr>
              <a:lnSpc>
                <a:spcPct val="87000"/>
              </a:lnSpc>
              <a:defRPr sz="4125">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83704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p:nvGrpSpPr>
        <p:grpSpPr bwMode="hidden">
          <a:xfrm>
            <a:off x="-1392" y="4066795"/>
            <a:ext cx="9146783" cy="1076705"/>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61356" y="4672028"/>
            <a:ext cx="1967507" cy="177234"/>
          </a:xfrm>
          <a:prstGeom prst="rect">
            <a:avLst/>
          </a:prstGeom>
        </p:spPr>
        <p:txBody>
          <a:bodyPr/>
          <a:lstStyle>
            <a:lvl1pPr marL="0" indent="0">
              <a:lnSpc>
                <a:spcPct val="96000"/>
              </a:lnSpc>
              <a:spcBef>
                <a:spcPts val="0"/>
              </a:spcBef>
              <a:buNone/>
              <a:defRPr sz="1050" b="1">
                <a:solidFill>
                  <a:schemeClr val="accent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4672028"/>
            <a:ext cx="1959770" cy="177234"/>
          </a:xfrm>
          <a:prstGeom prst="rect">
            <a:avLst/>
          </a:prstGeom>
        </p:spPr>
        <p:txBody>
          <a:bodyPr/>
          <a:lstStyle>
            <a:lvl1pPr marL="0" indent="0">
              <a:lnSpc>
                <a:spcPct val="96000"/>
              </a:lnSpc>
              <a:buNone/>
              <a:defRPr sz="105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71475" y="318518"/>
            <a:ext cx="8401051" cy="3752394"/>
          </a:xfrm>
          <a:prstGeom prst="rect">
            <a:avLst/>
          </a:prstGeom>
        </p:spPr>
        <p:txBody>
          <a:bodyPr/>
          <a:lstStyle>
            <a:lvl1pPr marL="0" indent="0">
              <a:lnSpc>
                <a:spcPct val="96000"/>
              </a:lnSpc>
              <a:spcBef>
                <a:spcPts val="675"/>
              </a:spcBef>
              <a:buFont typeface="Microsoft Sans Serif" panose="020B0604020202020204" pitchFamily="34" charset="0"/>
              <a:buChar char="​"/>
              <a:defRPr sz="4125">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73838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p:nvGrpSpPr>
        <p:grpSpPr bwMode="hidden">
          <a:xfrm>
            <a:off x="-1392" y="4066795"/>
            <a:ext cx="9146783" cy="1076705"/>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361356" y="4672028"/>
            <a:ext cx="1967507" cy="177234"/>
          </a:xfrm>
          <a:prstGeom prst="rect">
            <a:avLst/>
          </a:prstGeom>
        </p:spPr>
        <p:txBody>
          <a:bodyPr/>
          <a:lstStyle>
            <a:lvl1pPr marL="0" indent="0">
              <a:lnSpc>
                <a:spcPct val="96000"/>
              </a:lnSpc>
              <a:spcBef>
                <a:spcPts val="0"/>
              </a:spcBef>
              <a:buNone/>
              <a:defRPr sz="1050" b="1">
                <a:solidFill>
                  <a:schemeClr val="accent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2505076" y="4672028"/>
            <a:ext cx="1959770" cy="177234"/>
          </a:xfrm>
          <a:prstGeom prst="rect">
            <a:avLst/>
          </a:prstGeom>
        </p:spPr>
        <p:txBody>
          <a:bodyPr/>
          <a:lstStyle>
            <a:lvl1pPr marL="0" indent="0">
              <a:lnSpc>
                <a:spcPct val="96000"/>
              </a:lnSpc>
              <a:buNone/>
              <a:defRPr sz="105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371475" y="318518"/>
            <a:ext cx="8401051" cy="3752394"/>
          </a:xfrm>
          <a:prstGeom prst="rect">
            <a:avLst/>
          </a:prstGeom>
        </p:spPr>
        <p:txBody>
          <a:bodyPr/>
          <a:lstStyle>
            <a:lvl1pPr marL="0" indent="0">
              <a:lnSpc>
                <a:spcPct val="96000"/>
              </a:lnSpc>
              <a:spcBef>
                <a:spcPts val="675"/>
              </a:spcBef>
              <a:buFont typeface="Microsoft Sans Serif" panose="020B0604020202020204" pitchFamily="34" charset="0"/>
              <a:buChar char="​"/>
              <a:defRPr sz="4125">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55605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p:nvGrpSpPr>
        <p:grpSpPr bwMode="hidden">
          <a:xfrm>
            <a:off x="-1392" y="4066795"/>
            <a:ext cx="9146783" cy="1076705"/>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361356" y="4672028"/>
            <a:ext cx="1967507" cy="177234"/>
          </a:xfrm>
          <a:prstGeom prst="rect">
            <a:avLst/>
          </a:prstGeom>
        </p:spPr>
        <p:txBody>
          <a:bodyPr/>
          <a:lstStyle>
            <a:lvl1pPr marL="0" indent="0">
              <a:lnSpc>
                <a:spcPct val="96000"/>
              </a:lnSpc>
              <a:spcBef>
                <a:spcPts val="0"/>
              </a:spcBef>
              <a:buNone/>
              <a:defRPr sz="1050" b="1">
                <a:solidFill>
                  <a:schemeClr val="accent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2505076" y="4672028"/>
            <a:ext cx="1959770" cy="177234"/>
          </a:xfrm>
          <a:prstGeom prst="rect">
            <a:avLst/>
          </a:prstGeom>
        </p:spPr>
        <p:txBody>
          <a:bodyPr/>
          <a:lstStyle>
            <a:lvl1pPr marL="0" indent="0">
              <a:lnSpc>
                <a:spcPct val="96000"/>
              </a:lnSpc>
              <a:buNone/>
              <a:defRPr sz="105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371475" y="318517"/>
            <a:ext cx="8401051" cy="3761221"/>
          </a:xfrm>
          <a:prstGeom prst="rect">
            <a:avLst/>
          </a:prstGeom>
        </p:spPr>
        <p:txBody>
          <a:bodyPr/>
          <a:lstStyle>
            <a:lvl1pPr marL="0" indent="0">
              <a:lnSpc>
                <a:spcPct val="96000"/>
              </a:lnSpc>
              <a:spcBef>
                <a:spcPts val="675"/>
              </a:spcBef>
              <a:buFont typeface="Microsoft Sans Serif" panose="020B0604020202020204" pitchFamily="34" charset="0"/>
              <a:buChar char="​"/>
              <a:defRPr sz="4125">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60608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p:nvGrpSpPr>
        <p:grpSpPr bwMode="hidden">
          <a:xfrm>
            <a:off x="-1392" y="4066795"/>
            <a:ext cx="9146783" cy="1076705"/>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013"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361356" y="4672028"/>
            <a:ext cx="1967507" cy="177234"/>
          </a:xfrm>
          <a:prstGeom prst="rect">
            <a:avLst/>
          </a:prstGeom>
        </p:spPr>
        <p:txBody>
          <a:bodyPr/>
          <a:lstStyle>
            <a:lvl1pPr marL="0" indent="0">
              <a:lnSpc>
                <a:spcPct val="96000"/>
              </a:lnSpc>
              <a:spcBef>
                <a:spcPts val="0"/>
              </a:spcBef>
              <a:buNone/>
              <a:defRPr sz="1050" b="1">
                <a:solidFill>
                  <a:schemeClr val="accent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2505076" y="4672028"/>
            <a:ext cx="1959770" cy="177234"/>
          </a:xfrm>
          <a:prstGeom prst="rect">
            <a:avLst/>
          </a:prstGeom>
        </p:spPr>
        <p:txBody>
          <a:bodyPr/>
          <a:lstStyle>
            <a:lvl1pPr marL="0" indent="0">
              <a:lnSpc>
                <a:spcPct val="96000"/>
              </a:lnSpc>
              <a:buNone/>
              <a:defRPr sz="105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371475" y="318517"/>
            <a:ext cx="8401051" cy="3761221"/>
          </a:xfrm>
          <a:prstGeom prst="rect">
            <a:avLst/>
          </a:prstGeom>
        </p:spPr>
        <p:txBody>
          <a:bodyPr/>
          <a:lstStyle>
            <a:lvl1pPr marL="0" indent="0">
              <a:lnSpc>
                <a:spcPct val="96000"/>
              </a:lnSpc>
              <a:spcBef>
                <a:spcPts val="675"/>
              </a:spcBef>
              <a:buFont typeface="Microsoft Sans Serif" panose="020B0604020202020204" pitchFamily="34" charset="0"/>
              <a:buChar char="​"/>
              <a:defRPr sz="4125">
                <a:solidFill>
                  <a:schemeClr val="tx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987900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p:nvGrpSpPr>
        <p:grpSpPr bwMode="hidden">
          <a:xfrm>
            <a:off x="-1392" y="4066795"/>
            <a:ext cx="9146783" cy="1076705"/>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361356" y="4672028"/>
            <a:ext cx="1967507" cy="177234"/>
          </a:xfrm>
          <a:prstGeom prst="rect">
            <a:avLst/>
          </a:prstGeom>
        </p:spPr>
        <p:txBody>
          <a:bodyPr/>
          <a:lstStyle>
            <a:lvl1pPr marL="0" indent="0">
              <a:lnSpc>
                <a:spcPct val="96000"/>
              </a:lnSpc>
              <a:spcBef>
                <a:spcPts val="0"/>
              </a:spcBef>
              <a:buNone/>
              <a:defRPr sz="1050" b="1">
                <a:solidFill>
                  <a:schemeClr val="accent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2505076" y="4672028"/>
            <a:ext cx="1959770" cy="177234"/>
          </a:xfrm>
          <a:prstGeom prst="rect">
            <a:avLst/>
          </a:prstGeom>
        </p:spPr>
        <p:txBody>
          <a:bodyPr/>
          <a:lstStyle>
            <a:lvl1pPr marL="0" indent="0">
              <a:lnSpc>
                <a:spcPct val="96000"/>
              </a:lnSpc>
              <a:buNone/>
              <a:defRPr sz="105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371475" y="318518"/>
            <a:ext cx="8401051" cy="3752394"/>
          </a:xfrm>
          <a:prstGeom prst="rect">
            <a:avLst/>
          </a:prstGeom>
        </p:spPr>
        <p:txBody>
          <a:bodyPr/>
          <a:lstStyle>
            <a:lvl1pPr marL="0" indent="0">
              <a:lnSpc>
                <a:spcPct val="96000"/>
              </a:lnSpc>
              <a:spcBef>
                <a:spcPts val="675"/>
              </a:spcBef>
              <a:buFont typeface="Microsoft Sans Serif" panose="020B0604020202020204" pitchFamily="34" charset="0"/>
              <a:buChar char="​"/>
              <a:defRPr sz="4125">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43741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p:nvGrpSpPr>
        <p:grpSpPr>
          <a:xfrm>
            <a:off x="-1392" y="4066795"/>
            <a:ext cx="9146783" cy="1076705"/>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361356" y="4672028"/>
            <a:ext cx="1967507" cy="177234"/>
          </a:xfrm>
          <a:prstGeom prst="rect">
            <a:avLst/>
          </a:prstGeom>
        </p:spPr>
        <p:txBody>
          <a:bodyPr/>
          <a:lstStyle>
            <a:lvl1pPr marL="0" indent="0">
              <a:lnSpc>
                <a:spcPct val="96000"/>
              </a:lnSpc>
              <a:spcBef>
                <a:spcPts val="0"/>
              </a:spcBef>
              <a:buNone/>
              <a:defRPr sz="1050" b="1">
                <a:solidFill>
                  <a:schemeClr val="accent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2505076" y="4672028"/>
            <a:ext cx="1959770" cy="177234"/>
          </a:xfrm>
          <a:prstGeom prst="rect">
            <a:avLst/>
          </a:prstGeom>
        </p:spPr>
        <p:txBody>
          <a:bodyPr/>
          <a:lstStyle>
            <a:lvl1pPr marL="0" indent="0">
              <a:lnSpc>
                <a:spcPct val="96000"/>
              </a:lnSpc>
              <a:buNone/>
              <a:defRPr sz="105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371475" y="318518"/>
            <a:ext cx="8401051" cy="3752394"/>
          </a:xfrm>
          <a:prstGeom prst="rect">
            <a:avLst/>
          </a:prstGeom>
        </p:spPr>
        <p:txBody>
          <a:bodyPr/>
          <a:lstStyle>
            <a:lvl1pPr marL="0" indent="0">
              <a:lnSpc>
                <a:spcPct val="96000"/>
              </a:lnSpc>
              <a:spcBef>
                <a:spcPts val="675"/>
              </a:spcBef>
              <a:buFont typeface="Microsoft Sans Serif" panose="020B0604020202020204" pitchFamily="34" charset="0"/>
              <a:buChar char="​"/>
              <a:defRPr sz="4125">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p:nvSpPr>
        <p:spPr>
          <a:xfrm>
            <a:off x="8677948" y="4885371"/>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56071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4627976"/>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2823161"/>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p:nvSpPr>
        <p:spPr bwMode="gray">
          <a:xfrm>
            <a:off x="371475" y="1761669"/>
            <a:ext cx="2956194" cy="605743"/>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p:nvSpPr>
        <p:spPr bwMode="gray">
          <a:xfrm>
            <a:off x="371475" y="966408"/>
            <a:ext cx="2955003" cy="552267"/>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4125"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p:nvGrpSpPr>
        <p:grpSpPr>
          <a:xfrm>
            <a:off x="1223572" y="1783533"/>
            <a:ext cx="703127" cy="125136"/>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p:nvSpPr>
        <p:spPr bwMode="black">
          <a:xfrm>
            <a:off x="371475" y="261587"/>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p:nvSpPr>
        <p:spPr bwMode="gray">
          <a:xfrm>
            <a:off x="371231" y="3065133"/>
            <a:ext cx="2523417" cy="1256434"/>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p:nvSpPr>
        <p:spPr bwMode="gray">
          <a:xfrm>
            <a:off x="3234092" y="3065133"/>
            <a:ext cx="2757134" cy="148547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675"/>
              </a:spcAft>
              <a:buClrTx/>
              <a:buSzTx/>
              <a:buFontTx/>
              <a:buNone/>
              <a:tabLst/>
              <a:defRPr/>
            </a:pPr>
            <a:r>
              <a:rPr kumimoji="0" lang="en-US" sz="75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75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75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14609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47" Type="http://schemas.openxmlformats.org/officeDocument/2006/relationships/slideLayout" Target="../slideLayouts/slideLayout69.xml"/><Relationship Id="rId50" Type="http://schemas.openxmlformats.org/officeDocument/2006/relationships/slideLayout" Target="../slideLayouts/slideLayout72.xml"/><Relationship Id="rId55" Type="http://schemas.openxmlformats.org/officeDocument/2006/relationships/slideLayout" Target="../slideLayouts/slideLayout77.xml"/><Relationship Id="rId63" Type="http://schemas.openxmlformats.org/officeDocument/2006/relationships/slideLayout" Target="../slideLayouts/slideLayout85.xml"/><Relationship Id="rId68" Type="http://schemas.openxmlformats.org/officeDocument/2006/relationships/slideLayout" Target="../slideLayouts/slideLayout90.xml"/><Relationship Id="rId76" Type="http://schemas.openxmlformats.org/officeDocument/2006/relationships/slideLayout" Target="../slideLayouts/slideLayout98.xml"/><Relationship Id="rId84" Type="http://schemas.openxmlformats.org/officeDocument/2006/relationships/slideLayout" Target="../slideLayouts/slideLayout106.xml"/><Relationship Id="rId89" Type="http://schemas.openxmlformats.org/officeDocument/2006/relationships/slideLayout" Target="../slideLayouts/slideLayout111.xml"/><Relationship Id="rId7" Type="http://schemas.openxmlformats.org/officeDocument/2006/relationships/slideLayout" Target="../slideLayouts/slideLayout29.xml"/><Relationship Id="rId71" Type="http://schemas.openxmlformats.org/officeDocument/2006/relationships/slideLayout" Target="../slideLayouts/slideLayout93.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9" Type="http://schemas.openxmlformats.org/officeDocument/2006/relationships/slideLayout" Target="../slideLayouts/slideLayout51.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3" Type="http://schemas.openxmlformats.org/officeDocument/2006/relationships/slideLayout" Target="../slideLayouts/slideLayout75.xml"/><Relationship Id="rId58" Type="http://schemas.openxmlformats.org/officeDocument/2006/relationships/slideLayout" Target="../slideLayouts/slideLayout80.xml"/><Relationship Id="rId66" Type="http://schemas.openxmlformats.org/officeDocument/2006/relationships/slideLayout" Target="../slideLayouts/slideLayout88.xml"/><Relationship Id="rId74" Type="http://schemas.openxmlformats.org/officeDocument/2006/relationships/slideLayout" Target="../slideLayouts/slideLayout96.xml"/><Relationship Id="rId79" Type="http://schemas.openxmlformats.org/officeDocument/2006/relationships/slideLayout" Target="../slideLayouts/slideLayout101.xml"/><Relationship Id="rId87" Type="http://schemas.openxmlformats.org/officeDocument/2006/relationships/slideLayout" Target="../slideLayouts/slideLayout109.xml"/><Relationship Id="rId5" Type="http://schemas.openxmlformats.org/officeDocument/2006/relationships/slideLayout" Target="../slideLayouts/slideLayout27.xml"/><Relationship Id="rId61" Type="http://schemas.openxmlformats.org/officeDocument/2006/relationships/slideLayout" Target="../slideLayouts/slideLayout83.xml"/><Relationship Id="rId82" Type="http://schemas.openxmlformats.org/officeDocument/2006/relationships/slideLayout" Target="../slideLayouts/slideLayout104.xml"/><Relationship Id="rId90" Type="http://schemas.openxmlformats.org/officeDocument/2006/relationships/slideLayout" Target="../slideLayouts/slideLayout112.xml"/><Relationship Id="rId19" Type="http://schemas.openxmlformats.org/officeDocument/2006/relationships/slideLayout" Target="../slideLayouts/slideLayout4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48" Type="http://schemas.openxmlformats.org/officeDocument/2006/relationships/slideLayout" Target="../slideLayouts/slideLayout70.xml"/><Relationship Id="rId56" Type="http://schemas.openxmlformats.org/officeDocument/2006/relationships/slideLayout" Target="../slideLayouts/slideLayout78.xml"/><Relationship Id="rId64" Type="http://schemas.openxmlformats.org/officeDocument/2006/relationships/slideLayout" Target="../slideLayouts/slideLayout86.xml"/><Relationship Id="rId69" Type="http://schemas.openxmlformats.org/officeDocument/2006/relationships/slideLayout" Target="../slideLayouts/slideLayout91.xml"/><Relationship Id="rId77" Type="http://schemas.openxmlformats.org/officeDocument/2006/relationships/slideLayout" Target="../slideLayouts/slideLayout99.xml"/><Relationship Id="rId8" Type="http://schemas.openxmlformats.org/officeDocument/2006/relationships/slideLayout" Target="../slideLayouts/slideLayout30.xml"/><Relationship Id="rId51" Type="http://schemas.openxmlformats.org/officeDocument/2006/relationships/slideLayout" Target="../slideLayouts/slideLayout73.xml"/><Relationship Id="rId72" Type="http://schemas.openxmlformats.org/officeDocument/2006/relationships/slideLayout" Target="../slideLayouts/slideLayout94.xml"/><Relationship Id="rId80" Type="http://schemas.openxmlformats.org/officeDocument/2006/relationships/slideLayout" Target="../slideLayouts/slideLayout102.xml"/><Relationship Id="rId85" Type="http://schemas.openxmlformats.org/officeDocument/2006/relationships/slideLayout" Target="../slideLayouts/slideLayout107.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59" Type="http://schemas.openxmlformats.org/officeDocument/2006/relationships/slideLayout" Target="../slideLayouts/slideLayout81.xml"/><Relationship Id="rId67" Type="http://schemas.openxmlformats.org/officeDocument/2006/relationships/slideLayout" Target="../slideLayouts/slideLayout89.xml"/><Relationship Id="rId20" Type="http://schemas.openxmlformats.org/officeDocument/2006/relationships/slideLayout" Target="../slideLayouts/slideLayout42.xml"/><Relationship Id="rId41" Type="http://schemas.openxmlformats.org/officeDocument/2006/relationships/slideLayout" Target="../slideLayouts/slideLayout63.xml"/><Relationship Id="rId54" Type="http://schemas.openxmlformats.org/officeDocument/2006/relationships/slideLayout" Target="../slideLayouts/slideLayout76.xml"/><Relationship Id="rId62" Type="http://schemas.openxmlformats.org/officeDocument/2006/relationships/slideLayout" Target="../slideLayouts/slideLayout84.xml"/><Relationship Id="rId70" Type="http://schemas.openxmlformats.org/officeDocument/2006/relationships/slideLayout" Target="../slideLayouts/slideLayout92.xml"/><Relationship Id="rId75" Type="http://schemas.openxmlformats.org/officeDocument/2006/relationships/slideLayout" Target="../slideLayouts/slideLayout97.xml"/><Relationship Id="rId83" Type="http://schemas.openxmlformats.org/officeDocument/2006/relationships/slideLayout" Target="../slideLayouts/slideLayout105.xml"/><Relationship Id="rId88" Type="http://schemas.openxmlformats.org/officeDocument/2006/relationships/slideLayout" Target="../slideLayouts/slideLayout110.xml"/><Relationship Id="rId91"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49" Type="http://schemas.openxmlformats.org/officeDocument/2006/relationships/slideLayout" Target="../slideLayouts/slideLayout71.xml"/><Relationship Id="rId57" Type="http://schemas.openxmlformats.org/officeDocument/2006/relationships/slideLayout" Target="../slideLayouts/slideLayout79.xml"/><Relationship Id="rId10" Type="http://schemas.openxmlformats.org/officeDocument/2006/relationships/slideLayout" Target="../slideLayouts/slideLayout32.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52" Type="http://schemas.openxmlformats.org/officeDocument/2006/relationships/slideLayout" Target="../slideLayouts/slideLayout74.xml"/><Relationship Id="rId60" Type="http://schemas.openxmlformats.org/officeDocument/2006/relationships/slideLayout" Target="../slideLayouts/slideLayout82.xml"/><Relationship Id="rId65" Type="http://schemas.openxmlformats.org/officeDocument/2006/relationships/slideLayout" Target="../slideLayouts/slideLayout87.xml"/><Relationship Id="rId73" Type="http://schemas.openxmlformats.org/officeDocument/2006/relationships/slideLayout" Target="../slideLayouts/slideLayout95.xml"/><Relationship Id="rId78" Type="http://schemas.openxmlformats.org/officeDocument/2006/relationships/slideLayout" Target="../slideLayouts/slideLayout100.xml"/><Relationship Id="rId81" Type="http://schemas.openxmlformats.org/officeDocument/2006/relationships/slideLayout" Target="../slideLayouts/slideLayout103.xml"/><Relationship Id="rId86" Type="http://schemas.openxmlformats.org/officeDocument/2006/relationships/slideLayout" Target="../slideLayouts/slideLayout108.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54E490-7044-8446-BB62-3A15F1D19E9F}"/>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84838" y="4654755"/>
            <a:ext cx="1062962" cy="374762"/>
          </a:xfrm>
          <a:prstGeom prst="rect">
            <a:avLst/>
          </a:prstGeom>
        </p:spPr>
      </p:pic>
      <p:sp>
        <p:nvSpPr>
          <p:cNvPr id="1026" name="Rectangle 2"/>
          <p:cNvSpPr>
            <a:spLocks noGrp="1" noChangeArrowheads="1"/>
          </p:cNvSpPr>
          <p:nvPr>
            <p:ph type="title"/>
          </p:nvPr>
        </p:nvSpPr>
        <p:spPr bwMode="auto">
          <a:xfrm>
            <a:off x="457200" y="182880"/>
            <a:ext cx="8229600"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a:sym typeface="Arial" pitchFamily="34" charset="0"/>
              </a:rPr>
              <a:t>Slide Title</a:t>
            </a:r>
          </a:p>
        </p:txBody>
      </p:sp>
      <p:sp>
        <p:nvSpPr>
          <p:cNvPr id="1027" name="Rectangle 3"/>
          <p:cNvSpPr>
            <a:spLocks noGrp="1" noChangeArrowheads="1"/>
          </p:cNvSpPr>
          <p:nvPr>
            <p:ph type="body" idx="1"/>
          </p:nvPr>
        </p:nvSpPr>
        <p:spPr bwMode="auto">
          <a:xfrm>
            <a:off x="457200" y="1097279"/>
            <a:ext cx="8229600" cy="3608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4" name="Slide Number Placeholder 3"/>
          <p:cNvSpPr>
            <a:spLocks noGrp="1"/>
          </p:cNvSpPr>
          <p:nvPr>
            <p:ph type="sldNum" sz="quarter" idx="4"/>
          </p:nvPr>
        </p:nvSpPr>
        <p:spPr>
          <a:xfrm>
            <a:off x="7772400" y="4754880"/>
            <a:ext cx="914400" cy="274637"/>
          </a:xfrm>
          <a:prstGeom prst="rect">
            <a:avLst/>
          </a:prstGeom>
        </p:spPr>
        <p:txBody>
          <a:bodyPr vert="horz" lIns="0" tIns="45720" rIns="0" bIns="45720" rtlCol="0" anchor="ctr"/>
          <a:lstStyle>
            <a:lvl1pPr algn="r">
              <a:defRPr sz="800">
                <a:solidFill>
                  <a:schemeClr val="tx1"/>
                </a:solidFill>
              </a:defRPr>
            </a:lvl1pPr>
          </a:lstStyle>
          <a:p>
            <a:fld id="{3C6CC810-8AE6-0546-A0FC-DB7D2235F0EB}" type="slidenum">
              <a:rPr lang="en-US" smtClean="0"/>
              <a:pPr/>
              <a:t>‹#›</a:t>
            </a:fld>
            <a:endParaRPr lang="en-US"/>
          </a:p>
        </p:txBody>
      </p:sp>
    </p:spTree>
    <p:extLst>
      <p:ext uri="{BB962C8B-B14F-4D97-AF65-F5344CB8AC3E}">
        <p14:creationId xmlns:p14="http://schemas.microsoft.com/office/powerpoint/2010/main" val="3710952255"/>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75" r:id="rId12"/>
  </p:sldLayoutIdLst>
  <p:transition spd="slow">
    <p:wipe dir="r"/>
  </p:transition>
  <p:hf sldNum="0" hdr="0" ftr="0" dt="0"/>
  <p:txStyles>
    <p:titleStyle>
      <a:lvl1pPr marL="6251" indent="-6251" algn="l" rtl="0" eaLnBrk="1" fontAlgn="base" hangingPunct="1">
        <a:lnSpc>
          <a:spcPct val="90000"/>
        </a:lnSpc>
        <a:spcBef>
          <a:spcPct val="0"/>
        </a:spcBef>
        <a:spcAft>
          <a:spcPct val="0"/>
        </a:spcAft>
        <a:defRPr sz="2400" b="0">
          <a:solidFill>
            <a:schemeClr val="tx1"/>
          </a:solidFill>
          <a:latin typeface="+mj-lt"/>
          <a:ea typeface="Arial"/>
          <a:cs typeface="Arial"/>
          <a:sym typeface="Arial" pitchFamily="34" charset="0"/>
        </a:defRPr>
      </a:lvl1pPr>
      <a:lvl2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2pPr>
      <a:lvl3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3pPr>
      <a:lvl4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4pPr>
      <a:lvl5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5pPr>
      <a:lvl6pPr marL="263426"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6pPr>
      <a:lvl7pPr marL="520601"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7pPr>
      <a:lvl8pPr marL="777776"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8pPr>
      <a:lvl9pPr marL="1034951"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9pPr>
    </p:titleStyle>
    <p:bodyStyle>
      <a:lvl1pPr marL="187523" indent="-185738" algn="l" rtl="0" eaLnBrk="1" fontAlgn="base" hangingPunct="1">
        <a:lnSpc>
          <a:spcPct val="90000"/>
        </a:lnSpc>
        <a:spcBef>
          <a:spcPts val="1200"/>
        </a:spcBef>
        <a:spcAft>
          <a:spcPct val="0"/>
        </a:spcAft>
        <a:buClr>
          <a:schemeClr val="tx1"/>
        </a:buClr>
        <a:buSzPct val="80000"/>
        <a:buFont typeface="Arial" panose="020B0604020202020204" pitchFamily="34" charset="0"/>
        <a:buChar char="•"/>
        <a:defRPr sz="1600">
          <a:solidFill>
            <a:schemeClr val="tx2"/>
          </a:solidFill>
          <a:latin typeface="+mn-lt"/>
          <a:ea typeface="Arial"/>
          <a:cs typeface="Arial"/>
          <a:sym typeface="Arial" pitchFamily="34" charset="0"/>
        </a:defRPr>
      </a:lvl1pPr>
      <a:lvl2pPr marL="386656" indent="-193775" algn="l" rtl="0" eaLnBrk="1" fontAlgn="base" hangingPunct="1">
        <a:lnSpc>
          <a:spcPct val="90000"/>
        </a:lnSpc>
        <a:spcBef>
          <a:spcPts val="400"/>
        </a:spcBef>
        <a:spcAft>
          <a:spcPct val="0"/>
        </a:spcAft>
        <a:buClr>
          <a:schemeClr val="tx1"/>
        </a:buClr>
        <a:buSzPct val="80000"/>
        <a:buFont typeface="Arial"/>
        <a:buChar char="–"/>
        <a:defRPr sz="1400">
          <a:solidFill>
            <a:schemeClr val="tx2"/>
          </a:solidFill>
          <a:latin typeface="+mn-lt"/>
          <a:ea typeface="Arial"/>
          <a:cs typeface="Arial"/>
          <a:sym typeface="Arial" pitchFamily="34" charset="0"/>
        </a:defRPr>
      </a:lvl2pPr>
      <a:lvl3pPr marL="546497" indent="-159842" algn="l" rtl="0" eaLnBrk="1" fontAlgn="base" hangingPunct="1">
        <a:lnSpc>
          <a:spcPct val="90000"/>
        </a:lnSpc>
        <a:spcBef>
          <a:spcPts val="200"/>
        </a:spcBef>
        <a:spcAft>
          <a:spcPct val="0"/>
        </a:spcAft>
        <a:buClr>
          <a:schemeClr val="tx1"/>
        </a:buClr>
        <a:buSzPct val="80000"/>
        <a:buFont typeface="Arial" panose="020B0604020202020204" pitchFamily="34" charset="0"/>
        <a:buChar char="•"/>
        <a:defRPr sz="1200">
          <a:solidFill>
            <a:schemeClr val="tx2"/>
          </a:solidFill>
          <a:latin typeface="+mn-lt"/>
          <a:ea typeface="Arial"/>
          <a:cs typeface="Arial"/>
          <a:sym typeface="Arial" pitchFamily="34" charset="0"/>
        </a:defRPr>
      </a:lvl3pPr>
      <a:lvl4pPr marL="706339" indent="-159842" algn="l" rtl="0" eaLnBrk="1" fontAlgn="base" hangingPunct="1">
        <a:lnSpc>
          <a:spcPct val="90000"/>
        </a:lnSpc>
        <a:spcBef>
          <a:spcPts val="200"/>
        </a:spcBef>
        <a:spcAft>
          <a:spcPct val="0"/>
        </a:spcAft>
        <a:buClr>
          <a:schemeClr val="tx1"/>
        </a:buClr>
        <a:buSzPct val="80000"/>
        <a:buFont typeface="Arial" pitchFamily="34" charset="0"/>
        <a:buChar char="–"/>
        <a:defRPr sz="1100">
          <a:solidFill>
            <a:schemeClr val="tx2"/>
          </a:solidFill>
          <a:latin typeface="+mn-lt"/>
          <a:ea typeface="Arial"/>
          <a:cs typeface="Arial"/>
          <a:sym typeface="Arial" pitchFamily="34" charset="0"/>
        </a:defRPr>
      </a:lvl4pPr>
      <a:lvl5pPr marL="773311" indent="-66973" algn="l" rtl="0" eaLnBrk="1" fontAlgn="base" hangingPunct="1">
        <a:lnSpc>
          <a:spcPct val="95000"/>
        </a:lnSpc>
        <a:spcBef>
          <a:spcPts val="675"/>
        </a:spcBef>
        <a:spcAft>
          <a:spcPct val="0"/>
        </a:spcAft>
        <a:buClr>
          <a:srgbClr val="FFFFFF"/>
        </a:buClr>
        <a:buSzPct val="100000"/>
        <a:buFont typeface="Arial" pitchFamily="34" charset="0"/>
        <a:buChar char="»"/>
        <a:defRPr>
          <a:solidFill>
            <a:schemeClr val="tx2"/>
          </a:solidFill>
          <a:latin typeface="+mn-lt"/>
          <a:ea typeface="+mn-ea"/>
          <a:cs typeface="+mn-cs"/>
          <a:sym typeface="Arial" pitchFamily="34" charset="0"/>
        </a:defRPr>
      </a:lvl5pPr>
      <a:lvl6pPr marL="1416248"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6pPr>
      <a:lvl7pPr marL="1673423"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7pPr>
      <a:lvl8pPr marL="1930598"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8pPr>
      <a:lvl9pPr marL="2187773"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9pPr>
    </p:bodyStyle>
    <p:otherStyle>
      <a:defPPr>
        <a:defRPr lang="en-US"/>
      </a:defPPr>
      <a:lvl1pPr marL="0" algn="l" defTabSz="257175" rtl="0" eaLnBrk="1" latinLnBrk="0" hangingPunct="1">
        <a:defRPr sz="1000" kern="1200">
          <a:solidFill>
            <a:schemeClr val="tx1"/>
          </a:solidFill>
          <a:latin typeface="+mn-lt"/>
          <a:ea typeface="+mn-ea"/>
          <a:cs typeface="+mn-cs"/>
        </a:defRPr>
      </a:lvl1pPr>
      <a:lvl2pPr marL="257175" algn="l" defTabSz="257175" rtl="0" eaLnBrk="1" latinLnBrk="0" hangingPunct="1">
        <a:defRPr sz="1000" kern="1200">
          <a:solidFill>
            <a:schemeClr val="tx1"/>
          </a:solidFill>
          <a:latin typeface="+mn-lt"/>
          <a:ea typeface="+mn-ea"/>
          <a:cs typeface="+mn-cs"/>
        </a:defRPr>
      </a:lvl2pPr>
      <a:lvl3pPr marL="514350" algn="l" defTabSz="257175" rtl="0" eaLnBrk="1" latinLnBrk="0" hangingPunct="1">
        <a:defRPr sz="1000" kern="1200">
          <a:solidFill>
            <a:schemeClr val="tx1"/>
          </a:solidFill>
          <a:latin typeface="+mn-lt"/>
          <a:ea typeface="+mn-ea"/>
          <a:cs typeface="+mn-cs"/>
        </a:defRPr>
      </a:lvl3pPr>
      <a:lvl4pPr marL="771525" algn="l" defTabSz="257175" rtl="0" eaLnBrk="1" latinLnBrk="0" hangingPunct="1">
        <a:defRPr sz="1000" kern="1200">
          <a:solidFill>
            <a:schemeClr val="tx1"/>
          </a:solidFill>
          <a:latin typeface="+mn-lt"/>
          <a:ea typeface="+mn-ea"/>
          <a:cs typeface="+mn-cs"/>
        </a:defRPr>
      </a:lvl4pPr>
      <a:lvl5pPr marL="1028700" algn="l" defTabSz="257175" rtl="0" eaLnBrk="1" latinLnBrk="0" hangingPunct="1">
        <a:defRPr sz="1000" kern="1200">
          <a:solidFill>
            <a:schemeClr val="tx1"/>
          </a:solidFill>
          <a:latin typeface="+mn-lt"/>
          <a:ea typeface="+mn-ea"/>
          <a:cs typeface="+mn-cs"/>
        </a:defRPr>
      </a:lvl5pPr>
      <a:lvl6pPr marL="1285875" algn="l" defTabSz="257175" rtl="0" eaLnBrk="1" latinLnBrk="0" hangingPunct="1">
        <a:defRPr sz="1000" kern="1200">
          <a:solidFill>
            <a:schemeClr val="tx1"/>
          </a:solidFill>
          <a:latin typeface="+mn-lt"/>
          <a:ea typeface="+mn-ea"/>
          <a:cs typeface="+mn-cs"/>
        </a:defRPr>
      </a:lvl6pPr>
      <a:lvl7pPr marL="1543050" algn="l" defTabSz="257175" rtl="0" eaLnBrk="1" latinLnBrk="0" hangingPunct="1">
        <a:defRPr sz="1000" kern="1200">
          <a:solidFill>
            <a:schemeClr val="tx1"/>
          </a:solidFill>
          <a:latin typeface="+mn-lt"/>
          <a:ea typeface="+mn-ea"/>
          <a:cs typeface="+mn-cs"/>
        </a:defRPr>
      </a:lvl7pPr>
      <a:lvl8pPr marL="1800225" algn="l" defTabSz="257175" rtl="0" eaLnBrk="1" latinLnBrk="0" hangingPunct="1">
        <a:defRPr sz="1000" kern="1200">
          <a:solidFill>
            <a:schemeClr val="tx1"/>
          </a:solidFill>
          <a:latin typeface="+mn-lt"/>
          <a:ea typeface="+mn-ea"/>
          <a:cs typeface="+mn-cs"/>
        </a:defRPr>
      </a:lvl8pPr>
      <a:lvl9pPr marL="2057400" algn="l" defTabSz="257175" rtl="0" eaLnBrk="1" latinLnBrk="0" hangingPunct="1">
        <a:defRPr sz="1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6" name="Round Diagonal Corner Rectangle 5">
            <a:extLst>
              <a:ext uri="{FF2B5EF4-FFF2-40B4-BE49-F238E27FC236}">
                <a16:creationId xmlns:a16="http://schemas.microsoft.com/office/drawing/2014/main" id="{FB361E43-AA9A-2344-9E3C-F68D550EFDDA}"/>
              </a:ext>
            </a:extLst>
          </p:cNvPr>
          <p:cNvSpPr/>
          <p:nvPr userDrawn="1"/>
        </p:nvSpPr>
        <p:spPr>
          <a:xfrm>
            <a:off x="182880" y="182880"/>
            <a:ext cx="8778240" cy="4782312"/>
          </a:xfrm>
          <a:prstGeom prst="round2DiagRect">
            <a:avLst>
              <a:gd name="adj1" fmla="val 6579"/>
              <a:gd name="adj2" fmla="val 0"/>
            </a:avLst>
          </a:prstGeom>
          <a:gradFill>
            <a:gsLst>
              <a:gs pos="17000">
                <a:srgbClr val="38ABED"/>
              </a:gs>
              <a:gs pos="100000">
                <a:srgbClr val="1B3861"/>
              </a:gs>
            </a:gsLst>
            <a:lin ang="5400000" scaled="0"/>
          </a:gradFill>
          <a:ln w="317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white"/>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B654E490-7044-8446-BB62-3A15F1D19E9F}"/>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269508" y="4567499"/>
            <a:ext cx="1062962" cy="374762"/>
          </a:xfrm>
          <a:prstGeom prst="rect">
            <a:avLst/>
          </a:prstGeom>
        </p:spPr>
      </p:pic>
      <p:sp>
        <p:nvSpPr>
          <p:cNvPr id="1026" name="Rectangle 2"/>
          <p:cNvSpPr>
            <a:spLocks noGrp="1" noChangeArrowheads="1"/>
          </p:cNvSpPr>
          <p:nvPr>
            <p:ph type="title"/>
          </p:nvPr>
        </p:nvSpPr>
        <p:spPr bwMode="auto">
          <a:xfrm>
            <a:off x="457200" y="182880"/>
            <a:ext cx="8229600"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a:sym typeface="Arial" pitchFamily="34" charset="0"/>
              </a:rPr>
              <a:t>Slide Title</a:t>
            </a:r>
          </a:p>
        </p:txBody>
      </p:sp>
      <p:sp>
        <p:nvSpPr>
          <p:cNvPr id="1027" name="Rectangle 3"/>
          <p:cNvSpPr>
            <a:spLocks noGrp="1" noChangeArrowheads="1"/>
          </p:cNvSpPr>
          <p:nvPr>
            <p:ph type="body" idx="1"/>
          </p:nvPr>
        </p:nvSpPr>
        <p:spPr bwMode="auto">
          <a:xfrm>
            <a:off x="457200" y="1097279"/>
            <a:ext cx="8229600" cy="3608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4" name="Slide Number Placeholder 3"/>
          <p:cNvSpPr>
            <a:spLocks noGrp="1"/>
          </p:cNvSpPr>
          <p:nvPr>
            <p:ph type="sldNum" sz="quarter" idx="4"/>
          </p:nvPr>
        </p:nvSpPr>
        <p:spPr>
          <a:xfrm>
            <a:off x="7772400" y="4754880"/>
            <a:ext cx="914400" cy="274637"/>
          </a:xfrm>
          <a:prstGeom prst="rect">
            <a:avLst/>
          </a:prstGeom>
        </p:spPr>
        <p:txBody>
          <a:bodyPr vert="horz" lIns="0" tIns="45720" rIns="0" bIns="45720" rtlCol="0" anchor="ctr"/>
          <a:lstStyle>
            <a:lvl1pPr algn="r">
              <a:defRPr sz="800">
                <a:solidFill>
                  <a:schemeClr val="bg1"/>
                </a:solidFill>
              </a:defRPr>
            </a:lvl1pPr>
          </a:lstStyle>
          <a:p>
            <a:fld id="{3C6CC810-8AE6-0546-A0FC-DB7D2235F0EB}" type="slidenum">
              <a:rPr lang="en-US" smtClean="0"/>
              <a:pPr/>
              <a:t>‹#›</a:t>
            </a:fld>
            <a:endParaRPr lang="en-US"/>
          </a:p>
        </p:txBody>
      </p:sp>
    </p:spTree>
    <p:extLst>
      <p:ext uri="{BB962C8B-B14F-4D97-AF65-F5344CB8AC3E}">
        <p14:creationId xmlns:p14="http://schemas.microsoft.com/office/powerpoint/2010/main" val="1488465832"/>
      </p:ext>
    </p:extLst>
  </p:cSld>
  <p:clrMap bg1="lt1" tx1="dk1" bg2="lt2" tx2="dk2" accent1="accent1" accent2="accent2" accent3="accent3" accent4="accent4" accent5="accent5" accent6="accent6" hlink="hlink" folHlink="folHlink"/>
  <p:sldLayoutIdLst>
    <p:sldLayoutId id="2147483864"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Lst>
  <p:transition spd="slow">
    <p:wipe dir="r"/>
  </p:transition>
  <p:hf sldNum="0" hdr="0" ftr="0" dt="0"/>
  <p:txStyles>
    <p:titleStyle>
      <a:lvl1pPr marL="6251" indent="-6251" algn="l" rtl="0" eaLnBrk="1" fontAlgn="base" hangingPunct="1">
        <a:lnSpc>
          <a:spcPct val="90000"/>
        </a:lnSpc>
        <a:spcBef>
          <a:spcPct val="0"/>
        </a:spcBef>
        <a:spcAft>
          <a:spcPct val="0"/>
        </a:spcAft>
        <a:defRPr sz="2400" b="0">
          <a:solidFill>
            <a:schemeClr val="bg1"/>
          </a:solidFill>
          <a:latin typeface="+mj-lt"/>
          <a:ea typeface="Arial"/>
          <a:cs typeface="Arial"/>
          <a:sym typeface="Arial" pitchFamily="34" charset="0"/>
        </a:defRPr>
      </a:lvl1pPr>
      <a:lvl2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2pPr>
      <a:lvl3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3pPr>
      <a:lvl4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4pPr>
      <a:lvl5pPr marL="6251" indent="-6251" algn="l" rtl="0" eaLnBrk="1" fontAlgn="base" hangingPunct="1">
        <a:lnSpc>
          <a:spcPct val="90000"/>
        </a:lnSpc>
        <a:spcBef>
          <a:spcPct val="0"/>
        </a:spcBef>
        <a:spcAft>
          <a:spcPct val="0"/>
        </a:spcAft>
        <a:defRPr sz="2700" b="1">
          <a:solidFill>
            <a:srgbClr val="B1059D"/>
          </a:solidFill>
          <a:latin typeface="Arial" pitchFamily="-107" charset="0"/>
          <a:ea typeface="Apple LiGothic Medium" pitchFamily="-107" charset="-120"/>
          <a:cs typeface="Apple LiGothic Medium" pitchFamily="-107" charset="-120"/>
          <a:sym typeface="Arial" pitchFamily="34" charset="0"/>
        </a:defRPr>
      </a:lvl5pPr>
      <a:lvl6pPr marL="263426"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6pPr>
      <a:lvl7pPr marL="520601"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7pPr>
      <a:lvl8pPr marL="777776"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8pPr>
      <a:lvl9pPr marL="1034951" algn="l" rtl="0" eaLnBrk="1" fontAlgn="base" hangingPunct="1">
        <a:lnSpc>
          <a:spcPct val="90000"/>
        </a:lnSpc>
        <a:spcBef>
          <a:spcPct val="0"/>
        </a:spcBef>
        <a:spcAft>
          <a:spcPct val="0"/>
        </a:spcAft>
        <a:defRPr sz="2700" b="1">
          <a:solidFill>
            <a:srgbClr val="1EB9E4"/>
          </a:solidFill>
          <a:latin typeface="Arial" pitchFamily="-107" charset="0"/>
          <a:ea typeface="Apple LiGothic Medium" pitchFamily="-107" charset="-120"/>
          <a:cs typeface="Apple LiGothic Medium" pitchFamily="-107" charset="-120"/>
          <a:sym typeface="Arial" pitchFamily="-107" charset="0"/>
        </a:defRPr>
      </a:lvl9pPr>
    </p:titleStyle>
    <p:bodyStyle>
      <a:lvl1pPr marL="187523" indent="-185738" algn="l" rtl="0" eaLnBrk="1" fontAlgn="base" hangingPunct="1">
        <a:lnSpc>
          <a:spcPct val="90000"/>
        </a:lnSpc>
        <a:spcBef>
          <a:spcPts val="1200"/>
        </a:spcBef>
        <a:spcAft>
          <a:spcPct val="0"/>
        </a:spcAft>
        <a:buClr>
          <a:schemeClr val="bg1"/>
        </a:buClr>
        <a:buSzPct val="80000"/>
        <a:buFont typeface="Arial" panose="020B0604020202020204" pitchFamily="34" charset="0"/>
        <a:buChar char="•"/>
        <a:defRPr sz="1600">
          <a:solidFill>
            <a:schemeClr val="bg1"/>
          </a:solidFill>
          <a:latin typeface="+mn-lt"/>
          <a:ea typeface="Arial"/>
          <a:cs typeface="Arial"/>
          <a:sym typeface="Arial" pitchFamily="34" charset="0"/>
        </a:defRPr>
      </a:lvl1pPr>
      <a:lvl2pPr marL="386656" indent="-193775" algn="l" rtl="0" eaLnBrk="1" fontAlgn="base" hangingPunct="1">
        <a:lnSpc>
          <a:spcPct val="90000"/>
        </a:lnSpc>
        <a:spcBef>
          <a:spcPts val="400"/>
        </a:spcBef>
        <a:spcAft>
          <a:spcPct val="0"/>
        </a:spcAft>
        <a:buClr>
          <a:schemeClr val="bg1"/>
        </a:buClr>
        <a:buSzPct val="80000"/>
        <a:buFont typeface="Arial"/>
        <a:buChar char="–"/>
        <a:defRPr sz="1400">
          <a:solidFill>
            <a:schemeClr val="bg1"/>
          </a:solidFill>
          <a:latin typeface="+mn-lt"/>
          <a:ea typeface="Arial"/>
          <a:cs typeface="Arial"/>
          <a:sym typeface="Arial" pitchFamily="34" charset="0"/>
        </a:defRPr>
      </a:lvl2pPr>
      <a:lvl3pPr marL="546497" indent="-159842" algn="l" rtl="0" eaLnBrk="1" fontAlgn="base" hangingPunct="1">
        <a:lnSpc>
          <a:spcPct val="90000"/>
        </a:lnSpc>
        <a:spcBef>
          <a:spcPts val="200"/>
        </a:spcBef>
        <a:spcAft>
          <a:spcPct val="0"/>
        </a:spcAft>
        <a:buClr>
          <a:schemeClr val="bg1"/>
        </a:buClr>
        <a:buSzPct val="80000"/>
        <a:buFont typeface="Arial" panose="020B0604020202020204" pitchFamily="34" charset="0"/>
        <a:buChar char="•"/>
        <a:defRPr sz="1200">
          <a:solidFill>
            <a:schemeClr val="bg1"/>
          </a:solidFill>
          <a:latin typeface="+mn-lt"/>
          <a:ea typeface="Arial"/>
          <a:cs typeface="Arial"/>
          <a:sym typeface="Arial" pitchFamily="34" charset="0"/>
        </a:defRPr>
      </a:lvl3pPr>
      <a:lvl4pPr marL="706339" indent="-159842" algn="l" rtl="0" eaLnBrk="1" fontAlgn="base" hangingPunct="1">
        <a:lnSpc>
          <a:spcPct val="90000"/>
        </a:lnSpc>
        <a:spcBef>
          <a:spcPts val="200"/>
        </a:spcBef>
        <a:spcAft>
          <a:spcPct val="0"/>
        </a:spcAft>
        <a:buClr>
          <a:schemeClr val="bg1"/>
        </a:buClr>
        <a:buSzPct val="80000"/>
        <a:buFont typeface="Arial" pitchFamily="34" charset="0"/>
        <a:buChar char="–"/>
        <a:defRPr sz="1100">
          <a:solidFill>
            <a:schemeClr val="bg1"/>
          </a:solidFill>
          <a:latin typeface="+mn-lt"/>
          <a:ea typeface="Arial"/>
          <a:cs typeface="Arial"/>
          <a:sym typeface="Arial" pitchFamily="34" charset="0"/>
        </a:defRPr>
      </a:lvl4pPr>
      <a:lvl5pPr marL="773311" indent="-66973" algn="l" rtl="0" eaLnBrk="1" fontAlgn="base" hangingPunct="1">
        <a:lnSpc>
          <a:spcPct val="95000"/>
        </a:lnSpc>
        <a:spcBef>
          <a:spcPts val="675"/>
        </a:spcBef>
        <a:spcAft>
          <a:spcPct val="0"/>
        </a:spcAft>
        <a:buClr>
          <a:srgbClr val="FFFFFF"/>
        </a:buClr>
        <a:buSzPct val="100000"/>
        <a:buFont typeface="Arial" pitchFamily="34" charset="0"/>
        <a:buChar char="»"/>
        <a:defRPr>
          <a:solidFill>
            <a:schemeClr val="tx2"/>
          </a:solidFill>
          <a:latin typeface="+mn-lt"/>
          <a:ea typeface="+mn-ea"/>
          <a:cs typeface="+mn-cs"/>
          <a:sym typeface="Arial" pitchFamily="34" charset="0"/>
        </a:defRPr>
      </a:lvl5pPr>
      <a:lvl6pPr marL="1416248"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6pPr>
      <a:lvl7pPr marL="1673423"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7pPr>
      <a:lvl8pPr marL="1930598"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8pPr>
      <a:lvl9pPr marL="2187773" indent="-128588" algn="l" rtl="0" eaLnBrk="1" fontAlgn="base" hangingPunct="1">
        <a:lnSpc>
          <a:spcPct val="95000"/>
        </a:lnSpc>
        <a:spcBef>
          <a:spcPts val="1013"/>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9pPr>
    </p:bodyStyle>
    <p:otherStyle>
      <a:defPPr>
        <a:defRPr lang="en-US"/>
      </a:defPPr>
      <a:lvl1pPr marL="0" algn="l" defTabSz="257175" rtl="0" eaLnBrk="1" latinLnBrk="0" hangingPunct="1">
        <a:defRPr sz="1000" kern="1200">
          <a:solidFill>
            <a:schemeClr val="tx1"/>
          </a:solidFill>
          <a:latin typeface="+mn-lt"/>
          <a:ea typeface="+mn-ea"/>
          <a:cs typeface="+mn-cs"/>
        </a:defRPr>
      </a:lvl1pPr>
      <a:lvl2pPr marL="257175" algn="l" defTabSz="257175" rtl="0" eaLnBrk="1" latinLnBrk="0" hangingPunct="1">
        <a:defRPr sz="1000" kern="1200">
          <a:solidFill>
            <a:schemeClr val="tx1"/>
          </a:solidFill>
          <a:latin typeface="+mn-lt"/>
          <a:ea typeface="+mn-ea"/>
          <a:cs typeface="+mn-cs"/>
        </a:defRPr>
      </a:lvl2pPr>
      <a:lvl3pPr marL="514350" algn="l" defTabSz="257175" rtl="0" eaLnBrk="1" latinLnBrk="0" hangingPunct="1">
        <a:defRPr sz="1000" kern="1200">
          <a:solidFill>
            <a:schemeClr val="tx1"/>
          </a:solidFill>
          <a:latin typeface="+mn-lt"/>
          <a:ea typeface="+mn-ea"/>
          <a:cs typeface="+mn-cs"/>
        </a:defRPr>
      </a:lvl3pPr>
      <a:lvl4pPr marL="771525" algn="l" defTabSz="257175" rtl="0" eaLnBrk="1" latinLnBrk="0" hangingPunct="1">
        <a:defRPr sz="1000" kern="1200">
          <a:solidFill>
            <a:schemeClr val="tx1"/>
          </a:solidFill>
          <a:latin typeface="+mn-lt"/>
          <a:ea typeface="+mn-ea"/>
          <a:cs typeface="+mn-cs"/>
        </a:defRPr>
      </a:lvl4pPr>
      <a:lvl5pPr marL="1028700" algn="l" defTabSz="257175" rtl="0" eaLnBrk="1" latinLnBrk="0" hangingPunct="1">
        <a:defRPr sz="1000" kern="1200">
          <a:solidFill>
            <a:schemeClr val="tx1"/>
          </a:solidFill>
          <a:latin typeface="+mn-lt"/>
          <a:ea typeface="+mn-ea"/>
          <a:cs typeface="+mn-cs"/>
        </a:defRPr>
      </a:lvl5pPr>
      <a:lvl6pPr marL="1285875" algn="l" defTabSz="257175" rtl="0" eaLnBrk="1" latinLnBrk="0" hangingPunct="1">
        <a:defRPr sz="1000" kern="1200">
          <a:solidFill>
            <a:schemeClr val="tx1"/>
          </a:solidFill>
          <a:latin typeface="+mn-lt"/>
          <a:ea typeface="+mn-ea"/>
          <a:cs typeface="+mn-cs"/>
        </a:defRPr>
      </a:lvl6pPr>
      <a:lvl7pPr marL="1543050" algn="l" defTabSz="257175" rtl="0" eaLnBrk="1" latinLnBrk="0" hangingPunct="1">
        <a:defRPr sz="1000" kern="1200">
          <a:solidFill>
            <a:schemeClr val="tx1"/>
          </a:solidFill>
          <a:latin typeface="+mn-lt"/>
          <a:ea typeface="+mn-ea"/>
          <a:cs typeface="+mn-cs"/>
        </a:defRPr>
      </a:lvl7pPr>
      <a:lvl8pPr marL="1800225" algn="l" defTabSz="257175" rtl="0" eaLnBrk="1" latinLnBrk="0" hangingPunct="1">
        <a:defRPr sz="1000" kern="1200">
          <a:solidFill>
            <a:schemeClr val="tx1"/>
          </a:solidFill>
          <a:latin typeface="+mn-lt"/>
          <a:ea typeface="+mn-ea"/>
          <a:cs typeface="+mn-cs"/>
        </a:defRPr>
      </a:lvl8pPr>
      <a:lvl9pPr marL="2057400" algn="l" defTabSz="257175" rtl="0" eaLnBrk="1" latinLnBrk="0" hangingPunct="1">
        <a:defRPr sz="1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371475" y="1289304"/>
            <a:ext cx="8390333" cy="351129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371475" y="412062"/>
            <a:ext cx="8390334" cy="341392"/>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p:nvSpPr>
        <p:spPr>
          <a:xfrm>
            <a:off x="8677948" y="4885373"/>
            <a:ext cx="94578" cy="10368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60000"/>
                    <a:lumOff val="4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371475" y="4899671"/>
            <a:ext cx="7867268" cy="88631"/>
          </a:xfrm>
          <a:prstGeom prst="rect">
            <a:avLst/>
          </a:prstGeom>
        </p:spPr>
        <p:txBody>
          <a:bodyPr vert="horz" wrap="square" lIns="0" tIns="0" rIns="0" bIns="0" rtlCol="0" anchor="b">
            <a:spAutoFit/>
          </a:bodyPr>
          <a:lstStyle>
            <a:lvl1pPr marL="0" algn="l" defTabSz="514350" rtl="0" eaLnBrk="1" latinLnBrk="0" hangingPunct="1">
              <a:lnSpc>
                <a:spcPct val="96000"/>
              </a:lnSpc>
              <a:spcBef>
                <a:spcPts val="0"/>
              </a:spcBef>
              <a:spcAft>
                <a:spcPts val="169"/>
              </a:spcAft>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617786286"/>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 id="2147483914" r:id="rId15"/>
    <p:sldLayoutId id="2147483915" r:id="rId16"/>
    <p:sldLayoutId id="2147483916" r:id="rId17"/>
    <p:sldLayoutId id="2147483917" r:id="rId18"/>
    <p:sldLayoutId id="2147483918" r:id="rId19"/>
    <p:sldLayoutId id="2147483919" r:id="rId20"/>
    <p:sldLayoutId id="2147483920" r:id="rId21"/>
    <p:sldLayoutId id="2147483921" r:id="rId22"/>
    <p:sldLayoutId id="2147483922" r:id="rId23"/>
    <p:sldLayoutId id="2147483923" r:id="rId24"/>
    <p:sldLayoutId id="2147483924" r:id="rId25"/>
    <p:sldLayoutId id="2147483925" r:id="rId26"/>
    <p:sldLayoutId id="2147483926" r:id="rId27"/>
    <p:sldLayoutId id="2147483927" r:id="rId28"/>
    <p:sldLayoutId id="2147483928" r:id="rId29"/>
    <p:sldLayoutId id="2147483929" r:id="rId30"/>
    <p:sldLayoutId id="2147483930" r:id="rId31"/>
    <p:sldLayoutId id="2147483931" r:id="rId32"/>
    <p:sldLayoutId id="2147483932" r:id="rId33"/>
    <p:sldLayoutId id="2147483933" r:id="rId34"/>
    <p:sldLayoutId id="2147483934" r:id="rId35"/>
    <p:sldLayoutId id="2147483935" r:id="rId36"/>
    <p:sldLayoutId id="2147483936" r:id="rId37"/>
    <p:sldLayoutId id="2147483937" r:id="rId38"/>
    <p:sldLayoutId id="2147483938" r:id="rId39"/>
    <p:sldLayoutId id="2147483939" r:id="rId40"/>
    <p:sldLayoutId id="2147483940" r:id="rId41"/>
    <p:sldLayoutId id="2147483941" r:id="rId42"/>
    <p:sldLayoutId id="2147483942" r:id="rId43"/>
    <p:sldLayoutId id="2147483943" r:id="rId44"/>
    <p:sldLayoutId id="2147483944" r:id="rId45"/>
    <p:sldLayoutId id="2147483945" r:id="rId46"/>
    <p:sldLayoutId id="2147483946" r:id="rId47"/>
    <p:sldLayoutId id="2147483947" r:id="rId48"/>
    <p:sldLayoutId id="2147483948" r:id="rId49"/>
    <p:sldLayoutId id="2147483949" r:id="rId50"/>
    <p:sldLayoutId id="2147483950" r:id="rId51"/>
    <p:sldLayoutId id="2147483951" r:id="rId52"/>
    <p:sldLayoutId id="2147483952" r:id="rId53"/>
    <p:sldLayoutId id="2147483953" r:id="rId54"/>
    <p:sldLayoutId id="2147483954" r:id="rId55"/>
    <p:sldLayoutId id="2147483955" r:id="rId56"/>
    <p:sldLayoutId id="2147483956" r:id="rId57"/>
    <p:sldLayoutId id="2147483957" r:id="rId58"/>
    <p:sldLayoutId id="2147483958" r:id="rId59"/>
    <p:sldLayoutId id="2147483959" r:id="rId60"/>
    <p:sldLayoutId id="2147483960" r:id="rId61"/>
    <p:sldLayoutId id="2147483961" r:id="rId62"/>
    <p:sldLayoutId id="2147483962" r:id="rId63"/>
    <p:sldLayoutId id="2147483963" r:id="rId64"/>
    <p:sldLayoutId id="2147483964" r:id="rId65"/>
    <p:sldLayoutId id="2147483965" r:id="rId66"/>
    <p:sldLayoutId id="2147483966" r:id="rId67"/>
    <p:sldLayoutId id="2147483967" r:id="rId68"/>
    <p:sldLayoutId id="2147483968" r:id="rId69"/>
    <p:sldLayoutId id="2147483969" r:id="rId70"/>
    <p:sldLayoutId id="2147483970" r:id="rId71"/>
    <p:sldLayoutId id="2147483971" r:id="rId72"/>
    <p:sldLayoutId id="2147483972" r:id="rId73"/>
    <p:sldLayoutId id="2147483973" r:id="rId74"/>
    <p:sldLayoutId id="2147483974" r:id="rId75"/>
    <p:sldLayoutId id="2147483975" r:id="rId76"/>
    <p:sldLayoutId id="2147483976" r:id="rId77"/>
    <p:sldLayoutId id="2147483977" r:id="rId78"/>
    <p:sldLayoutId id="2147483978" r:id="rId79"/>
    <p:sldLayoutId id="2147483979" r:id="rId80"/>
    <p:sldLayoutId id="2147483980" r:id="rId81"/>
    <p:sldLayoutId id="2147483981" r:id="rId82"/>
    <p:sldLayoutId id="2147483982" r:id="rId83"/>
    <p:sldLayoutId id="2147483983" r:id="rId84"/>
    <p:sldLayoutId id="2147483984" r:id="rId85"/>
    <p:sldLayoutId id="2147483985" r:id="rId86"/>
    <p:sldLayoutId id="2147483986" r:id="rId87"/>
    <p:sldLayoutId id="2147483987" r:id="rId88"/>
    <p:sldLayoutId id="2147483988" r:id="rId89"/>
    <p:sldLayoutId id="2147483989" r:id="rId9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800" rtl="0" eaLnBrk="1" latinLnBrk="0" hangingPunct="1">
        <a:lnSpc>
          <a:spcPct val="84000"/>
        </a:lnSpc>
        <a:spcBef>
          <a:spcPct val="0"/>
        </a:spcBef>
        <a:buNone/>
        <a:defRPr sz="2550" kern="1200" baseline="0">
          <a:solidFill>
            <a:schemeClr val="tx1"/>
          </a:solidFill>
          <a:latin typeface="+mj-lt"/>
          <a:ea typeface="+mj-ea"/>
          <a:cs typeface="+mj-cs"/>
        </a:defRPr>
      </a:lvl1pPr>
    </p:titleStyle>
    <p:bodyStyle>
      <a:lvl1pPr marL="102870" indent="-144018" algn="l" defTabSz="685800" rtl="0" eaLnBrk="1" latinLnBrk="0" hangingPunct="1">
        <a:lnSpc>
          <a:spcPct val="107000"/>
        </a:lnSpc>
        <a:spcBef>
          <a:spcPts val="900"/>
        </a:spcBef>
        <a:buClr>
          <a:schemeClr val="accent1"/>
        </a:buClr>
        <a:buFont typeface="Arial" panose="020B0604020202020204" pitchFamily="34" charset="0"/>
        <a:buChar char="•"/>
        <a:defRPr sz="1800" kern="1200" baseline="0">
          <a:solidFill>
            <a:schemeClr val="tx1"/>
          </a:solidFill>
          <a:latin typeface="+mn-lt"/>
          <a:ea typeface="+mn-ea"/>
          <a:cs typeface="+mn-cs"/>
        </a:defRPr>
      </a:lvl1pPr>
      <a:lvl2pPr marL="267462" indent="-123444" algn="l" defTabSz="685800" rtl="0" eaLnBrk="1" latinLnBrk="0" hangingPunct="1">
        <a:lnSpc>
          <a:spcPct val="107000"/>
        </a:lnSpc>
        <a:spcBef>
          <a:spcPts val="0"/>
        </a:spcBef>
        <a:buClr>
          <a:schemeClr val="tx1">
            <a:lumMod val="85000"/>
            <a:lumOff val="15000"/>
          </a:schemeClr>
        </a:buClr>
        <a:buFont typeface="Arial" panose="020B0604020202020204" pitchFamily="34" charset="0"/>
        <a:buChar char="•"/>
        <a:defRPr sz="1200" kern="1200" baseline="0">
          <a:solidFill>
            <a:schemeClr val="tx1"/>
          </a:solidFill>
          <a:latin typeface="+mn-lt"/>
          <a:ea typeface="+mn-ea"/>
          <a:cs typeface="+mn-cs"/>
        </a:defRPr>
      </a:lvl2pPr>
      <a:lvl3pPr marL="390906" indent="-123444" algn="l" defTabSz="6858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200" kern="1200" dirty="0" smtClean="0">
          <a:solidFill>
            <a:schemeClr val="tx1"/>
          </a:solidFill>
          <a:latin typeface="+mn-lt"/>
          <a:ea typeface="+mn-ea"/>
          <a:cs typeface="+mn-cs"/>
        </a:defRPr>
      </a:lvl3pPr>
      <a:lvl4pPr marL="514350" indent="-123444" algn="l" defTabSz="685800" rtl="0" eaLnBrk="1" latinLnBrk="0" hangingPunct="1">
        <a:lnSpc>
          <a:spcPct val="107000"/>
        </a:lnSpc>
        <a:spcBef>
          <a:spcPts val="0"/>
        </a:spcBef>
        <a:buClr>
          <a:schemeClr val="tx1">
            <a:lumMod val="85000"/>
            <a:lumOff val="15000"/>
          </a:schemeClr>
        </a:buClr>
        <a:buFont typeface="Arial" panose="020B0604020202020204" pitchFamily="34" charset="0"/>
        <a:buChar char="•"/>
        <a:defRPr sz="1200" kern="1200">
          <a:solidFill>
            <a:schemeClr val="tx1"/>
          </a:solidFill>
          <a:latin typeface="+mn-lt"/>
          <a:ea typeface="+mn-ea"/>
          <a:cs typeface="+mn-cs"/>
        </a:defRPr>
      </a:lvl4pPr>
      <a:lvl5pPr marL="0" indent="0" algn="l" defTabSz="685800" rtl="0" eaLnBrk="1" latinLnBrk="0" hangingPunct="1">
        <a:lnSpc>
          <a:spcPct val="96000"/>
        </a:lnSpc>
        <a:spcBef>
          <a:spcPts val="1350"/>
        </a:spcBef>
        <a:buClr>
          <a:srgbClr val="595959"/>
        </a:buClr>
        <a:buFont typeface="Microsoft Sans Serif" panose="020B0604020202020204" pitchFamily="34" charset="0"/>
        <a:buChar char="​"/>
        <a:tabLst/>
        <a:defRPr sz="2100" kern="1200" baseline="0">
          <a:solidFill>
            <a:schemeClr val="tx1"/>
          </a:solidFill>
          <a:latin typeface="+mn-lt"/>
          <a:ea typeface="+mn-ea"/>
          <a:cs typeface="+mn-cs"/>
        </a:defRPr>
      </a:lvl5pPr>
      <a:lvl6pPr marL="0" indent="0" algn="l" defTabSz="685800" rtl="0" eaLnBrk="1" latinLnBrk="0" hangingPunct="1">
        <a:lnSpc>
          <a:spcPct val="96000"/>
        </a:lnSpc>
        <a:spcBef>
          <a:spcPts val="0"/>
        </a:spcBef>
        <a:buFont typeface="Microsoft Sans Serif" panose="020B0604020202020204" pitchFamily="34" charset="0"/>
        <a:buChar char="​"/>
        <a:defRPr sz="1575" kern="1200">
          <a:solidFill>
            <a:schemeClr val="tx1"/>
          </a:solidFill>
          <a:latin typeface="+mn-lt"/>
          <a:ea typeface="+mn-ea"/>
          <a:cs typeface="+mn-cs"/>
        </a:defRPr>
      </a:lvl6pPr>
      <a:lvl7pPr marL="0" indent="0" algn="l" defTabSz="685800" rtl="0" eaLnBrk="1" latinLnBrk="0" hangingPunct="1">
        <a:lnSpc>
          <a:spcPct val="107000"/>
        </a:lnSpc>
        <a:spcBef>
          <a:spcPts val="900"/>
        </a:spcBef>
        <a:buFont typeface="Microsoft Sans Serif" panose="020B0604020202020204" pitchFamily="34" charset="0"/>
        <a:buChar char="​"/>
        <a:defRPr sz="1200" kern="1200" baseline="0">
          <a:solidFill>
            <a:schemeClr val="tx1"/>
          </a:solidFill>
          <a:latin typeface="+mn-lt"/>
          <a:ea typeface="+mn-ea"/>
          <a:cs typeface="+mn-cs"/>
        </a:defRPr>
      </a:lvl7pPr>
      <a:lvl8pPr marL="0" indent="0" algn="l" defTabSz="685800" rtl="0" eaLnBrk="1" latinLnBrk="0" hangingPunct="1">
        <a:lnSpc>
          <a:spcPct val="87000"/>
        </a:lnSpc>
        <a:spcBef>
          <a:spcPts val="1350"/>
        </a:spcBef>
        <a:buSzPct val="100000"/>
        <a:buFont typeface="Microsoft Sans Serif" panose="020B0604020202020204" pitchFamily="34" charset="0"/>
        <a:buChar char="​"/>
        <a:defRPr lang="en-US" sz="4125" kern="1200" baseline="0" dirty="0" smtClean="0">
          <a:solidFill>
            <a:schemeClr val="tx1"/>
          </a:solidFill>
          <a:latin typeface="+mn-lt"/>
          <a:ea typeface="+mn-ea"/>
          <a:cs typeface="+mn-cs"/>
        </a:defRPr>
      </a:lvl8pPr>
      <a:lvl9pPr marL="0" indent="0" algn="l" defTabSz="685800" rtl="0" eaLnBrk="1" latinLnBrk="0" hangingPunct="1">
        <a:lnSpc>
          <a:spcPct val="87000"/>
        </a:lnSpc>
        <a:spcBef>
          <a:spcPts val="1350"/>
        </a:spcBef>
        <a:buFont typeface="Microsoft Sans Serif" panose="020B0604020202020204" pitchFamily="34" charset="0"/>
        <a:buChar char="​"/>
        <a:defRPr sz="5100" kern="1200" baseline="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dashifnetworking2022.eventbrite.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380ECDB-0929-2145-AC38-2DE70AA31092}"/>
              </a:ext>
            </a:extLst>
          </p:cNvPr>
          <p:cNvSpPr>
            <a:spLocks noGrp="1"/>
          </p:cNvSpPr>
          <p:nvPr>
            <p:ph type="body" sz="quarter" idx="11"/>
          </p:nvPr>
        </p:nvSpPr>
        <p:spPr>
          <a:xfrm>
            <a:off x="339634" y="89807"/>
            <a:ext cx="8229600" cy="365760"/>
          </a:xfrm>
        </p:spPr>
        <p:txBody>
          <a:bodyPr/>
          <a:lstStyle/>
          <a:p>
            <a:r>
              <a:rPr lang="en-US" dirty="0"/>
              <a:t>3GPPSA4#120-e						              S4-221223</a:t>
            </a:r>
            <a:br>
              <a:rPr lang="en-US" dirty="0"/>
            </a:br>
            <a:r>
              <a:rPr lang="en-US" dirty="0"/>
              <a:t>E-meeting, 17 – 26 August 2022</a:t>
            </a:r>
          </a:p>
        </p:txBody>
      </p:sp>
      <p:sp>
        <p:nvSpPr>
          <p:cNvPr id="5" name="Title 4">
            <a:extLst>
              <a:ext uri="{FF2B5EF4-FFF2-40B4-BE49-F238E27FC236}">
                <a16:creationId xmlns:a16="http://schemas.microsoft.com/office/drawing/2014/main" id="{ED62C739-8EDB-AF40-877D-10F0B41EF90C}"/>
              </a:ext>
            </a:extLst>
          </p:cNvPr>
          <p:cNvSpPr>
            <a:spLocks noGrp="1"/>
          </p:cNvSpPr>
          <p:nvPr>
            <p:ph type="title"/>
          </p:nvPr>
        </p:nvSpPr>
        <p:spPr/>
        <p:txBody>
          <a:bodyPr/>
          <a:lstStyle/>
          <a:p>
            <a:r>
              <a:rPr lang="en-US" sz="3600" dirty="0"/>
              <a:t>Invitation to DASH-IF Reunion Reception at IBC 2022</a:t>
            </a:r>
          </a:p>
        </p:txBody>
      </p:sp>
      <p:sp>
        <p:nvSpPr>
          <p:cNvPr id="6" name="Text Placeholder 5">
            <a:extLst>
              <a:ext uri="{FF2B5EF4-FFF2-40B4-BE49-F238E27FC236}">
                <a16:creationId xmlns:a16="http://schemas.microsoft.com/office/drawing/2014/main" id="{338813DE-0E50-5949-9FD2-A7EBA654C190}"/>
              </a:ext>
            </a:extLst>
          </p:cNvPr>
          <p:cNvSpPr>
            <a:spLocks noGrp="1"/>
          </p:cNvSpPr>
          <p:nvPr>
            <p:ph type="body" sz="quarter" idx="10"/>
          </p:nvPr>
        </p:nvSpPr>
        <p:spPr/>
        <p:txBody>
          <a:bodyPr/>
          <a:lstStyle/>
          <a:p>
            <a:r>
              <a:rPr lang="en-US" dirty="0"/>
              <a:t>Iraj Sodagar (Tencent), DASH-IF President</a:t>
            </a:r>
          </a:p>
          <a:p>
            <a:r>
              <a:rPr lang="en-US" dirty="0"/>
              <a:t>Thomas Stockhammer (Qualcomm Incorporated), DASH-IF IOP WG Chair</a:t>
            </a:r>
          </a:p>
        </p:txBody>
      </p:sp>
    </p:spTree>
    <p:extLst>
      <p:ext uri="{BB962C8B-B14F-4D97-AF65-F5344CB8AC3E}">
        <p14:creationId xmlns:p14="http://schemas.microsoft.com/office/powerpoint/2010/main" val="30801115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A693E56-C233-4B06-8D2A-97E2859D2AA2}"/>
              </a:ext>
            </a:extLst>
          </p:cNvPr>
          <p:cNvSpPr>
            <a:spLocks noGrp="1"/>
          </p:cNvSpPr>
          <p:nvPr>
            <p:ph type="title"/>
          </p:nvPr>
        </p:nvSpPr>
        <p:spPr/>
        <p:txBody>
          <a:bodyPr/>
          <a:lstStyle/>
          <a:p>
            <a:r>
              <a:rPr lang="de-DE" dirty="0"/>
              <a:t>Invitation</a:t>
            </a:r>
            <a:endParaRPr lang="en-US" dirty="0"/>
          </a:p>
        </p:txBody>
      </p:sp>
      <p:sp>
        <p:nvSpPr>
          <p:cNvPr id="6" name="Content Placeholder 5">
            <a:extLst>
              <a:ext uri="{FF2B5EF4-FFF2-40B4-BE49-F238E27FC236}">
                <a16:creationId xmlns:a16="http://schemas.microsoft.com/office/drawing/2014/main" id="{1609AA7C-E0AE-4B68-B488-D1251DE26D98}"/>
              </a:ext>
            </a:extLst>
          </p:cNvPr>
          <p:cNvSpPr>
            <a:spLocks noGrp="1"/>
          </p:cNvSpPr>
          <p:nvPr>
            <p:ph idx="1"/>
          </p:nvPr>
        </p:nvSpPr>
        <p:spPr/>
        <p:txBody>
          <a:bodyPr>
            <a:normAutofit fontScale="70000" lnSpcReduction="20000"/>
          </a:bodyPr>
          <a:lstStyle/>
          <a:p>
            <a:pPr marL="271462" marR="0" indent="0">
              <a:lnSpc>
                <a:spcPct val="120000"/>
              </a:lnSpc>
              <a:spcBef>
                <a:spcPts val="0"/>
              </a:spcBef>
              <a:spcAft>
                <a:spcPts val="600"/>
              </a:spcAft>
              <a:buNone/>
            </a:pPr>
            <a:r>
              <a:rPr lang="en-US" sz="1800" dirty="0">
                <a:solidFill>
                  <a:srgbClr val="000000"/>
                </a:solidFill>
                <a:effectLst/>
                <a:latin typeface="Arial" panose="020B0604020202020204" pitchFamily="34" charset="0"/>
                <a:ea typeface="Calibri" panose="020F0502020204030204" pitchFamily="34" charset="0"/>
              </a:rPr>
              <a:t>The DASH Industry Forum invites 3GPP SA4 colleagues to an </a:t>
            </a:r>
            <a:br>
              <a:rPr lang="en-US" sz="1800" dirty="0">
                <a:solidFill>
                  <a:srgbClr val="000000"/>
                </a:solidFill>
                <a:effectLst/>
                <a:latin typeface="Arial" panose="020B0604020202020204" pitchFamily="34" charset="0"/>
                <a:ea typeface="Calibri" panose="020F0502020204030204" pitchFamily="34" charset="0"/>
              </a:rPr>
            </a:br>
            <a:r>
              <a:rPr lang="en-US" sz="1800" dirty="0">
                <a:solidFill>
                  <a:srgbClr val="000000"/>
                </a:solidFill>
                <a:effectLst/>
                <a:latin typeface="Arial" panose="020B0604020202020204" pitchFamily="34" charset="0"/>
                <a:ea typeface="Calibri" panose="020F0502020204030204" pitchFamily="34" charset="0"/>
              </a:rPr>
              <a:t>evening of  networking during the upcoming IBC show in </a:t>
            </a:r>
            <a:br>
              <a:rPr lang="en-US" sz="1800" dirty="0">
                <a:solidFill>
                  <a:srgbClr val="000000"/>
                </a:solidFill>
                <a:effectLst/>
                <a:latin typeface="Arial" panose="020B0604020202020204" pitchFamily="34" charset="0"/>
                <a:ea typeface="Calibri" panose="020F0502020204030204" pitchFamily="34" charset="0"/>
              </a:rPr>
            </a:br>
            <a:r>
              <a:rPr lang="en-US" sz="1800" dirty="0">
                <a:solidFill>
                  <a:srgbClr val="000000"/>
                </a:solidFill>
                <a:effectLst/>
                <a:latin typeface="Arial" panose="020B0604020202020204" pitchFamily="34" charset="0"/>
                <a:ea typeface="Calibri" panose="020F0502020204030204" pitchFamily="34" charset="0"/>
              </a:rPr>
              <a:t>Amsterdam. We hope to reunite in person with many of you after </a:t>
            </a:r>
            <a:br>
              <a:rPr lang="en-US" sz="1800" dirty="0">
                <a:solidFill>
                  <a:srgbClr val="000000"/>
                </a:solidFill>
                <a:effectLst/>
                <a:latin typeface="Arial" panose="020B0604020202020204" pitchFamily="34" charset="0"/>
                <a:ea typeface="Calibri" panose="020F0502020204030204" pitchFamily="34" charset="0"/>
              </a:rPr>
            </a:br>
            <a:r>
              <a:rPr lang="en-US" sz="1800" dirty="0">
                <a:solidFill>
                  <a:srgbClr val="000000"/>
                </a:solidFill>
                <a:effectLst/>
                <a:latin typeface="Arial" panose="020B0604020202020204" pitchFamily="34" charset="0"/>
                <a:ea typeface="Calibri" panose="020F0502020204030204" pitchFamily="34" charset="0"/>
              </a:rPr>
              <a:t>2 years of virtual meetings, online workshops and social draught. During the reception, you will enjoy hors d’oeuvres and an open bar on the 5th floor of the Heineken Experience, while mingling with executives, architects and engineers from leading entertainment technology companies.</a:t>
            </a:r>
            <a:endParaRPr lang="en-US" sz="1800" dirty="0">
              <a:effectLst/>
              <a:latin typeface="Calibri" panose="020F0502020204030204" pitchFamily="34" charset="0"/>
              <a:ea typeface="Calibri" panose="020F0502020204030204" pitchFamily="34" charset="0"/>
            </a:endParaRPr>
          </a:p>
          <a:p>
            <a:pPr marL="271462" marR="0" indent="0">
              <a:lnSpc>
                <a:spcPct val="120000"/>
              </a:lnSpc>
              <a:spcBef>
                <a:spcPts val="0"/>
              </a:spcBef>
              <a:spcAft>
                <a:spcPts val="600"/>
              </a:spcAft>
              <a:buNone/>
            </a:pPr>
            <a:r>
              <a:rPr lang="en-US" sz="1800" dirty="0">
                <a:solidFill>
                  <a:srgbClr val="000000"/>
                </a:solidFill>
                <a:effectLst/>
                <a:latin typeface="Arial" panose="020B0604020202020204" pitchFamily="34" charset="0"/>
                <a:ea typeface="Calibri" panose="020F0502020204030204" pitchFamily="34" charset="0"/>
              </a:rPr>
              <a:t>If you are attending the IBC show in Amsterdam this year, then please invite yourselves, colleagues from your companies and your customers to join us on Sunday evening Sep 11</a:t>
            </a:r>
            <a:r>
              <a:rPr lang="en-US" sz="1800" baseline="30000" dirty="0">
                <a:solidFill>
                  <a:srgbClr val="000000"/>
                </a:solidFill>
                <a:effectLst/>
                <a:latin typeface="Arial" panose="020B0604020202020204" pitchFamily="34" charset="0"/>
                <a:ea typeface="Calibri" panose="020F0502020204030204" pitchFamily="34" charset="0"/>
              </a:rPr>
              <a:t>th</a:t>
            </a:r>
            <a:r>
              <a:rPr lang="en-US" sz="1800" dirty="0">
                <a:solidFill>
                  <a:srgbClr val="000000"/>
                </a:solidFill>
                <a:effectLst/>
                <a:latin typeface="Arial" panose="020B0604020202020204" pitchFamily="34" charset="0"/>
                <a:ea typeface="Calibri" panose="020F0502020204030204" pitchFamily="34" charset="0"/>
              </a:rPr>
              <a:t> from 6:30 – 9:30pm. Entry is by registration only at the following link: </a:t>
            </a:r>
            <a:endParaRPr lang="en-US" sz="1800" dirty="0">
              <a:effectLst/>
              <a:latin typeface="Calibri" panose="020F0502020204030204" pitchFamily="34" charset="0"/>
              <a:ea typeface="Calibri" panose="020F0502020204030204" pitchFamily="34" charset="0"/>
            </a:endParaRPr>
          </a:p>
          <a:p>
            <a:pPr marL="271462" marR="0" indent="0">
              <a:lnSpc>
                <a:spcPct val="120000"/>
              </a:lnSpc>
              <a:spcBef>
                <a:spcPts val="0"/>
              </a:spcBef>
              <a:spcAft>
                <a:spcPts val="600"/>
              </a:spcAft>
              <a:buNone/>
            </a:pPr>
            <a:r>
              <a:rPr lang="en-US" sz="1800" u="sng" dirty="0">
                <a:solidFill>
                  <a:srgbClr val="1155CC"/>
                </a:solidFill>
                <a:effectLst/>
                <a:latin typeface="Arial" panose="020B0604020202020204" pitchFamily="34" charset="0"/>
                <a:ea typeface="Calibri" panose="020F0502020204030204" pitchFamily="34" charset="0"/>
                <a:hlinkClick r:id="rId2"/>
              </a:rPr>
              <a:t>https://dashifnetworking2022.eventbrite.com</a:t>
            </a:r>
            <a:endParaRPr lang="en-US" sz="1800" dirty="0">
              <a:effectLst/>
              <a:latin typeface="Calibri" panose="020F0502020204030204" pitchFamily="34" charset="0"/>
              <a:ea typeface="Calibri" panose="020F0502020204030204" pitchFamily="34" charset="0"/>
            </a:endParaRPr>
          </a:p>
          <a:p>
            <a:pPr marL="271462" marR="0" indent="0">
              <a:lnSpc>
                <a:spcPct val="120000"/>
              </a:lnSpc>
              <a:spcBef>
                <a:spcPts val="0"/>
              </a:spcBef>
              <a:spcAft>
                <a:spcPts val="600"/>
              </a:spcAft>
              <a:buNone/>
            </a:pPr>
            <a:r>
              <a:rPr lang="en-US" sz="1800" dirty="0">
                <a:solidFill>
                  <a:srgbClr val="000000"/>
                </a:solidFill>
                <a:effectLst/>
                <a:latin typeface="Arial" panose="020B0604020202020204" pitchFamily="34" charset="0"/>
                <a:ea typeface="Calibri" panose="020F0502020204030204" pitchFamily="34" charset="0"/>
              </a:rPr>
              <a:t>This link will be sent out to our public mailing list later today after which it usually sells out. So please register </a:t>
            </a:r>
            <a:r>
              <a:rPr lang="en-US" sz="1800">
                <a:solidFill>
                  <a:srgbClr val="000000"/>
                </a:solidFill>
                <a:effectLst/>
                <a:latin typeface="Arial" panose="020B0604020202020204" pitchFamily="34" charset="0"/>
                <a:ea typeface="Calibri" panose="020F0502020204030204" pitchFamily="34" charset="0"/>
              </a:rPr>
              <a:t>early if </a:t>
            </a:r>
            <a:r>
              <a:rPr lang="en-US" sz="1800" dirty="0">
                <a:solidFill>
                  <a:srgbClr val="000000"/>
                </a:solidFill>
                <a:effectLst/>
                <a:latin typeface="Arial" panose="020B0604020202020204" pitchFamily="34" charset="0"/>
                <a:ea typeface="Calibri" panose="020F0502020204030204" pitchFamily="34" charset="0"/>
              </a:rPr>
              <a:t>you plan to attend.</a:t>
            </a:r>
            <a:endParaRPr lang="en-US" sz="1800" dirty="0">
              <a:effectLst/>
              <a:latin typeface="Calibri" panose="020F0502020204030204" pitchFamily="34" charset="0"/>
              <a:ea typeface="Calibri" panose="020F0502020204030204" pitchFamily="34" charset="0"/>
            </a:endParaRPr>
          </a:p>
          <a:p>
            <a:pPr marL="271462" marR="0" indent="0">
              <a:lnSpc>
                <a:spcPct val="120000"/>
              </a:lnSpc>
              <a:spcBef>
                <a:spcPts val="0"/>
              </a:spcBef>
              <a:spcAft>
                <a:spcPts val="600"/>
              </a:spcAft>
              <a:buNone/>
            </a:pPr>
            <a:r>
              <a:rPr lang="en-US" sz="1800" dirty="0">
                <a:solidFill>
                  <a:srgbClr val="000000"/>
                </a:solidFill>
                <a:effectLst/>
                <a:latin typeface="Arial" panose="020B0604020202020204" pitchFamily="34" charset="0"/>
                <a:ea typeface="Calibri" panose="020F0502020204030204" pitchFamily="34" charset="0"/>
              </a:rPr>
              <a:t>Hope to see you there!</a:t>
            </a:r>
            <a:endParaRPr lang="en-US" sz="1800" dirty="0">
              <a:effectLst/>
              <a:latin typeface="Calibri" panose="020F0502020204030204" pitchFamily="34" charset="0"/>
              <a:ea typeface="Calibri" panose="020F0502020204030204" pitchFamily="34" charset="0"/>
            </a:endParaRPr>
          </a:p>
          <a:p>
            <a:pPr marL="271462" marR="0" indent="0">
              <a:lnSpc>
                <a:spcPct val="120000"/>
              </a:lnSpc>
              <a:spcBef>
                <a:spcPts val="0"/>
              </a:spcBef>
              <a:spcAft>
                <a:spcPts val="600"/>
              </a:spcAft>
              <a:buNone/>
            </a:pPr>
            <a:r>
              <a:rPr lang="en-US" sz="1800" dirty="0">
                <a:solidFill>
                  <a:srgbClr val="000000"/>
                </a:solidFill>
                <a:effectLst/>
                <a:latin typeface="Arial" panose="020B0604020202020204" pitchFamily="34" charset="0"/>
                <a:ea typeface="Calibri" panose="020F0502020204030204" pitchFamily="34" charset="0"/>
              </a:rPr>
              <a:t>Iraj Sodagar</a:t>
            </a:r>
            <a:endParaRPr lang="en-US" sz="1800" dirty="0">
              <a:effectLst/>
              <a:latin typeface="Calibri" panose="020F0502020204030204" pitchFamily="34" charset="0"/>
              <a:ea typeface="Calibri" panose="020F0502020204030204" pitchFamily="34" charset="0"/>
            </a:endParaRPr>
          </a:p>
          <a:p>
            <a:pPr marL="271462" marR="0" indent="0">
              <a:lnSpc>
                <a:spcPct val="120000"/>
              </a:lnSpc>
              <a:spcBef>
                <a:spcPts val="0"/>
              </a:spcBef>
              <a:spcAft>
                <a:spcPts val="600"/>
              </a:spcAft>
              <a:buNone/>
            </a:pPr>
            <a:r>
              <a:rPr lang="en-US" sz="1800" dirty="0">
                <a:solidFill>
                  <a:srgbClr val="000000"/>
                </a:solidFill>
                <a:effectLst/>
                <a:latin typeface="Arial" panose="020B0604020202020204" pitchFamily="34" charset="0"/>
                <a:ea typeface="Calibri" panose="020F0502020204030204" pitchFamily="34" charset="0"/>
              </a:rPr>
              <a:t>DASH-IF President</a:t>
            </a:r>
            <a:endParaRPr lang="en-US" sz="1800" dirty="0">
              <a:effectLst/>
              <a:latin typeface="Calibri" panose="020F0502020204030204" pitchFamily="34" charset="0"/>
              <a:ea typeface="Calibri" panose="020F0502020204030204" pitchFamily="34" charset="0"/>
            </a:endParaRPr>
          </a:p>
        </p:txBody>
      </p:sp>
      <p:pic>
        <p:nvPicPr>
          <p:cNvPr id="1026" name="Picture 3" descr="Logo, company name&#10;&#10;Description automatically generated">
            <a:extLst>
              <a:ext uri="{FF2B5EF4-FFF2-40B4-BE49-F238E27FC236}">
                <a16:creationId xmlns:a16="http://schemas.microsoft.com/office/drawing/2014/main" id="{4F98791A-4A44-7C7D-B161-C140D49052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6703" y="0"/>
            <a:ext cx="2867297" cy="1693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8765501"/>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BB49DA-74D6-7D34-CE23-8BFCC8CB3EB7}"/>
              </a:ext>
            </a:extLst>
          </p:cNvPr>
          <p:cNvSpPr>
            <a:spLocks noGrp="1"/>
          </p:cNvSpPr>
          <p:nvPr>
            <p:ph type="title"/>
          </p:nvPr>
        </p:nvSpPr>
        <p:spPr/>
        <p:txBody>
          <a:bodyPr/>
          <a:lstStyle/>
          <a:p>
            <a:r>
              <a:rPr lang="de-DE" dirty="0"/>
              <a:t>Special Guest – the 3GPP Emmy Award</a:t>
            </a:r>
            <a:endParaRPr lang="en-US" dirty="0"/>
          </a:p>
        </p:txBody>
      </p:sp>
      <p:sp>
        <p:nvSpPr>
          <p:cNvPr id="5" name="Content Placeholder 4">
            <a:extLst>
              <a:ext uri="{FF2B5EF4-FFF2-40B4-BE49-F238E27FC236}">
                <a16:creationId xmlns:a16="http://schemas.microsoft.com/office/drawing/2014/main" id="{008CD1DB-C83F-A88D-4080-56B6909FC4C0}"/>
              </a:ext>
            </a:extLst>
          </p:cNvPr>
          <p:cNvSpPr>
            <a:spLocks noGrp="1"/>
          </p:cNvSpPr>
          <p:nvPr>
            <p:ph idx="1"/>
          </p:nvPr>
        </p:nvSpPr>
        <p:spPr>
          <a:xfrm>
            <a:off x="457200" y="1097279"/>
            <a:ext cx="2841171" cy="3608071"/>
          </a:xfrm>
        </p:spPr>
        <p:txBody>
          <a:bodyPr/>
          <a:lstStyle/>
          <a:p>
            <a:r>
              <a:rPr lang="de-DE" dirty="0"/>
              <a:t>We were kindly informed that the 3GPP leadership will be present at the event and will bring the original 3GPP DASH Emmy Award to the ceremony</a:t>
            </a:r>
          </a:p>
          <a:p>
            <a:r>
              <a:rPr lang="de-DE" dirty="0"/>
              <a:t>So if you want to be as lucky and happy as Nik, please join us in Amsterdam </a:t>
            </a:r>
          </a:p>
          <a:p>
            <a:r>
              <a:rPr lang="de-DE" dirty="0"/>
              <a:t>Thank you to Frederic, Gilles and the rest of the 3GPP SA4 leadership and congratulations to 3GPP.</a:t>
            </a:r>
            <a:endParaRPr lang="en-US" dirty="0"/>
          </a:p>
        </p:txBody>
      </p:sp>
      <p:pic>
        <p:nvPicPr>
          <p:cNvPr id="6" name="Picture 5">
            <a:extLst>
              <a:ext uri="{FF2B5EF4-FFF2-40B4-BE49-F238E27FC236}">
                <a16:creationId xmlns:a16="http://schemas.microsoft.com/office/drawing/2014/main" id="{EDB4CEA3-5E19-B694-8D79-3317D57FD078}"/>
              </a:ext>
            </a:extLst>
          </p:cNvPr>
          <p:cNvPicPr>
            <a:picLocks noChangeAspect="1"/>
          </p:cNvPicPr>
          <p:nvPr/>
        </p:nvPicPr>
        <p:blipFill>
          <a:blip r:embed="rId2"/>
          <a:stretch>
            <a:fillRect/>
          </a:stretch>
        </p:blipFill>
        <p:spPr>
          <a:xfrm>
            <a:off x="3639872" y="1097279"/>
            <a:ext cx="5378622" cy="4046221"/>
          </a:xfrm>
          <a:prstGeom prst="rect">
            <a:avLst/>
          </a:prstGeom>
        </p:spPr>
      </p:pic>
      <p:pic>
        <p:nvPicPr>
          <p:cNvPr id="9" name="Picture 8" descr="A group of people posing for a photo&#10;&#10;Description automatically generated with medium confidence">
            <a:extLst>
              <a:ext uri="{FF2B5EF4-FFF2-40B4-BE49-F238E27FC236}">
                <a16:creationId xmlns:a16="http://schemas.microsoft.com/office/drawing/2014/main" id="{07EF05D4-8F32-36D8-2CDC-40476F8BEA05}"/>
              </a:ext>
            </a:extLst>
          </p:cNvPr>
          <p:cNvPicPr>
            <a:picLocks noChangeAspect="1"/>
          </p:cNvPicPr>
          <p:nvPr/>
        </p:nvPicPr>
        <p:blipFill>
          <a:blip r:embed="rId3"/>
          <a:stretch>
            <a:fillRect/>
          </a:stretch>
        </p:blipFill>
        <p:spPr>
          <a:xfrm>
            <a:off x="3587760" y="-358588"/>
            <a:ext cx="5482846" cy="7299039"/>
          </a:xfrm>
          <a:prstGeom prst="rect">
            <a:avLst/>
          </a:prstGeom>
        </p:spPr>
      </p:pic>
    </p:spTree>
    <p:extLst>
      <p:ext uri="{BB962C8B-B14F-4D97-AF65-F5344CB8AC3E}">
        <p14:creationId xmlns:p14="http://schemas.microsoft.com/office/powerpoint/2010/main" val="221517703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6DBC135F-A17E-2BCE-DE18-9B19562C7D0D}"/>
              </a:ext>
            </a:extLst>
          </p:cNvPr>
          <p:cNvPicPr>
            <a:picLocks noChangeAspect="1"/>
          </p:cNvPicPr>
          <p:nvPr/>
        </p:nvPicPr>
        <p:blipFill>
          <a:blip r:embed="rId2"/>
          <a:stretch>
            <a:fillRect/>
          </a:stretch>
        </p:blipFill>
        <p:spPr>
          <a:xfrm>
            <a:off x="0" y="145713"/>
            <a:ext cx="9144000" cy="4852073"/>
          </a:xfrm>
          <a:prstGeom prst="rect">
            <a:avLst/>
          </a:prstGeom>
        </p:spPr>
      </p:pic>
      <p:pic>
        <p:nvPicPr>
          <p:cNvPr id="30" name="Picture 29" descr="A group of people posing for a photo&#10;&#10;Description automatically generated">
            <a:extLst>
              <a:ext uri="{FF2B5EF4-FFF2-40B4-BE49-F238E27FC236}">
                <a16:creationId xmlns:a16="http://schemas.microsoft.com/office/drawing/2014/main" id="{8EBABC44-CA6F-DBCD-C34D-A5A077ABC659}"/>
              </a:ext>
            </a:extLst>
          </p:cNvPr>
          <p:cNvPicPr>
            <a:picLocks noChangeAspect="1"/>
          </p:cNvPicPr>
          <p:nvPr/>
        </p:nvPicPr>
        <p:blipFill>
          <a:blip r:embed="rId3"/>
          <a:stretch>
            <a:fillRect/>
          </a:stretch>
        </p:blipFill>
        <p:spPr>
          <a:xfrm>
            <a:off x="948479" y="145713"/>
            <a:ext cx="6635661" cy="5156050"/>
          </a:xfrm>
          <a:prstGeom prst="rect">
            <a:avLst/>
          </a:prstGeom>
        </p:spPr>
      </p:pic>
    </p:spTree>
    <p:extLst>
      <p:ext uri="{BB962C8B-B14F-4D97-AF65-F5344CB8AC3E}">
        <p14:creationId xmlns:p14="http://schemas.microsoft.com/office/powerpoint/2010/main" val="1930743763"/>
      </p:ext>
    </p:extLst>
  </p:cSld>
  <p:clrMapOvr>
    <a:masterClrMapping/>
  </p:clrMapOvr>
  <p:transition spd="slow">
    <p:wipe dir="r"/>
  </p:transition>
</p:sld>
</file>

<file path=ppt/theme/theme1.xml><?xml version="1.0" encoding="utf-8"?>
<a:theme xmlns:a="http://schemas.openxmlformats.org/drawingml/2006/main" name="Light">
  <a:themeElements>
    <a:clrScheme name="Custom 1">
      <a:dk1>
        <a:srgbClr val="000000"/>
      </a:dk1>
      <a:lt1>
        <a:srgbClr val="FEFFFF"/>
      </a:lt1>
      <a:dk2>
        <a:srgbClr val="4A4A4A"/>
      </a:dk2>
      <a:lt2>
        <a:srgbClr val="969696"/>
      </a:lt2>
      <a:accent1>
        <a:srgbClr val="3B3C87"/>
      </a:accent1>
      <a:accent2>
        <a:srgbClr val="0066FF"/>
      </a:accent2>
      <a:accent3>
        <a:srgbClr val="B3D109"/>
      </a:accent3>
      <a:accent4>
        <a:srgbClr val="F5AA00"/>
      </a:accent4>
      <a:accent5>
        <a:srgbClr val="FA6400"/>
      </a:accent5>
      <a:accent6>
        <a:srgbClr val="CC1C19"/>
      </a:accent6>
      <a:hlink>
        <a:srgbClr val="494949"/>
      </a:hlink>
      <a:folHlink>
        <a:srgbClr val="49494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noFill/>
          <a:miter lim="800000"/>
          <a:headEnd type="none" w="med" len="med"/>
          <a:tailEnd type="none" w="med" len="med"/>
        </a:ln>
      </a:spPr>
      <a:bodyPr lIns="0" tIns="0" rIns="0" bIns="0" rtlCol="0" anchor="ctr"/>
      <a:lstStyle>
        <a:defPPr algn="ctr" defTabSz="514350">
          <a:defRPr sz="1400" dirty="0" err="1" smtClean="0">
            <a:solidFill>
              <a:schemeClr val="bg1"/>
            </a:solidFill>
            <a:ea typeface="Arial" pitchFamily="-107" charset="0"/>
            <a:cs typeface="Arial" pitchFamily="-107" charset="0"/>
            <a:sym typeface="Arial" pitchFamily="-107" charset="0"/>
          </a:defRPr>
        </a:defPPr>
      </a:lstStyle>
    </a:spDef>
    <a:lnDef>
      <a:spPr bwMode="auto">
        <a:solidFill>
          <a:srgbClr val="0183B7"/>
        </a:solidFill>
        <a:ln w="19050" cap="flat" cmpd="sng" algn="ctr">
          <a:solidFill>
            <a:schemeClr val="tx1"/>
          </a:solidFill>
          <a:prstDash val="solid"/>
          <a:round/>
          <a:headEnd type="none" w="med" len="med"/>
          <a:tailEnd type="arrow" w="med" len="med"/>
        </a:ln>
        <a:effectLst/>
      </a:spPr>
      <a:bodyPr/>
      <a:lstStyle/>
    </a:lnDef>
    <a:txDef>
      <a:spPr>
        <a:noFill/>
      </a:spPr>
      <a:bodyPr wrap="square" rtlCol="0">
        <a:spAutoFit/>
      </a:bodyPr>
      <a:lstStyle>
        <a:defPPr>
          <a:lnSpc>
            <a:spcPct val="90000"/>
          </a:lnSpc>
          <a:spcBef>
            <a:spcPts val="600"/>
          </a:spcBef>
          <a:defRPr sz="1600" dirty="0" err="1" smtClean="0">
            <a:solidFill>
              <a:srgbClr val="000000"/>
            </a:solidFill>
          </a:defRPr>
        </a:defPPr>
      </a:lstStyle>
    </a:txDef>
  </a:objectDefaults>
  <a:extraClrSchemeLst>
    <a:extraClrScheme>
      <a:clrScheme name="Bullets-graphic elem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0D6E6DAF-EA4A-48EF-A334-ACAF9C99CC09}" vid="{FB5532E1-AF81-4A90-A9AC-9C13C2C51CED}"/>
    </a:ext>
  </a:extLst>
</a:theme>
</file>

<file path=ppt/theme/theme2.xml><?xml version="1.0" encoding="utf-8"?>
<a:theme xmlns:a="http://schemas.openxmlformats.org/drawingml/2006/main" name="Dark">
  <a:themeElements>
    <a:clrScheme name="Custom 1">
      <a:dk1>
        <a:srgbClr val="000000"/>
      </a:dk1>
      <a:lt1>
        <a:srgbClr val="FEFFFF"/>
      </a:lt1>
      <a:dk2>
        <a:srgbClr val="4A4A4A"/>
      </a:dk2>
      <a:lt2>
        <a:srgbClr val="969696"/>
      </a:lt2>
      <a:accent1>
        <a:srgbClr val="3B3C87"/>
      </a:accent1>
      <a:accent2>
        <a:srgbClr val="0066FF"/>
      </a:accent2>
      <a:accent3>
        <a:srgbClr val="B3D109"/>
      </a:accent3>
      <a:accent4>
        <a:srgbClr val="F5AA00"/>
      </a:accent4>
      <a:accent5>
        <a:srgbClr val="FA6400"/>
      </a:accent5>
      <a:accent6>
        <a:srgbClr val="CC1C19"/>
      </a:accent6>
      <a:hlink>
        <a:srgbClr val="494949"/>
      </a:hlink>
      <a:folHlink>
        <a:srgbClr val="49494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noFill/>
          <a:miter lim="800000"/>
          <a:headEnd type="none" w="med" len="med"/>
          <a:tailEnd type="none" w="med" len="med"/>
        </a:ln>
      </a:spPr>
      <a:bodyPr lIns="0" tIns="0" rIns="0" bIns="0" rtlCol="0" anchor="ctr"/>
      <a:lstStyle>
        <a:defPPr algn="ctr" defTabSz="514350">
          <a:defRPr sz="1400" dirty="0" err="1" smtClean="0">
            <a:solidFill>
              <a:schemeClr val="bg1"/>
            </a:solidFill>
            <a:ea typeface="Arial" pitchFamily="-107" charset="0"/>
            <a:cs typeface="Arial" pitchFamily="-107" charset="0"/>
            <a:sym typeface="Arial" pitchFamily="-107" charset="0"/>
          </a:defRPr>
        </a:defPPr>
      </a:lstStyle>
    </a:spDef>
    <a:lnDef>
      <a:spPr bwMode="auto">
        <a:solidFill>
          <a:srgbClr val="0183B7"/>
        </a:solidFill>
        <a:ln w="19050" cap="flat" cmpd="sng" algn="ctr">
          <a:solidFill>
            <a:schemeClr val="tx1"/>
          </a:solidFill>
          <a:prstDash val="solid"/>
          <a:round/>
          <a:headEnd type="none" w="med" len="med"/>
          <a:tailEnd type="arrow" w="med" len="med"/>
        </a:ln>
        <a:effectLst/>
      </a:spPr>
      <a:bodyPr/>
      <a:lstStyle/>
    </a:lnDef>
    <a:txDef>
      <a:spPr>
        <a:noFill/>
      </a:spPr>
      <a:bodyPr wrap="square" rtlCol="0">
        <a:spAutoFit/>
      </a:bodyPr>
      <a:lstStyle>
        <a:defPPr>
          <a:lnSpc>
            <a:spcPct val="90000"/>
          </a:lnSpc>
          <a:spcBef>
            <a:spcPts val="600"/>
          </a:spcBef>
          <a:defRPr sz="1600" dirty="0" err="1" smtClean="0">
            <a:solidFill>
              <a:srgbClr val="000000"/>
            </a:solidFill>
          </a:defRPr>
        </a:defPPr>
      </a:lstStyle>
    </a:txDef>
  </a:objectDefaults>
  <a:extraClrSchemeLst>
    <a:extraClrScheme>
      <a:clrScheme name="Bullets-graphic elem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0D6E6DAF-EA4A-48EF-A334-ACAF9C99CC09}" vid="{DBA651D1-D9D7-405A-94C0-0F6A593BDE2F}"/>
    </a:ext>
  </a:extLst>
</a:theme>
</file>

<file path=ppt/theme/theme3.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5242</TotalTime>
  <Words>290</Words>
  <Application>Microsoft Office PowerPoint</Application>
  <PresentationFormat>On-screen Show (16:9)</PresentationFormat>
  <Paragraphs>16</Paragraphs>
  <Slides>4</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vt:i4>
      </vt:variant>
    </vt:vector>
  </HeadingPairs>
  <TitlesOfParts>
    <vt:vector size="13" baseType="lpstr">
      <vt:lpstr>Arial</vt:lpstr>
      <vt:lpstr>Calibri</vt:lpstr>
      <vt:lpstr>Century Gothic</vt:lpstr>
      <vt:lpstr>Microsoft Sans Serif</vt:lpstr>
      <vt:lpstr>Qualcomm Office Regular</vt:lpstr>
      <vt:lpstr>Qualcomm Regular</vt:lpstr>
      <vt:lpstr>Light</vt:lpstr>
      <vt:lpstr>Dark</vt:lpstr>
      <vt:lpstr>Qualcomm Executive External</vt:lpstr>
      <vt:lpstr>Invitation to DASH-IF Reunion Reception at IBC 2022</vt:lpstr>
      <vt:lpstr>Invitation</vt:lpstr>
      <vt:lpstr>Special Guest – the 3GPP Emmy Award</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DASH-IF Templates</dc:title>
  <dc:subject>May 2019</dc:subject>
  <dc:creator>Thomas Stockhammer</dc:creator>
  <cp:keywords/>
  <dc:description/>
  <cp:lastModifiedBy>Thomas Stockhammer</cp:lastModifiedBy>
  <cp:revision>5</cp:revision>
  <dcterms:created xsi:type="dcterms:W3CDTF">2020-03-29T12:04:30Z</dcterms:created>
  <dcterms:modified xsi:type="dcterms:W3CDTF">2022-08-22T15:05:00Z</dcterms:modified>
  <cp:category/>
</cp:coreProperties>
</file>