
<file path=[Content_Types].xml><?xml version="1.0" encoding="utf-8"?>
<Types xmlns="http://schemas.openxmlformats.org/package/2006/content-types">
  <Default Extension="glb" ContentType="model/gltf.binary"/>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3" r:id="rId2"/>
    <p:sldMasterId id="2147483679" r:id="rId3"/>
  </p:sldMasterIdLst>
  <p:notesMasterIdLst>
    <p:notesMasterId r:id="rId21"/>
  </p:notesMasterIdLst>
  <p:sldIdLst>
    <p:sldId id="4959" r:id="rId4"/>
    <p:sldId id="263" r:id="rId5"/>
    <p:sldId id="4908" r:id="rId6"/>
    <p:sldId id="4939" r:id="rId7"/>
    <p:sldId id="261" r:id="rId8"/>
    <p:sldId id="4955" r:id="rId9"/>
    <p:sldId id="4935" r:id="rId10"/>
    <p:sldId id="4942" r:id="rId11"/>
    <p:sldId id="4940" r:id="rId12"/>
    <p:sldId id="4961" r:id="rId13"/>
    <p:sldId id="269" r:id="rId14"/>
    <p:sldId id="266" r:id="rId15"/>
    <p:sldId id="267" r:id="rId16"/>
    <p:sldId id="268" r:id="rId17"/>
    <p:sldId id="259" r:id="rId18"/>
    <p:sldId id="4960" r:id="rId19"/>
    <p:sldId id="4936" r:id="rId20"/>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548"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B1DA"/>
    <a:srgbClr val="91C301"/>
    <a:srgbClr val="A3E7FF"/>
    <a:srgbClr val="F1FCFD"/>
    <a:srgbClr val="680000"/>
    <a:srgbClr val="0D005C"/>
    <a:srgbClr val="F8F8FF"/>
    <a:srgbClr val="F8EBFF"/>
    <a:srgbClr val="FFEBFE"/>
    <a:srgbClr val="FEECF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23F20DB-1B5B-49ED-8FD7-351F642E85AF}" v="2" dt="2022-08-10T22:12:27.12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7518" autoAdjust="0"/>
  </p:normalViewPr>
  <p:slideViewPr>
    <p:cSldViewPr snapToGrid="0" showGuides="1">
      <p:cViewPr varScale="1">
        <p:scale>
          <a:sx n="146" d="100"/>
          <a:sy n="146" d="100"/>
        </p:scale>
        <p:origin x="2136" y="114"/>
      </p:cViewPr>
      <p:guideLst>
        <p:guide orient="horz" pos="548"/>
        <p:guide pos="2880"/>
      </p:guideLst>
    </p:cSldViewPr>
  </p:slideViewPr>
  <p:notesTextViewPr>
    <p:cViewPr>
      <p:scale>
        <a:sx n="3" d="2"/>
        <a:sy n="3" d="2"/>
      </p:scale>
      <p:origin x="0" y="0"/>
    </p:cViewPr>
  </p:notesTextViewPr>
  <p:sorterViewPr>
    <p:cViewPr>
      <p:scale>
        <a:sx n="170" d="100"/>
        <a:sy n="17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microsoft.com/office/2016/11/relationships/changesInfo" Target="changesInfos/changesInfo1.xml"/><Relationship Id="rId3" Type="http://schemas.openxmlformats.org/officeDocument/2006/relationships/slideMaster" Target="slideMasters/slideMaster3.xml"/><Relationship Id="rId21" Type="http://schemas.openxmlformats.org/officeDocument/2006/relationships/notesMaster" Target="notesMasters/notesMaster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viewProps" Target="viewProps.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presProps" Target="presProps.xml"/><Relationship Id="rId27"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homas Stockhammer" userId="2aa20ba2-ba43-46c1-9e8b-e40494025eed" providerId="ADAL" clId="{E23F20DB-1B5B-49ED-8FD7-351F642E85AF}"/>
    <pc:docChg chg="custSel addSld delSld modSld">
      <pc:chgData name="Thomas Stockhammer" userId="2aa20ba2-ba43-46c1-9e8b-e40494025eed" providerId="ADAL" clId="{E23F20DB-1B5B-49ED-8FD7-351F642E85AF}" dt="2022-08-10T22:16:00.527" v="156" actId="20577"/>
      <pc:docMkLst>
        <pc:docMk/>
      </pc:docMkLst>
      <pc:sldChg chg="del">
        <pc:chgData name="Thomas Stockhammer" userId="2aa20ba2-ba43-46c1-9e8b-e40494025eed" providerId="ADAL" clId="{E23F20DB-1B5B-49ED-8FD7-351F642E85AF}" dt="2022-08-10T22:14:57.358" v="131" actId="47"/>
        <pc:sldMkLst>
          <pc:docMk/>
          <pc:sldMk cId="4061528081" sldId="4765"/>
        </pc:sldMkLst>
      </pc:sldChg>
      <pc:sldChg chg="modSp mod">
        <pc:chgData name="Thomas Stockhammer" userId="2aa20ba2-ba43-46c1-9e8b-e40494025eed" providerId="ADAL" clId="{E23F20DB-1B5B-49ED-8FD7-351F642E85AF}" dt="2022-08-10T22:16:00.527" v="156" actId="20577"/>
        <pc:sldMkLst>
          <pc:docMk/>
          <pc:sldMk cId="2923686427" sldId="4935"/>
        </pc:sldMkLst>
        <pc:spChg chg="mod">
          <ac:chgData name="Thomas Stockhammer" userId="2aa20ba2-ba43-46c1-9e8b-e40494025eed" providerId="ADAL" clId="{E23F20DB-1B5B-49ED-8FD7-351F642E85AF}" dt="2022-08-10T22:16:00.527" v="156" actId="20577"/>
          <ac:spMkLst>
            <pc:docMk/>
            <pc:sldMk cId="2923686427" sldId="4935"/>
            <ac:spMk id="2" creationId="{A69CE9AC-A939-455A-BA7E-97F8D8FFA96D}"/>
          </ac:spMkLst>
        </pc:spChg>
      </pc:sldChg>
      <pc:sldChg chg="modSp mod">
        <pc:chgData name="Thomas Stockhammer" userId="2aa20ba2-ba43-46c1-9e8b-e40494025eed" providerId="ADAL" clId="{E23F20DB-1B5B-49ED-8FD7-351F642E85AF}" dt="2022-08-10T22:13:20.052" v="93" actId="20577"/>
        <pc:sldMkLst>
          <pc:docMk/>
          <pc:sldMk cId="2151174832" sldId="4942"/>
        </pc:sldMkLst>
        <pc:spChg chg="mod">
          <ac:chgData name="Thomas Stockhammer" userId="2aa20ba2-ba43-46c1-9e8b-e40494025eed" providerId="ADAL" clId="{E23F20DB-1B5B-49ED-8FD7-351F642E85AF}" dt="2022-08-10T22:13:20.052" v="93" actId="20577"/>
          <ac:spMkLst>
            <pc:docMk/>
            <pc:sldMk cId="2151174832" sldId="4942"/>
            <ac:spMk id="2" creationId="{23CAF182-0839-DA5E-D5CB-743BB532F7A0}"/>
          </ac:spMkLst>
        </pc:spChg>
      </pc:sldChg>
      <pc:sldChg chg="del">
        <pc:chgData name="Thomas Stockhammer" userId="2aa20ba2-ba43-46c1-9e8b-e40494025eed" providerId="ADAL" clId="{E23F20DB-1B5B-49ED-8FD7-351F642E85AF}" dt="2022-08-10T22:12:23.522" v="90" actId="47"/>
        <pc:sldMkLst>
          <pc:docMk/>
          <pc:sldMk cId="0" sldId="4944"/>
        </pc:sldMkLst>
      </pc:sldChg>
      <pc:sldChg chg="del">
        <pc:chgData name="Thomas Stockhammer" userId="2aa20ba2-ba43-46c1-9e8b-e40494025eed" providerId="ADAL" clId="{E23F20DB-1B5B-49ED-8FD7-351F642E85AF}" dt="2022-08-10T22:11:24.358" v="88" actId="47"/>
        <pc:sldMkLst>
          <pc:docMk/>
          <pc:sldMk cId="373830194" sldId="4958"/>
        </pc:sldMkLst>
      </pc:sldChg>
      <pc:sldChg chg="addSp delSp modSp mod">
        <pc:chgData name="Thomas Stockhammer" userId="2aa20ba2-ba43-46c1-9e8b-e40494025eed" providerId="ADAL" clId="{E23F20DB-1B5B-49ED-8FD7-351F642E85AF}" dt="2022-08-10T22:07:36.093" v="86" actId="20577"/>
        <pc:sldMkLst>
          <pc:docMk/>
          <pc:sldMk cId="1943094879" sldId="4959"/>
        </pc:sldMkLst>
        <pc:spChg chg="add del mod">
          <ac:chgData name="Thomas Stockhammer" userId="2aa20ba2-ba43-46c1-9e8b-e40494025eed" providerId="ADAL" clId="{E23F20DB-1B5B-49ED-8FD7-351F642E85AF}" dt="2022-08-10T22:07:18.157" v="41" actId="478"/>
          <ac:spMkLst>
            <pc:docMk/>
            <pc:sldMk cId="1943094879" sldId="4959"/>
            <ac:spMk id="4" creationId="{FF4B13AB-0DA2-4250-5831-39438FBC83E8}"/>
          </ac:spMkLst>
        </pc:spChg>
        <pc:spChg chg="del mod">
          <ac:chgData name="Thomas Stockhammer" userId="2aa20ba2-ba43-46c1-9e8b-e40494025eed" providerId="ADAL" clId="{E23F20DB-1B5B-49ED-8FD7-351F642E85AF}" dt="2022-08-10T22:07:15.892" v="40" actId="478"/>
          <ac:spMkLst>
            <pc:docMk/>
            <pc:sldMk cId="1943094879" sldId="4959"/>
            <ac:spMk id="7" creationId="{287CCF1D-A9A8-45F4-9438-DB651604566D}"/>
          </ac:spMkLst>
        </pc:spChg>
        <pc:spChg chg="mod">
          <ac:chgData name="Thomas Stockhammer" userId="2aa20ba2-ba43-46c1-9e8b-e40494025eed" providerId="ADAL" clId="{E23F20DB-1B5B-49ED-8FD7-351F642E85AF}" dt="2022-08-10T22:07:36.093" v="86" actId="20577"/>
          <ac:spMkLst>
            <pc:docMk/>
            <pc:sldMk cId="1943094879" sldId="4959"/>
            <ac:spMk id="8" creationId="{80796F52-7762-4487-9501-D53ADCCA7F28}"/>
          </ac:spMkLst>
        </pc:spChg>
      </pc:sldChg>
      <pc:sldChg chg="modSp mod">
        <pc:chgData name="Thomas Stockhammer" userId="2aa20ba2-ba43-46c1-9e8b-e40494025eed" providerId="ADAL" clId="{E23F20DB-1B5B-49ED-8FD7-351F642E85AF}" dt="2022-08-10T22:14:47.175" v="130" actId="20577"/>
        <pc:sldMkLst>
          <pc:docMk/>
          <pc:sldMk cId="1383322011" sldId="4960"/>
        </pc:sldMkLst>
        <pc:spChg chg="mod">
          <ac:chgData name="Thomas Stockhammer" userId="2aa20ba2-ba43-46c1-9e8b-e40494025eed" providerId="ADAL" clId="{E23F20DB-1B5B-49ED-8FD7-351F642E85AF}" dt="2022-08-10T22:13:47.536" v="97" actId="20577"/>
          <ac:spMkLst>
            <pc:docMk/>
            <pc:sldMk cId="1383322011" sldId="4960"/>
            <ac:spMk id="2" creationId="{1A316FDD-AE0D-7FAD-CE9D-1F1528DE771A}"/>
          </ac:spMkLst>
        </pc:spChg>
        <pc:spChg chg="mod">
          <ac:chgData name="Thomas Stockhammer" userId="2aa20ba2-ba43-46c1-9e8b-e40494025eed" providerId="ADAL" clId="{E23F20DB-1B5B-49ED-8FD7-351F642E85AF}" dt="2022-08-10T22:14:47.175" v="130" actId="20577"/>
          <ac:spMkLst>
            <pc:docMk/>
            <pc:sldMk cId="1383322011" sldId="4960"/>
            <ac:spMk id="3" creationId="{E0454CF9-6C66-6201-9299-784CA07E5382}"/>
          </ac:spMkLst>
        </pc:spChg>
      </pc:sldChg>
      <pc:sldChg chg="add">
        <pc:chgData name="Thomas Stockhammer" userId="2aa20ba2-ba43-46c1-9e8b-e40494025eed" providerId="ADAL" clId="{E23F20DB-1B5B-49ED-8FD7-351F642E85AF}" dt="2022-08-10T22:12:27.124" v="91"/>
        <pc:sldMkLst>
          <pc:docMk/>
          <pc:sldMk cId="531461693" sldId="4961"/>
        </pc:sldMkLst>
      </pc:sldChg>
      <pc:sldChg chg="new del">
        <pc:chgData name="Thomas Stockhammer" userId="2aa20ba2-ba43-46c1-9e8b-e40494025eed" providerId="ADAL" clId="{E23F20DB-1B5B-49ED-8FD7-351F642E85AF}" dt="2022-08-10T22:03:57.564" v="1" actId="47"/>
        <pc:sldMkLst>
          <pc:docMk/>
          <pc:sldMk cId="1910515044" sldId="4961"/>
        </pc:sldMkLst>
      </pc:sldChg>
      <pc:sldChg chg="add del">
        <pc:chgData name="Thomas Stockhammer" userId="2aa20ba2-ba43-46c1-9e8b-e40494025eed" providerId="ADAL" clId="{E23F20DB-1B5B-49ED-8FD7-351F642E85AF}" dt="2022-08-10T22:12:10.231" v="89" actId="2696"/>
        <pc:sldMkLst>
          <pc:docMk/>
          <pc:sldMk cId="3441881125" sldId="4961"/>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Verdana" panose="020B0604030504040204" pitchFamily="34" charset="0"/>
              </a:defRPr>
            </a:lvl1pPr>
          </a:lstStyle>
          <a:p>
            <a:endParaRPr lang="en-GB"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Verdana" panose="020B0604030504040204" pitchFamily="34" charset="0"/>
              </a:defRPr>
            </a:lvl1pPr>
          </a:lstStyle>
          <a:p>
            <a:fld id="{532A8211-8686-4226-8D64-879067AAADEC}" type="datetimeFigureOut">
              <a:rPr lang="en-GB" smtClean="0"/>
              <a:pPr/>
              <a:t>11/08/2022</a:t>
            </a:fld>
            <a:endParaRPr lang="en-GB"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Verdana" panose="020B0604030504040204" pitchFamily="34" charset="0"/>
              </a:defRPr>
            </a:lvl1pPr>
          </a:lstStyle>
          <a:p>
            <a:endParaRPr lang="en-GB"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Verdana" panose="020B0604030504040204" pitchFamily="34" charset="0"/>
              </a:defRPr>
            </a:lvl1pPr>
          </a:lstStyle>
          <a:p>
            <a:fld id="{EC931C18-216C-4E42-B938-A96F94681C0F}" type="slidenum">
              <a:rPr lang="en-GB" smtClean="0"/>
              <a:pPr/>
              <a:t>‹#›</a:t>
            </a:fld>
            <a:endParaRPr lang="en-GB" dirty="0"/>
          </a:p>
        </p:txBody>
      </p:sp>
    </p:spTree>
    <p:extLst>
      <p:ext uri="{BB962C8B-B14F-4D97-AF65-F5344CB8AC3E}">
        <p14:creationId xmlns:p14="http://schemas.microsoft.com/office/powerpoint/2010/main" val="215585381"/>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Verdana" panose="020B0604030504040204" pitchFamily="34" charset="0"/>
        <a:ea typeface="+mn-ea"/>
        <a:cs typeface="+mn-cs"/>
      </a:defRPr>
    </a:lvl1pPr>
    <a:lvl2pPr marL="342900" algn="l" defTabSz="685800" rtl="0" eaLnBrk="1" latinLnBrk="0" hangingPunct="1">
      <a:defRPr sz="900" kern="1200">
        <a:solidFill>
          <a:schemeClr val="tx1"/>
        </a:solidFill>
        <a:latin typeface="Verdana" panose="020B0604030504040204" pitchFamily="34" charset="0"/>
        <a:ea typeface="+mn-ea"/>
        <a:cs typeface="+mn-cs"/>
      </a:defRPr>
    </a:lvl2pPr>
    <a:lvl3pPr marL="685800" algn="l" defTabSz="685800" rtl="0" eaLnBrk="1" latinLnBrk="0" hangingPunct="1">
      <a:defRPr sz="900" kern="1200">
        <a:solidFill>
          <a:schemeClr val="tx1"/>
        </a:solidFill>
        <a:latin typeface="Verdana" panose="020B0604030504040204" pitchFamily="34" charset="0"/>
        <a:ea typeface="+mn-ea"/>
        <a:cs typeface="+mn-cs"/>
      </a:defRPr>
    </a:lvl3pPr>
    <a:lvl4pPr marL="1028700" algn="l" defTabSz="685800" rtl="0" eaLnBrk="1" latinLnBrk="0" hangingPunct="1">
      <a:defRPr sz="900" kern="1200">
        <a:solidFill>
          <a:schemeClr val="tx1"/>
        </a:solidFill>
        <a:latin typeface="Verdana" panose="020B0604030504040204" pitchFamily="34" charset="0"/>
        <a:ea typeface="+mn-ea"/>
        <a:cs typeface="+mn-cs"/>
      </a:defRPr>
    </a:lvl4pPr>
    <a:lvl5pPr marL="1371600" algn="l" defTabSz="685800" rtl="0" eaLnBrk="1" latinLnBrk="0" hangingPunct="1">
      <a:defRPr sz="900" kern="1200">
        <a:solidFill>
          <a:schemeClr val="tx1"/>
        </a:solidFill>
        <a:latin typeface="Verdana" panose="020B0604030504040204" pitchFamily="34" charset="0"/>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EC931C18-216C-4E42-B938-A96F94681C0F}" type="slidenum">
              <a:rPr lang="en-GB" smtClean="0"/>
              <a:t>2</a:t>
            </a:fld>
            <a:endParaRPr lang="en-GB"/>
          </a:p>
        </p:txBody>
      </p:sp>
    </p:spTree>
    <p:extLst>
      <p:ext uri="{BB962C8B-B14F-4D97-AF65-F5344CB8AC3E}">
        <p14:creationId xmlns:p14="http://schemas.microsoft.com/office/powerpoint/2010/main" val="38738159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800" b="0" kern="0" dirty="0">
              <a:effectLst/>
              <a:latin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C248CA66-D627-42A0-BF1C-84F239AF9F4A}" type="slidenum">
              <a:rPr lang="en-US" smtClean="0"/>
              <a:pPr>
                <a:defRPr/>
              </a:pPr>
              <a:t>4</a:t>
            </a:fld>
            <a:endParaRPr lang="en-US"/>
          </a:p>
        </p:txBody>
      </p:sp>
    </p:spTree>
    <p:extLst>
      <p:ext uri="{BB962C8B-B14F-4D97-AF65-F5344CB8AC3E}">
        <p14:creationId xmlns:p14="http://schemas.microsoft.com/office/powerpoint/2010/main" val="31450770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5"/>
        <p:cNvGrpSpPr/>
        <p:nvPr/>
      </p:nvGrpSpPr>
      <p:grpSpPr>
        <a:xfrm>
          <a:off x="0" y="0"/>
          <a:ext cx="0" cy="0"/>
          <a:chOff x="0" y="0"/>
          <a:chExt cx="0" cy="0"/>
        </a:xfrm>
      </p:grpSpPr>
      <p:sp>
        <p:nvSpPr>
          <p:cNvPr id="256" name="Google Shape;256;g12276941e61_1_127:notes"/>
          <p:cNvSpPr txBox="1">
            <a:spLocks noGrp="1"/>
          </p:cNvSpPr>
          <p:nvPr>
            <p:ph type="body" idx="1"/>
          </p:nvPr>
        </p:nvSpPr>
        <p:spPr>
          <a:xfrm>
            <a:off x="685800" y="4343400"/>
            <a:ext cx="5486400" cy="4114800"/>
          </a:xfrm>
          <a:prstGeom prst="rect">
            <a:avLst/>
          </a:prstGeom>
        </p:spPr>
        <p:txBody>
          <a:bodyPr spcFirstLastPara="1" wrap="square" lIns="79725" tIns="79725" rIns="79725" bIns="79725" anchor="t" anchorCtr="0">
            <a:noAutofit/>
          </a:bodyPr>
          <a:lstStyle/>
          <a:p>
            <a:pPr marL="0" lvl="0" indent="0" algn="l" rtl="0">
              <a:spcBef>
                <a:spcPts val="0"/>
              </a:spcBef>
              <a:spcAft>
                <a:spcPts val="0"/>
              </a:spcAft>
              <a:buNone/>
            </a:pPr>
            <a:endParaRPr/>
          </a:p>
        </p:txBody>
      </p:sp>
      <p:sp>
        <p:nvSpPr>
          <p:cNvPr id="257" name="Google Shape;257;g12276941e61_1_127:notes"/>
          <p:cNvSpPr>
            <a:spLocks noGrp="1" noRot="1" noChangeAspect="1"/>
          </p:cNvSpPr>
          <p:nvPr>
            <p:ph type="sldImg" idx="2"/>
          </p:nvPr>
        </p:nvSpPr>
        <p:spPr>
          <a:xfrm>
            <a:off x="381000" y="685800"/>
            <a:ext cx="6097588"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3"/>
        <p:cNvGrpSpPr/>
        <p:nvPr/>
      </p:nvGrpSpPr>
      <p:grpSpPr>
        <a:xfrm>
          <a:off x="0" y="0"/>
          <a:ext cx="0" cy="0"/>
          <a:chOff x="0" y="0"/>
          <a:chExt cx="0" cy="0"/>
        </a:xfrm>
      </p:grpSpPr>
      <p:sp>
        <p:nvSpPr>
          <p:cNvPr id="294" name="Google Shape;294;g13e8d3cad5e_9_209:notes"/>
          <p:cNvSpPr txBox="1">
            <a:spLocks noGrp="1"/>
          </p:cNvSpPr>
          <p:nvPr>
            <p:ph type="body" idx="1"/>
          </p:nvPr>
        </p:nvSpPr>
        <p:spPr>
          <a:xfrm>
            <a:off x="685800" y="4400550"/>
            <a:ext cx="5486400" cy="360045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95" name="Google Shape;295;g13e8d3cad5e_9_20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6"/>
        <p:cNvGrpSpPr/>
        <p:nvPr/>
      </p:nvGrpSpPr>
      <p:grpSpPr>
        <a:xfrm>
          <a:off x="0" y="0"/>
          <a:ext cx="0" cy="0"/>
          <a:chOff x="0" y="0"/>
          <a:chExt cx="0" cy="0"/>
        </a:xfrm>
      </p:grpSpPr>
      <p:sp>
        <p:nvSpPr>
          <p:cNvPr id="287" name="Google Shape;287;g1158c849685_4_82:notes"/>
          <p:cNvSpPr txBox="1">
            <a:spLocks noGrp="1"/>
          </p:cNvSpPr>
          <p:nvPr>
            <p:ph type="body" idx="1"/>
          </p:nvPr>
        </p:nvSpPr>
        <p:spPr>
          <a:xfrm>
            <a:off x="642938" y="3217333"/>
            <a:ext cx="5143500" cy="3048000"/>
          </a:xfrm>
          <a:prstGeom prst="rect">
            <a:avLst/>
          </a:prstGeom>
          <a:noFill/>
          <a:ln>
            <a:noFill/>
          </a:ln>
        </p:spPr>
        <p:txBody>
          <a:bodyPr spcFirstLastPara="1" wrap="square" lIns="79725" tIns="79725" rIns="79725" bIns="79725" anchor="t" anchorCtr="0">
            <a:noAutofit/>
          </a:bodyPr>
          <a:lstStyle/>
          <a:p>
            <a:pPr marL="0" lvl="0" indent="0" algn="l" rtl="0">
              <a:lnSpc>
                <a:spcPct val="100000"/>
              </a:lnSpc>
              <a:spcBef>
                <a:spcPts val="0"/>
              </a:spcBef>
              <a:spcAft>
                <a:spcPts val="0"/>
              </a:spcAft>
              <a:buClr>
                <a:schemeClr val="dk1"/>
              </a:buClr>
              <a:buSzPts val="1000"/>
              <a:buFont typeface="Calibri"/>
              <a:buNone/>
            </a:pPr>
            <a:endParaRPr sz="1200"/>
          </a:p>
        </p:txBody>
      </p:sp>
      <p:sp>
        <p:nvSpPr>
          <p:cNvPr id="288" name="Google Shape;288;g1158c849685_4_82:notes"/>
          <p:cNvSpPr>
            <a:spLocks noGrp="1" noRot="1" noChangeAspect="1"/>
          </p:cNvSpPr>
          <p:nvPr>
            <p:ph type="sldImg" idx="2"/>
          </p:nvPr>
        </p:nvSpPr>
        <p:spPr>
          <a:xfrm>
            <a:off x="957263" y="508000"/>
            <a:ext cx="4514850" cy="2540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4"/>
        <p:cNvGrpSpPr/>
        <p:nvPr/>
      </p:nvGrpSpPr>
      <p:grpSpPr>
        <a:xfrm>
          <a:off x="0" y="0"/>
          <a:ext cx="0" cy="0"/>
          <a:chOff x="0" y="0"/>
          <a:chExt cx="0" cy="0"/>
        </a:xfrm>
      </p:grpSpPr>
      <p:sp>
        <p:nvSpPr>
          <p:cNvPr id="305" name="Google Shape;305;g1158c849685_4_99:notes"/>
          <p:cNvSpPr>
            <a:spLocks noGrp="1" noRot="1" noChangeAspect="1"/>
          </p:cNvSpPr>
          <p:nvPr>
            <p:ph type="sldImg" idx="2"/>
          </p:nvPr>
        </p:nvSpPr>
        <p:spPr>
          <a:xfrm>
            <a:off x="957263" y="508000"/>
            <a:ext cx="4514850" cy="2540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06" name="Google Shape;306;g1158c849685_4_99:notes"/>
          <p:cNvSpPr txBox="1">
            <a:spLocks noGrp="1"/>
          </p:cNvSpPr>
          <p:nvPr>
            <p:ph type="body" idx="1"/>
          </p:nvPr>
        </p:nvSpPr>
        <p:spPr>
          <a:xfrm>
            <a:off x="642938" y="3217333"/>
            <a:ext cx="5143500" cy="3048000"/>
          </a:xfrm>
          <a:prstGeom prst="rect">
            <a:avLst/>
          </a:prstGeom>
          <a:noFill/>
          <a:ln>
            <a:noFill/>
          </a:ln>
        </p:spPr>
        <p:txBody>
          <a:bodyPr spcFirstLastPara="1" wrap="square" lIns="79725" tIns="79725" rIns="79725" bIns="79725" anchor="t" anchorCtr="0">
            <a:noAutofit/>
          </a:bodyPr>
          <a:lstStyle/>
          <a:p>
            <a:pPr marL="0" marR="0" lvl="0" indent="0" algn="l" rtl="0">
              <a:lnSpc>
                <a:spcPct val="100000"/>
              </a:lnSpc>
              <a:spcBef>
                <a:spcPts val="0"/>
              </a:spcBef>
              <a:spcAft>
                <a:spcPts val="1000"/>
              </a:spcAft>
              <a:buClr>
                <a:srgbClr val="000000"/>
              </a:buClr>
              <a:buSzPts val="1600"/>
              <a:buFont typeface="Arial"/>
              <a:buNone/>
            </a:pPr>
            <a:endParaRPr sz="1600" b="0" dirty="0">
              <a:ea typeface="Verdana" panose="020B0604030504040204" pitchFamily="34" charset="0"/>
              <a:cs typeface="Calibri"/>
              <a:sym typeface="Calibri"/>
            </a:endParaRPr>
          </a:p>
        </p:txBody>
      </p:sp>
      <p:sp>
        <p:nvSpPr>
          <p:cNvPr id="307" name="Google Shape;307;g1158c849685_4_99:notes"/>
          <p:cNvSpPr txBox="1">
            <a:spLocks noGrp="1"/>
          </p:cNvSpPr>
          <p:nvPr>
            <p:ph type="sldNum" idx="12"/>
          </p:nvPr>
        </p:nvSpPr>
        <p:spPr>
          <a:xfrm>
            <a:off x="0" y="0"/>
            <a:ext cx="2812500" cy="2222222"/>
          </a:xfrm>
          <a:prstGeom prst="rect">
            <a:avLst/>
          </a:prstGeom>
          <a:noFill/>
          <a:ln>
            <a:noFill/>
          </a:ln>
        </p:spPr>
        <p:txBody>
          <a:bodyPr spcFirstLastPara="1" wrap="square" lIns="79725" tIns="39850" rIns="79725" bIns="39850" anchor="t" anchorCtr="0">
            <a:noAutofit/>
          </a:bodyPr>
          <a:lstStyle/>
          <a:p>
            <a:pPr marL="0" marR="0" lvl="0" indent="0" algn="l"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rgbClr val="000000"/>
                </a:solidFill>
                <a:latin typeface="Verdana" panose="020B0604030504040204" pitchFamily="34" charset="0"/>
                <a:ea typeface="Verdana" panose="020B0604030504040204" pitchFamily="34" charset="0"/>
                <a:cs typeface="Arial"/>
                <a:sym typeface="Arial"/>
              </a:rPr>
              <a:t>13</a:t>
            </a:fld>
            <a:endParaRPr sz="1200" b="0" i="0" u="none" strike="noStrike" cap="none" dirty="0">
              <a:solidFill>
                <a:srgbClr val="000000"/>
              </a:solidFill>
              <a:latin typeface="Verdana" panose="020B0604030504040204" pitchFamily="34" charset="0"/>
              <a:ea typeface="Verdana" panose="020B0604030504040204" pitchFamily="34" charset="0"/>
              <a:cs typeface="Arial"/>
              <a:sym typeface="Aria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3"/>
        <p:cNvGrpSpPr/>
        <p:nvPr/>
      </p:nvGrpSpPr>
      <p:grpSpPr>
        <a:xfrm>
          <a:off x="0" y="0"/>
          <a:ext cx="0" cy="0"/>
          <a:chOff x="0" y="0"/>
          <a:chExt cx="0" cy="0"/>
        </a:xfrm>
      </p:grpSpPr>
      <p:sp>
        <p:nvSpPr>
          <p:cNvPr id="334" name="Google Shape;334;g1158c849685_4_127:notes"/>
          <p:cNvSpPr>
            <a:spLocks noGrp="1" noRot="1" noChangeAspect="1"/>
          </p:cNvSpPr>
          <p:nvPr>
            <p:ph type="sldImg" idx="2"/>
          </p:nvPr>
        </p:nvSpPr>
        <p:spPr>
          <a:xfrm>
            <a:off x="957263" y="508000"/>
            <a:ext cx="4514850" cy="2540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35" name="Google Shape;335;g1158c849685_4_127:notes"/>
          <p:cNvSpPr txBox="1">
            <a:spLocks noGrp="1"/>
          </p:cNvSpPr>
          <p:nvPr>
            <p:ph type="body" idx="1"/>
          </p:nvPr>
        </p:nvSpPr>
        <p:spPr>
          <a:xfrm>
            <a:off x="642938" y="3217333"/>
            <a:ext cx="5143500" cy="3048000"/>
          </a:xfrm>
          <a:prstGeom prst="rect">
            <a:avLst/>
          </a:prstGeom>
          <a:noFill/>
          <a:ln>
            <a:noFill/>
          </a:ln>
        </p:spPr>
        <p:txBody>
          <a:bodyPr spcFirstLastPara="1" wrap="square" lIns="79725" tIns="79725" rIns="79725" bIns="79725" anchor="t" anchorCtr="0">
            <a:noAutofit/>
          </a:bodyPr>
          <a:lstStyle/>
          <a:p>
            <a:pPr marL="393700" lvl="0" indent="-190500" algn="l" rtl="0">
              <a:lnSpc>
                <a:spcPct val="100000"/>
              </a:lnSpc>
              <a:spcBef>
                <a:spcPts val="0"/>
              </a:spcBef>
              <a:spcAft>
                <a:spcPts val="0"/>
              </a:spcAft>
              <a:buClr>
                <a:schemeClr val="dk1"/>
              </a:buClr>
              <a:buSzPts val="1000"/>
              <a:buFont typeface="Calibri"/>
              <a:buNone/>
            </a:pPr>
            <a:endParaRPr sz="120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hyperlink" Target="https://creativecommons.org/licenses/by/4.0/" TargetMode="External"/><Relationship Id="rId2" Type="http://schemas.openxmlformats.org/officeDocument/2006/relationships/image" Target="../media/image2.pn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5" name="Picture 4" descr="Shape&#10;&#10;Description automatically generated with medium confidence">
            <a:extLst>
              <a:ext uri="{FF2B5EF4-FFF2-40B4-BE49-F238E27FC236}">
                <a16:creationId xmlns:a16="http://schemas.microsoft.com/office/drawing/2014/main" id="{52FEBAAC-2EE7-4AA7-BAC7-9149024A9CB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12344" y="47997"/>
            <a:ext cx="2571186" cy="714218"/>
          </a:xfrm>
          <a:prstGeom prst="rect">
            <a:avLst/>
          </a:prstGeom>
        </p:spPr>
      </p:pic>
      <p:sp>
        <p:nvSpPr>
          <p:cNvPr id="2" name="Title 1"/>
          <p:cNvSpPr>
            <a:spLocks noGrp="1"/>
          </p:cNvSpPr>
          <p:nvPr>
            <p:ph type="ctrTitle"/>
          </p:nvPr>
        </p:nvSpPr>
        <p:spPr>
          <a:xfrm>
            <a:off x="513992" y="1905765"/>
            <a:ext cx="7487008" cy="480131"/>
          </a:xfrm>
        </p:spPr>
        <p:txBody>
          <a:bodyPr anchor="b"/>
          <a:lstStyle>
            <a:lvl1pPr algn="l">
              <a:defRPr sz="2800"/>
            </a:lvl1pPr>
          </a:lstStyle>
          <a:p>
            <a:r>
              <a:rPr lang="en-US"/>
              <a:t>Click to edit Master title style</a:t>
            </a:r>
            <a:endParaRPr lang="en-US" dirty="0"/>
          </a:p>
        </p:txBody>
      </p:sp>
      <p:sp>
        <p:nvSpPr>
          <p:cNvPr id="3" name="Subtitle 2"/>
          <p:cNvSpPr>
            <a:spLocks noGrp="1"/>
          </p:cNvSpPr>
          <p:nvPr>
            <p:ph type="subTitle" idx="1"/>
          </p:nvPr>
        </p:nvSpPr>
        <p:spPr>
          <a:xfrm>
            <a:off x="513992" y="2388171"/>
            <a:ext cx="7487008" cy="341632"/>
          </a:xfrm>
        </p:spPr>
        <p:txBody>
          <a:bodyPr>
            <a:spAutoFit/>
          </a:bodyPr>
          <a:lstStyle>
            <a:lvl1pPr marL="0" indent="0" algn="l">
              <a:buNone/>
              <a:defRPr sz="1800">
                <a:solidFill>
                  <a:schemeClr val="tx1">
                    <a:lumMod val="65000"/>
                    <a:lumOff val="35000"/>
                  </a:schemeClr>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Tree>
    <p:extLst>
      <p:ext uri="{BB962C8B-B14F-4D97-AF65-F5344CB8AC3E}">
        <p14:creationId xmlns:p14="http://schemas.microsoft.com/office/powerpoint/2010/main" val="11151743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4767263"/>
            <a:ext cx="2057400" cy="273844"/>
          </a:xfrm>
          <a:prstGeom prst="rect">
            <a:avLst/>
          </a:prstGeom>
        </p:spPr>
        <p:txBody>
          <a:bodyPr/>
          <a:lstStyle/>
          <a:p>
            <a:fld id="{C764DE79-268F-4C1A-8933-263129D2AF90}" type="datetimeFigureOut">
              <a:rPr lang="en-US" dirty="0"/>
              <a:t>8/11/2022</a:t>
            </a:fld>
            <a:endParaRPr lang="en-US" dirty="0"/>
          </a:p>
        </p:txBody>
      </p:sp>
      <p:sp>
        <p:nvSpPr>
          <p:cNvPr id="5" name="Footer Placeholder 4"/>
          <p:cNvSpPr>
            <a:spLocks noGrp="1"/>
          </p:cNvSpPr>
          <p:nvPr>
            <p:ph type="ftr" sz="quarter" idx="11"/>
          </p:nvPr>
        </p:nvSpPr>
        <p:spPr>
          <a:xfrm>
            <a:off x="3028950" y="4767263"/>
            <a:ext cx="3086100" cy="273844"/>
          </a:xfrm>
          <a:prstGeom prst="rect">
            <a:avLst/>
          </a:prstGeom>
        </p:spPr>
        <p:txBody>
          <a:bodyPr/>
          <a:lstStyle/>
          <a:p>
            <a:endParaRPr lang="en-US" dirty="0"/>
          </a:p>
        </p:txBody>
      </p:sp>
      <p:sp>
        <p:nvSpPr>
          <p:cNvPr id="6" name="Slide Number Placeholder 5"/>
          <p:cNvSpPr>
            <a:spLocks noGrp="1"/>
          </p:cNvSpPr>
          <p:nvPr>
            <p:ph type="sldNum" sz="quarter" idx="12"/>
          </p:nvPr>
        </p:nvSpPr>
        <p:spPr>
          <a:xfrm>
            <a:off x="6457950" y="4767263"/>
            <a:ext cx="2057400" cy="273844"/>
          </a:xfrm>
          <a:prstGeom prst="rect">
            <a:avLst/>
          </a:prstGeom>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2727401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4767263"/>
            <a:ext cx="2057400" cy="273844"/>
          </a:xfrm>
          <a:prstGeom prst="rect">
            <a:avLst/>
          </a:prstGeom>
        </p:spPr>
        <p:txBody>
          <a:bodyPr/>
          <a:lstStyle/>
          <a:p>
            <a:fld id="{C764DE79-268F-4C1A-8933-263129D2AF90}" type="datetimeFigureOut">
              <a:rPr lang="en-US" dirty="0"/>
              <a:t>8/11/2022</a:t>
            </a:fld>
            <a:endParaRPr lang="en-US" dirty="0"/>
          </a:p>
        </p:txBody>
      </p:sp>
      <p:sp>
        <p:nvSpPr>
          <p:cNvPr id="5" name="Footer Placeholder 4"/>
          <p:cNvSpPr>
            <a:spLocks noGrp="1"/>
          </p:cNvSpPr>
          <p:nvPr>
            <p:ph type="ftr" sz="quarter" idx="11"/>
          </p:nvPr>
        </p:nvSpPr>
        <p:spPr>
          <a:xfrm>
            <a:off x="3028950" y="4767263"/>
            <a:ext cx="3086100" cy="273844"/>
          </a:xfrm>
          <a:prstGeom prst="rect">
            <a:avLst/>
          </a:prstGeom>
        </p:spPr>
        <p:txBody>
          <a:bodyPr/>
          <a:lstStyle/>
          <a:p>
            <a:endParaRPr lang="en-US" dirty="0"/>
          </a:p>
        </p:txBody>
      </p:sp>
      <p:sp>
        <p:nvSpPr>
          <p:cNvPr id="6" name="Slide Number Placeholder 5"/>
          <p:cNvSpPr>
            <a:spLocks noGrp="1"/>
          </p:cNvSpPr>
          <p:nvPr>
            <p:ph type="sldNum" sz="quarter" idx="12"/>
          </p:nvPr>
        </p:nvSpPr>
        <p:spPr>
          <a:xfrm>
            <a:off x="6457950" y="4767263"/>
            <a:ext cx="2057400" cy="273844"/>
          </a:xfrm>
          <a:prstGeom prst="rect">
            <a:avLst/>
          </a:prstGeom>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34782393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1 Title Slide">
    <p:spTree>
      <p:nvGrpSpPr>
        <p:cNvPr id="1" name=""/>
        <p:cNvGrpSpPr/>
        <p:nvPr/>
      </p:nvGrpSpPr>
      <p:grpSpPr>
        <a:xfrm>
          <a:off x="0" y="0"/>
          <a:ext cx="0" cy="0"/>
          <a:chOff x="0" y="0"/>
          <a:chExt cx="0" cy="0"/>
        </a:xfrm>
      </p:grpSpPr>
      <p:sp>
        <p:nvSpPr>
          <p:cNvPr id="201730" name="Rectangle 2"/>
          <p:cNvSpPr>
            <a:spLocks noGrp="1" noChangeArrowheads="1"/>
          </p:cNvSpPr>
          <p:nvPr>
            <p:ph type="title"/>
          </p:nvPr>
        </p:nvSpPr>
        <p:spPr>
          <a:xfrm>
            <a:off x="685800" y="2714422"/>
            <a:ext cx="7772400" cy="1102791"/>
          </a:xfrm>
        </p:spPr>
        <p:txBody>
          <a:bodyPr/>
          <a:lstStyle>
            <a:lvl1pPr algn="ctr">
              <a:lnSpc>
                <a:spcPct val="85000"/>
              </a:lnSpc>
              <a:defRPr lang="en-US" sz="3667" b="1" dirty="0">
                <a:solidFill>
                  <a:schemeClr val="tx1"/>
                </a:solidFill>
                <a:effectLst/>
                <a:latin typeface="Trebuchet MS" pitchFamily="34" charset="0"/>
                <a:ea typeface="ＭＳ Ｐゴシック" charset="-128"/>
                <a:cs typeface="Tahoma" pitchFamily="34" charset="0"/>
              </a:defRPr>
            </a:lvl1pPr>
          </a:lstStyle>
          <a:p>
            <a:r>
              <a:rPr lang="en-US" dirty="0"/>
              <a:t>Click to edit Master title style</a:t>
            </a:r>
          </a:p>
        </p:txBody>
      </p:sp>
      <p:sp>
        <p:nvSpPr>
          <p:cNvPr id="125958" name="Rectangle 3"/>
          <p:cNvSpPr>
            <a:spLocks noGrp="1" noChangeArrowheads="1"/>
          </p:cNvSpPr>
          <p:nvPr>
            <p:ph type="subTitle" idx="1"/>
          </p:nvPr>
        </p:nvSpPr>
        <p:spPr>
          <a:xfrm>
            <a:off x="1371600" y="4031525"/>
            <a:ext cx="6400800" cy="803366"/>
          </a:xfrm>
        </p:spPr>
        <p:txBody>
          <a:bodyPr/>
          <a:lstStyle>
            <a:lvl1pPr marL="0" indent="0" algn="ctr">
              <a:lnSpc>
                <a:spcPct val="85000"/>
              </a:lnSpc>
              <a:spcBef>
                <a:spcPts val="0"/>
              </a:spcBef>
              <a:buFontTx/>
              <a:buNone/>
              <a:defRPr sz="2333">
                <a:latin typeface="Trebuchet MS" pitchFamily="34" charset="0"/>
                <a:cs typeface="Tahoma" pitchFamily="34" charset="0"/>
              </a:defRPr>
            </a:lvl1pPr>
          </a:lstStyle>
          <a:p>
            <a:r>
              <a:rPr lang="en-US" dirty="0"/>
              <a:t>Click to edit Master subtitle style</a:t>
            </a:r>
          </a:p>
        </p:txBody>
      </p:sp>
      <p:pic>
        <p:nvPicPr>
          <p:cNvPr id="4" name="Picture 3">
            <a:extLst>
              <a:ext uri="{FF2B5EF4-FFF2-40B4-BE49-F238E27FC236}">
                <a16:creationId xmlns:a16="http://schemas.microsoft.com/office/drawing/2014/main" id="{EE420DE0-7654-2C47-AD5F-EA383257D9A6}"/>
              </a:ext>
            </a:extLst>
          </p:cNvPr>
          <p:cNvPicPr>
            <a:picLocks noChangeAspect="1"/>
          </p:cNvPicPr>
          <p:nvPr userDrawn="1"/>
        </p:nvPicPr>
        <p:blipFill>
          <a:blip r:embed="rId2"/>
          <a:stretch>
            <a:fillRect/>
          </a:stretch>
        </p:blipFill>
        <p:spPr>
          <a:xfrm>
            <a:off x="1234654" y="912610"/>
            <a:ext cx="6667501" cy="1587500"/>
          </a:xfrm>
          <a:prstGeom prst="rect">
            <a:avLst/>
          </a:prstGeom>
        </p:spPr>
      </p:pic>
      <p:pic>
        <p:nvPicPr>
          <p:cNvPr id="5" name="Picture 2" descr="Creative Commons License">
            <a:hlinkClick r:id="rId3"/>
            <a:extLst>
              <a:ext uri="{FF2B5EF4-FFF2-40B4-BE49-F238E27FC236}">
                <a16:creationId xmlns:a16="http://schemas.microsoft.com/office/drawing/2014/main" id="{7678ACF1-B128-4859-BA01-5F44161A20D2}"/>
              </a:ext>
            </a:extLst>
          </p:cNvPr>
          <p:cNvPicPr>
            <a:picLocks noChangeAspect="1" noChangeArrowheads="1"/>
          </p:cNvPicPr>
          <p:nvPr userDrawn="1"/>
        </p:nvPicPr>
        <p:blipFill>
          <a:blip r:embed="rId4">
            <a:extLst>
              <a:ext uri="{28A0092B-C50C-407E-A947-70E740481C1C}">
                <a14:useLocalDpi xmlns:a14="http://schemas.microsoft.com/office/drawing/2010/main"/>
              </a:ext>
            </a:extLst>
          </a:blip>
          <a:srcRect/>
          <a:stretch>
            <a:fillRect/>
          </a:stretch>
        </p:blipFill>
        <p:spPr bwMode="auto">
          <a:xfrm>
            <a:off x="91040" y="5025301"/>
            <a:ext cx="444500" cy="833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94387877"/>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2 Long Bullets">
    <p:spTree>
      <p:nvGrpSpPr>
        <p:cNvPr id="1" name=""/>
        <p:cNvGrpSpPr/>
        <p:nvPr/>
      </p:nvGrpSpPr>
      <p:grpSpPr>
        <a:xfrm>
          <a:off x="0" y="0"/>
          <a:ext cx="0" cy="0"/>
          <a:chOff x="0" y="0"/>
          <a:chExt cx="0" cy="0"/>
        </a:xfrm>
      </p:grpSpPr>
      <p:sp>
        <p:nvSpPr>
          <p:cNvPr id="6" name="Google Shape;58;p15">
            <a:extLst>
              <a:ext uri="{FF2B5EF4-FFF2-40B4-BE49-F238E27FC236}">
                <a16:creationId xmlns:a16="http://schemas.microsoft.com/office/drawing/2014/main" id="{2264A71D-E994-4D47-9BB1-D70C9A29C432}"/>
              </a:ext>
            </a:extLst>
          </p:cNvPr>
          <p:cNvSpPr/>
          <p:nvPr userDrawn="1"/>
        </p:nvSpPr>
        <p:spPr>
          <a:xfrm>
            <a:off x="0" y="0"/>
            <a:ext cx="508000" cy="5143500"/>
          </a:xfrm>
          <a:prstGeom prst="rect">
            <a:avLst/>
          </a:prstGeom>
          <a:gradFill>
            <a:gsLst>
              <a:gs pos="0">
                <a:schemeClr val="bg1">
                  <a:lumMod val="95000"/>
                </a:schemeClr>
              </a:gs>
              <a:gs pos="65000">
                <a:schemeClr val="bg1">
                  <a:lumMod val="95000"/>
                </a:schemeClr>
              </a:gs>
              <a:gs pos="100000">
                <a:schemeClr val="bg1">
                  <a:lumMod val="65000"/>
                </a:schemeClr>
              </a:gs>
            </a:gsLst>
            <a:lin ang="12000143" scaled="0"/>
          </a:gradFill>
          <a:ln>
            <a:noFill/>
          </a:ln>
        </p:spPr>
        <p:txBody>
          <a:bodyPr spcFirstLastPara="1" wrap="square" lIns="76200" tIns="38100" rIns="76200" bIns="38100" anchor="t" anchorCtr="0">
            <a:noAutofit/>
          </a:bodyPr>
          <a:lstStyle/>
          <a:p>
            <a:pPr marL="0" marR="0" lvl="0" indent="0" algn="l" rtl="0">
              <a:lnSpc>
                <a:spcPct val="99000"/>
              </a:lnSpc>
              <a:spcBef>
                <a:spcPts val="0"/>
              </a:spcBef>
              <a:spcAft>
                <a:spcPts val="0"/>
              </a:spcAft>
              <a:buClr>
                <a:srgbClr val="FFFFFF"/>
              </a:buClr>
              <a:buSzPts val="3000"/>
              <a:buFont typeface="Arial Narrow"/>
              <a:buNone/>
            </a:pPr>
            <a:endParaRPr sz="3000" b="0" i="0" u="none" strike="noStrike" cap="none">
              <a:solidFill>
                <a:srgbClr val="FFFFFF"/>
              </a:solidFill>
              <a:latin typeface="Trebuchet MS"/>
              <a:ea typeface="Trebuchet MS"/>
              <a:cs typeface="Trebuchet MS"/>
              <a:sym typeface="Trebuchet MS"/>
            </a:endParaRPr>
          </a:p>
        </p:txBody>
      </p:sp>
      <p:sp>
        <p:nvSpPr>
          <p:cNvPr id="2" name="Title 1"/>
          <p:cNvSpPr>
            <a:spLocks noGrp="1"/>
          </p:cNvSpPr>
          <p:nvPr>
            <p:ph type="title"/>
          </p:nvPr>
        </p:nvSpPr>
        <p:spPr>
          <a:xfrm>
            <a:off x="698500" y="158751"/>
            <a:ext cx="8382000" cy="527844"/>
          </a:xfrm>
        </p:spPr>
        <p:txBody>
          <a:bodyPr/>
          <a:lstStyle>
            <a:lvl1pPr>
              <a:defRPr>
                <a:latin typeface="Trebuchet MS" pitchFamily="34" charset="0"/>
                <a:cs typeface="Tahoma" pitchFamily="34" charset="0"/>
              </a:defRPr>
            </a:lvl1pPr>
          </a:lstStyle>
          <a:p>
            <a:r>
              <a:rPr lang="en-US" dirty="0"/>
              <a:t>Click to edit Master title style</a:t>
            </a:r>
          </a:p>
        </p:txBody>
      </p:sp>
      <p:sp>
        <p:nvSpPr>
          <p:cNvPr id="3" name="Content Placeholder 2"/>
          <p:cNvSpPr>
            <a:spLocks noGrp="1"/>
          </p:cNvSpPr>
          <p:nvPr>
            <p:ph idx="1"/>
          </p:nvPr>
        </p:nvSpPr>
        <p:spPr>
          <a:xfrm>
            <a:off x="698500" y="666750"/>
            <a:ext cx="8382000" cy="4191000"/>
          </a:xfrm>
        </p:spPr>
        <p:txBody>
          <a:bodyPr/>
          <a:lstStyle>
            <a:lvl1pPr>
              <a:lnSpc>
                <a:spcPct val="105000"/>
              </a:lnSpc>
              <a:defRPr sz="1670">
                <a:latin typeface="Trebuchet MS" pitchFamily="34" charset="0"/>
                <a:cs typeface="Tahoma" pitchFamily="34" charset="0"/>
              </a:defRPr>
            </a:lvl1pPr>
            <a:lvl2pPr>
              <a:lnSpc>
                <a:spcPct val="105000"/>
              </a:lnSpc>
              <a:defRPr sz="1670" b="0">
                <a:latin typeface="Trebuchet MS" pitchFamily="34" charset="0"/>
                <a:cs typeface="Tahoma" pitchFamily="34" charset="0"/>
              </a:defRPr>
            </a:lvl2pPr>
            <a:lvl3pPr>
              <a:lnSpc>
                <a:spcPct val="105000"/>
              </a:lnSpc>
              <a:defRPr sz="1670" b="0">
                <a:latin typeface="Trebuchet MS" pitchFamily="34" charset="0"/>
                <a:cs typeface="Tahoma" pitchFamily="34" charset="0"/>
              </a:defRPr>
            </a:lvl3pPr>
            <a:lvl4pPr>
              <a:lnSpc>
                <a:spcPct val="105000"/>
              </a:lnSpc>
              <a:defRPr sz="1670" b="0">
                <a:latin typeface="Trebuchet MS" pitchFamily="34" charset="0"/>
                <a:cs typeface="Tahoma" pitchFamily="34" charset="0"/>
              </a:defRPr>
            </a:lvl4pPr>
            <a:lvl5pPr>
              <a:lnSpc>
                <a:spcPct val="105000"/>
              </a:lnSpc>
              <a:defRPr sz="1670" b="0">
                <a:latin typeface="Trebuchet MS" pitchFamily="34" charset="0"/>
                <a:cs typeface="Tahoma"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5" name="Picture 4">
            <a:extLst>
              <a:ext uri="{FF2B5EF4-FFF2-40B4-BE49-F238E27FC236}">
                <a16:creationId xmlns:a16="http://schemas.microsoft.com/office/drawing/2014/main" id="{ED2F13C4-2903-6C44-A519-A250027DDCA2}"/>
              </a:ext>
            </a:extLst>
          </p:cNvPr>
          <p:cNvPicPr>
            <a:picLocks noChangeAspect="1"/>
          </p:cNvPicPr>
          <p:nvPr userDrawn="1"/>
        </p:nvPicPr>
        <p:blipFill>
          <a:blip r:embed="rId2"/>
          <a:stretch>
            <a:fillRect/>
          </a:stretch>
        </p:blipFill>
        <p:spPr>
          <a:xfrm rot="16200000">
            <a:off x="-818696" y="3816805"/>
            <a:ext cx="2143125" cy="510268"/>
          </a:xfrm>
          <a:prstGeom prst="rect">
            <a:avLst/>
          </a:prstGeom>
        </p:spPr>
      </p:pic>
    </p:spTree>
    <p:extLst>
      <p:ext uri="{BB962C8B-B14F-4D97-AF65-F5344CB8AC3E}">
        <p14:creationId xmlns:p14="http://schemas.microsoft.com/office/powerpoint/2010/main" val="307402055"/>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3 Small Font Long Bullets">
    <p:spTree>
      <p:nvGrpSpPr>
        <p:cNvPr id="1" name=""/>
        <p:cNvGrpSpPr/>
        <p:nvPr/>
      </p:nvGrpSpPr>
      <p:grpSpPr>
        <a:xfrm>
          <a:off x="0" y="0"/>
          <a:ext cx="0" cy="0"/>
          <a:chOff x="0" y="0"/>
          <a:chExt cx="0" cy="0"/>
        </a:xfrm>
      </p:grpSpPr>
      <p:sp>
        <p:nvSpPr>
          <p:cNvPr id="6" name="Google Shape;58;p15">
            <a:extLst>
              <a:ext uri="{FF2B5EF4-FFF2-40B4-BE49-F238E27FC236}">
                <a16:creationId xmlns:a16="http://schemas.microsoft.com/office/drawing/2014/main" id="{7FE9D0FE-C7AC-41E0-8492-493D343B4B5C}"/>
              </a:ext>
            </a:extLst>
          </p:cNvPr>
          <p:cNvSpPr/>
          <p:nvPr userDrawn="1"/>
        </p:nvSpPr>
        <p:spPr>
          <a:xfrm>
            <a:off x="0" y="0"/>
            <a:ext cx="508000" cy="5143500"/>
          </a:xfrm>
          <a:prstGeom prst="rect">
            <a:avLst/>
          </a:prstGeom>
          <a:gradFill>
            <a:gsLst>
              <a:gs pos="0">
                <a:schemeClr val="bg1">
                  <a:lumMod val="95000"/>
                </a:schemeClr>
              </a:gs>
              <a:gs pos="65000">
                <a:schemeClr val="bg1">
                  <a:lumMod val="95000"/>
                </a:schemeClr>
              </a:gs>
              <a:gs pos="100000">
                <a:schemeClr val="bg1">
                  <a:lumMod val="65000"/>
                </a:schemeClr>
              </a:gs>
            </a:gsLst>
            <a:lin ang="12000143" scaled="0"/>
          </a:gradFill>
          <a:ln>
            <a:noFill/>
          </a:ln>
        </p:spPr>
        <p:txBody>
          <a:bodyPr spcFirstLastPara="1" wrap="square" lIns="76200" tIns="38100" rIns="76200" bIns="38100" anchor="t" anchorCtr="0">
            <a:noAutofit/>
          </a:bodyPr>
          <a:lstStyle/>
          <a:p>
            <a:pPr marL="0" marR="0" lvl="0" indent="0" algn="l" rtl="0">
              <a:lnSpc>
                <a:spcPct val="99000"/>
              </a:lnSpc>
              <a:spcBef>
                <a:spcPts val="0"/>
              </a:spcBef>
              <a:spcAft>
                <a:spcPts val="0"/>
              </a:spcAft>
              <a:buClr>
                <a:srgbClr val="FFFFFF"/>
              </a:buClr>
              <a:buSzPts val="3000"/>
              <a:buFont typeface="Arial Narrow"/>
              <a:buNone/>
            </a:pPr>
            <a:endParaRPr sz="3000" b="0" i="0" u="none" strike="noStrike" cap="none">
              <a:solidFill>
                <a:srgbClr val="FFFFFF"/>
              </a:solidFill>
              <a:latin typeface="Trebuchet MS"/>
              <a:ea typeface="Trebuchet MS"/>
              <a:cs typeface="Trebuchet MS"/>
              <a:sym typeface="Trebuchet MS"/>
            </a:endParaRPr>
          </a:p>
        </p:txBody>
      </p:sp>
      <p:sp>
        <p:nvSpPr>
          <p:cNvPr id="2" name="Title 1"/>
          <p:cNvSpPr>
            <a:spLocks noGrp="1"/>
          </p:cNvSpPr>
          <p:nvPr>
            <p:ph type="title"/>
          </p:nvPr>
        </p:nvSpPr>
        <p:spPr>
          <a:xfrm>
            <a:off x="698500" y="158751"/>
            <a:ext cx="8382000" cy="527844"/>
          </a:xfrm>
        </p:spPr>
        <p:txBody>
          <a:bodyPr/>
          <a:lstStyle>
            <a:lvl1pPr>
              <a:defRPr>
                <a:latin typeface="Trebuchet MS" pitchFamily="34" charset="0"/>
                <a:cs typeface="Tahoma" pitchFamily="34" charset="0"/>
              </a:defRPr>
            </a:lvl1pPr>
          </a:lstStyle>
          <a:p>
            <a:r>
              <a:rPr lang="en-US" dirty="0"/>
              <a:t>Click to edit Master title style</a:t>
            </a:r>
          </a:p>
        </p:txBody>
      </p:sp>
      <p:sp>
        <p:nvSpPr>
          <p:cNvPr id="3" name="Content Placeholder 2"/>
          <p:cNvSpPr>
            <a:spLocks noGrp="1"/>
          </p:cNvSpPr>
          <p:nvPr>
            <p:ph idx="1"/>
          </p:nvPr>
        </p:nvSpPr>
        <p:spPr>
          <a:xfrm>
            <a:off x="698500" y="666750"/>
            <a:ext cx="8382000" cy="4191000"/>
          </a:xfrm>
        </p:spPr>
        <p:txBody>
          <a:bodyPr/>
          <a:lstStyle>
            <a:lvl1pPr>
              <a:lnSpc>
                <a:spcPct val="105000"/>
              </a:lnSpc>
              <a:defRPr sz="1500">
                <a:latin typeface="Trebuchet MS" pitchFamily="34" charset="0"/>
                <a:cs typeface="Tahoma" pitchFamily="34" charset="0"/>
              </a:defRPr>
            </a:lvl1pPr>
            <a:lvl2pPr>
              <a:lnSpc>
                <a:spcPct val="105000"/>
              </a:lnSpc>
              <a:defRPr sz="1500" b="0">
                <a:latin typeface="Trebuchet MS" pitchFamily="34" charset="0"/>
                <a:cs typeface="Tahoma" pitchFamily="34" charset="0"/>
              </a:defRPr>
            </a:lvl2pPr>
            <a:lvl3pPr>
              <a:lnSpc>
                <a:spcPct val="105000"/>
              </a:lnSpc>
              <a:defRPr sz="1500" b="0">
                <a:latin typeface="Trebuchet MS" pitchFamily="34" charset="0"/>
                <a:cs typeface="Tahoma" pitchFamily="34" charset="0"/>
              </a:defRPr>
            </a:lvl3pPr>
            <a:lvl4pPr>
              <a:lnSpc>
                <a:spcPct val="105000"/>
              </a:lnSpc>
              <a:defRPr sz="1500" b="0">
                <a:latin typeface="Trebuchet MS" pitchFamily="34" charset="0"/>
                <a:cs typeface="Tahoma" pitchFamily="34" charset="0"/>
              </a:defRPr>
            </a:lvl4pPr>
            <a:lvl5pPr>
              <a:lnSpc>
                <a:spcPct val="105000"/>
              </a:lnSpc>
              <a:defRPr sz="1500" b="0">
                <a:latin typeface="Trebuchet MS" pitchFamily="34" charset="0"/>
                <a:cs typeface="Tahoma"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7" name="Picture 6">
            <a:extLst>
              <a:ext uri="{FF2B5EF4-FFF2-40B4-BE49-F238E27FC236}">
                <a16:creationId xmlns:a16="http://schemas.microsoft.com/office/drawing/2014/main" id="{BB3B9179-BE1A-B04B-90C2-AC0235F7A00D}"/>
              </a:ext>
            </a:extLst>
          </p:cNvPr>
          <p:cNvPicPr>
            <a:picLocks noChangeAspect="1"/>
          </p:cNvPicPr>
          <p:nvPr userDrawn="1"/>
        </p:nvPicPr>
        <p:blipFill>
          <a:blip r:embed="rId2"/>
          <a:stretch>
            <a:fillRect/>
          </a:stretch>
        </p:blipFill>
        <p:spPr>
          <a:xfrm rot="16200000">
            <a:off x="-818696" y="3816805"/>
            <a:ext cx="2143125" cy="510268"/>
          </a:xfrm>
          <a:prstGeom prst="rect">
            <a:avLst/>
          </a:prstGeom>
        </p:spPr>
      </p:pic>
    </p:spTree>
    <p:extLst>
      <p:ext uri="{BB962C8B-B14F-4D97-AF65-F5344CB8AC3E}">
        <p14:creationId xmlns:p14="http://schemas.microsoft.com/office/powerpoint/2010/main" val="1719276708"/>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5 Short Bullets">
    <p:spTree>
      <p:nvGrpSpPr>
        <p:cNvPr id="1" name=""/>
        <p:cNvGrpSpPr/>
        <p:nvPr/>
      </p:nvGrpSpPr>
      <p:grpSpPr>
        <a:xfrm>
          <a:off x="0" y="0"/>
          <a:ext cx="0" cy="0"/>
          <a:chOff x="0" y="0"/>
          <a:chExt cx="0" cy="0"/>
        </a:xfrm>
      </p:grpSpPr>
      <p:sp>
        <p:nvSpPr>
          <p:cNvPr id="7" name="Google Shape;58;p15">
            <a:extLst>
              <a:ext uri="{FF2B5EF4-FFF2-40B4-BE49-F238E27FC236}">
                <a16:creationId xmlns:a16="http://schemas.microsoft.com/office/drawing/2014/main" id="{B8160279-7D51-4AE3-A601-71E9D21427ED}"/>
              </a:ext>
            </a:extLst>
          </p:cNvPr>
          <p:cNvSpPr/>
          <p:nvPr userDrawn="1"/>
        </p:nvSpPr>
        <p:spPr>
          <a:xfrm>
            <a:off x="0" y="0"/>
            <a:ext cx="508000" cy="5143500"/>
          </a:xfrm>
          <a:prstGeom prst="rect">
            <a:avLst/>
          </a:prstGeom>
          <a:gradFill>
            <a:gsLst>
              <a:gs pos="0">
                <a:schemeClr val="bg1">
                  <a:lumMod val="95000"/>
                </a:schemeClr>
              </a:gs>
              <a:gs pos="65000">
                <a:schemeClr val="bg1">
                  <a:lumMod val="95000"/>
                </a:schemeClr>
              </a:gs>
              <a:gs pos="100000">
                <a:schemeClr val="bg1">
                  <a:lumMod val="65000"/>
                </a:schemeClr>
              </a:gs>
            </a:gsLst>
            <a:lin ang="12000143" scaled="0"/>
          </a:gradFill>
          <a:ln>
            <a:noFill/>
          </a:ln>
        </p:spPr>
        <p:txBody>
          <a:bodyPr spcFirstLastPara="1" wrap="square" lIns="76200" tIns="38100" rIns="76200" bIns="38100" anchor="t" anchorCtr="0">
            <a:noAutofit/>
          </a:bodyPr>
          <a:lstStyle/>
          <a:p>
            <a:pPr marL="0" marR="0" lvl="0" indent="0" algn="l" rtl="0">
              <a:lnSpc>
                <a:spcPct val="99000"/>
              </a:lnSpc>
              <a:spcBef>
                <a:spcPts val="0"/>
              </a:spcBef>
              <a:spcAft>
                <a:spcPts val="0"/>
              </a:spcAft>
              <a:buClr>
                <a:srgbClr val="FFFFFF"/>
              </a:buClr>
              <a:buSzPts val="3000"/>
              <a:buFont typeface="Arial Narrow"/>
              <a:buNone/>
            </a:pPr>
            <a:endParaRPr sz="3000" b="0" i="0" u="none" strike="noStrike" cap="none">
              <a:solidFill>
                <a:srgbClr val="FFFFFF"/>
              </a:solidFill>
              <a:latin typeface="Trebuchet MS"/>
              <a:ea typeface="Trebuchet MS"/>
              <a:cs typeface="Trebuchet MS"/>
              <a:sym typeface="Trebuchet MS"/>
            </a:endParaRPr>
          </a:p>
        </p:txBody>
      </p:sp>
      <p:sp>
        <p:nvSpPr>
          <p:cNvPr id="2" name="Title 1"/>
          <p:cNvSpPr>
            <a:spLocks noGrp="1"/>
          </p:cNvSpPr>
          <p:nvPr>
            <p:ph type="title"/>
          </p:nvPr>
        </p:nvSpPr>
        <p:spPr>
          <a:xfrm>
            <a:off x="698500" y="158751"/>
            <a:ext cx="8382000" cy="527844"/>
          </a:xfrm>
          <a:noFill/>
          <a:ln w="9525">
            <a:noFill/>
            <a:miter lim="800000"/>
            <a:headEnd/>
            <a:tailEnd/>
          </a:ln>
          <a:effectLst/>
        </p:spPr>
        <p:txBody>
          <a:bodyPr vert="horz" wrap="square" lIns="97913" tIns="48957" rIns="97913" bIns="48957" numCol="1" anchor="ctr" anchorCtr="0" compatLnSpc="1">
            <a:prstTxWarp prst="textNoShape">
              <a:avLst/>
            </a:prstTxWarp>
          </a:bodyPr>
          <a:lstStyle>
            <a:lvl1pPr>
              <a:defRPr lang="en-US" dirty="0"/>
            </a:lvl1pPr>
          </a:lstStyle>
          <a:p>
            <a:pPr lvl="0"/>
            <a:r>
              <a:rPr lang="en-US" dirty="0"/>
              <a:t>Click to edit Master title style</a:t>
            </a:r>
          </a:p>
        </p:txBody>
      </p:sp>
      <p:sp>
        <p:nvSpPr>
          <p:cNvPr id="3" name="Content Placeholder 2"/>
          <p:cNvSpPr>
            <a:spLocks noGrp="1"/>
          </p:cNvSpPr>
          <p:nvPr>
            <p:ph sz="half" idx="1"/>
          </p:nvPr>
        </p:nvSpPr>
        <p:spPr>
          <a:xfrm>
            <a:off x="698500" y="666750"/>
            <a:ext cx="2476500" cy="4191000"/>
          </a:xfrm>
        </p:spPr>
        <p:txBody>
          <a:bodyPr/>
          <a:lstStyle>
            <a:lvl1pPr>
              <a:defRPr lang="en-US" sz="1500" b="1" dirty="0" smtClean="0">
                <a:solidFill>
                  <a:schemeClr val="tx1"/>
                </a:solidFill>
                <a:latin typeface="Trebuchet MS" pitchFamily="34" charset="0"/>
                <a:ea typeface="ＭＳ Ｐゴシック" charset="-128"/>
                <a:cs typeface="Tahoma" pitchFamily="34" charset="0"/>
              </a:defRPr>
            </a:lvl1pPr>
            <a:lvl2pPr>
              <a:defRPr lang="en-US" sz="1500" b="0" dirty="0" smtClean="0">
                <a:solidFill>
                  <a:schemeClr val="tx1"/>
                </a:solidFill>
                <a:latin typeface="Trebuchet MS" pitchFamily="34" charset="0"/>
                <a:ea typeface="ＭＳ Ｐゴシック" charset="-128"/>
                <a:cs typeface="Tahoma" pitchFamily="34" charset="0"/>
              </a:defRPr>
            </a:lvl2pPr>
            <a:lvl3pPr>
              <a:defRPr sz="1333" b="0">
                <a:latin typeface="Trebuchet MS" pitchFamily="34" charset="0"/>
                <a:cs typeface="Tahoma" pitchFamily="34" charset="0"/>
              </a:defRPr>
            </a:lvl3pPr>
            <a:lvl4pPr>
              <a:defRPr sz="1333" b="0">
                <a:latin typeface="Trebuchet MS" pitchFamily="34" charset="0"/>
                <a:cs typeface="Tahoma" pitchFamily="34" charset="0"/>
              </a:defRPr>
            </a:lvl4pPr>
            <a:lvl5pPr>
              <a:defRPr sz="1333" b="0">
                <a:latin typeface="Trebuchet MS" pitchFamily="34" charset="0"/>
                <a:cs typeface="Tahoma" pitchFamily="34" charset="0"/>
              </a:defRPr>
            </a:lvl5pPr>
            <a:lvl6pPr>
              <a:defRPr sz="1500"/>
            </a:lvl6pPr>
            <a:lvl7pPr>
              <a:defRPr sz="1500"/>
            </a:lvl7pPr>
            <a:lvl8pPr>
              <a:defRPr sz="1500"/>
            </a:lvl8pPr>
            <a:lvl9pPr>
              <a:defRPr sz="15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6" name="Picture 5">
            <a:extLst>
              <a:ext uri="{FF2B5EF4-FFF2-40B4-BE49-F238E27FC236}">
                <a16:creationId xmlns:a16="http://schemas.microsoft.com/office/drawing/2014/main" id="{064E6871-1E85-A545-B53A-BC49532374E3}"/>
              </a:ext>
            </a:extLst>
          </p:cNvPr>
          <p:cNvPicPr>
            <a:picLocks noChangeAspect="1"/>
          </p:cNvPicPr>
          <p:nvPr userDrawn="1"/>
        </p:nvPicPr>
        <p:blipFill>
          <a:blip r:embed="rId2"/>
          <a:stretch>
            <a:fillRect/>
          </a:stretch>
        </p:blipFill>
        <p:spPr>
          <a:xfrm rot="16200000">
            <a:off x="-818696" y="3816805"/>
            <a:ext cx="2143125" cy="510268"/>
          </a:xfrm>
          <a:prstGeom prst="rect">
            <a:avLst/>
          </a:prstGeom>
        </p:spPr>
      </p:pic>
    </p:spTree>
    <p:extLst>
      <p:ext uri="{BB962C8B-B14F-4D97-AF65-F5344CB8AC3E}">
        <p14:creationId xmlns:p14="http://schemas.microsoft.com/office/powerpoint/2010/main" val="3925344945"/>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98500" y="158751"/>
            <a:ext cx="8382000" cy="527844"/>
          </a:xfrm>
        </p:spPr>
        <p:txBody>
          <a:bodyPr/>
          <a:lstStyle>
            <a:lvl1pPr>
              <a:defRPr>
                <a:latin typeface="Trebuchet MS" pitchFamily="34" charset="0"/>
                <a:cs typeface="Tahoma" pitchFamily="34" charset="0"/>
              </a:defRPr>
            </a:lvl1pPr>
          </a:lstStyle>
          <a:p>
            <a:r>
              <a:rPr lang="en-US" dirty="0"/>
              <a:t>Click to edit Master title style</a:t>
            </a:r>
          </a:p>
        </p:txBody>
      </p:sp>
      <p:sp>
        <p:nvSpPr>
          <p:cNvPr id="5" name="Google Shape;58;p15">
            <a:extLst>
              <a:ext uri="{FF2B5EF4-FFF2-40B4-BE49-F238E27FC236}">
                <a16:creationId xmlns:a16="http://schemas.microsoft.com/office/drawing/2014/main" id="{71916ABD-9215-4792-96FB-39B40C040177}"/>
              </a:ext>
            </a:extLst>
          </p:cNvPr>
          <p:cNvSpPr/>
          <p:nvPr userDrawn="1"/>
        </p:nvSpPr>
        <p:spPr>
          <a:xfrm>
            <a:off x="0" y="0"/>
            <a:ext cx="508000" cy="5143500"/>
          </a:xfrm>
          <a:prstGeom prst="rect">
            <a:avLst/>
          </a:prstGeom>
          <a:gradFill>
            <a:gsLst>
              <a:gs pos="0">
                <a:schemeClr val="bg1">
                  <a:lumMod val="95000"/>
                </a:schemeClr>
              </a:gs>
              <a:gs pos="65000">
                <a:schemeClr val="bg1">
                  <a:lumMod val="95000"/>
                </a:schemeClr>
              </a:gs>
              <a:gs pos="100000">
                <a:schemeClr val="bg1">
                  <a:lumMod val="65000"/>
                </a:schemeClr>
              </a:gs>
            </a:gsLst>
            <a:lin ang="12000143" scaled="0"/>
          </a:gradFill>
          <a:ln>
            <a:noFill/>
          </a:ln>
        </p:spPr>
        <p:txBody>
          <a:bodyPr spcFirstLastPara="1" wrap="square" lIns="76200" tIns="38100" rIns="76200" bIns="38100" anchor="t" anchorCtr="0">
            <a:noAutofit/>
          </a:bodyPr>
          <a:lstStyle/>
          <a:p>
            <a:pPr marL="0" marR="0" lvl="0" indent="0" algn="l" rtl="0">
              <a:lnSpc>
                <a:spcPct val="99000"/>
              </a:lnSpc>
              <a:spcBef>
                <a:spcPts val="0"/>
              </a:spcBef>
              <a:spcAft>
                <a:spcPts val="0"/>
              </a:spcAft>
              <a:buClr>
                <a:srgbClr val="FFFFFF"/>
              </a:buClr>
              <a:buSzPts val="3000"/>
              <a:buFont typeface="Arial Narrow"/>
              <a:buNone/>
            </a:pPr>
            <a:endParaRPr sz="3000" b="0" i="0" u="none" strike="noStrike" cap="none">
              <a:solidFill>
                <a:srgbClr val="FFFFFF"/>
              </a:solidFill>
              <a:latin typeface="Trebuchet MS"/>
              <a:ea typeface="Trebuchet MS"/>
              <a:cs typeface="Trebuchet MS"/>
              <a:sym typeface="Trebuchet MS"/>
            </a:endParaRPr>
          </a:p>
        </p:txBody>
      </p:sp>
      <p:pic>
        <p:nvPicPr>
          <p:cNvPr id="6" name="Picture 5">
            <a:extLst>
              <a:ext uri="{FF2B5EF4-FFF2-40B4-BE49-F238E27FC236}">
                <a16:creationId xmlns:a16="http://schemas.microsoft.com/office/drawing/2014/main" id="{ED67070B-A02F-42AF-9E51-71C1B7F49604}"/>
              </a:ext>
            </a:extLst>
          </p:cNvPr>
          <p:cNvPicPr>
            <a:picLocks noChangeAspect="1"/>
          </p:cNvPicPr>
          <p:nvPr userDrawn="1"/>
        </p:nvPicPr>
        <p:blipFill>
          <a:blip r:embed="rId2"/>
          <a:stretch>
            <a:fillRect/>
          </a:stretch>
        </p:blipFill>
        <p:spPr>
          <a:xfrm rot="16200000">
            <a:off x="-818696" y="3816805"/>
            <a:ext cx="2143125" cy="510268"/>
          </a:xfrm>
          <a:prstGeom prst="rect">
            <a:avLst/>
          </a:prstGeom>
        </p:spPr>
      </p:pic>
    </p:spTree>
    <p:extLst>
      <p:ext uri="{BB962C8B-B14F-4D97-AF65-F5344CB8AC3E}">
        <p14:creationId xmlns:p14="http://schemas.microsoft.com/office/powerpoint/2010/main" val="4265884409"/>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62"/>
        <p:cNvGrpSpPr/>
        <p:nvPr/>
      </p:nvGrpSpPr>
      <p:grpSpPr>
        <a:xfrm>
          <a:off x="0" y="0"/>
          <a:ext cx="0" cy="0"/>
          <a:chOff x="0" y="0"/>
          <a:chExt cx="0" cy="0"/>
        </a:xfrm>
      </p:grpSpPr>
      <p:pic>
        <p:nvPicPr>
          <p:cNvPr id="63" name="Google Shape;63;p14" descr="Shape&#10;&#10;Description automatically generated with medium confidence"/>
          <p:cNvPicPr preferRelativeResize="0"/>
          <p:nvPr/>
        </p:nvPicPr>
        <p:blipFill rotWithShape="1">
          <a:blip r:embed="rId2">
            <a:alphaModFix/>
          </a:blip>
          <a:srcRect/>
          <a:stretch/>
        </p:blipFill>
        <p:spPr>
          <a:xfrm>
            <a:off x="312344" y="47997"/>
            <a:ext cx="2571186" cy="714218"/>
          </a:xfrm>
          <a:prstGeom prst="rect">
            <a:avLst/>
          </a:prstGeom>
          <a:noFill/>
          <a:ln>
            <a:noFill/>
          </a:ln>
        </p:spPr>
      </p:pic>
      <p:sp>
        <p:nvSpPr>
          <p:cNvPr id="64" name="Google Shape;64;p14"/>
          <p:cNvSpPr txBox="1">
            <a:spLocks noGrp="1"/>
          </p:cNvSpPr>
          <p:nvPr>
            <p:ph type="ctrTitle"/>
          </p:nvPr>
        </p:nvSpPr>
        <p:spPr>
          <a:xfrm>
            <a:off x="513992" y="1905765"/>
            <a:ext cx="7487008" cy="480131"/>
          </a:xfrm>
          <a:prstGeom prst="rect">
            <a:avLst/>
          </a:prstGeom>
          <a:noFill/>
          <a:ln>
            <a:noFill/>
          </a:ln>
        </p:spPr>
        <p:txBody>
          <a:bodyPr spcFirstLastPara="1" wrap="square" lIns="91425" tIns="45700" rIns="91425" bIns="45700" anchor="b" anchorCtr="0">
            <a:spAutoFit/>
          </a:bodyPr>
          <a:lstStyle>
            <a:lvl1pPr lvl="0" algn="l">
              <a:lnSpc>
                <a:spcPct val="90000"/>
              </a:lnSpc>
              <a:spcBef>
                <a:spcPts val="0"/>
              </a:spcBef>
              <a:spcAft>
                <a:spcPts val="0"/>
              </a:spcAft>
              <a:buClr>
                <a:schemeClr val="dk1"/>
              </a:buClr>
              <a:buSzPts val="2800"/>
              <a:buFont typeface="Verdana"/>
              <a:buNone/>
              <a:defRPr sz="28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5" name="Google Shape;65;p14"/>
          <p:cNvSpPr txBox="1">
            <a:spLocks noGrp="1"/>
          </p:cNvSpPr>
          <p:nvPr>
            <p:ph type="subTitle" idx="1"/>
          </p:nvPr>
        </p:nvSpPr>
        <p:spPr>
          <a:xfrm>
            <a:off x="513992" y="2388171"/>
            <a:ext cx="7487008" cy="341632"/>
          </a:xfrm>
          <a:prstGeom prst="rect">
            <a:avLst/>
          </a:prstGeom>
          <a:noFill/>
          <a:ln>
            <a:noFill/>
          </a:ln>
        </p:spPr>
        <p:txBody>
          <a:bodyPr spcFirstLastPara="1" wrap="square" lIns="91425" tIns="45700" rIns="91425" bIns="45700" anchor="t" anchorCtr="0">
            <a:spAutoFit/>
          </a:bodyPr>
          <a:lstStyle>
            <a:lvl1pPr lvl="0" algn="l">
              <a:lnSpc>
                <a:spcPct val="90000"/>
              </a:lnSpc>
              <a:spcBef>
                <a:spcPts val="750"/>
              </a:spcBef>
              <a:spcAft>
                <a:spcPts val="0"/>
              </a:spcAft>
              <a:buSzPts val="1800"/>
              <a:buNone/>
              <a:defRPr sz="1800">
                <a:solidFill>
                  <a:srgbClr val="595959"/>
                </a:solidFill>
              </a:defRPr>
            </a:lvl1pPr>
            <a:lvl2pPr lvl="1" algn="ctr">
              <a:lnSpc>
                <a:spcPct val="90000"/>
              </a:lnSpc>
              <a:spcBef>
                <a:spcPts val="375"/>
              </a:spcBef>
              <a:spcAft>
                <a:spcPts val="0"/>
              </a:spcAft>
              <a:buSzPts val="1500"/>
              <a:buNone/>
              <a:defRPr sz="1500"/>
            </a:lvl2pPr>
            <a:lvl3pPr lvl="2" algn="ctr">
              <a:lnSpc>
                <a:spcPct val="90000"/>
              </a:lnSpc>
              <a:spcBef>
                <a:spcPts val="375"/>
              </a:spcBef>
              <a:spcAft>
                <a:spcPts val="0"/>
              </a:spcAft>
              <a:buSzPts val="1350"/>
              <a:buNone/>
              <a:defRPr sz="1350"/>
            </a:lvl3pPr>
            <a:lvl4pPr lvl="3" algn="ctr">
              <a:lnSpc>
                <a:spcPct val="90000"/>
              </a:lnSpc>
              <a:spcBef>
                <a:spcPts val="375"/>
              </a:spcBef>
              <a:spcAft>
                <a:spcPts val="0"/>
              </a:spcAft>
              <a:buSzPts val="1200"/>
              <a:buNone/>
              <a:defRPr sz="1200"/>
            </a:lvl4pPr>
            <a:lvl5pPr lvl="4" algn="ctr">
              <a:lnSpc>
                <a:spcPct val="90000"/>
              </a:lnSpc>
              <a:spcBef>
                <a:spcPts val="375"/>
              </a:spcBef>
              <a:spcAft>
                <a:spcPts val="0"/>
              </a:spcAft>
              <a:buSzPts val="1200"/>
              <a:buNone/>
              <a:defRPr sz="1200"/>
            </a:lvl5pPr>
            <a:lvl6pPr lvl="5" algn="ctr">
              <a:lnSpc>
                <a:spcPct val="90000"/>
              </a:lnSpc>
              <a:spcBef>
                <a:spcPts val="375"/>
              </a:spcBef>
              <a:spcAft>
                <a:spcPts val="0"/>
              </a:spcAft>
              <a:buClr>
                <a:schemeClr val="dk1"/>
              </a:buClr>
              <a:buSzPts val="1200"/>
              <a:buNone/>
              <a:defRPr sz="1200"/>
            </a:lvl6pPr>
            <a:lvl7pPr lvl="6" algn="ctr">
              <a:lnSpc>
                <a:spcPct val="90000"/>
              </a:lnSpc>
              <a:spcBef>
                <a:spcPts val="375"/>
              </a:spcBef>
              <a:spcAft>
                <a:spcPts val="0"/>
              </a:spcAft>
              <a:buClr>
                <a:schemeClr val="dk1"/>
              </a:buClr>
              <a:buSzPts val="1200"/>
              <a:buNone/>
              <a:defRPr sz="1200"/>
            </a:lvl7pPr>
            <a:lvl8pPr lvl="7" algn="ctr">
              <a:lnSpc>
                <a:spcPct val="90000"/>
              </a:lnSpc>
              <a:spcBef>
                <a:spcPts val="375"/>
              </a:spcBef>
              <a:spcAft>
                <a:spcPts val="0"/>
              </a:spcAft>
              <a:buClr>
                <a:schemeClr val="dk1"/>
              </a:buClr>
              <a:buSzPts val="1200"/>
              <a:buNone/>
              <a:defRPr sz="1200"/>
            </a:lvl8pPr>
            <a:lvl9pPr lvl="8" algn="ctr">
              <a:lnSpc>
                <a:spcPct val="90000"/>
              </a:lnSpc>
              <a:spcBef>
                <a:spcPts val="375"/>
              </a:spcBef>
              <a:spcAft>
                <a:spcPts val="0"/>
              </a:spcAft>
              <a:buClr>
                <a:schemeClr val="dk1"/>
              </a:buClr>
              <a:buSzPts val="1200"/>
              <a:buNone/>
              <a:defRPr sz="1200"/>
            </a:lvl9pPr>
          </a:lstStyle>
          <a:p>
            <a:endParaRPr/>
          </a:p>
        </p:txBody>
      </p:sp>
    </p:spTree>
    <p:extLst>
      <p:ext uri="{BB962C8B-B14F-4D97-AF65-F5344CB8AC3E}">
        <p14:creationId xmlns:p14="http://schemas.microsoft.com/office/powerpoint/2010/main" val="96291306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66"/>
        <p:cNvGrpSpPr/>
        <p:nvPr/>
      </p:nvGrpSpPr>
      <p:grpSpPr>
        <a:xfrm>
          <a:off x="0" y="0"/>
          <a:ext cx="0" cy="0"/>
          <a:chOff x="0" y="0"/>
          <a:chExt cx="0" cy="0"/>
        </a:xfrm>
      </p:grpSpPr>
      <p:sp>
        <p:nvSpPr>
          <p:cNvPr id="67" name="Google Shape;67;p15"/>
          <p:cNvSpPr txBox="1">
            <a:spLocks noGrp="1"/>
          </p:cNvSpPr>
          <p:nvPr>
            <p:ph type="title"/>
          </p:nvPr>
        </p:nvSpPr>
        <p:spPr>
          <a:xfrm>
            <a:off x="380144" y="288312"/>
            <a:ext cx="8368300" cy="369332"/>
          </a:xfrm>
          <a:prstGeom prst="rect">
            <a:avLst/>
          </a:prstGeom>
          <a:noFill/>
          <a:ln>
            <a:noFill/>
          </a:ln>
        </p:spPr>
        <p:txBody>
          <a:bodyPr spcFirstLastPara="1" wrap="square" lIns="91425" tIns="45700" rIns="91425" bIns="45700" anchor="ctr" anchorCtr="0">
            <a:sp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8" name="Google Shape;68;p15"/>
          <p:cNvSpPr txBox="1">
            <a:spLocks noGrp="1"/>
          </p:cNvSpPr>
          <p:nvPr>
            <p:ph type="body" idx="1"/>
          </p:nvPr>
        </p:nvSpPr>
        <p:spPr>
          <a:xfrm>
            <a:off x="380143" y="739740"/>
            <a:ext cx="8368301" cy="3892984"/>
          </a:xfrm>
          <a:prstGeom prst="rect">
            <a:avLst/>
          </a:prstGeom>
          <a:noFill/>
          <a:ln>
            <a:noFill/>
          </a:ln>
        </p:spPr>
        <p:txBody>
          <a:bodyPr spcFirstLastPara="1" wrap="square" lIns="91425" tIns="45700" rIns="91425" bIns="45700" anchor="t" anchorCtr="0">
            <a:normAutofit/>
          </a:bodyPr>
          <a:lstStyle>
            <a:lvl1pPr marL="457200" lvl="0" indent="-304800" algn="l">
              <a:lnSpc>
                <a:spcPct val="90000"/>
              </a:lnSpc>
              <a:spcBef>
                <a:spcPts val="750"/>
              </a:spcBef>
              <a:spcAft>
                <a:spcPts val="0"/>
              </a:spcAft>
              <a:buSzPts val="1200"/>
              <a:buChar char="▪"/>
              <a:defRPr sz="1200"/>
            </a:lvl1pPr>
            <a:lvl2pPr marL="914400" lvl="1" indent="-295275" algn="l">
              <a:lnSpc>
                <a:spcPct val="90000"/>
              </a:lnSpc>
              <a:spcBef>
                <a:spcPts val="375"/>
              </a:spcBef>
              <a:spcAft>
                <a:spcPts val="0"/>
              </a:spcAft>
              <a:buSzPts val="1050"/>
              <a:buChar char="▪"/>
              <a:defRPr sz="1050"/>
            </a:lvl2pPr>
            <a:lvl3pPr marL="1371600" lvl="2" indent="-292100" algn="l">
              <a:lnSpc>
                <a:spcPct val="90000"/>
              </a:lnSpc>
              <a:spcBef>
                <a:spcPts val="375"/>
              </a:spcBef>
              <a:spcAft>
                <a:spcPts val="0"/>
              </a:spcAft>
              <a:buSzPts val="1000"/>
              <a:buChar char="▪"/>
              <a:defRPr sz="1000"/>
            </a:lvl3pPr>
            <a:lvl4pPr marL="1828800" lvl="3" indent="-285750" algn="l">
              <a:lnSpc>
                <a:spcPct val="90000"/>
              </a:lnSpc>
              <a:spcBef>
                <a:spcPts val="375"/>
              </a:spcBef>
              <a:spcAft>
                <a:spcPts val="0"/>
              </a:spcAft>
              <a:buSzPts val="900"/>
              <a:buChar char="▪"/>
              <a:defRPr sz="900"/>
            </a:lvl4pPr>
            <a:lvl5pPr marL="2286000" lvl="4" indent="-285750" algn="l">
              <a:lnSpc>
                <a:spcPct val="90000"/>
              </a:lnSpc>
              <a:spcBef>
                <a:spcPts val="375"/>
              </a:spcBef>
              <a:spcAft>
                <a:spcPts val="0"/>
              </a:spcAft>
              <a:buSzPts val="900"/>
              <a:buChar char="▪"/>
              <a:defRPr sz="900"/>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417916486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69"/>
        <p:cNvGrpSpPr/>
        <p:nvPr/>
      </p:nvGrpSpPr>
      <p:grpSpPr>
        <a:xfrm>
          <a:off x="0" y="0"/>
          <a:ext cx="0" cy="0"/>
          <a:chOff x="0" y="0"/>
          <a:chExt cx="0" cy="0"/>
        </a:xfrm>
      </p:grpSpPr>
      <p:sp>
        <p:nvSpPr>
          <p:cNvPr id="70" name="Google Shape;70;p16"/>
          <p:cNvSpPr txBox="1">
            <a:spLocks noGrp="1"/>
          </p:cNvSpPr>
          <p:nvPr>
            <p:ph type="title"/>
          </p:nvPr>
        </p:nvSpPr>
        <p:spPr>
          <a:xfrm>
            <a:off x="380144" y="288312"/>
            <a:ext cx="8368300" cy="369332"/>
          </a:xfrm>
          <a:prstGeom prst="rect">
            <a:avLst/>
          </a:prstGeom>
          <a:noFill/>
          <a:ln>
            <a:noFill/>
          </a:ln>
        </p:spPr>
        <p:txBody>
          <a:bodyPr spcFirstLastPara="1" wrap="square" lIns="91425" tIns="45700" rIns="91425" bIns="45700" anchor="ctr" anchorCtr="0">
            <a:spAutoFit/>
          </a:bodyPr>
          <a:lstStyle>
            <a:lvl1pPr lvl="0" algn="l">
              <a:lnSpc>
                <a:spcPct val="90000"/>
              </a:lnSpc>
              <a:spcBef>
                <a:spcPts val="0"/>
              </a:spcBef>
              <a:spcAft>
                <a:spcPts val="0"/>
              </a:spcAft>
              <a:buClr>
                <a:schemeClr val="dk1"/>
              </a:buClr>
              <a:buSzPts val="2000"/>
              <a:buFont typeface="Verdana"/>
              <a:buNone/>
              <a:defRPr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Tree>
    <p:extLst>
      <p:ext uri="{BB962C8B-B14F-4D97-AF65-F5344CB8AC3E}">
        <p14:creationId xmlns:p14="http://schemas.microsoft.com/office/powerpoint/2010/main" val="23336481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Section Header">
    <p:spTree>
      <p:nvGrpSpPr>
        <p:cNvPr id="1" name=""/>
        <p:cNvGrpSpPr/>
        <p:nvPr/>
      </p:nvGrpSpPr>
      <p:grpSpPr>
        <a:xfrm>
          <a:off x="0" y="0"/>
          <a:ext cx="0" cy="0"/>
          <a:chOff x="0" y="0"/>
          <a:chExt cx="0" cy="0"/>
        </a:xfrm>
      </p:grpSpPr>
      <p:sp>
        <p:nvSpPr>
          <p:cNvPr id="2" name="Title 1"/>
          <p:cNvSpPr>
            <a:spLocks noGrp="1"/>
          </p:cNvSpPr>
          <p:nvPr>
            <p:ph type="ctrTitle"/>
          </p:nvPr>
        </p:nvSpPr>
        <p:spPr>
          <a:xfrm>
            <a:off x="513992" y="1905765"/>
            <a:ext cx="7487008" cy="480131"/>
          </a:xfrm>
        </p:spPr>
        <p:txBody>
          <a:bodyPr anchor="b"/>
          <a:lstStyle>
            <a:lvl1pPr algn="l">
              <a:defRPr sz="2800"/>
            </a:lvl1pPr>
          </a:lstStyle>
          <a:p>
            <a:r>
              <a:rPr lang="en-US"/>
              <a:t>Click to edit Master title style</a:t>
            </a:r>
            <a:endParaRPr lang="en-US" dirty="0"/>
          </a:p>
        </p:txBody>
      </p:sp>
      <p:sp>
        <p:nvSpPr>
          <p:cNvPr id="3" name="Subtitle 2"/>
          <p:cNvSpPr>
            <a:spLocks noGrp="1"/>
          </p:cNvSpPr>
          <p:nvPr>
            <p:ph type="subTitle" idx="1"/>
          </p:nvPr>
        </p:nvSpPr>
        <p:spPr>
          <a:xfrm>
            <a:off x="513992" y="2388171"/>
            <a:ext cx="7487008" cy="341632"/>
          </a:xfrm>
        </p:spPr>
        <p:txBody>
          <a:bodyPr>
            <a:spAutoFit/>
          </a:bodyPr>
          <a:lstStyle>
            <a:lvl1pPr marL="0" indent="0" algn="l">
              <a:buNone/>
              <a:defRPr sz="1800">
                <a:solidFill>
                  <a:schemeClr val="tx1">
                    <a:lumMod val="65000"/>
                    <a:lumOff val="35000"/>
                  </a:schemeClr>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pic>
        <p:nvPicPr>
          <p:cNvPr id="5" name="Picture 4" descr="Shape&#10;&#10;Description automatically generated with medium confidence">
            <a:extLst>
              <a:ext uri="{FF2B5EF4-FFF2-40B4-BE49-F238E27FC236}">
                <a16:creationId xmlns:a16="http://schemas.microsoft.com/office/drawing/2014/main" id="{B5B1BA46-C0AA-4ABF-BC1F-6B5C9373DB6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12344" y="47997"/>
            <a:ext cx="2571186" cy="714218"/>
          </a:xfrm>
          <a:prstGeom prst="rect">
            <a:avLst/>
          </a:prstGeom>
        </p:spPr>
      </p:pic>
    </p:spTree>
    <p:extLst>
      <p:ext uri="{BB962C8B-B14F-4D97-AF65-F5344CB8AC3E}">
        <p14:creationId xmlns:p14="http://schemas.microsoft.com/office/powerpoint/2010/main" val="125789379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71"/>
        <p:cNvGrpSpPr/>
        <p:nvPr/>
      </p:nvGrpSpPr>
      <p:grpSpPr>
        <a:xfrm>
          <a:off x="0" y="0"/>
          <a:ext cx="0" cy="0"/>
          <a:chOff x="0" y="0"/>
          <a:chExt cx="0" cy="0"/>
        </a:xfrm>
      </p:grpSpPr>
    </p:spTree>
    <p:extLst>
      <p:ext uri="{BB962C8B-B14F-4D97-AF65-F5344CB8AC3E}">
        <p14:creationId xmlns:p14="http://schemas.microsoft.com/office/powerpoint/2010/main" val="11624585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380143" y="739740"/>
            <a:ext cx="8368301" cy="3892984"/>
          </a:xfrm>
        </p:spPr>
        <p:txBody>
          <a:bodyPr>
            <a:normAutofit/>
          </a:bodyPr>
          <a:lstStyle>
            <a:lvl1pPr marL="114300" indent="-114300">
              <a:defRPr sz="1200"/>
            </a:lvl1pPr>
            <a:lvl2pPr marL="460375" indent="-117475">
              <a:defRPr sz="1050"/>
            </a:lvl2pPr>
            <a:lvl3pPr marL="800100" indent="-114300">
              <a:defRPr sz="1000"/>
            </a:lvl3pPr>
            <a:lvl4pPr marL="1144588" indent="-115888">
              <a:defRPr sz="900"/>
            </a:lvl4pPr>
            <a:lvl5pPr marL="1484313" indent="-112713">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0006621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a:xfrm>
            <a:off x="628650" y="4767263"/>
            <a:ext cx="2057400" cy="273844"/>
          </a:xfrm>
          <a:prstGeom prst="rect">
            <a:avLst/>
          </a:prstGeom>
        </p:spPr>
        <p:txBody>
          <a:bodyPr/>
          <a:lstStyle/>
          <a:p>
            <a:fld id="{C764DE79-268F-4C1A-8933-263129D2AF90}" type="datetimeFigureOut">
              <a:rPr lang="en-US" dirty="0"/>
              <a:t>8/11/2022</a:t>
            </a:fld>
            <a:endParaRPr lang="en-US" dirty="0"/>
          </a:p>
        </p:txBody>
      </p:sp>
      <p:sp>
        <p:nvSpPr>
          <p:cNvPr id="6" name="Footer Placeholder 5"/>
          <p:cNvSpPr>
            <a:spLocks noGrp="1"/>
          </p:cNvSpPr>
          <p:nvPr>
            <p:ph type="ftr" sz="quarter" idx="11"/>
          </p:nvPr>
        </p:nvSpPr>
        <p:spPr>
          <a:xfrm>
            <a:off x="3028950" y="4767263"/>
            <a:ext cx="3086100" cy="273844"/>
          </a:xfrm>
          <a:prstGeom prst="rect">
            <a:avLst/>
          </a:prstGeom>
        </p:spPr>
        <p:txBody>
          <a:bodyPr/>
          <a:lstStyle/>
          <a:p>
            <a:endParaRPr lang="en-US" dirty="0"/>
          </a:p>
        </p:txBody>
      </p:sp>
      <p:sp>
        <p:nvSpPr>
          <p:cNvPr id="7" name="Slide Number Placeholder 6"/>
          <p:cNvSpPr>
            <a:spLocks noGrp="1"/>
          </p:cNvSpPr>
          <p:nvPr>
            <p:ph type="sldNum" sz="quarter" idx="12"/>
          </p:nvPr>
        </p:nvSpPr>
        <p:spPr>
          <a:xfrm>
            <a:off x="6457950" y="4767263"/>
            <a:ext cx="2057400" cy="273844"/>
          </a:xfrm>
          <a:prstGeom prst="rect">
            <a:avLst/>
          </a:prstGeom>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9002475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0"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a:xfrm>
            <a:off x="628650" y="4767263"/>
            <a:ext cx="2057400" cy="273844"/>
          </a:xfrm>
          <a:prstGeom prst="rect">
            <a:avLst/>
          </a:prstGeom>
        </p:spPr>
        <p:txBody>
          <a:bodyPr/>
          <a:lstStyle/>
          <a:p>
            <a:fld id="{C764DE79-268F-4C1A-8933-263129D2AF90}" type="datetimeFigureOut">
              <a:rPr lang="en-US" dirty="0"/>
              <a:t>8/11/2022</a:t>
            </a:fld>
            <a:endParaRPr lang="en-US" dirty="0"/>
          </a:p>
        </p:txBody>
      </p:sp>
      <p:sp>
        <p:nvSpPr>
          <p:cNvPr id="8" name="Footer Placeholder 7"/>
          <p:cNvSpPr>
            <a:spLocks noGrp="1"/>
          </p:cNvSpPr>
          <p:nvPr>
            <p:ph type="ftr" sz="quarter" idx="11"/>
          </p:nvPr>
        </p:nvSpPr>
        <p:spPr>
          <a:xfrm>
            <a:off x="3028950" y="4767263"/>
            <a:ext cx="3086100" cy="273844"/>
          </a:xfrm>
          <a:prstGeom prst="rect">
            <a:avLst/>
          </a:prstGeom>
        </p:spPr>
        <p:txBody>
          <a:bodyPr/>
          <a:lstStyle/>
          <a:p>
            <a:endParaRPr lang="en-US" dirty="0"/>
          </a:p>
        </p:txBody>
      </p:sp>
      <p:sp>
        <p:nvSpPr>
          <p:cNvPr id="9" name="Slide Number Placeholder 8"/>
          <p:cNvSpPr>
            <a:spLocks noGrp="1"/>
          </p:cNvSpPr>
          <p:nvPr>
            <p:ph type="sldNum" sz="quarter" idx="12"/>
          </p:nvPr>
        </p:nvSpPr>
        <p:spPr>
          <a:xfrm>
            <a:off x="6457950" y="4767263"/>
            <a:ext cx="2057400" cy="273844"/>
          </a:xfrm>
          <a:prstGeom prst="rect">
            <a:avLst/>
          </a:prstGeom>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7359994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380144" y="288312"/>
            <a:ext cx="8368300" cy="369332"/>
          </a:xfrm>
        </p:spPr>
        <p:txBody>
          <a:bodyPr/>
          <a:lstStyle>
            <a:lvl1pPr>
              <a:defRPr sz="2000"/>
            </a:lvl1pPr>
          </a:lstStyle>
          <a:p>
            <a:r>
              <a:rPr lang="en-US"/>
              <a:t>Click to edit Master title style</a:t>
            </a:r>
            <a:endParaRPr lang="en-US" dirty="0"/>
          </a:p>
        </p:txBody>
      </p:sp>
    </p:spTree>
    <p:extLst>
      <p:ext uri="{BB962C8B-B14F-4D97-AF65-F5344CB8AC3E}">
        <p14:creationId xmlns:p14="http://schemas.microsoft.com/office/powerpoint/2010/main" val="8616277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000824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a:xfrm>
            <a:off x="628650" y="4767263"/>
            <a:ext cx="2057400" cy="273844"/>
          </a:xfrm>
          <a:prstGeom prst="rect">
            <a:avLst/>
          </a:prstGeom>
        </p:spPr>
        <p:txBody>
          <a:bodyPr/>
          <a:lstStyle/>
          <a:p>
            <a:fld id="{C764DE79-268F-4C1A-8933-263129D2AF90}" type="datetimeFigureOut">
              <a:rPr lang="en-US" dirty="0"/>
              <a:t>8/11/2022</a:t>
            </a:fld>
            <a:endParaRPr lang="en-US" dirty="0"/>
          </a:p>
        </p:txBody>
      </p:sp>
      <p:sp>
        <p:nvSpPr>
          <p:cNvPr id="6" name="Footer Placeholder 5"/>
          <p:cNvSpPr>
            <a:spLocks noGrp="1"/>
          </p:cNvSpPr>
          <p:nvPr>
            <p:ph type="ftr" sz="quarter" idx="11"/>
          </p:nvPr>
        </p:nvSpPr>
        <p:spPr>
          <a:xfrm>
            <a:off x="3028950" y="4767263"/>
            <a:ext cx="3086100" cy="273844"/>
          </a:xfrm>
          <a:prstGeom prst="rect">
            <a:avLst/>
          </a:prstGeom>
        </p:spPr>
        <p:txBody>
          <a:bodyPr/>
          <a:lstStyle/>
          <a:p>
            <a:endParaRPr lang="en-US" dirty="0"/>
          </a:p>
        </p:txBody>
      </p:sp>
      <p:sp>
        <p:nvSpPr>
          <p:cNvPr id="7" name="Slide Number Placeholder 6"/>
          <p:cNvSpPr>
            <a:spLocks noGrp="1"/>
          </p:cNvSpPr>
          <p:nvPr>
            <p:ph type="sldNum" sz="quarter" idx="12"/>
          </p:nvPr>
        </p:nvSpPr>
        <p:spPr>
          <a:xfrm>
            <a:off x="6457950" y="4767263"/>
            <a:ext cx="2057400" cy="273844"/>
          </a:xfrm>
          <a:prstGeom prst="rect">
            <a:avLst/>
          </a:prstGeom>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6688974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a:xfrm>
            <a:off x="628650" y="4767263"/>
            <a:ext cx="2057400" cy="273844"/>
          </a:xfrm>
          <a:prstGeom prst="rect">
            <a:avLst/>
          </a:prstGeom>
        </p:spPr>
        <p:txBody>
          <a:bodyPr/>
          <a:lstStyle/>
          <a:p>
            <a:fld id="{C764DE79-268F-4C1A-8933-263129D2AF90}" type="datetimeFigureOut">
              <a:rPr lang="en-US" dirty="0"/>
              <a:t>8/11/2022</a:t>
            </a:fld>
            <a:endParaRPr lang="en-US" dirty="0"/>
          </a:p>
        </p:txBody>
      </p:sp>
      <p:sp>
        <p:nvSpPr>
          <p:cNvPr id="6" name="Footer Placeholder 5"/>
          <p:cNvSpPr>
            <a:spLocks noGrp="1"/>
          </p:cNvSpPr>
          <p:nvPr>
            <p:ph type="ftr" sz="quarter" idx="11"/>
          </p:nvPr>
        </p:nvSpPr>
        <p:spPr>
          <a:xfrm>
            <a:off x="3028950" y="4767263"/>
            <a:ext cx="3086100" cy="273844"/>
          </a:xfrm>
          <a:prstGeom prst="rect">
            <a:avLst/>
          </a:prstGeom>
        </p:spPr>
        <p:txBody>
          <a:bodyPr/>
          <a:lstStyle/>
          <a:p>
            <a:endParaRPr lang="en-US" dirty="0"/>
          </a:p>
        </p:txBody>
      </p:sp>
      <p:sp>
        <p:nvSpPr>
          <p:cNvPr id="7" name="Slide Number Placeholder 6"/>
          <p:cNvSpPr>
            <a:spLocks noGrp="1"/>
          </p:cNvSpPr>
          <p:nvPr>
            <p:ph type="sldNum" sz="quarter" idx="12"/>
          </p:nvPr>
        </p:nvSpPr>
        <p:spPr>
          <a:xfrm>
            <a:off x="6457950" y="4767263"/>
            <a:ext cx="2057400" cy="273844"/>
          </a:xfrm>
          <a:prstGeom prst="rect">
            <a:avLst/>
          </a:prstGeom>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6353196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2.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image" Target="../media/image5.png"/><Relationship Id="rId5" Type="http://schemas.openxmlformats.org/officeDocument/2006/relationships/theme" Target="../theme/theme3.xml"/><Relationship Id="rId4"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0144" y="288312"/>
            <a:ext cx="8368300" cy="369332"/>
          </a:xfrm>
          <a:prstGeom prst="rect">
            <a:avLst/>
          </a:prstGeom>
        </p:spPr>
        <p:txBody>
          <a:bodyPr vert="horz" wrap="square" lIns="91440" tIns="45720" rIns="91440" bIns="45720" rtlCol="0" anchor="ctr">
            <a:spAutoFit/>
          </a:bodyPr>
          <a:lstStyle/>
          <a:p>
            <a:r>
              <a:rPr lang="en-US" dirty="0"/>
              <a:t>Click to edit Master title style</a:t>
            </a:r>
          </a:p>
        </p:txBody>
      </p:sp>
      <p:sp>
        <p:nvSpPr>
          <p:cNvPr id="3" name="Text Placeholder 2"/>
          <p:cNvSpPr>
            <a:spLocks noGrp="1"/>
          </p:cNvSpPr>
          <p:nvPr>
            <p:ph type="body" idx="1"/>
          </p:nvPr>
        </p:nvSpPr>
        <p:spPr>
          <a:xfrm>
            <a:off x="380143" y="782542"/>
            <a:ext cx="8368301" cy="3850181"/>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Freeform: Shape 6">
            <a:extLst>
              <a:ext uri="{FF2B5EF4-FFF2-40B4-BE49-F238E27FC236}">
                <a16:creationId xmlns:a16="http://schemas.microsoft.com/office/drawing/2014/main" id="{497F6E82-37A1-4AF9-9DB8-825A639756D3}"/>
              </a:ext>
            </a:extLst>
          </p:cNvPr>
          <p:cNvSpPr/>
          <p:nvPr userDrawn="1"/>
        </p:nvSpPr>
        <p:spPr>
          <a:xfrm flipH="1">
            <a:off x="0" y="4748119"/>
            <a:ext cx="9144000" cy="395381"/>
          </a:xfrm>
          <a:custGeom>
            <a:avLst/>
            <a:gdLst>
              <a:gd name="connsiteX0" fmla="*/ 0 w 12205699"/>
              <a:gd name="connsiteY0" fmla="*/ 113016 h 544530"/>
              <a:gd name="connsiteX1" fmla="*/ 0 w 12205699"/>
              <a:gd name="connsiteY1" fmla="*/ 544530 h 544530"/>
              <a:gd name="connsiteX2" fmla="*/ 12205699 w 12205699"/>
              <a:gd name="connsiteY2" fmla="*/ 544530 h 544530"/>
              <a:gd name="connsiteX3" fmla="*/ 12205699 w 12205699"/>
              <a:gd name="connsiteY3" fmla="*/ 143838 h 544530"/>
              <a:gd name="connsiteX4" fmla="*/ 8342616 w 12205699"/>
              <a:gd name="connsiteY4" fmla="*/ 0 h 544530"/>
              <a:gd name="connsiteX5" fmla="*/ 3215811 w 12205699"/>
              <a:gd name="connsiteY5" fmla="*/ 174661 h 544530"/>
              <a:gd name="connsiteX6" fmla="*/ 0 w 12205699"/>
              <a:gd name="connsiteY6" fmla="*/ 113016 h 544530"/>
              <a:gd name="connsiteX0" fmla="*/ 0 w 12205699"/>
              <a:gd name="connsiteY0" fmla="*/ 113016 h 544530"/>
              <a:gd name="connsiteX1" fmla="*/ 0 w 12205699"/>
              <a:gd name="connsiteY1" fmla="*/ 544530 h 544530"/>
              <a:gd name="connsiteX2" fmla="*/ 12205699 w 12205699"/>
              <a:gd name="connsiteY2" fmla="*/ 544530 h 544530"/>
              <a:gd name="connsiteX3" fmla="*/ 12205699 w 12205699"/>
              <a:gd name="connsiteY3" fmla="*/ 143838 h 544530"/>
              <a:gd name="connsiteX4" fmla="*/ 8342616 w 12205699"/>
              <a:gd name="connsiteY4" fmla="*/ 0 h 544530"/>
              <a:gd name="connsiteX5" fmla="*/ 3215811 w 12205699"/>
              <a:gd name="connsiteY5" fmla="*/ 174661 h 544530"/>
              <a:gd name="connsiteX6" fmla="*/ 0 w 12205699"/>
              <a:gd name="connsiteY6" fmla="*/ 113016 h 544530"/>
              <a:gd name="connsiteX0" fmla="*/ 0 w 12205699"/>
              <a:gd name="connsiteY0" fmla="*/ 113330 h 544844"/>
              <a:gd name="connsiteX1" fmla="*/ 0 w 12205699"/>
              <a:gd name="connsiteY1" fmla="*/ 544844 h 544844"/>
              <a:gd name="connsiteX2" fmla="*/ 12205699 w 12205699"/>
              <a:gd name="connsiteY2" fmla="*/ 544844 h 544844"/>
              <a:gd name="connsiteX3" fmla="*/ 12205699 w 12205699"/>
              <a:gd name="connsiteY3" fmla="*/ 144152 h 544844"/>
              <a:gd name="connsiteX4" fmla="*/ 8342616 w 12205699"/>
              <a:gd name="connsiteY4" fmla="*/ 314 h 544844"/>
              <a:gd name="connsiteX5" fmla="*/ 3215811 w 12205699"/>
              <a:gd name="connsiteY5" fmla="*/ 174975 h 544844"/>
              <a:gd name="connsiteX6" fmla="*/ 0 w 12205699"/>
              <a:gd name="connsiteY6" fmla="*/ 113330 h 544844"/>
              <a:gd name="connsiteX0" fmla="*/ 0 w 12205699"/>
              <a:gd name="connsiteY0" fmla="*/ 72743 h 504257"/>
              <a:gd name="connsiteX1" fmla="*/ 0 w 12205699"/>
              <a:gd name="connsiteY1" fmla="*/ 504257 h 504257"/>
              <a:gd name="connsiteX2" fmla="*/ 12205699 w 12205699"/>
              <a:gd name="connsiteY2" fmla="*/ 504257 h 504257"/>
              <a:gd name="connsiteX3" fmla="*/ 12205699 w 12205699"/>
              <a:gd name="connsiteY3" fmla="*/ 103565 h 504257"/>
              <a:gd name="connsiteX4" fmla="*/ 10705672 w 12205699"/>
              <a:gd name="connsiteY4" fmla="*/ 823 h 504257"/>
              <a:gd name="connsiteX5" fmla="*/ 3215811 w 12205699"/>
              <a:gd name="connsiteY5" fmla="*/ 134388 h 504257"/>
              <a:gd name="connsiteX6" fmla="*/ 0 w 12205699"/>
              <a:gd name="connsiteY6" fmla="*/ 72743 h 504257"/>
              <a:gd name="connsiteX0" fmla="*/ 0 w 12205699"/>
              <a:gd name="connsiteY0" fmla="*/ 141327 h 572841"/>
              <a:gd name="connsiteX1" fmla="*/ 0 w 12205699"/>
              <a:gd name="connsiteY1" fmla="*/ 572841 h 572841"/>
              <a:gd name="connsiteX2" fmla="*/ 12205699 w 12205699"/>
              <a:gd name="connsiteY2" fmla="*/ 572841 h 572841"/>
              <a:gd name="connsiteX3" fmla="*/ 12195425 w 12205699"/>
              <a:gd name="connsiteY3" fmla="*/ 38585 h 572841"/>
              <a:gd name="connsiteX4" fmla="*/ 10705672 w 12205699"/>
              <a:gd name="connsiteY4" fmla="*/ 69407 h 572841"/>
              <a:gd name="connsiteX5" fmla="*/ 3215811 w 12205699"/>
              <a:gd name="connsiteY5" fmla="*/ 202972 h 572841"/>
              <a:gd name="connsiteX6" fmla="*/ 0 w 12205699"/>
              <a:gd name="connsiteY6" fmla="*/ 141327 h 572841"/>
              <a:gd name="connsiteX0" fmla="*/ 0 w 12205699"/>
              <a:gd name="connsiteY0" fmla="*/ 157702 h 589216"/>
              <a:gd name="connsiteX1" fmla="*/ 0 w 12205699"/>
              <a:gd name="connsiteY1" fmla="*/ 589216 h 589216"/>
              <a:gd name="connsiteX2" fmla="*/ 12205699 w 12205699"/>
              <a:gd name="connsiteY2" fmla="*/ 589216 h 589216"/>
              <a:gd name="connsiteX3" fmla="*/ 12195425 w 12205699"/>
              <a:gd name="connsiteY3" fmla="*/ 54960 h 589216"/>
              <a:gd name="connsiteX4" fmla="*/ 7962472 w 12205699"/>
              <a:gd name="connsiteY4" fmla="*/ 34411 h 589216"/>
              <a:gd name="connsiteX5" fmla="*/ 3215811 w 12205699"/>
              <a:gd name="connsiteY5" fmla="*/ 219347 h 589216"/>
              <a:gd name="connsiteX6" fmla="*/ 0 w 12205699"/>
              <a:gd name="connsiteY6" fmla="*/ 157702 h 589216"/>
              <a:gd name="connsiteX0" fmla="*/ 0 w 12205699"/>
              <a:gd name="connsiteY0" fmla="*/ 123317 h 554831"/>
              <a:gd name="connsiteX1" fmla="*/ 0 w 12205699"/>
              <a:gd name="connsiteY1" fmla="*/ 554831 h 554831"/>
              <a:gd name="connsiteX2" fmla="*/ 12205699 w 12205699"/>
              <a:gd name="connsiteY2" fmla="*/ 554831 h 554831"/>
              <a:gd name="connsiteX3" fmla="*/ 12195425 w 12205699"/>
              <a:gd name="connsiteY3" fmla="*/ 174688 h 554831"/>
              <a:gd name="connsiteX4" fmla="*/ 7962472 w 12205699"/>
              <a:gd name="connsiteY4" fmla="*/ 26 h 554831"/>
              <a:gd name="connsiteX5" fmla="*/ 3215811 w 12205699"/>
              <a:gd name="connsiteY5" fmla="*/ 184962 h 554831"/>
              <a:gd name="connsiteX6" fmla="*/ 0 w 12205699"/>
              <a:gd name="connsiteY6" fmla="*/ 123317 h 554831"/>
              <a:gd name="connsiteX0" fmla="*/ 0 w 12215974"/>
              <a:gd name="connsiteY0" fmla="*/ 123400 h 554914"/>
              <a:gd name="connsiteX1" fmla="*/ 0 w 12215974"/>
              <a:gd name="connsiteY1" fmla="*/ 554914 h 554914"/>
              <a:gd name="connsiteX2" fmla="*/ 12205699 w 12215974"/>
              <a:gd name="connsiteY2" fmla="*/ 554914 h 554914"/>
              <a:gd name="connsiteX3" fmla="*/ 12215974 w 12215974"/>
              <a:gd name="connsiteY3" fmla="*/ 164497 h 554914"/>
              <a:gd name="connsiteX4" fmla="*/ 7962472 w 12215974"/>
              <a:gd name="connsiteY4" fmla="*/ 109 h 554914"/>
              <a:gd name="connsiteX5" fmla="*/ 3215811 w 12215974"/>
              <a:gd name="connsiteY5" fmla="*/ 185045 h 554914"/>
              <a:gd name="connsiteX6" fmla="*/ 0 w 12215974"/>
              <a:gd name="connsiteY6" fmla="*/ 123400 h 554914"/>
              <a:gd name="connsiteX0" fmla="*/ 0 w 12215974"/>
              <a:gd name="connsiteY0" fmla="*/ 123400 h 554914"/>
              <a:gd name="connsiteX1" fmla="*/ 0 w 12215974"/>
              <a:gd name="connsiteY1" fmla="*/ 554914 h 554914"/>
              <a:gd name="connsiteX2" fmla="*/ 12205699 w 12215974"/>
              <a:gd name="connsiteY2" fmla="*/ 554914 h 554914"/>
              <a:gd name="connsiteX3" fmla="*/ 12215974 w 12215974"/>
              <a:gd name="connsiteY3" fmla="*/ 164497 h 554914"/>
              <a:gd name="connsiteX4" fmla="*/ 7962472 w 12215974"/>
              <a:gd name="connsiteY4" fmla="*/ 109 h 554914"/>
              <a:gd name="connsiteX5" fmla="*/ 3215811 w 12215974"/>
              <a:gd name="connsiteY5" fmla="*/ 185045 h 554914"/>
              <a:gd name="connsiteX6" fmla="*/ 0 w 12215974"/>
              <a:gd name="connsiteY6" fmla="*/ 123400 h 554914"/>
              <a:gd name="connsiteX0" fmla="*/ 0 w 12215974"/>
              <a:gd name="connsiteY0" fmla="*/ 92647 h 524161"/>
              <a:gd name="connsiteX1" fmla="*/ 0 w 12215974"/>
              <a:gd name="connsiteY1" fmla="*/ 524161 h 524161"/>
              <a:gd name="connsiteX2" fmla="*/ 12205699 w 12215974"/>
              <a:gd name="connsiteY2" fmla="*/ 524161 h 524161"/>
              <a:gd name="connsiteX3" fmla="*/ 12215974 w 12215974"/>
              <a:gd name="connsiteY3" fmla="*/ 133744 h 524161"/>
              <a:gd name="connsiteX4" fmla="*/ 10654301 w 12215974"/>
              <a:gd name="connsiteY4" fmla="*/ 178 h 524161"/>
              <a:gd name="connsiteX5" fmla="*/ 3215811 w 12215974"/>
              <a:gd name="connsiteY5" fmla="*/ 154292 h 524161"/>
              <a:gd name="connsiteX6" fmla="*/ 0 w 12215974"/>
              <a:gd name="connsiteY6" fmla="*/ 92647 h 524161"/>
              <a:gd name="connsiteX0" fmla="*/ 0 w 12215974"/>
              <a:gd name="connsiteY0" fmla="*/ 94508 h 526022"/>
              <a:gd name="connsiteX1" fmla="*/ 0 w 12215974"/>
              <a:gd name="connsiteY1" fmla="*/ 526022 h 526022"/>
              <a:gd name="connsiteX2" fmla="*/ 12205699 w 12215974"/>
              <a:gd name="connsiteY2" fmla="*/ 526022 h 526022"/>
              <a:gd name="connsiteX3" fmla="*/ 12215974 w 12215974"/>
              <a:gd name="connsiteY3" fmla="*/ 135605 h 526022"/>
              <a:gd name="connsiteX4" fmla="*/ 10654301 w 12215974"/>
              <a:gd name="connsiteY4" fmla="*/ 2039 h 526022"/>
              <a:gd name="connsiteX5" fmla="*/ 3215811 w 12215974"/>
              <a:gd name="connsiteY5" fmla="*/ 156153 h 526022"/>
              <a:gd name="connsiteX6" fmla="*/ 0 w 12215974"/>
              <a:gd name="connsiteY6" fmla="*/ 94508 h 526022"/>
              <a:gd name="connsiteX0" fmla="*/ 0 w 12215974"/>
              <a:gd name="connsiteY0" fmla="*/ 113051 h 544565"/>
              <a:gd name="connsiteX1" fmla="*/ 0 w 12215974"/>
              <a:gd name="connsiteY1" fmla="*/ 544565 h 544565"/>
              <a:gd name="connsiteX2" fmla="*/ 12205699 w 12215974"/>
              <a:gd name="connsiteY2" fmla="*/ 544565 h 544565"/>
              <a:gd name="connsiteX3" fmla="*/ 12215974 w 12215974"/>
              <a:gd name="connsiteY3" fmla="*/ 154148 h 544565"/>
              <a:gd name="connsiteX4" fmla="*/ 10654301 w 12215974"/>
              <a:gd name="connsiteY4" fmla="*/ 20582 h 544565"/>
              <a:gd name="connsiteX5" fmla="*/ 3215811 w 12215974"/>
              <a:gd name="connsiteY5" fmla="*/ 174696 h 544565"/>
              <a:gd name="connsiteX6" fmla="*/ 0 w 12215974"/>
              <a:gd name="connsiteY6" fmla="*/ 113051 h 544565"/>
              <a:gd name="connsiteX0" fmla="*/ 0 w 12215974"/>
              <a:gd name="connsiteY0" fmla="*/ 92676 h 524190"/>
              <a:gd name="connsiteX1" fmla="*/ 0 w 12215974"/>
              <a:gd name="connsiteY1" fmla="*/ 524190 h 524190"/>
              <a:gd name="connsiteX2" fmla="*/ 12205699 w 12215974"/>
              <a:gd name="connsiteY2" fmla="*/ 524190 h 524190"/>
              <a:gd name="connsiteX3" fmla="*/ 12215974 w 12215974"/>
              <a:gd name="connsiteY3" fmla="*/ 133773 h 524190"/>
              <a:gd name="connsiteX4" fmla="*/ 10654301 w 12215974"/>
              <a:gd name="connsiteY4" fmla="*/ 207 h 524190"/>
              <a:gd name="connsiteX5" fmla="*/ 3215811 w 12215974"/>
              <a:gd name="connsiteY5" fmla="*/ 102951 h 524190"/>
              <a:gd name="connsiteX6" fmla="*/ 0 w 12215974"/>
              <a:gd name="connsiteY6" fmla="*/ 92676 h 524190"/>
              <a:gd name="connsiteX0" fmla="*/ 10274 w 12215974"/>
              <a:gd name="connsiteY0" fmla="*/ 12288 h 567092"/>
              <a:gd name="connsiteX1" fmla="*/ 0 w 12215974"/>
              <a:gd name="connsiteY1" fmla="*/ 567092 h 567092"/>
              <a:gd name="connsiteX2" fmla="*/ 12205699 w 12215974"/>
              <a:gd name="connsiteY2" fmla="*/ 567092 h 567092"/>
              <a:gd name="connsiteX3" fmla="*/ 12215974 w 12215974"/>
              <a:gd name="connsiteY3" fmla="*/ 176675 h 567092"/>
              <a:gd name="connsiteX4" fmla="*/ 10654301 w 12215974"/>
              <a:gd name="connsiteY4" fmla="*/ 43109 h 567092"/>
              <a:gd name="connsiteX5" fmla="*/ 3215811 w 12215974"/>
              <a:gd name="connsiteY5" fmla="*/ 145853 h 567092"/>
              <a:gd name="connsiteX6" fmla="*/ 10274 w 12215974"/>
              <a:gd name="connsiteY6" fmla="*/ 12288 h 567092"/>
              <a:gd name="connsiteX0" fmla="*/ 10274 w 12215974"/>
              <a:gd name="connsiteY0" fmla="*/ 12288 h 567092"/>
              <a:gd name="connsiteX1" fmla="*/ 0 w 12215974"/>
              <a:gd name="connsiteY1" fmla="*/ 567092 h 567092"/>
              <a:gd name="connsiteX2" fmla="*/ 12205699 w 12215974"/>
              <a:gd name="connsiteY2" fmla="*/ 567092 h 567092"/>
              <a:gd name="connsiteX3" fmla="*/ 12215974 w 12215974"/>
              <a:gd name="connsiteY3" fmla="*/ 176675 h 567092"/>
              <a:gd name="connsiteX4" fmla="*/ 10335802 w 12215974"/>
              <a:gd name="connsiteY4" fmla="*/ 43109 h 567092"/>
              <a:gd name="connsiteX5" fmla="*/ 3215811 w 12215974"/>
              <a:gd name="connsiteY5" fmla="*/ 145853 h 567092"/>
              <a:gd name="connsiteX6" fmla="*/ 10274 w 12215974"/>
              <a:gd name="connsiteY6" fmla="*/ 12288 h 567092"/>
              <a:gd name="connsiteX0" fmla="*/ 10274 w 12215974"/>
              <a:gd name="connsiteY0" fmla="*/ 12288 h 567092"/>
              <a:gd name="connsiteX1" fmla="*/ 0 w 12215974"/>
              <a:gd name="connsiteY1" fmla="*/ 567092 h 567092"/>
              <a:gd name="connsiteX2" fmla="*/ 12205699 w 12215974"/>
              <a:gd name="connsiteY2" fmla="*/ 567092 h 567092"/>
              <a:gd name="connsiteX3" fmla="*/ 12215974 w 12215974"/>
              <a:gd name="connsiteY3" fmla="*/ 176675 h 567092"/>
              <a:gd name="connsiteX4" fmla="*/ 10335802 w 12215974"/>
              <a:gd name="connsiteY4" fmla="*/ 43109 h 567092"/>
              <a:gd name="connsiteX5" fmla="*/ 3215811 w 12215974"/>
              <a:gd name="connsiteY5" fmla="*/ 145853 h 567092"/>
              <a:gd name="connsiteX6" fmla="*/ 10274 w 12215974"/>
              <a:gd name="connsiteY6" fmla="*/ 12288 h 567092"/>
              <a:gd name="connsiteX0" fmla="*/ 10274 w 12215974"/>
              <a:gd name="connsiteY0" fmla="*/ 12288 h 567092"/>
              <a:gd name="connsiteX1" fmla="*/ 0 w 12215974"/>
              <a:gd name="connsiteY1" fmla="*/ 567092 h 567092"/>
              <a:gd name="connsiteX2" fmla="*/ 12205699 w 12215974"/>
              <a:gd name="connsiteY2" fmla="*/ 567092 h 567092"/>
              <a:gd name="connsiteX3" fmla="*/ 12215974 w 12215974"/>
              <a:gd name="connsiteY3" fmla="*/ 176675 h 567092"/>
              <a:gd name="connsiteX4" fmla="*/ 10335802 w 12215974"/>
              <a:gd name="connsiteY4" fmla="*/ 43109 h 567092"/>
              <a:gd name="connsiteX5" fmla="*/ 3215811 w 12215974"/>
              <a:gd name="connsiteY5" fmla="*/ 145853 h 567092"/>
              <a:gd name="connsiteX6" fmla="*/ 10274 w 12215974"/>
              <a:gd name="connsiteY6" fmla="*/ 12288 h 567092"/>
              <a:gd name="connsiteX0" fmla="*/ 0 w 12236549"/>
              <a:gd name="connsiteY0" fmla="*/ 13832 h 537814"/>
              <a:gd name="connsiteX1" fmla="*/ 20575 w 12236549"/>
              <a:gd name="connsiteY1" fmla="*/ 537814 h 537814"/>
              <a:gd name="connsiteX2" fmla="*/ 12226274 w 12236549"/>
              <a:gd name="connsiteY2" fmla="*/ 537814 h 537814"/>
              <a:gd name="connsiteX3" fmla="*/ 12236549 w 12236549"/>
              <a:gd name="connsiteY3" fmla="*/ 147397 h 537814"/>
              <a:gd name="connsiteX4" fmla="*/ 10356377 w 12236549"/>
              <a:gd name="connsiteY4" fmla="*/ 13831 h 537814"/>
              <a:gd name="connsiteX5" fmla="*/ 3236386 w 12236549"/>
              <a:gd name="connsiteY5" fmla="*/ 116575 h 537814"/>
              <a:gd name="connsiteX6" fmla="*/ 0 w 12236549"/>
              <a:gd name="connsiteY6" fmla="*/ 13832 h 537814"/>
              <a:gd name="connsiteX0" fmla="*/ 0 w 12236549"/>
              <a:gd name="connsiteY0" fmla="*/ 12132 h 536114"/>
              <a:gd name="connsiteX1" fmla="*/ 20575 w 12236549"/>
              <a:gd name="connsiteY1" fmla="*/ 536114 h 536114"/>
              <a:gd name="connsiteX2" fmla="*/ 12226274 w 12236549"/>
              <a:gd name="connsiteY2" fmla="*/ 536114 h 536114"/>
              <a:gd name="connsiteX3" fmla="*/ 12236549 w 12236549"/>
              <a:gd name="connsiteY3" fmla="*/ 145697 h 536114"/>
              <a:gd name="connsiteX4" fmla="*/ 10356377 w 12236549"/>
              <a:gd name="connsiteY4" fmla="*/ 12131 h 536114"/>
              <a:gd name="connsiteX5" fmla="*/ 3236386 w 12236549"/>
              <a:gd name="connsiteY5" fmla="*/ 114875 h 536114"/>
              <a:gd name="connsiteX6" fmla="*/ 0 w 12236549"/>
              <a:gd name="connsiteY6" fmla="*/ 12132 h 536114"/>
              <a:gd name="connsiteX0" fmla="*/ 0 w 12236549"/>
              <a:gd name="connsiteY0" fmla="*/ 31704 h 555686"/>
              <a:gd name="connsiteX1" fmla="*/ 20575 w 12236549"/>
              <a:gd name="connsiteY1" fmla="*/ 555686 h 555686"/>
              <a:gd name="connsiteX2" fmla="*/ 12226274 w 12236549"/>
              <a:gd name="connsiteY2" fmla="*/ 555686 h 555686"/>
              <a:gd name="connsiteX3" fmla="*/ 12236549 w 12236549"/>
              <a:gd name="connsiteY3" fmla="*/ 165269 h 555686"/>
              <a:gd name="connsiteX4" fmla="*/ 10675144 w 12236549"/>
              <a:gd name="connsiteY4" fmla="*/ 11155 h 555686"/>
              <a:gd name="connsiteX5" fmla="*/ 3236386 w 12236549"/>
              <a:gd name="connsiteY5" fmla="*/ 134447 h 555686"/>
              <a:gd name="connsiteX6" fmla="*/ 0 w 12236549"/>
              <a:gd name="connsiteY6" fmla="*/ 31704 h 555686"/>
              <a:gd name="connsiteX0" fmla="*/ 0 w 12236549"/>
              <a:gd name="connsiteY0" fmla="*/ 34969 h 558951"/>
              <a:gd name="connsiteX1" fmla="*/ 20575 w 12236549"/>
              <a:gd name="connsiteY1" fmla="*/ 558951 h 558951"/>
              <a:gd name="connsiteX2" fmla="*/ 12226274 w 12236549"/>
              <a:gd name="connsiteY2" fmla="*/ 558951 h 558951"/>
              <a:gd name="connsiteX3" fmla="*/ 12236549 w 12236549"/>
              <a:gd name="connsiteY3" fmla="*/ 168534 h 558951"/>
              <a:gd name="connsiteX4" fmla="*/ 10675144 w 12236549"/>
              <a:gd name="connsiteY4" fmla="*/ 14420 h 558951"/>
              <a:gd name="connsiteX5" fmla="*/ 3236386 w 12236549"/>
              <a:gd name="connsiteY5" fmla="*/ 137712 h 558951"/>
              <a:gd name="connsiteX6" fmla="*/ 0 w 12236549"/>
              <a:gd name="connsiteY6" fmla="*/ 34969 h 558951"/>
              <a:gd name="connsiteX0" fmla="*/ 0 w 12236549"/>
              <a:gd name="connsiteY0" fmla="*/ 2368 h 526350"/>
              <a:gd name="connsiteX1" fmla="*/ 20575 w 12236549"/>
              <a:gd name="connsiteY1" fmla="*/ 526350 h 526350"/>
              <a:gd name="connsiteX2" fmla="*/ 12226274 w 12236549"/>
              <a:gd name="connsiteY2" fmla="*/ 526350 h 526350"/>
              <a:gd name="connsiteX3" fmla="*/ 12236549 w 12236549"/>
              <a:gd name="connsiteY3" fmla="*/ 135933 h 526350"/>
              <a:gd name="connsiteX4" fmla="*/ 11220132 w 12236549"/>
              <a:gd name="connsiteY4" fmla="*/ 22915 h 526350"/>
              <a:gd name="connsiteX5" fmla="*/ 3236386 w 12236549"/>
              <a:gd name="connsiteY5" fmla="*/ 105111 h 526350"/>
              <a:gd name="connsiteX6" fmla="*/ 0 w 12236549"/>
              <a:gd name="connsiteY6" fmla="*/ 2368 h 526350"/>
              <a:gd name="connsiteX0" fmla="*/ 0 w 12236549"/>
              <a:gd name="connsiteY0" fmla="*/ 2368 h 526350"/>
              <a:gd name="connsiteX1" fmla="*/ 20575 w 12236549"/>
              <a:gd name="connsiteY1" fmla="*/ 526350 h 526350"/>
              <a:gd name="connsiteX2" fmla="*/ 12226274 w 12236549"/>
              <a:gd name="connsiteY2" fmla="*/ 526350 h 526350"/>
              <a:gd name="connsiteX3" fmla="*/ 12236549 w 12236549"/>
              <a:gd name="connsiteY3" fmla="*/ 135933 h 526350"/>
              <a:gd name="connsiteX4" fmla="*/ 11220132 w 12236549"/>
              <a:gd name="connsiteY4" fmla="*/ 22915 h 526350"/>
              <a:gd name="connsiteX5" fmla="*/ 3236386 w 12236549"/>
              <a:gd name="connsiteY5" fmla="*/ 105111 h 526350"/>
              <a:gd name="connsiteX6" fmla="*/ 0 w 12236549"/>
              <a:gd name="connsiteY6" fmla="*/ 2368 h 526350"/>
              <a:gd name="connsiteX0" fmla="*/ 0 w 12236549"/>
              <a:gd name="connsiteY0" fmla="*/ 2368 h 526350"/>
              <a:gd name="connsiteX1" fmla="*/ 20575 w 12236549"/>
              <a:gd name="connsiteY1" fmla="*/ 526350 h 526350"/>
              <a:gd name="connsiteX2" fmla="*/ 12226274 w 12236549"/>
              <a:gd name="connsiteY2" fmla="*/ 526350 h 526350"/>
              <a:gd name="connsiteX3" fmla="*/ 12236549 w 12236549"/>
              <a:gd name="connsiteY3" fmla="*/ 135933 h 526350"/>
              <a:gd name="connsiteX4" fmla="*/ 11220132 w 12236549"/>
              <a:gd name="connsiteY4" fmla="*/ 22915 h 526350"/>
              <a:gd name="connsiteX5" fmla="*/ 3236386 w 12236549"/>
              <a:gd name="connsiteY5" fmla="*/ 105111 h 526350"/>
              <a:gd name="connsiteX6" fmla="*/ 0 w 12236549"/>
              <a:gd name="connsiteY6" fmla="*/ 2368 h 526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36549" h="526350">
                <a:moveTo>
                  <a:pt x="0" y="2368"/>
                </a:moveTo>
                <a:lnTo>
                  <a:pt x="20575" y="526350"/>
                </a:lnTo>
                <a:lnTo>
                  <a:pt x="12226274" y="526350"/>
                </a:lnTo>
                <a:lnTo>
                  <a:pt x="12236549" y="135933"/>
                </a:lnTo>
                <a:cubicBezTo>
                  <a:pt x="11603010" y="55452"/>
                  <a:pt x="11794671" y="58875"/>
                  <a:pt x="11220132" y="22915"/>
                </a:cubicBezTo>
                <a:cubicBezTo>
                  <a:pt x="10645593" y="-13045"/>
                  <a:pt x="5106408" y="108536"/>
                  <a:pt x="3236386" y="105111"/>
                </a:cubicBezTo>
                <a:cubicBezTo>
                  <a:pt x="1366364" y="101687"/>
                  <a:pt x="607948" y="-18180"/>
                  <a:pt x="0" y="2368"/>
                </a:cubicBez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dirty="0">
              <a:latin typeface="Verdana" panose="020B0604030504040204" pitchFamily="34" charset="0"/>
            </a:endParaRPr>
          </a:p>
        </p:txBody>
      </p:sp>
      <p:sp>
        <p:nvSpPr>
          <p:cNvPr id="9" name="Date Placeholder 3">
            <a:extLst>
              <a:ext uri="{FF2B5EF4-FFF2-40B4-BE49-F238E27FC236}">
                <a16:creationId xmlns:a16="http://schemas.microsoft.com/office/drawing/2014/main" id="{B9483BAB-54C3-4C94-B553-1F7786515A24}"/>
              </a:ext>
            </a:extLst>
          </p:cNvPr>
          <p:cNvSpPr txBox="1">
            <a:spLocks/>
          </p:cNvSpPr>
          <p:nvPr userDrawn="1"/>
        </p:nvSpPr>
        <p:spPr>
          <a:xfrm>
            <a:off x="705351" y="4901779"/>
            <a:ext cx="2417445" cy="176972"/>
          </a:xfrm>
          <a:prstGeom prst="rect">
            <a:avLst/>
          </a:prstGeom>
        </p:spPr>
        <p:txBody>
          <a:bodyPr vert="horz" lIns="68580" tIns="34290" rIns="68580" bIns="34290" rtlCol="0" anchor="ctr">
            <a:spAutoFit/>
          </a:bodyPr>
          <a:lstStyle>
            <a:defPPr>
              <a:defRPr lang="en-US"/>
            </a:defPPr>
            <a:lvl1pPr marL="0" algn="l" defTabSz="914400" rtl="0" eaLnBrk="1" latinLnBrk="0" hangingPunct="1">
              <a:defRPr sz="1100" b="0" kern="1200">
                <a:solidFill>
                  <a:schemeClr val="tx1">
                    <a:tint val="75000"/>
                  </a:schemeClr>
                </a:solidFill>
                <a:latin typeface="+mj-lt"/>
                <a:ea typeface="Tahoma" panose="020B0604030504040204" pitchFamily="34" charset="0"/>
                <a:cs typeface="Tahoma" panose="020B060403050404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GB" sz="700" b="0" dirty="0">
                <a:solidFill>
                  <a:schemeClr val="tx1">
                    <a:lumMod val="65000"/>
                    <a:lumOff val="35000"/>
                  </a:schemeClr>
                </a:solidFill>
                <a:latin typeface="Verdana" panose="020B0604030504040204" pitchFamily="34" charset="0"/>
                <a:ea typeface="Verdana" panose="020B0604030504040204" pitchFamily="34" charset="0"/>
              </a:rPr>
              <a:t>Metaverse Standards Forum – © Copyright 2022</a:t>
            </a:r>
          </a:p>
        </p:txBody>
      </p:sp>
      <p:sp>
        <p:nvSpPr>
          <p:cNvPr id="10" name="Date Placeholder 3">
            <a:extLst>
              <a:ext uri="{FF2B5EF4-FFF2-40B4-BE49-F238E27FC236}">
                <a16:creationId xmlns:a16="http://schemas.microsoft.com/office/drawing/2014/main" id="{19DE1D20-F0D3-4308-A556-CFFEBC5B5A50}"/>
              </a:ext>
            </a:extLst>
          </p:cNvPr>
          <p:cNvSpPr txBox="1">
            <a:spLocks/>
          </p:cNvSpPr>
          <p:nvPr userDrawn="1"/>
        </p:nvSpPr>
        <p:spPr>
          <a:xfrm>
            <a:off x="3236187" y="4901779"/>
            <a:ext cx="4767382" cy="176972"/>
          </a:xfrm>
          <a:prstGeom prst="rect">
            <a:avLst/>
          </a:prstGeom>
        </p:spPr>
        <p:txBody>
          <a:bodyPr vert="horz" wrap="square" lIns="68580" tIns="34290" rIns="68580" bIns="34290" rtlCol="0" anchor="ctr">
            <a:spAutoFit/>
          </a:bodyPr>
          <a:lstStyle>
            <a:defPPr>
              <a:defRPr lang="en-US"/>
            </a:defPPr>
            <a:lvl1pPr marL="0" algn="l" defTabSz="914400" rtl="0" eaLnBrk="1" latinLnBrk="0" hangingPunct="1">
              <a:defRPr sz="1100" b="0" kern="1200">
                <a:solidFill>
                  <a:schemeClr val="tx1">
                    <a:tint val="75000"/>
                  </a:schemeClr>
                </a:solidFill>
                <a:latin typeface="+mj-lt"/>
                <a:ea typeface="Tahoma" panose="020B0604030504040204" pitchFamily="34" charset="0"/>
                <a:cs typeface="Tahoma" panose="020B060403050404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GB" sz="700" dirty="0">
                <a:solidFill>
                  <a:schemeClr val="tx1">
                    <a:lumMod val="65000"/>
                    <a:lumOff val="35000"/>
                  </a:schemeClr>
                </a:solidFill>
                <a:latin typeface="Verdana" panose="020B0604030504040204" pitchFamily="34" charset="0"/>
                <a:ea typeface="Verdana" panose="020B0604030504040204" pitchFamily="34" charset="0"/>
              </a:rPr>
              <a:t>This work is licensed under a Creative Commons Attribution 4.0 International License  </a:t>
            </a:r>
          </a:p>
        </p:txBody>
      </p:sp>
      <p:sp>
        <p:nvSpPr>
          <p:cNvPr id="11" name="TextBox 10">
            <a:extLst>
              <a:ext uri="{FF2B5EF4-FFF2-40B4-BE49-F238E27FC236}">
                <a16:creationId xmlns:a16="http://schemas.microsoft.com/office/drawing/2014/main" id="{C0EB7C9E-8FA9-40E6-9F9E-66B831F0A33D}"/>
              </a:ext>
            </a:extLst>
          </p:cNvPr>
          <p:cNvSpPr txBox="1"/>
          <p:nvPr userDrawn="1"/>
        </p:nvSpPr>
        <p:spPr>
          <a:xfrm>
            <a:off x="8260422" y="4892162"/>
            <a:ext cx="775699" cy="200055"/>
          </a:xfrm>
          <a:prstGeom prst="rect">
            <a:avLst/>
          </a:prstGeom>
          <a:noFill/>
        </p:spPr>
        <p:txBody>
          <a:bodyPr wrap="square" rtlCol="0">
            <a:spAutoFit/>
          </a:bodyPr>
          <a:lstStyle/>
          <a:p>
            <a:pPr algn="r"/>
            <a:r>
              <a:rPr lang="en-GB" sz="700" dirty="0">
                <a:solidFill>
                  <a:schemeClr val="tx1">
                    <a:lumMod val="65000"/>
                    <a:lumOff val="35000"/>
                  </a:schemeClr>
                </a:solidFill>
                <a:latin typeface="Verdana" panose="020B0604030504040204" pitchFamily="34" charset="0"/>
              </a:rPr>
              <a:t>Page </a:t>
            </a:r>
            <a:fld id="{3621A4E7-FDCD-4429-885A-6D0A9FDBE5E8}" type="slidenum">
              <a:rPr lang="en-GB" sz="700" smtClean="0">
                <a:solidFill>
                  <a:schemeClr val="tx1">
                    <a:lumMod val="65000"/>
                    <a:lumOff val="35000"/>
                  </a:schemeClr>
                </a:solidFill>
                <a:latin typeface="Verdana" panose="020B0604030504040204" pitchFamily="34" charset="0"/>
              </a:rPr>
              <a:pPr algn="r"/>
              <a:t>‹#›</a:t>
            </a:fld>
            <a:endParaRPr lang="en-GB" sz="700" dirty="0">
              <a:solidFill>
                <a:schemeClr val="tx1">
                  <a:lumMod val="65000"/>
                  <a:lumOff val="35000"/>
                </a:schemeClr>
              </a:solidFill>
              <a:latin typeface="Verdana" panose="020B0604030504040204" pitchFamily="34" charset="0"/>
            </a:endParaRPr>
          </a:p>
        </p:txBody>
      </p:sp>
      <p:grpSp>
        <p:nvGrpSpPr>
          <p:cNvPr id="12" name="Group 11">
            <a:extLst>
              <a:ext uri="{FF2B5EF4-FFF2-40B4-BE49-F238E27FC236}">
                <a16:creationId xmlns:a16="http://schemas.microsoft.com/office/drawing/2014/main" id="{55D0F7A0-41A6-4160-88B5-7E52297F5601}"/>
              </a:ext>
            </a:extLst>
          </p:cNvPr>
          <p:cNvGrpSpPr/>
          <p:nvPr userDrawn="1"/>
        </p:nvGrpSpPr>
        <p:grpSpPr>
          <a:xfrm>
            <a:off x="107880" y="0"/>
            <a:ext cx="130994" cy="747445"/>
            <a:chOff x="421242" y="0"/>
            <a:chExt cx="174658" cy="996593"/>
          </a:xfrm>
        </p:grpSpPr>
        <p:sp>
          <p:nvSpPr>
            <p:cNvPr id="13" name="Rectangle 12">
              <a:extLst>
                <a:ext uri="{FF2B5EF4-FFF2-40B4-BE49-F238E27FC236}">
                  <a16:creationId xmlns:a16="http://schemas.microsoft.com/office/drawing/2014/main" id="{083F0FE4-45E4-4C56-84A7-30BC168BC23D}"/>
                </a:ext>
              </a:extLst>
            </p:cNvPr>
            <p:cNvSpPr/>
            <p:nvPr userDrawn="1"/>
          </p:nvSpPr>
          <p:spPr>
            <a:xfrm>
              <a:off x="421242" y="0"/>
              <a:ext cx="51370" cy="996593"/>
            </a:xfrm>
            <a:prstGeom prst="rect">
              <a:avLst/>
            </a:prstGeom>
            <a:solidFill>
              <a:srgbClr val="D4D800"/>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GB" sz="1013" dirty="0">
                <a:latin typeface="Verdana" panose="020B0604030504040204" pitchFamily="34" charset="0"/>
              </a:endParaRPr>
            </a:p>
          </p:txBody>
        </p:sp>
        <p:sp>
          <p:nvSpPr>
            <p:cNvPr id="14" name="Rectangle 13">
              <a:extLst>
                <a:ext uri="{FF2B5EF4-FFF2-40B4-BE49-F238E27FC236}">
                  <a16:creationId xmlns:a16="http://schemas.microsoft.com/office/drawing/2014/main" id="{4CE98732-38AC-4240-832F-3AA6A250E064}"/>
                </a:ext>
              </a:extLst>
            </p:cNvPr>
            <p:cNvSpPr/>
            <p:nvPr userDrawn="1"/>
          </p:nvSpPr>
          <p:spPr>
            <a:xfrm>
              <a:off x="482886" y="0"/>
              <a:ext cx="51370" cy="996593"/>
            </a:xfrm>
            <a:prstGeom prst="rect">
              <a:avLst/>
            </a:prstGeom>
            <a:solidFill>
              <a:srgbClr val="91C30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GB" sz="1013" dirty="0">
                <a:latin typeface="Verdana" panose="020B0604030504040204" pitchFamily="34" charset="0"/>
              </a:endParaRPr>
            </a:p>
          </p:txBody>
        </p:sp>
        <p:sp>
          <p:nvSpPr>
            <p:cNvPr id="15" name="Rectangle 14">
              <a:extLst>
                <a:ext uri="{FF2B5EF4-FFF2-40B4-BE49-F238E27FC236}">
                  <a16:creationId xmlns:a16="http://schemas.microsoft.com/office/drawing/2014/main" id="{F616152C-2263-4099-8832-B0455D1EF663}"/>
                </a:ext>
              </a:extLst>
            </p:cNvPr>
            <p:cNvSpPr/>
            <p:nvPr userDrawn="1"/>
          </p:nvSpPr>
          <p:spPr>
            <a:xfrm>
              <a:off x="544530" y="0"/>
              <a:ext cx="51370" cy="996593"/>
            </a:xfrm>
            <a:prstGeom prst="rect">
              <a:avLst/>
            </a:prstGeom>
            <a:solidFill>
              <a:srgbClr val="00B1DA"/>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GB" sz="1013" dirty="0">
                <a:latin typeface="Verdana" panose="020B0604030504040204" pitchFamily="34" charset="0"/>
              </a:endParaRPr>
            </a:p>
          </p:txBody>
        </p:sp>
      </p:grpSp>
      <p:pic>
        <p:nvPicPr>
          <p:cNvPr id="5" name="Picture 4" descr="Shape&#10;&#10;Description automatically generated with medium confidence">
            <a:extLst>
              <a:ext uri="{FF2B5EF4-FFF2-40B4-BE49-F238E27FC236}">
                <a16:creationId xmlns:a16="http://schemas.microsoft.com/office/drawing/2014/main" id="{B7504975-4FD5-4015-B45F-FFB4F3422BD6}"/>
              </a:ext>
            </a:extLst>
          </p:cNvPr>
          <p:cNvPicPr>
            <a:picLocks noChangeAspect="1"/>
          </p:cNvPicPr>
          <p:nvPr userDrawn="1"/>
        </p:nvPicPr>
        <p:blipFill rotWithShape="1">
          <a:blip r:embed="rId13">
            <a:extLst>
              <a:ext uri="{28A0092B-C50C-407E-A947-70E740481C1C}">
                <a14:useLocalDpi xmlns:a14="http://schemas.microsoft.com/office/drawing/2010/main" val="0"/>
              </a:ext>
            </a:extLst>
          </a:blip>
          <a:srcRect l="4158" t="11127" r="69481" b="6180"/>
          <a:stretch/>
        </p:blipFill>
        <p:spPr>
          <a:xfrm>
            <a:off x="454287" y="4880884"/>
            <a:ext cx="251064" cy="218762"/>
          </a:xfrm>
          <a:prstGeom prst="rect">
            <a:avLst/>
          </a:prstGeom>
        </p:spPr>
      </p:pic>
    </p:spTree>
    <p:extLst>
      <p:ext uri="{BB962C8B-B14F-4D97-AF65-F5344CB8AC3E}">
        <p14:creationId xmlns:p14="http://schemas.microsoft.com/office/powerpoint/2010/main" val="557377640"/>
      </p:ext>
    </p:extLst>
  </p:cSld>
  <p:clrMap bg1="lt1" tx1="dk1" bg2="lt2" tx2="dk2" accent1="accent1" accent2="accent2" accent3="accent3" accent4="accent4" accent5="accent5" accent6="accent6" hlink="hlink" folHlink="folHlink"/>
  <p:sldLayoutIdLst>
    <p:sldLayoutId id="2147483661" r:id="rId1"/>
    <p:sldLayoutId id="2147483672" r:id="rId2"/>
    <p:sldLayoutId id="2147483662"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defTabSz="685800" rtl="0" eaLnBrk="1" latinLnBrk="0" hangingPunct="1">
        <a:lnSpc>
          <a:spcPct val="90000"/>
        </a:lnSpc>
        <a:spcBef>
          <a:spcPct val="0"/>
        </a:spcBef>
        <a:buNone/>
        <a:defRPr sz="2000" b="1" kern="1200">
          <a:solidFill>
            <a:schemeClr val="tx1"/>
          </a:solidFill>
          <a:latin typeface="Verdana" panose="020B0604030504040204" pitchFamily="34" charset="0"/>
          <a:ea typeface="+mj-ea"/>
          <a:cs typeface="+mj-cs"/>
        </a:defRPr>
      </a:lvl1pPr>
    </p:titleStyle>
    <p:bodyStyle>
      <a:lvl1pPr marL="171450" indent="-171450" algn="l" defTabSz="685800" rtl="0" eaLnBrk="1" latinLnBrk="0" hangingPunct="1">
        <a:lnSpc>
          <a:spcPct val="90000"/>
        </a:lnSpc>
        <a:spcBef>
          <a:spcPts val="750"/>
        </a:spcBef>
        <a:buClr>
          <a:srgbClr val="0095C7"/>
        </a:buClr>
        <a:buFont typeface="Wingdings" panose="05000000000000000000" pitchFamily="2" charset="2"/>
        <a:buChar char="§"/>
        <a:defRPr sz="1400" kern="1200">
          <a:solidFill>
            <a:schemeClr val="tx1"/>
          </a:solidFill>
          <a:latin typeface="Verdana" panose="020B0604030504040204" pitchFamily="34" charset="0"/>
          <a:ea typeface="+mn-ea"/>
          <a:cs typeface="+mn-cs"/>
        </a:defRPr>
      </a:lvl1pPr>
      <a:lvl2pPr marL="514350" indent="-171450" algn="l" defTabSz="685800" rtl="0" eaLnBrk="1" latinLnBrk="0" hangingPunct="1">
        <a:lnSpc>
          <a:spcPct val="90000"/>
        </a:lnSpc>
        <a:spcBef>
          <a:spcPts val="375"/>
        </a:spcBef>
        <a:buClr>
          <a:srgbClr val="0095C7"/>
        </a:buClr>
        <a:buFont typeface="Wingdings" panose="05000000000000000000" pitchFamily="2" charset="2"/>
        <a:buChar char="§"/>
        <a:defRPr sz="1100" kern="1200">
          <a:solidFill>
            <a:schemeClr val="tx1"/>
          </a:solidFill>
          <a:latin typeface="Verdana" panose="020B0604030504040204" pitchFamily="34" charset="0"/>
          <a:ea typeface="+mn-ea"/>
          <a:cs typeface="+mn-cs"/>
        </a:defRPr>
      </a:lvl2pPr>
      <a:lvl3pPr marL="857250" indent="-171450" algn="l" defTabSz="685800" rtl="0" eaLnBrk="1" latinLnBrk="0" hangingPunct="1">
        <a:lnSpc>
          <a:spcPct val="90000"/>
        </a:lnSpc>
        <a:spcBef>
          <a:spcPts val="375"/>
        </a:spcBef>
        <a:buClr>
          <a:srgbClr val="0095C7"/>
        </a:buClr>
        <a:buFont typeface="Wingdings" panose="05000000000000000000" pitchFamily="2" charset="2"/>
        <a:buChar char="§"/>
        <a:defRPr sz="1050" kern="1200">
          <a:solidFill>
            <a:schemeClr val="tx1"/>
          </a:solidFill>
          <a:latin typeface="Verdana" panose="020B0604030504040204" pitchFamily="34" charset="0"/>
          <a:ea typeface="+mn-ea"/>
          <a:cs typeface="+mn-cs"/>
        </a:defRPr>
      </a:lvl3pPr>
      <a:lvl4pPr marL="1200150" indent="-171450" algn="l" defTabSz="685800" rtl="0" eaLnBrk="1" latinLnBrk="0" hangingPunct="1">
        <a:lnSpc>
          <a:spcPct val="90000"/>
        </a:lnSpc>
        <a:spcBef>
          <a:spcPts val="375"/>
        </a:spcBef>
        <a:buClr>
          <a:srgbClr val="0095C7"/>
        </a:buClr>
        <a:buFont typeface="Wingdings" panose="05000000000000000000" pitchFamily="2" charset="2"/>
        <a:buChar char="§"/>
        <a:defRPr sz="1000" kern="1200">
          <a:solidFill>
            <a:schemeClr val="tx1"/>
          </a:solidFill>
          <a:latin typeface="Verdana" panose="020B0604030504040204" pitchFamily="34" charset="0"/>
          <a:ea typeface="+mn-ea"/>
          <a:cs typeface="+mn-cs"/>
        </a:defRPr>
      </a:lvl4pPr>
      <a:lvl5pPr marL="1543050" indent="-171450" algn="l" defTabSz="685800" rtl="0" eaLnBrk="1" latinLnBrk="0" hangingPunct="1">
        <a:lnSpc>
          <a:spcPct val="90000"/>
        </a:lnSpc>
        <a:spcBef>
          <a:spcPts val="375"/>
        </a:spcBef>
        <a:buClr>
          <a:srgbClr val="0095C7"/>
        </a:buClr>
        <a:buFont typeface="Wingdings" panose="05000000000000000000" pitchFamily="2" charset="2"/>
        <a:buChar char="§"/>
        <a:defRPr sz="1000" kern="1200">
          <a:solidFill>
            <a:schemeClr val="tx1"/>
          </a:solidFill>
          <a:latin typeface="Verdana" panose="020B0604030504040204" pitchFamily="34"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049" userDrawn="1">
          <p15:clr>
            <a:srgbClr val="F26B43"/>
          </p15:clr>
        </p15:guide>
        <p15:guide id="2" pos="288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1730" name="Rectangle 2"/>
          <p:cNvSpPr>
            <a:spLocks noGrp="1" noChangeArrowheads="1"/>
          </p:cNvSpPr>
          <p:nvPr>
            <p:ph type="title"/>
          </p:nvPr>
        </p:nvSpPr>
        <p:spPr bwMode="black">
          <a:xfrm>
            <a:off x="533400" y="222251"/>
            <a:ext cx="8610600" cy="527844"/>
          </a:xfrm>
          <a:prstGeom prst="rect">
            <a:avLst/>
          </a:prstGeom>
          <a:noFill/>
          <a:ln w="9525">
            <a:noFill/>
            <a:miter lim="800000"/>
            <a:headEnd/>
            <a:tailEnd/>
          </a:ln>
          <a:effectLst/>
        </p:spPr>
        <p:txBody>
          <a:bodyPr vert="horz" wrap="square" lIns="97913" tIns="48957" rIns="97913" bIns="48957" numCol="1" anchor="ctr" anchorCtr="0" compatLnSpc="1">
            <a:prstTxWarp prst="textNoShape">
              <a:avLst/>
            </a:prstTxWarp>
          </a:bodyPr>
          <a:lstStyle/>
          <a:p>
            <a:pPr lvl="0"/>
            <a:r>
              <a:rPr lang="en-US" dirty="0"/>
              <a:t>Click to edit Master title style</a:t>
            </a:r>
          </a:p>
        </p:txBody>
      </p:sp>
      <p:sp>
        <p:nvSpPr>
          <p:cNvPr id="1027" name="Rectangle 3"/>
          <p:cNvSpPr>
            <a:spLocks noGrp="1" noChangeArrowheads="1"/>
          </p:cNvSpPr>
          <p:nvPr>
            <p:ph type="body" idx="1"/>
          </p:nvPr>
        </p:nvSpPr>
        <p:spPr bwMode="auto">
          <a:xfrm>
            <a:off x="538370" y="793750"/>
            <a:ext cx="8605631" cy="4006850"/>
          </a:xfrm>
          <a:prstGeom prst="rect">
            <a:avLst/>
          </a:prstGeom>
          <a:noFill/>
          <a:ln w="9525">
            <a:noFill/>
            <a:miter lim="800000"/>
            <a:headEnd/>
            <a:tailEnd/>
          </a:ln>
        </p:spPr>
        <p:txBody>
          <a:bodyPr vert="horz" wrap="square" lIns="97913" tIns="48957" rIns="97913" bIns="48957"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3"/>
          <p:cNvSpPr>
            <a:spLocks noChangeArrowheads="1"/>
          </p:cNvSpPr>
          <p:nvPr/>
        </p:nvSpPr>
        <p:spPr bwMode="auto">
          <a:xfrm>
            <a:off x="4826000" y="4984750"/>
            <a:ext cx="4284663" cy="158750"/>
          </a:xfrm>
          <a:prstGeom prst="rect">
            <a:avLst/>
          </a:prstGeom>
          <a:noFill/>
          <a:ln w="9525">
            <a:noFill/>
            <a:miter lim="800000"/>
            <a:headEnd/>
            <a:tailEnd/>
          </a:ln>
          <a:effectLst/>
        </p:spPr>
        <p:txBody>
          <a:bodyPr lIns="37660" tIns="18830" rIns="37660" bIns="18830"/>
          <a:lstStyle/>
          <a:p>
            <a:pPr algn="r" eaLnBrk="0" hangingPunct="0">
              <a:lnSpc>
                <a:spcPct val="100000"/>
              </a:lnSpc>
              <a:defRPr/>
            </a:pPr>
            <a:r>
              <a:rPr lang="en-CA" sz="833" b="1" dirty="0">
                <a:solidFill>
                  <a:schemeClr val="bg2"/>
                </a:solidFill>
                <a:latin typeface="Trebuchet MS" pitchFamily="34" charset="0"/>
              </a:rPr>
              <a:t>© The Khronos</a:t>
            </a:r>
            <a:r>
              <a:rPr lang="en-CA" sz="833" b="1" baseline="30000" dirty="0">
                <a:solidFill>
                  <a:schemeClr val="bg2"/>
                </a:solidFill>
                <a:latin typeface="Trebuchet MS" pitchFamily="34" charset="0"/>
              </a:rPr>
              <a:t>®</a:t>
            </a:r>
            <a:r>
              <a:rPr lang="en-CA" sz="833" b="1" dirty="0">
                <a:solidFill>
                  <a:schemeClr val="bg2"/>
                </a:solidFill>
                <a:latin typeface="Trebuchet MS" pitchFamily="34" charset="0"/>
              </a:rPr>
              <a:t> Group Inc. 2022 </a:t>
            </a:r>
            <a:r>
              <a:rPr lang="en-US" sz="833" b="1" dirty="0">
                <a:solidFill>
                  <a:schemeClr val="bg2"/>
                </a:solidFill>
                <a:latin typeface="Trebuchet MS" pitchFamily="34" charset="0"/>
              </a:rPr>
              <a:t>- Page </a:t>
            </a:r>
            <a:fld id="{9539ED03-2A5D-463F-9377-F8D7665AFEA6}" type="slidenum">
              <a:rPr lang="en-US" sz="833" b="1" smtClean="0">
                <a:solidFill>
                  <a:schemeClr val="bg2"/>
                </a:solidFill>
                <a:latin typeface="Trebuchet MS" pitchFamily="34" charset="0"/>
              </a:rPr>
              <a:pPr algn="r" eaLnBrk="0" hangingPunct="0">
                <a:lnSpc>
                  <a:spcPct val="100000"/>
                </a:lnSpc>
                <a:defRPr/>
              </a:pPr>
              <a:t>‹#›</a:t>
            </a:fld>
            <a:endParaRPr lang="en-US" sz="833" b="1" dirty="0">
              <a:solidFill>
                <a:schemeClr val="bg2"/>
              </a:solidFill>
              <a:latin typeface="Trebuchet MS" pitchFamily="34" charset="0"/>
            </a:endParaRPr>
          </a:p>
        </p:txBody>
      </p:sp>
      <p:sp>
        <p:nvSpPr>
          <p:cNvPr id="5" name="Rectangle 4">
            <a:extLst>
              <a:ext uri="{FF2B5EF4-FFF2-40B4-BE49-F238E27FC236}">
                <a16:creationId xmlns:a16="http://schemas.microsoft.com/office/drawing/2014/main" id="{B6474329-6837-495F-B446-408CA72D82E3}"/>
              </a:ext>
            </a:extLst>
          </p:cNvPr>
          <p:cNvSpPr>
            <a:spLocks noChangeArrowheads="1"/>
          </p:cNvSpPr>
          <p:nvPr userDrawn="1"/>
        </p:nvSpPr>
        <p:spPr bwMode="auto">
          <a:xfrm>
            <a:off x="533400" y="4984750"/>
            <a:ext cx="4572000" cy="158750"/>
          </a:xfrm>
          <a:prstGeom prst="rect">
            <a:avLst/>
          </a:prstGeom>
          <a:noFill/>
          <a:ln w="9525">
            <a:noFill/>
            <a:miter lim="800000"/>
            <a:headEnd/>
            <a:tailEnd/>
          </a:ln>
          <a:effectLst/>
        </p:spPr>
        <p:txBody>
          <a:bodyPr lIns="37660" tIns="18830" rIns="37660" bIns="18830"/>
          <a:lstStyle/>
          <a:p>
            <a:pPr algn="l"/>
            <a:r>
              <a:rPr lang="en-CA" sz="833" b="1" kern="1200" dirty="0">
                <a:solidFill>
                  <a:schemeClr val="bg2"/>
                </a:solidFill>
                <a:latin typeface="Trebuchet MS" pitchFamily="34" charset="0"/>
                <a:ea typeface="ヒラギノ角ゴ ProN W3" charset="-128"/>
                <a:cs typeface="+mn-cs"/>
                <a:sym typeface="Myriad Set Text" charset="0"/>
              </a:rPr>
              <a:t>This work is licensed under a Creative Commons Attribution 4.0 International License</a:t>
            </a:r>
            <a:endParaRPr lang="en-US" sz="1333" b="1" dirty="0">
              <a:solidFill>
                <a:schemeClr val="tx2"/>
              </a:solidFill>
              <a:latin typeface="Trebuchet MS" pitchFamily="34" charset="0"/>
              <a:cs typeface="Tahoma" pitchFamily="34" charset="0"/>
            </a:endParaRPr>
          </a:p>
        </p:txBody>
      </p:sp>
    </p:spTree>
    <p:extLst>
      <p:ext uri="{BB962C8B-B14F-4D97-AF65-F5344CB8AC3E}">
        <p14:creationId xmlns:p14="http://schemas.microsoft.com/office/powerpoint/2010/main" val="2348835278"/>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Lst>
  <p:transition>
    <p:fade/>
  </p:transition>
  <p:txStyles>
    <p:titleStyle>
      <a:lvl1pPr algn="l" defTabSz="815055" rtl="0" eaLnBrk="0" fontAlgn="base" hangingPunct="0">
        <a:spcBef>
          <a:spcPct val="0"/>
        </a:spcBef>
        <a:spcAft>
          <a:spcPct val="0"/>
        </a:spcAft>
        <a:defRPr sz="2917" b="1">
          <a:solidFill>
            <a:schemeClr val="tx1"/>
          </a:solidFill>
          <a:effectLst/>
          <a:latin typeface="Trebuchet MS" pitchFamily="34" charset="0"/>
          <a:ea typeface="ＭＳ Ｐゴシック" charset="-128"/>
          <a:cs typeface="Tahoma" pitchFamily="34" charset="0"/>
        </a:defRPr>
      </a:lvl1pPr>
      <a:lvl2pPr algn="l" defTabSz="815055" rtl="0" eaLnBrk="0" fontAlgn="base" hangingPunct="0">
        <a:spcBef>
          <a:spcPct val="0"/>
        </a:spcBef>
        <a:spcAft>
          <a:spcPct val="0"/>
        </a:spcAft>
        <a:defRPr sz="2917" b="1">
          <a:solidFill>
            <a:schemeClr val="tx1"/>
          </a:solidFill>
          <a:effectLst>
            <a:outerShdw blurRad="38100" dist="38100" dir="2700000" algn="tl">
              <a:srgbClr val="C0C0C0"/>
            </a:outerShdw>
          </a:effectLst>
          <a:latin typeface="Arial" charset="0"/>
          <a:ea typeface="ＭＳ Ｐゴシック" charset="-128"/>
        </a:defRPr>
      </a:lvl2pPr>
      <a:lvl3pPr algn="l" defTabSz="815055" rtl="0" eaLnBrk="0" fontAlgn="base" hangingPunct="0">
        <a:spcBef>
          <a:spcPct val="0"/>
        </a:spcBef>
        <a:spcAft>
          <a:spcPct val="0"/>
        </a:spcAft>
        <a:defRPr sz="2917" b="1">
          <a:solidFill>
            <a:schemeClr val="tx1"/>
          </a:solidFill>
          <a:effectLst>
            <a:outerShdw blurRad="38100" dist="38100" dir="2700000" algn="tl">
              <a:srgbClr val="C0C0C0"/>
            </a:outerShdw>
          </a:effectLst>
          <a:latin typeface="Arial" charset="0"/>
          <a:ea typeface="ＭＳ Ｐゴシック" charset="-128"/>
        </a:defRPr>
      </a:lvl3pPr>
      <a:lvl4pPr algn="l" defTabSz="815055" rtl="0" eaLnBrk="0" fontAlgn="base" hangingPunct="0">
        <a:spcBef>
          <a:spcPct val="0"/>
        </a:spcBef>
        <a:spcAft>
          <a:spcPct val="0"/>
        </a:spcAft>
        <a:defRPr sz="2917" b="1">
          <a:solidFill>
            <a:schemeClr val="tx1"/>
          </a:solidFill>
          <a:effectLst>
            <a:outerShdw blurRad="38100" dist="38100" dir="2700000" algn="tl">
              <a:srgbClr val="C0C0C0"/>
            </a:outerShdw>
          </a:effectLst>
          <a:latin typeface="Arial" charset="0"/>
          <a:ea typeface="ＭＳ Ｐゴシック" charset="-128"/>
        </a:defRPr>
      </a:lvl4pPr>
      <a:lvl5pPr algn="l" defTabSz="815055" rtl="0" eaLnBrk="0" fontAlgn="base" hangingPunct="0">
        <a:spcBef>
          <a:spcPct val="0"/>
        </a:spcBef>
        <a:spcAft>
          <a:spcPct val="0"/>
        </a:spcAft>
        <a:defRPr sz="2917" b="1">
          <a:solidFill>
            <a:schemeClr val="tx1"/>
          </a:solidFill>
          <a:effectLst>
            <a:outerShdw blurRad="38100" dist="38100" dir="2700000" algn="tl">
              <a:srgbClr val="C0C0C0"/>
            </a:outerShdw>
          </a:effectLst>
          <a:latin typeface="Arial" charset="0"/>
          <a:ea typeface="ＭＳ Ｐゴシック" charset="-128"/>
        </a:defRPr>
      </a:lvl5pPr>
      <a:lvl6pPr marL="188360" algn="l" defTabSz="816227" rtl="0" eaLnBrk="0" fontAlgn="base" hangingPunct="0">
        <a:spcBef>
          <a:spcPct val="0"/>
        </a:spcBef>
        <a:spcAft>
          <a:spcPct val="0"/>
        </a:spcAft>
        <a:defRPr sz="2917" b="1">
          <a:solidFill>
            <a:schemeClr val="tx1"/>
          </a:solidFill>
          <a:effectLst>
            <a:outerShdw blurRad="38100" dist="38100" dir="2700000" algn="tl">
              <a:srgbClr val="C0C0C0"/>
            </a:outerShdw>
          </a:effectLst>
          <a:latin typeface="Arial Black" pitchFamily="34" charset="0"/>
        </a:defRPr>
      </a:lvl6pPr>
      <a:lvl7pPr marL="376720" algn="l" defTabSz="816227" rtl="0" eaLnBrk="0" fontAlgn="base" hangingPunct="0">
        <a:spcBef>
          <a:spcPct val="0"/>
        </a:spcBef>
        <a:spcAft>
          <a:spcPct val="0"/>
        </a:spcAft>
        <a:defRPr sz="2917" b="1">
          <a:solidFill>
            <a:schemeClr val="tx1"/>
          </a:solidFill>
          <a:effectLst>
            <a:outerShdw blurRad="38100" dist="38100" dir="2700000" algn="tl">
              <a:srgbClr val="C0C0C0"/>
            </a:outerShdw>
          </a:effectLst>
          <a:latin typeface="Arial Black" pitchFamily="34" charset="0"/>
        </a:defRPr>
      </a:lvl7pPr>
      <a:lvl8pPr marL="565081" algn="l" defTabSz="816227" rtl="0" eaLnBrk="0" fontAlgn="base" hangingPunct="0">
        <a:spcBef>
          <a:spcPct val="0"/>
        </a:spcBef>
        <a:spcAft>
          <a:spcPct val="0"/>
        </a:spcAft>
        <a:defRPr sz="2917" b="1">
          <a:solidFill>
            <a:schemeClr val="tx1"/>
          </a:solidFill>
          <a:effectLst>
            <a:outerShdw blurRad="38100" dist="38100" dir="2700000" algn="tl">
              <a:srgbClr val="C0C0C0"/>
            </a:outerShdw>
          </a:effectLst>
          <a:latin typeface="Arial Black" pitchFamily="34" charset="0"/>
        </a:defRPr>
      </a:lvl8pPr>
      <a:lvl9pPr marL="753441" algn="l" defTabSz="816227" rtl="0" eaLnBrk="0" fontAlgn="base" hangingPunct="0">
        <a:spcBef>
          <a:spcPct val="0"/>
        </a:spcBef>
        <a:spcAft>
          <a:spcPct val="0"/>
        </a:spcAft>
        <a:defRPr sz="2917" b="1">
          <a:solidFill>
            <a:schemeClr val="tx1"/>
          </a:solidFill>
          <a:effectLst>
            <a:outerShdw blurRad="38100" dist="38100" dir="2700000" algn="tl">
              <a:srgbClr val="C0C0C0"/>
            </a:outerShdw>
          </a:effectLst>
          <a:latin typeface="Arial Black" pitchFamily="34" charset="0"/>
        </a:defRPr>
      </a:lvl9pPr>
    </p:titleStyle>
    <p:bodyStyle>
      <a:lvl1pPr marL="149579" indent="-149579" algn="l" defTabSz="815055" rtl="0" eaLnBrk="0" fontAlgn="base" hangingPunct="0">
        <a:lnSpc>
          <a:spcPct val="105000"/>
        </a:lnSpc>
        <a:spcBef>
          <a:spcPct val="25000"/>
        </a:spcBef>
        <a:spcAft>
          <a:spcPct val="0"/>
        </a:spcAft>
        <a:buClr>
          <a:srgbClr val="FF0000"/>
        </a:buClr>
        <a:buChar char="•"/>
        <a:defRPr lang="en-US" sz="1600" b="1" dirty="0" smtClean="0">
          <a:solidFill>
            <a:schemeClr val="tx1"/>
          </a:solidFill>
          <a:latin typeface="Trebuchet MS" pitchFamily="34" charset="0"/>
          <a:ea typeface="ＭＳ Ｐゴシック" charset="-128"/>
          <a:cs typeface="Tahoma" pitchFamily="34" charset="0"/>
        </a:defRPr>
      </a:lvl1pPr>
      <a:lvl2pPr marL="407528" indent="-154159" algn="l" defTabSz="815055" rtl="0" eaLnBrk="0" fontAlgn="base" hangingPunct="0">
        <a:lnSpc>
          <a:spcPct val="105000"/>
        </a:lnSpc>
        <a:spcBef>
          <a:spcPct val="0"/>
        </a:spcBef>
        <a:spcAft>
          <a:spcPct val="0"/>
        </a:spcAft>
        <a:buClr>
          <a:srgbClr val="FF0000"/>
        </a:buClr>
        <a:buFont typeface="Times New Roman" pitchFamily="18" charset="0"/>
        <a:buChar char="-"/>
        <a:defRPr lang="en-US" sz="1600" b="0" dirty="0" smtClean="0">
          <a:solidFill>
            <a:schemeClr val="tx1"/>
          </a:solidFill>
          <a:latin typeface="Trebuchet MS" pitchFamily="34" charset="0"/>
          <a:ea typeface="ＭＳ Ｐゴシック" charset="-128"/>
          <a:cs typeface="Tahoma" pitchFamily="34" charset="0"/>
        </a:defRPr>
      </a:lvl2pPr>
      <a:lvl3pPr marL="665476" indent="-154159" algn="l" defTabSz="815055" rtl="0" eaLnBrk="0" fontAlgn="base" hangingPunct="0">
        <a:lnSpc>
          <a:spcPct val="105000"/>
        </a:lnSpc>
        <a:spcBef>
          <a:spcPct val="0"/>
        </a:spcBef>
        <a:spcAft>
          <a:spcPct val="0"/>
        </a:spcAft>
        <a:buClr>
          <a:srgbClr val="FF0000"/>
        </a:buClr>
        <a:buFont typeface="Times New Roman" pitchFamily="18" charset="0"/>
        <a:buChar char="-"/>
        <a:defRPr lang="en-US" sz="1600" b="0" dirty="0" smtClean="0">
          <a:solidFill>
            <a:schemeClr val="tx1"/>
          </a:solidFill>
          <a:latin typeface="Trebuchet MS" pitchFamily="34" charset="0"/>
          <a:ea typeface="ＭＳ Ｐゴシック" charset="-128"/>
          <a:cs typeface="Tahoma" pitchFamily="34" charset="0"/>
        </a:defRPr>
      </a:lvl3pPr>
      <a:lvl4pPr marL="915793" indent="-148053" algn="l" defTabSz="815055" rtl="0" eaLnBrk="0" fontAlgn="base" hangingPunct="0">
        <a:lnSpc>
          <a:spcPct val="105000"/>
        </a:lnSpc>
        <a:spcBef>
          <a:spcPct val="0"/>
        </a:spcBef>
        <a:spcAft>
          <a:spcPct val="0"/>
        </a:spcAft>
        <a:buClr>
          <a:srgbClr val="FF0000"/>
        </a:buClr>
        <a:buFont typeface="Times New Roman" pitchFamily="18" charset="0"/>
        <a:buChar char="-"/>
        <a:defRPr lang="en-US" sz="1600" b="0" dirty="0" smtClean="0">
          <a:solidFill>
            <a:schemeClr val="tx1"/>
          </a:solidFill>
          <a:latin typeface="Trebuchet MS" pitchFamily="34" charset="0"/>
          <a:ea typeface="ＭＳ Ｐゴシック" charset="-128"/>
          <a:cs typeface="Tahoma" pitchFamily="34" charset="0"/>
        </a:defRPr>
      </a:lvl4pPr>
      <a:lvl5pPr marL="1173741" indent="-154159" algn="l" defTabSz="815055" rtl="0" eaLnBrk="0" fontAlgn="base" hangingPunct="0">
        <a:lnSpc>
          <a:spcPct val="105000"/>
        </a:lnSpc>
        <a:spcBef>
          <a:spcPct val="0"/>
        </a:spcBef>
        <a:spcAft>
          <a:spcPct val="0"/>
        </a:spcAft>
        <a:buClr>
          <a:srgbClr val="FF0000"/>
        </a:buClr>
        <a:buFont typeface="Times New Roman" pitchFamily="18" charset="0"/>
        <a:buChar char="-"/>
        <a:defRPr lang="en-US" sz="1600" b="0" dirty="0" smtClean="0">
          <a:solidFill>
            <a:schemeClr val="tx1"/>
          </a:solidFill>
          <a:latin typeface="Trebuchet MS" pitchFamily="34" charset="0"/>
          <a:ea typeface="ＭＳ Ｐゴシック" charset="-128"/>
          <a:cs typeface="Tahoma" pitchFamily="34" charset="0"/>
        </a:defRPr>
      </a:lvl5pPr>
      <a:lvl6pPr marL="1362995" indent="-155659" algn="l" defTabSz="816227" rtl="0" eaLnBrk="0" fontAlgn="base" hangingPunct="0">
        <a:lnSpc>
          <a:spcPct val="95000"/>
        </a:lnSpc>
        <a:spcBef>
          <a:spcPct val="0"/>
        </a:spcBef>
        <a:spcAft>
          <a:spcPct val="0"/>
        </a:spcAft>
        <a:buClr>
          <a:srgbClr val="FF0000"/>
        </a:buClr>
        <a:buFont typeface="Times New Roman" pitchFamily="18" charset="0"/>
        <a:buChar char="-"/>
        <a:defRPr sz="1250">
          <a:solidFill>
            <a:schemeClr val="tx1"/>
          </a:solidFill>
          <a:latin typeface="+mn-lt"/>
        </a:defRPr>
      </a:lvl6pPr>
      <a:lvl7pPr marL="1551355" indent="-155659" algn="l" defTabSz="816227" rtl="0" eaLnBrk="0" fontAlgn="base" hangingPunct="0">
        <a:lnSpc>
          <a:spcPct val="95000"/>
        </a:lnSpc>
        <a:spcBef>
          <a:spcPct val="0"/>
        </a:spcBef>
        <a:spcAft>
          <a:spcPct val="0"/>
        </a:spcAft>
        <a:buClr>
          <a:srgbClr val="FF0000"/>
        </a:buClr>
        <a:buFont typeface="Times New Roman" pitchFamily="18" charset="0"/>
        <a:buChar char="-"/>
        <a:defRPr sz="1250">
          <a:solidFill>
            <a:schemeClr val="tx1"/>
          </a:solidFill>
          <a:latin typeface="+mn-lt"/>
        </a:defRPr>
      </a:lvl7pPr>
      <a:lvl8pPr marL="1739715" indent="-155659" algn="l" defTabSz="816227" rtl="0" eaLnBrk="0" fontAlgn="base" hangingPunct="0">
        <a:lnSpc>
          <a:spcPct val="95000"/>
        </a:lnSpc>
        <a:spcBef>
          <a:spcPct val="0"/>
        </a:spcBef>
        <a:spcAft>
          <a:spcPct val="0"/>
        </a:spcAft>
        <a:buClr>
          <a:srgbClr val="FF0000"/>
        </a:buClr>
        <a:buFont typeface="Times New Roman" pitchFamily="18" charset="0"/>
        <a:buChar char="-"/>
        <a:defRPr sz="1250">
          <a:solidFill>
            <a:schemeClr val="tx1"/>
          </a:solidFill>
          <a:latin typeface="+mn-lt"/>
        </a:defRPr>
      </a:lvl8pPr>
      <a:lvl9pPr marL="1928075" indent="-155659" algn="l" defTabSz="816227" rtl="0" eaLnBrk="0" fontAlgn="base" hangingPunct="0">
        <a:lnSpc>
          <a:spcPct val="95000"/>
        </a:lnSpc>
        <a:spcBef>
          <a:spcPct val="0"/>
        </a:spcBef>
        <a:spcAft>
          <a:spcPct val="0"/>
        </a:spcAft>
        <a:buClr>
          <a:srgbClr val="FF0000"/>
        </a:buClr>
        <a:buFont typeface="Times New Roman" pitchFamily="18" charset="0"/>
        <a:buChar char="-"/>
        <a:defRPr sz="1250">
          <a:solidFill>
            <a:schemeClr val="tx1"/>
          </a:solidFill>
          <a:latin typeface="+mn-lt"/>
        </a:defRPr>
      </a:lvl9pPr>
    </p:bodyStyle>
    <p:otherStyle>
      <a:defPPr>
        <a:defRPr lang="en-US"/>
      </a:defPPr>
      <a:lvl1pPr marL="0" algn="l" defTabSz="188360" rtl="0" eaLnBrk="1" latinLnBrk="0" hangingPunct="1">
        <a:defRPr sz="750" kern="1200">
          <a:solidFill>
            <a:schemeClr val="tx1"/>
          </a:solidFill>
          <a:latin typeface="+mn-lt"/>
          <a:ea typeface="+mn-ea"/>
          <a:cs typeface="+mn-cs"/>
        </a:defRPr>
      </a:lvl1pPr>
      <a:lvl2pPr marL="188360" algn="l" defTabSz="188360" rtl="0" eaLnBrk="1" latinLnBrk="0" hangingPunct="1">
        <a:defRPr sz="750" kern="1200">
          <a:solidFill>
            <a:schemeClr val="tx1"/>
          </a:solidFill>
          <a:latin typeface="+mn-lt"/>
          <a:ea typeface="+mn-ea"/>
          <a:cs typeface="+mn-cs"/>
        </a:defRPr>
      </a:lvl2pPr>
      <a:lvl3pPr marL="376720" algn="l" defTabSz="188360" rtl="0" eaLnBrk="1" latinLnBrk="0" hangingPunct="1">
        <a:defRPr sz="750" kern="1200">
          <a:solidFill>
            <a:schemeClr val="tx1"/>
          </a:solidFill>
          <a:latin typeface="+mn-lt"/>
          <a:ea typeface="+mn-ea"/>
          <a:cs typeface="+mn-cs"/>
        </a:defRPr>
      </a:lvl3pPr>
      <a:lvl4pPr marL="565081" algn="l" defTabSz="188360" rtl="0" eaLnBrk="1" latinLnBrk="0" hangingPunct="1">
        <a:defRPr sz="750" kern="1200">
          <a:solidFill>
            <a:schemeClr val="tx1"/>
          </a:solidFill>
          <a:latin typeface="+mn-lt"/>
          <a:ea typeface="+mn-ea"/>
          <a:cs typeface="+mn-cs"/>
        </a:defRPr>
      </a:lvl4pPr>
      <a:lvl5pPr marL="753441" algn="l" defTabSz="188360" rtl="0" eaLnBrk="1" latinLnBrk="0" hangingPunct="1">
        <a:defRPr sz="750" kern="1200">
          <a:solidFill>
            <a:schemeClr val="tx1"/>
          </a:solidFill>
          <a:latin typeface="+mn-lt"/>
          <a:ea typeface="+mn-ea"/>
          <a:cs typeface="+mn-cs"/>
        </a:defRPr>
      </a:lvl5pPr>
      <a:lvl6pPr marL="941801" algn="l" defTabSz="188360" rtl="0" eaLnBrk="1" latinLnBrk="0" hangingPunct="1">
        <a:defRPr sz="750" kern="1200">
          <a:solidFill>
            <a:schemeClr val="tx1"/>
          </a:solidFill>
          <a:latin typeface="+mn-lt"/>
          <a:ea typeface="+mn-ea"/>
          <a:cs typeface="+mn-cs"/>
        </a:defRPr>
      </a:lvl6pPr>
      <a:lvl7pPr marL="1130161" algn="l" defTabSz="188360" rtl="0" eaLnBrk="1" latinLnBrk="0" hangingPunct="1">
        <a:defRPr sz="750" kern="1200">
          <a:solidFill>
            <a:schemeClr val="tx1"/>
          </a:solidFill>
          <a:latin typeface="+mn-lt"/>
          <a:ea typeface="+mn-ea"/>
          <a:cs typeface="+mn-cs"/>
        </a:defRPr>
      </a:lvl7pPr>
      <a:lvl8pPr marL="1318521" algn="l" defTabSz="188360" rtl="0" eaLnBrk="1" latinLnBrk="0" hangingPunct="1">
        <a:defRPr sz="750" kern="1200">
          <a:solidFill>
            <a:schemeClr val="tx1"/>
          </a:solidFill>
          <a:latin typeface="+mn-lt"/>
          <a:ea typeface="+mn-ea"/>
          <a:cs typeface="+mn-cs"/>
        </a:defRPr>
      </a:lvl8pPr>
      <a:lvl9pPr marL="1506881" algn="l" defTabSz="188360" rtl="0" eaLnBrk="1" latinLnBrk="0" hangingPunct="1">
        <a:defRPr sz="7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380144" y="288312"/>
            <a:ext cx="8368300" cy="369332"/>
          </a:xfrm>
          <a:prstGeom prst="rect">
            <a:avLst/>
          </a:prstGeom>
          <a:noFill/>
          <a:ln>
            <a:noFill/>
          </a:ln>
        </p:spPr>
        <p:txBody>
          <a:bodyPr spcFirstLastPara="1" wrap="square" lIns="91425" tIns="45700" rIns="91425" bIns="45700" anchor="ctr" anchorCtr="0">
            <a:spAutoFit/>
          </a:bodyPr>
          <a:lstStyle>
            <a:lvl1pPr marR="0" lvl="0" algn="l" rtl="0">
              <a:lnSpc>
                <a:spcPct val="90000"/>
              </a:lnSpc>
              <a:spcBef>
                <a:spcPts val="0"/>
              </a:spcBef>
              <a:spcAft>
                <a:spcPts val="0"/>
              </a:spcAft>
              <a:buClr>
                <a:schemeClr val="dk1"/>
              </a:buClr>
              <a:buSzPts val="2000"/>
              <a:buFont typeface="Verdana"/>
              <a:buNone/>
              <a:defRPr sz="2000" b="1" i="0" u="none" strike="noStrike" cap="none">
                <a:solidFill>
                  <a:schemeClr val="dk1"/>
                </a:solidFill>
                <a:latin typeface="Verdana"/>
                <a:ea typeface="Verdana"/>
                <a:cs typeface="Verdana"/>
                <a:sym typeface="Verdana"/>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52" name="Google Shape;52;p13"/>
          <p:cNvSpPr txBox="1">
            <a:spLocks noGrp="1"/>
          </p:cNvSpPr>
          <p:nvPr>
            <p:ph type="body" idx="1"/>
          </p:nvPr>
        </p:nvSpPr>
        <p:spPr>
          <a:xfrm>
            <a:off x="380143" y="782542"/>
            <a:ext cx="8368301" cy="3850181"/>
          </a:xfrm>
          <a:prstGeom prst="rect">
            <a:avLst/>
          </a:prstGeom>
          <a:noFill/>
          <a:ln>
            <a:noFill/>
          </a:ln>
        </p:spPr>
        <p:txBody>
          <a:bodyPr spcFirstLastPara="1" wrap="square" lIns="91425" tIns="45700" rIns="91425" bIns="45700" anchor="t" anchorCtr="0">
            <a:normAutofit/>
          </a:bodyPr>
          <a:lstStyle>
            <a:lvl1pPr marL="457200" marR="0" lvl="0" indent="-317500" algn="l" rtl="0">
              <a:lnSpc>
                <a:spcPct val="90000"/>
              </a:lnSpc>
              <a:spcBef>
                <a:spcPts val="750"/>
              </a:spcBef>
              <a:spcAft>
                <a:spcPts val="0"/>
              </a:spcAft>
              <a:buClr>
                <a:srgbClr val="0095C7"/>
              </a:buClr>
              <a:buSzPts val="1400"/>
              <a:buFont typeface="Noto Sans Symbols"/>
              <a:buChar char="▪"/>
              <a:defRPr sz="1400" b="0" i="0" u="none" strike="noStrike" cap="none">
                <a:solidFill>
                  <a:schemeClr val="dk1"/>
                </a:solidFill>
                <a:latin typeface="Verdana"/>
                <a:ea typeface="Verdana"/>
                <a:cs typeface="Verdana"/>
                <a:sym typeface="Verdana"/>
              </a:defRPr>
            </a:lvl1pPr>
            <a:lvl2pPr marL="914400" marR="0" lvl="1" indent="-298450" algn="l" rtl="0">
              <a:lnSpc>
                <a:spcPct val="90000"/>
              </a:lnSpc>
              <a:spcBef>
                <a:spcPts val="375"/>
              </a:spcBef>
              <a:spcAft>
                <a:spcPts val="0"/>
              </a:spcAft>
              <a:buClr>
                <a:srgbClr val="0095C7"/>
              </a:buClr>
              <a:buSzPts val="1100"/>
              <a:buFont typeface="Noto Sans Symbols"/>
              <a:buChar char="▪"/>
              <a:defRPr sz="1100" b="0" i="0" u="none" strike="noStrike" cap="none">
                <a:solidFill>
                  <a:schemeClr val="dk1"/>
                </a:solidFill>
                <a:latin typeface="Verdana"/>
                <a:ea typeface="Verdana"/>
                <a:cs typeface="Verdana"/>
                <a:sym typeface="Verdana"/>
              </a:defRPr>
            </a:lvl2pPr>
            <a:lvl3pPr marL="1371600" marR="0" lvl="2" indent="-295275" algn="l" rtl="0">
              <a:lnSpc>
                <a:spcPct val="90000"/>
              </a:lnSpc>
              <a:spcBef>
                <a:spcPts val="375"/>
              </a:spcBef>
              <a:spcAft>
                <a:spcPts val="0"/>
              </a:spcAft>
              <a:buClr>
                <a:srgbClr val="0095C7"/>
              </a:buClr>
              <a:buSzPts val="1050"/>
              <a:buFont typeface="Noto Sans Symbols"/>
              <a:buChar char="▪"/>
              <a:defRPr sz="1050" b="0" i="0" u="none" strike="noStrike" cap="none">
                <a:solidFill>
                  <a:schemeClr val="dk1"/>
                </a:solidFill>
                <a:latin typeface="Verdana"/>
                <a:ea typeface="Verdana"/>
                <a:cs typeface="Verdana"/>
                <a:sym typeface="Verdana"/>
              </a:defRPr>
            </a:lvl3pPr>
            <a:lvl4pPr marL="1828800" marR="0" lvl="3" indent="-292100" algn="l" rtl="0">
              <a:lnSpc>
                <a:spcPct val="90000"/>
              </a:lnSpc>
              <a:spcBef>
                <a:spcPts val="375"/>
              </a:spcBef>
              <a:spcAft>
                <a:spcPts val="0"/>
              </a:spcAft>
              <a:buClr>
                <a:srgbClr val="0095C7"/>
              </a:buClr>
              <a:buSzPts val="1000"/>
              <a:buFont typeface="Noto Sans Symbols"/>
              <a:buChar char="▪"/>
              <a:defRPr sz="1000" b="0" i="0" u="none" strike="noStrike" cap="none">
                <a:solidFill>
                  <a:schemeClr val="dk1"/>
                </a:solidFill>
                <a:latin typeface="Verdana"/>
                <a:ea typeface="Verdana"/>
                <a:cs typeface="Verdana"/>
                <a:sym typeface="Verdana"/>
              </a:defRPr>
            </a:lvl4pPr>
            <a:lvl5pPr marL="2286000" marR="0" lvl="4" indent="-292100" algn="l" rtl="0">
              <a:lnSpc>
                <a:spcPct val="90000"/>
              </a:lnSpc>
              <a:spcBef>
                <a:spcPts val="375"/>
              </a:spcBef>
              <a:spcAft>
                <a:spcPts val="0"/>
              </a:spcAft>
              <a:buClr>
                <a:srgbClr val="0095C7"/>
              </a:buClr>
              <a:buSzPts val="1000"/>
              <a:buFont typeface="Noto Sans Symbols"/>
              <a:buChar char="▪"/>
              <a:defRPr sz="1000" b="0" i="0" u="none" strike="noStrike" cap="none">
                <a:solidFill>
                  <a:schemeClr val="dk1"/>
                </a:solidFill>
                <a:latin typeface="Verdana"/>
                <a:ea typeface="Verdana"/>
                <a:cs typeface="Verdana"/>
                <a:sym typeface="Verdana"/>
              </a:defRPr>
            </a:lvl5pPr>
            <a:lvl6pPr marL="2743200" marR="0" lvl="5"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6pPr>
            <a:lvl7pPr marL="3200400" marR="0" lvl="6"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7pPr>
            <a:lvl8pPr marL="3657600" marR="0" lvl="7"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8pPr>
            <a:lvl9pPr marL="4114800" marR="0" lvl="8"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9pPr>
          </a:lstStyle>
          <a:p>
            <a:endParaRPr/>
          </a:p>
        </p:txBody>
      </p:sp>
      <p:sp>
        <p:nvSpPr>
          <p:cNvPr id="53" name="Google Shape;53;p13"/>
          <p:cNvSpPr/>
          <p:nvPr/>
        </p:nvSpPr>
        <p:spPr>
          <a:xfrm flipH="1">
            <a:off x="0" y="4748119"/>
            <a:ext cx="9144000" cy="395381"/>
          </a:xfrm>
          <a:custGeom>
            <a:avLst/>
            <a:gdLst/>
            <a:ahLst/>
            <a:cxnLst/>
            <a:rect l="l" t="t" r="r" b="b"/>
            <a:pathLst>
              <a:path w="12236549" h="526350" extrusionOk="0">
                <a:moveTo>
                  <a:pt x="0" y="2368"/>
                </a:moveTo>
                <a:lnTo>
                  <a:pt x="20575" y="526350"/>
                </a:lnTo>
                <a:lnTo>
                  <a:pt x="12226274" y="526350"/>
                </a:lnTo>
                <a:lnTo>
                  <a:pt x="12236549" y="135933"/>
                </a:lnTo>
                <a:cubicBezTo>
                  <a:pt x="11603010" y="55452"/>
                  <a:pt x="11794671" y="58875"/>
                  <a:pt x="11220132" y="22915"/>
                </a:cubicBezTo>
                <a:cubicBezTo>
                  <a:pt x="10645593" y="-13045"/>
                  <a:pt x="5106408" y="108536"/>
                  <a:pt x="3236386" y="105111"/>
                </a:cubicBezTo>
                <a:cubicBezTo>
                  <a:pt x="1366364" y="101687"/>
                  <a:pt x="607948" y="-18180"/>
                  <a:pt x="0" y="2368"/>
                </a:cubicBezTo>
                <a:close/>
              </a:path>
            </a:pathLst>
          </a:custGeom>
          <a:solidFill>
            <a:srgbClr val="F2F2F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013" b="0" i="0" u="none" strike="noStrike" cap="none">
              <a:solidFill>
                <a:schemeClr val="lt1"/>
              </a:solidFill>
              <a:latin typeface="Verdana"/>
              <a:ea typeface="Verdana"/>
              <a:cs typeface="Verdana"/>
              <a:sym typeface="Verdana"/>
            </a:endParaRPr>
          </a:p>
        </p:txBody>
      </p:sp>
      <p:sp>
        <p:nvSpPr>
          <p:cNvPr id="54" name="Google Shape;54;p13"/>
          <p:cNvSpPr txBox="1"/>
          <p:nvPr/>
        </p:nvSpPr>
        <p:spPr>
          <a:xfrm>
            <a:off x="705351" y="4901779"/>
            <a:ext cx="2417445" cy="176972"/>
          </a:xfrm>
          <a:prstGeom prst="rect">
            <a:avLst/>
          </a:prstGeom>
          <a:noFill/>
          <a:ln>
            <a:noFill/>
          </a:ln>
        </p:spPr>
        <p:txBody>
          <a:bodyPr spcFirstLastPara="1" wrap="square" lIns="68575" tIns="34275" rIns="68575" bIns="34275" anchor="ctr" anchorCtr="0">
            <a:spAutoFit/>
          </a:bodyPr>
          <a:lstStyle/>
          <a:p>
            <a:pPr marL="0" marR="0" lvl="0" indent="0" algn="l" rtl="0">
              <a:spcBef>
                <a:spcPts val="0"/>
              </a:spcBef>
              <a:spcAft>
                <a:spcPts val="0"/>
              </a:spcAft>
              <a:buNone/>
            </a:pPr>
            <a:r>
              <a:rPr lang="en" sz="700" b="0" i="0" u="none" strike="noStrike" cap="none">
                <a:solidFill>
                  <a:srgbClr val="595959"/>
                </a:solidFill>
                <a:latin typeface="Verdana"/>
                <a:ea typeface="Verdana"/>
                <a:cs typeface="Verdana"/>
                <a:sym typeface="Verdana"/>
              </a:rPr>
              <a:t>Metaverse Standards Forum – © Copyright 2022</a:t>
            </a:r>
            <a:endParaRPr/>
          </a:p>
        </p:txBody>
      </p:sp>
      <p:sp>
        <p:nvSpPr>
          <p:cNvPr id="55" name="Google Shape;55;p13"/>
          <p:cNvSpPr txBox="1"/>
          <p:nvPr/>
        </p:nvSpPr>
        <p:spPr>
          <a:xfrm>
            <a:off x="3236187" y="4901779"/>
            <a:ext cx="4767382" cy="176972"/>
          </a:xfrm>
          <a:prstGeom prst="rect">
            <a:avLst/>
          </a:prstGeom>
          <a:noFill/>
          <a:ln>
            <a:noFill/>
          </a:ln>
        </p:spPr>
        <p:txBody>
          <a:bodyPr spcFirstLastPara="1" wrap="square" lIns="68575" tIns="34275" rIns="68575" bIns="34275" anchor="ctr" anchorCtr="0">
            <a:spAutoFit/>
          </a:bodyPr>
          <a:lstStyle/>
          <a:p>
            <a:pPr marL="0" marR="0" lvl="0" indent="0" algn="ctr" rtl="0">
              <a:spcBef>
                <a:spcPts val="0"/>
              </a:spcBef>
              <a:spcAft>
                <a:spcPts val="0"/>
              </a:spcAft>
              <a:buNone/>
            </a:pPr>
            <a:r>
              <a:rPr lang="en" sz="700" b="0" i="0" u="none" strike="noStrike" cap="none">
                <a:solidFill>
                  <a:srgbClr val="595959"/>
                </a:solidFill>
                <a:latin typeface="Verdana"/>
                <a:ea typeface="Verdana"/>
                <a:cs typeface="Verdana"/>
                <a:sym typeface="Verdana"/>
              </a:rPr>
              <a:t>This work is licensed under a Creative Commons Attribution 4.0 International License  </a:t>
            </a:r>
            <a:endParaRPr/>
          </a:p>
        </p:txBody>
      </p:sp>
      <p:sp>
        <p:nvSpPr>
          <p:cNvPr id="56" name="Google Shape;56;p13"/>
          <p:cNvSpPr txBox="1"/>
          <p:nvPr/>
        </p:nvSpPr>
        <p:spPr>
          <a:xfrm>
            <a:off x="8260422" y="4892162"/>
            <a:ext cx="775699" cy="20005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en" sz="700" b="0" i="0" u="none" strike="noStrike" cap="none">
                <a:solidFill>
                  <a:srgbClr val="595959"/>
                </a:solidFill>
                <a:latin typeface="Verdana"/>
                <a:ea typeface="Verdana"/>
                <a:cs typeface="Verdana"/>
                <a:sym typeface="Verdana"/>
              </a:rPr>
              <a:t>Page </a:t>
            </a:r>
            <a:fld id="{00000000-1234-1234-1234-123412341234}" type="slidenum">
              <a:rPr lang="en" sz="700" b="0" i="0" u="none" strike="noStrike" cap="none">
                <a:solidFill>
                  <a:srgbClr val="595959"/>
                </a:solidFill>
                <a:latin typeface="Verdana"/>
                <a:ea typeface="Verdana"/>
                <a:cs typeface="Verdana"/>
                <a:sym typeface="Verdana"/>
              </a:rPr>
              <a:t>‹#›</a:t>
            </a:fld>
            <a:endParaRPr sz="700" b="0" i="0" u="none" strike="noStrike" cap="none">
              <a:solidFill>
                <a:srgbClr val="595959"/>
              </a:solidFill>
              <a:latin typeface="Verdana"/>
              <a:ea typeface="Verdana"/>
              <a:cs typeface="Verdana"/>
              <a:sym typeface="Verdana"/>
            </a:endParaRPr>
          </a:p>
        </p:txBody>
      </p:sp>
      <p:grpSp>
        <p:nvGrpSpPr>
          <p:cNvPr id="57" name="Google Shape;57;p13"/>
          <p:cNvGrpSpPr/>
          <p:nvPr/>
        </p:nvGrpSpPr>
        <p:grpSpPr>
          <a:xfrm>
            <a:off x="107880" y="0"/>
            <a:ext cx="130994" cy="747445"/>
            <a:chOff x="421242" y="0"/>
            <a:chExt cx="174658" cy="996593"/>
          </a:xfrm>
        </p:grpSpPr>
        <p:sp>
          <p:nvSpPr>
            <p:cNvPr id="58" name="Google Shape;58;p13"/>
            <p:cNvSpPr/>
            <p:nvPr/>
          </p:nvSpPr>
          <p:spPr>
            <a:xfrm>
              <a:off x="421242" y="0"/>
              <a:ext cx="51370" cy="996593"/>
            </a:xfrm>
            <a:prstGeom prst="rect">
              <a:avLst/>
            </a:prstGeom>
            <a:solidFill>
              <a:srgbClr val="D4D80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013" b="0" i="0" u="none" strike="noStrike" cap="none">
                <a:solidFill>
                  <a:schemeClr val="lt1"/>
                </a:solidFill>
                <a:latin typeface="Verdana"/>
                <a:ea typeface="Verdana"/>
                <a:cs typeface="Verdana"/>
                <a:sym typeface="Verdana"/>
              </a:endParaRPr>
            </a:p>
          </p:txBody>
        </p:sp>
        <p:sp>
          <p:nvSpPr>
            <p:cNvPr id="59" name="Google Shape;59;p13"/>
            <p:cNvSpPr/>
            <p:nvPr/>
          </p:nvSpPr>
          <p:spPr>
            <a:xfrm>
              <a:off x="482886" y="0"/>
              <a:ext cx="51370" cy="996593"/>
            </a:xfrm>
            <a:prstGeom prst="rect">
              <a:avLst/>
            </a:prstGeom>
            <a:solidFill>
              <a:srgbClr val="91C30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013" b="0" i="0" u="none" strike="noStrike" cap="none">
                <a:solidFill>
                  <a:schemeClr val="lt1"/>
                </a:solidFill>
                <a:latin typeface="Verdana"/>
                <a:ea typeface="Verdana"/>
                <a:cs typeface="Verdana"/>
                <a:sym typeface="Verdana"/>
              </a:endParaRPr>
            </a:p>
          </p:txBody>
        </p:sp>
        <p:sp>
          <p:nvSpPr>
            <p:cNvPr id="60" name="Google Shape;60;p13"/>
            <p:cNvSpPr/>
            <p:nvPr/>
          </p:nvSpPr>
          <p:spPr>
            <a:xfrm>
              <a:off x="544530" y="0"/>
              <a:ext cx="51370" cy="996593"/>
            </a:xfrm>
            <a:prstGeom prst="rect">
              <a:avLst/>
            </a:prstGeom>
            <a:solidFill>
              <a:srgbClr val="00B1D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013" b="0" i="0" u="none" strike="noStrike" cap="none">
                <a:solidFill>
                  <a:schemeClr val="lt1"/>
                </a:solidFill>
                <a:latin typeface="Verdana"/>
                <a:ea typeface="Verdana"/>
                <a:cs typeface="Verdana"/>
                <a:sym typeface="Verdana"/>
              </a:endParaRPr>
            </a:p>
          </p:txBody>
        </p:sp>
      </p:grpSp>
      <p:pic>
        <p:nvPicPr>
          <p:cNvPr id="61" name="Google Shape;61;p13" descr="Shape&#10;&#10;Description automatically generated with medium confidence"/>
          <p:cNvPicPr preferRelativeResize="0"/>
          <p:nvPr/>
        </p:nvPicPr>
        <p:blipFill rotWithShape="1">
          <a:blip r:embed="rId6">
            <a:alphaModFix/>
          </a:blip>
          <a:srcRect l="4158" t="11127" r="69481" b="6179"/>
          <a:stretch/>
        </p:blipFill>
        <p:spPr>
          <a:xfrm>
            <a:off x="454287" y="4880884"/>
            <a:ext cx="251064" cy="218762"/>
          </a:xfrm>
          <a:prstGeom prst="rect">
            <a:avLst/>
          </a:prstGeom>
          <a:noFill/>
          <a:ln>
            <a:noFill/>
          </a:ln>
        </p:spPr>
      </p:pic>
    </p:spTree>
    <p:extLst>
      <p:ext uri="{BB962C8B-B14F-4D97-AF65-F5344CB8AC3E}">
        <p14:creationId xmlns:p14="http://schemas.microsoft.com/office/powerpoint/2010/main" val="1645337602"/>
      </p:ext>
    </p:extLst>
  </p:cSld>
  <p:clrMap bg1="lt1" tx1="dk1" bg2="dk2" tx2="lt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3049">
          <p15:clr>
            <a:srgbClr val="F26B43"/>
          </p15:clr>
        </p15:guide>
        <p15:guide id="2" pos="2880">
          <p15:clr>
            <a:srgbClr val="F26B43"/>
          </p15:clr>
        </p15:guide>
      </p15:sldGuideLst>
    </p:ext>
  </p:extLst>
</p:sldMaster>
</file>

<file path=ppt/slides/_rels/slide1.xml.rels><?xml version="1.0" encoding="UTF-8" standalone="yes"?>
<Relationships xmlns="http://schemas.openxmlformats.org/package/2006/relationships"><Relationship Id="rId3" Type="http://schemas.microsoft.com/office/2017/06/relationships/model3d" Target="../media/model3d1.glb"/><Relationship Id="rId2" Type="http://schemas.openxmlformats.org/officeDocument/2006/relationships/image" Target="../media/image6.png"/><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10.xml.rels><?xml version="1.0" encoding="UTF-8" standalone="yes"?>
<Relationships xmlns="http://schemas.openxmlformats.org/package/2006/relationships"><Relationship Id="rId8" Type="http://schemas.openxmlformats.org/officeDocument/2006/relationships/image" Target="../media/image99.png"/><Relationship Id="rId13" Type="http://schemas.openxmlformats.org/officeDocument/2006/relationships/image" Target="../media/image46.png"/><Relationship Id="rId18" Type="http://schemas.openxmlformats.org/officeDocument/2006/relationships/image" Target="../media/image107.png"/><Relationship Id="rId26" Type="http://schemas.openxmlformats.org/officeDocument/2006/relationships/image" Target="../media/image114.png"/><Relationship Id="rId3" Type="http://schemas.openxmlformats.org/officeDocument/2006/relationships/image" Target="../media/image96.png"/><Relationship Id="rId21" Type="http://schemas.openxmlformats.org/officeDocument/2006/relationships/image" Target="../media/image109.png"/><Relationship Id="rId7" Type="http://schemas.openxmlformats.org/officeDocument/2006/relationships/image" Target="../media/image98.png"/><Relationship Id="rId12" Type="http://schemas.openxmlformats.org/officeDocument/2006/relationships/image" Target="../media/image72.png"/><Relationship Id="rId17" Type="http://schemas.openxmlformats.org/officeDocument/2006/relationships/image" Target="../media/image106.png"/><Relationship Id="rId25" Type="http://schemas.openxmlformats.org/officeDocument/2006/relationships/image" Target="../media/image113.png"/><Relationship Id="rId33" Type="http://schemas.openxmlformats.org/officeDocument/2006/relationships/image" Target="../media/image118.png"/><Relationship Id="rId2" Type="http://schemas.openxmlformats.org/officeDocument/2006/relationships/image" Target="../media/image95.png"/><Relationship Id="rId16" Type="http://schemas.openxmlformats.org/officeDocument/2006/relationships/image" Target="../media/image105.png"/><Relationship Id="rId20" Type="http://schemas.openxmlformats.org/officeDocument/2006/relationships/image" Target="../media/image68.png"/><Relationship Id="rId29" Type="http://schemas.openxmlformats.org/officeDocument/2006/relationships/image" Target="../media/image41.png"/><Relationship Id="rId1" Type="http://schemas.openxmlformats.org/officeDocument/2006/relationships/slideLayout" Target="../slideLayouts/slideLayout3.xml"/><Relationship Id="rId6" Type="http://schemas.openxmlformats.org/officeDocument/2006/relationships/image" Target="../media/image34.png"/><Relationship Id="rId11" Type="http://schemas.openxmlformats.org/officeDocument/2006/relationships/image" Target="../media/image102.jpeg"/><Relationship Id="rId24" Type="http://schemas.openxmlformats.org/officeDocument/2006/relationships/image" Target="../media/image112.png"/><Relationship Id="rId32" Type="http://schemas.openxmlformats.org/officeDocument/2006/relationships/image" Target="../media/image117.png"/><Relationship Id="rId5" Type="http://schemas.openxmlformats.org/officeDocument/2006/relationships/image" Target="../media/image40.png"/><Relationship Id="rId15" Type="http://schemas.openxmlformats.org/officeDocument/2006/relationships/image" Target="../media/image104.png"/><Relationship Id="rId23" Type="http://schemas.openxmlformats.org/officeDocument/2006/relationships/image" Target="../media/image111.svg"/><Relationship Id="rId28" Type="http://schemas.openxmlformats.org/officeDocument/2006/relationships/image" Target="../media/image43.png"/><Relationship Id="rId10" Type="http://schemas.openxmlformats.org/officeDocument/2006/relationships/image" Target="../media/image101.png"/><Relationship Id="rId19" Type="http://schemas.openxmlformats.org/officeDocument/2006/relationships/image" Target="../media/image108.png"/><Relationship Id="rId31" Type="http://schemas.openxmlformats.org/officeDocument/2006/relationships/image" Target="../media/image116.png"/><Relationship Id="rId4" Type="http://schemas.openxmlformats.org/officeDocument/2006/relationships/image" Target="../media/image97.png"/><Relationship Id="rId9" Type="http://schemas.openxmlformats.org/officeDocument/2006/relationships/image" Target="../media/image100.png"/><Relationship Id="rId14" Type="http://schemas.openxmlformats.org/officeDocument/2006/relationships/image" Target="../media/image103.png"/><Relationship Id="rId22" Type="http://schemas.openxmlformats.org/officeDocument/2006/relationships/image" Target="../media/image110.png"/><Relationship Id="rId27" Type="http://schemas.openxmlformats.org/officeDocument/2006/relationships/image" Target="../media/image115.png"/><Relationship Id="rId30" Type="http://schemas.openxmlformats.org/officeDocument/2006/relationships/image" Target="../media/image44.png"/></Relationships>
</file>

<file path=ppt/slides/_rels/slide11.xml.rels><?xml version="1.0" encoding="UTF-8" standalone="yes"?>
<Relationships xmlns="http://schemas.openxmlformats.org/package/2006/relationships"><Relationship Id="rId8" Type="http://schemas.openxmlformats.org/officeDocument/2006/relationships/hyperlink" Target="https://thearea.org/area-research/area-research-agenda/#interactive" TargetMode="External"/><Relationship Id="rId3" Type="http://schemas.openxmlformats.org/officeDocument/2006/relationships/hyperlink" Target="https://portal.metaverse-standards.org/workgroup/index" TargetMode="External"/><Relationship Id="rId7" Type="http://schemas.openxmlformats.org/officeDocument/2006/relationships/hyperlink" Target="https://www.ogc.org/roadmap" TargetMode="External"/><Relationship Id="rId2" Type="http://schemas.openxmlformats.org/officeDocument/2006/relationships/notesSlide" Target="../notesSlides/notesSlide4.xml"/><Relationship Id="rId1" Type="http://schemas.openxmlformats.org/officeDocument/2006/relationships/slideLayout" Target="../slideLayouts/slideLayout18.xml"/><Relationship Id="rId6" Type="http://schemas.openxmlformats.org/officeDocument/2006/relationships/hyperlink" Target="https://w3c.github.io/web-roadmaps/media/" TargetMode="External"/><Relationship Id="rId5" Type="http://schemas.openxmlformats.org/officeDocument/2006/relationships/hyperlink" Target="https://w3c.github.io/web-roadmaps/mobile/" TargetMode="External"/><Relationship Id="rId4" Type="http://schemas.openxmlformats.org/officeDocument/2006/relationships/hyperlink" Target="https://portal.metaverse-standards.org/wg/Standards_Registry/dashboard" TargetMode="External"/><Relationship Id="rId9" Type="http://schemas.openxmlformats.org/officeDocument/2006/relationships/hyperlink" Target="https://mpeg.chiariglione.org/sites/default/files/files/standards/parts/docs/w16316%20MPEG%20Strategic%20Standardisation%20Roadmap.docx"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119.jpeg"/><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image" Target="../media/image122.png"/><Relationship Id="rId5" Type="http://schemas.openxmlformats.org/officeDocument/2006/relationships/image" Target="../media/image121.png"/><Relationship Id="rId4" Type="http://schemas.openxmlformats.org/officeDocument/2006/relationships/image" Target="../media/image120.png"/></Relationships>
</file>

<file path=ppt/slides/_rels/slide13.xml.rels><?xml version="1.0" encoding="UTF-8" standalone="yes"?>
<Relationships xmlns="http://schemas.openxmlformats.org/package/2006/relationships"><Relationship Id="rId3" Type="http://schemas.openxmlformats.org/officeDocument/2006/relationships/image" Target="../media/image123.jpeg"/><Relationship Id="rId2" Type="http://schemas.openxmlformats.org/officeDocument/2006/relationships/notesSlide" Target="../notesSlides/notesSlide6.xml"/><Relationship Id="rId1" Type="http://schemas.openxmlformats.org/officeDocument/2006/relationships/slideLayout" Target="../slideLayouts/slideLayout6.xml"/><Relationship Id="rId6" Type="http://schemas.openxmlformats.org/officeDocument/2006/relationships/image" Target="../media/image125.jpg"/><Relationship Id="rId5" Type="http://schemas.openxmlformats.org/officeDocument/2006/relationships/image" Target="../media/image124.png"/><Relationship Id="rId4" Type="http://schemas.openxmlformats.org/officeDocument/2006/relationships/image" Target="../media/image112.png"/></Relationships>
</file>

<file path=ppt/slides/_rels/slide14.xml.rels><?xml version="1.0" encoding="UTF-8" standalone="yes"?>
<Relationships xmlns="http://schemas.openxmlformats.org/package/2006/relationships"><Relationship Id="rId8" Type="http://schemas.openxmlformats.org/officeDocument/2006/relationships/image" Target="../media/image131.jpg"/><Relationship Id="rId13" Type="http://schemas.openxmlformats.org/officeDocument/2006/relationships/image" Target="../media/image136.png"/><Relationship Id="rId18" Type="http://schemas.openxmlformats.org/officeDocument/2006/relationships/image" Target="../media/image141.png"/><Relationship Id="rId3" Type="http://schemas.openxmlformats.org/officeDocument/2006/relationships/image" Target="../media/image126.jpeg"/><Relationship Id="rId21" Type="http://schemas.openxmlformats.org/officeDocument/2006/relationships/image" Target="../media/image143.png"/><Relationship Id="rId7" Type="http://schemas.openxmlformats.org/officeDocument/2006/relationships/image" Target="../media/image130.jpeg"/><Relationship Id="rId12" Type="http://schemas.openxmlformats.org/officeDocument/2006/relationships/image" Target="../media/image135.png"/><Relationship Id="rId17" Type="http://schemas.openxmlformats.org/officeDocument/2006/relationships/image" Target="../media/image140.png"/><Relationship Id="rId2" Type="http://schemas.openxmlformats.org/officeDocument/2006/relationships/notesSlide" Target="../notesSlides/notesSlide7.xml"/><Relationship Id="rId16" Type="http://schemas.openxmlformats.org/officeDocument/2006/relationships/image" Target="../media/image139.png"/><Relationship Id="rId20" Type="http://schemas.openxmlformats.org/officeDocument/2006/relationships/image" Target="../media/image142.jpeg"/><Relationship Id="rId1" Type="http://schemas.openxmlformats.org/officeDocument/2006/relationships/slideLayout" Target="../slideLayouts/slideLayout3.xml"/><Relationship Id="rId6" Type="http://schemas.openxmlformats.org/officeDocument/2006/relationships/image" Target="../media/image129.png"/><Relationship Id="rId11" Type="http://schemas.openxmlformats.org/officeDocument/2006/relationships/image" Target="../media/image134.png"/><Relationship Id="rId5" Type="http://schemas.openxmlformats.org/officeDocument/2006/relationships/image" Target="../media/image128.png"/><Relationship Id="rId15" Type="http://schemas.openxmlformats.org/officeDocument/2006/relationships/image" Target="../media/image138.png"/><Relationship Id="rId23" Type="http://schemas.openxmlformats.org/officeDocument/2006/relationships/image" Target="../media/image145.png"/><Relationship Id="rId10" Type="http://schemas.openxmlformats.org/officeDocument/2006/relationships/image" Target="../media/image133.png"/><Relationship Id="rId19" Type="http://schemas.openxmlformats.org/officeDocument/2006/relationships/image" Target="../media/image48.png"/><Relationship Id="rId4" Type="http://schemas.openxmlformats.org/officeDocument/2006/relationships/image" Target="../media/image127.png"/><Relationship Id="rId9" Type="http://schemas.openxmlformats.org/officeDocument/2006/relationships/image" Target="../media/image132.png"/><Relationship Id="rId14" Type="http://schemas.openxmlformats.org/officeDocument/2006/relationships/image" Target="../media/image137.png"/><Relationship Id="rId22" Type="http://schemas.openxmlformats.org/officeDocument/2006/relationships/image" Target="../media/image144.png"/></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www.metaverse-standards.org/" TargetMode="External"/><Relationship Id="rId1" Type="http://schemas.openxmlformats.org/officeDocument/2006/relationships/slideLayout" Target="../slideLayouts/slideLayout3.xml"/><Relationship Id="rId5" Type="http://schemas.openxmlformats.org/officeDocument/2006/relationships/image" Target="../media/image146.png"/><Relationship Id="rId4" Type="http://schemas.microsoft.com/office/2017/06/relationships/model3d" Target="../media/model3d1.glb"/></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147.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18.jpg"/><Relationship Id="rId18" Type="http://schemas.openxmlformats.org/officeDocument/2006/relationships/image" Target="../media/image23.png"/><Relationship Id="rId26" Type="http://schemas.openxmlformats.org/officeDocument/2006/relationships/image" Target="../media/image31.png"/><Relationship Id="rId39" Type="http://schemas.openxmlformats.org/officeDocument/2006/relationships/image" Target="../media/image44.png"/><Relationship Id="rId3" Type="http://schemas.openxmlformats.org/officeDocument/2006/relationships/image" Target="../media/image8.png"/><Relationship Id="rId21" Type="http://schemas.openxmlformats.org/officeDocument/2006/relationships/image" Target="../media/image26.png"/><Relationship Id="rId34" Type="http://schemas.openxmlformats.org/officeDocument/2006/relationships/image" Target="../media/image39.png"/><Relationship Id="rId7" Type="http://schemas.openxmlformats.org/officeDocument/2006/relationships/image" Target="../media/image12.png"/><Relationship Id="rId12" Type="http://schemas.openxmlformats.org/officeDocument/2006/relationships/image" Target="../media/image17.png"/><Relationship Id="rId17" Type="http://schemas.openxmlformats.org/officeDocument/2006/relationships/image" Target="../media/image22.jpg"/><Relationship Id="rId25" Type="http://schemas.openxmlformats.org/officeDocument/2006/relationships/image" Target="../media/image30.png"/><Relationship Id="rId33" Type="http://schemas.openxmlformats.org/officeDocument/2006/relationships/image" Target="../media/image38.png"/><Relationship Id="rId38" Type="http://schemas.openxmlformats.org/officeDocument/2006/relationships/image" Target="../media/image43.png"/><Relationship Id="rId2" Type="http://schemas.openxmlformats.org/officeDocument/2006/relationships/notesSlide" Target="../notesSlides/notesSlide1.xml"/><Relationship Id="rId16" Type="http://schemas.openxmlformats.org/officeDocument/2006/relationships/image" Target="../media/image21.jpeg"/><Relationship Id="rId20" Type="http://schemas.openxmlformats.org/officeDocument/2006/relationships/image" Target="../media/image25.png"/><Relationship Id="rId29" Type="http://schemas.openxmlformats.org/officeDocument/2006/relationships/image" Target="../media/image34.png"/><Relationship Id="rId1" Type="http://schemas.openxmlformats.org/officeDocument/2006/relationships/slideLayout" Target="../slideLayouts/slideLayout6.xml"/><Relationship Id="rId6" Type="http://schemas.openxmlformats.org/officeDocument/2006/relationships/image" Target="../media/image11.png"/><Relationship Id="rId11" Type="http://schemas.openxmlformats.org/officeDocument/2006/relationships/image" Target="../media/image16.png"/><Relationship Id="rId24" Type="http://schemas.openxmlformats.org/officeDocument/2006/relationships/image" Target="../media/image29.png"/><Relationship Id="rId32" Type="http://schemas.openxmlformats.org/officeDocument/2006/relationships/image" Target="../media/image37.png"/><Relationship Id="rId37" Type="http://schemas.openxmlformats.org/officeDocument/2006/relationships/image" Target="../media/image42.png"/><Relationship Id="rId5" Type="http://schemas.openxmlformats.org/officeDocument/2006/relationships/image" Target="../media/image10.png"/><Relationship Id="rId15" Type="http://schemas.openxmlformats.org/officeDocument/2006/relationships/image" Target="../media/image20.png"/><Relationship Id="rId23" Type="http://schemas.openxmlformats.org/officeDocument/2006/relationships/image" Target="../media/image28.png"/><Relationship Id="rId28" Type="http://schemas.openxmlformats.org/officeDocument/2006/relationships/image" Target="../media/image33.png"/><Relationship Id="rId36" Type="http://schemas.openxmlformats.org/officeDocument/2006/relationships/image" Target="../media/image41.png"/><Relationship Id="rId10" Type="http://schemas.openxmlformats.org/officeDocument/2006/relationships/image" Target="../media/image15.png"/><Relationship Id="rId19" Type="http://schemas.openxmlformats.org/officeDocument/2006/relationships/image" Target="../media/image24.png"/><Relationship Id="rId31" Type="http://schemas.openxmlformats.org/officeDocument/2006/relationships/image" Target="../media/image36.png"/><Relationship Id="rId4" Type="http://schemas.openxmlformats.org/officeDocument/2006/relationships/image" Target="../media/image9.png"/><Relationship Id="rId9" Type="http://schemas.openxmlformats.org/officeDocument/2006/relationships/image" Target="../media/image14.png"/><Relationship Id="rId14" Type="http://schemas.openxmlformats.org/officeDocument/2006/relationships/image" Target="../media/image19.png"/><Relationship Id="rId22" Type="http://schemas.openxmlformats.org/officeDocument/2006/relationships/image" Target="../media/image27.png"/><Relationship Id="rId27" Type="http://schemas.openxmlformats.org/officeDocument/2006/relationships/image" Target="../media/image32.png"/><Relationship Id="rId30" Type="http://schemas.openxmlformats.org/officeDocument/2006/relationships/image" Target="../media/image35.png"/><Relationship Id="rId35" Type="http://schemas.openxmlformats.org/officeDocument/2006/relationships/image" Target="../media/image40.png"/></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xml"/><Relationship Id="rId1" Type="http://schemas.openxmlformats.org/officeDocument/2006/relationships/slideLayout" Target="../slideLayouts/slideLayout6.xml"/><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8" Type="http://schemas.openxmlformats.org/officeDocument/2006/relationships/image" Target="../media/image53.png"/><Relationship Id="rId13" Type="http://schemas.openxmlformats.org/officeDocument/2006/relationships/image" Target="../media/image58.png"/><Relationship Id="rId18" Type="http://schemas.openxmlformats.org/officeDocument/2006/relationships/image" Target="../media/image63.png"/><Relationship Id="rId26" Type="http://schemas.openxmlformats.org/officeDocument/2006/relationships/image" Target="../media/image71.png"/><Relationship Id="rId3" Type="http://schemas.openxmlformats.org/officeDocument/2006/relationships/image" Target="../media/image48.png"/><Relationship Id="rId21" Type="http://schemas.openxmlformats.org/officeDocument/2006/relationships/image" Target="../media/image66.png"/><Relationship Id="rId34" Type="http://schemas.openxmlformats.org/officeDocument/2006/relationships/image" Target="../media/image78.png"/><Relationship Id="rId7" Type="http://schemas.openxmlformats.org/officeDocument/2006/relationships/image" Target="../media/image52.png"/><Relationship Id="rId12" Type="http://schemas.openxmlformats.org/officeDocument/2006/relationships/image" Target="../media/image57.png"/><Relationship Id="rId17" Type="http://schemas.openxmlformats.org/officeDocument/2006/relationships/image" Target="../media/image62.png"/><Relationship Id="rId25" Type="http://schemas.openxmlformats.org/officeDocument/2006/relationships/image" Target="../media/image70.jpeg"/><Relationship Id="rId33" Type="http://schemas.openxmlformats.org/officeDocument/2006/relationships/image" Target="../media/image77.png"/><Relationship Id="rId38" Type="http://schemas.openxmlformats.org/officeDocument/2006/relationships/image" Target="../media/image82.png"/><Relationship Id="rId2" Type="http://schemas.openxmlformats.org/officeDocument/2006/relationships/image" Target="../media/image47.png"/><Relationship Id="rId16" Type="http://schemas.openxmlformats.org/officeDocument/2006/relationships/image" Target="../media/image61.png"/><Relationship Id="rId20" Type="http://schemas.openxmlformats.org/officeDocument/2006/relationships/image" Target="../media/image65.png"/><Relationship Id="rId29" Type="http://schemas.openxmlformats.org/officeDocument/2006/relationships/image" Target="../media/image74.png"/><Relationship Id="rId1" Type="http://schemas.openxmlformats.org/officeDocument/2006/relationships/slideLayout" Target="../slideLayouts/slideLayout6.xml"/><Relationship Id="rId6" Type="http://schemas.openxmlformats.org/officeDocument/2006/relationships/image" Target="../media/image51.png"/><Relationship Id="rId11" Type="http://schemas.openxmlformats.org/officeDocument/2006/relationships/image" Target="../media/image56.png"/><Relationship Id="rId24" Type="http://schemas.openxmlformats.org/officeDocument/2006/relationships/image" Target="../media/image69.png"/><Relationship Id="rId32" Type="http://schemas.openxmlformats.org/officeDocument/2006/relationships/image" Target="../media/image44.png"/><Relationship Id="rId37" Type="http://schemas.openxmlformats.org/officeDocument/2006/relationships/image" Target="../media/image81.png"/><Relationship Id="rId5" Type="http://schemas.openxmlformats.org/officeDocument/2006/relationships/image" Target="../media/image50.png"/><Relationship Id="rId15" Type="http://schemas.openxmlformats.org/officeDocument/2006/relationships/image" Target="../media/image60.png"/><Relationship Id="rId23" Type="http://schemas.openxmlformats.org/officeDocument/2006/relationships/image" Target="../media/image68.png"/><Relationship Id="rId28" Type="http://schemas.openxmlformats.org/officeDocument/2006/relationships/image" Target="../media/image73.png"/><Relationship Id="rId36" Type="http://schemas.openxmlformats.org/officeDocument/2006/relationships/image" Target="../media/image80.png"/><Relationship Id="rId10" Type="http://schemas.openxmlformats.org/officeDocument/2006/relationships/image" Target="../media/image55.png"/><Relationship Id="rId19" Type="http://schemas.openxmlformats.org/officeDocument/2006/relationships/image" Target="../media/image64.png"/><Relationship Id="rId31" Type="http://schemas.openxmlformats.org/officeDocument/2006/relationships/image" Target="../media/image76.png"/><Relationship Id="rId4" Type="http://schemas.openxmlformats.org/officeDocument/2006/relationships/image" Target="../media/image49.png"/><Relationship Id="rId9" Type="http://schemas.openxmlformats.org/officeDocument/2006/relationships/image" Target="../media/image54.jpeg"/><Relationship Id="rId14" Type="http://schemas.openxmlformats.org/officeDocument/2006/relationships/image" Target="../media/image59.png"/><Relationship Id="rId22" Type="http://schemas.openxmlformats.org/officeDocument/2006/relationships/image" Target="../media/image67.png"/><Relationship Id="rId27" Type="http://schemas.openxmlformats.org/officeDocument/2006/relationships/image" Target="../media/image72.png"/><Relationship Id="rId30" Type="http://schemas.openxmlformats.org/officeDocument/2006/relationships/image" Target="../media/image75.png"/><Relationship Id="rId35" Type="http://schemas.openxmlformats.org/officeDocument/2006/relationships/image" Target="../media/image79.png"/></Relationships>
</file>

<file path=ppt/slides/_rels/slide8.xml.rels><?xml version="1.0" encoding="UTF-8" standalone="yes"?>
<Relationships xmlns="http://schemas.openxmlformats.org/package/2006/relationships"><Relationship Id="rId8" Type="http://schemas.openxmlformats.org/officeDocument/2006/relationships/image" Target="../media/image89.png"/><Relationship Id="rId13" Type="http://schemas.openxmlformats.org/officeDocument/2006/relationships/image" Target="../media/image94.png"/><Relationship Id="rId3" Type="http://schemas.openxmlformats.org/officeDocument/2006/relationships/image" Target="../media/image84.png"/><Relationship Id="rId7" Type="http://schemas.openxmlformats.org/officeDocument/2006/relationships/image" Target="../media/image88.png"/><Relationship Id="rId12" Type="http://schemas.openxmlformats.org/officeDocument/2006/relationships/image" Target="../media/image93.png"/><Relationship Id="rId2" Type="http://schemas.openxmlformats.org/officeDocument/2006/relationships/image" Target="../media/image83.png"/><Relationship Id="rId1" Type="http://schemas.openxmlformats.org/officeDocument/2006/relationships/slideLayout" Target="../slideLayouts/slideLayout6.xml"/><Relationship Id="rId6" Type="http://schemas.openxmlformats.org/officeDocument/2006/relationships/image" Target="../media/image87.png"/><Relationship Id="rId11" Type="http://schemas.openxmlformats.org/officeDocument/2006/relationships/image" Target="../media/image92.png"/><Relationship Id="rId5" Type="http://schemas.openxmlformats.org/officeDocument/2006/relationships/image" Target="../media/image86.png"/><Relationship Id="rId10" Type="http://schemas.openxmlformats.org/officeDocument/2006/relationships/image" Target="../media/image91.png"/><Relationship Id="rId4" Type="http://schemas.openxmlformats.org/officeDocument/2006/relationships/image" Target="../media/image85.png"/><Relationship Id="rId9" Type="http://schemas.openxmlformats.org/officeDocument/2006/relationships/image" Target="../media/image90.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FFDFD9-8B2A-1C35-FAE7-B2CB070B8456}"/>
              </a:ext>
            </a:extLst>
          </p:cNvPr>
          <p:cNvSpPr>
            <a:spLocks noGrp="1"/>
          </p:cNvSpPr>
          <p:nvPr>
            <p:ph type="ctrTitle"/>
          </p:nvPr>
        </p:nvSpPr>
        <p:spPr>
          <a:xfrm>
            <a:off x="513992" y="1517966"/>
            <a:ext cx="7487008" cy="867930"/>
          </a:xfrm>
        </p:spPr>
        <p:txBody>
          <a:bodyPr/>
          <a:lstStyle/>
          <a:p>
            <a:r>
              <a:rPr lang="en" dirty="0"/>
              <a:t>Introduction to the </a:t>
            </a:r>
            <a:br>
              <a:rPr lang="en" dirty="0"/>
            </a:br>
            <a:r>
              <a:rPr lang="en" dirty="0"/>
              <a:t>METAVERSE STANDARDS FORUM</a:t>
            </a:r>
            <a:endParaRPr lang="en-GB" dirty="0"/>
          </a:p>
        </p:txBody>
      </p:sp>
      <p:sp>
        <p:nvSpPr>
          <p:cNvPr id="8" name="TextBox 7">
            <a:extLst>
              <a:ext uri="{FF2B5EF4-FFF2-40B4-BE49-F238E27FC236}">
                <a16:creationId xmlns:a16="http://schemas.microsoft.com/office/drawing/2014/main" id="{80796F52-7762-4487-9501-D53ADCCA7F28}"/>
              </a:ext>
            </a:extLst>
          </p:cNvPr>
          <p:cNvSpPr txBox="1"/>
          <p:nvPr/>
        </p:nvSpPr>
        <p:spPr>
          <a:xfrm>
            <a:off x="513992" y="809455"/>
            <a:ext cx="6402714" cy="646331"/>
          </a:xfrm>
          <a:prstGeom prst="rect">
            <a:avLst/>
          </a:prstGeom>
          <a:noFill/>
        </p:spPr>
        <p:txBody>
          <a:bodyPr wrap="square" rtlCol="0">
            <a:spAutoFit/>
          </a:bodyPr>
          <a:lstStyle/>
          <a:p>
            <a:r>
              <a:rPr lang="en-US" b="1" dirty="0">
                <a:latin typeface="Verdana" panose="020B0604030504040204" pitchFamily="34" charset="0"/>
                <a:ea typeface="Verdana" panose="020B0604030504040204" pitchFamily="34" charset="0"/>
              </a:rPr>
              <a:t>3GPP SA4#120-e							</a:t>
            </a:r>
            <a:r>
              <a:rPr lang="de-DE" dirty="0"/>
              <a:t>S4-220976</a:t>
            </a:r>
          </a:p>
          <a:p>
            <a:r>
              <a:rPr lang="de-DE" dirty="0"/>
              <a:t>E-meeting, August 17 - 26</a:t>
            </a:r>
            <a:endParaRPr lang="en-US" dirty="0"/>
          </a:p>
        </p:txBody>
      </p:sp>
      <p:pic>
        <p:nvPicPr>
          <p:cNvPr id="5" name="Picture 4" descr="A picture containing guitar&#10;&#10;Description automatically generated">
            <a:extLst>
              <a:ext uri="{FF2B5EF4-FFF2-40B4-BE49-F238E27FC236}">
                <a16:creationId xmlns:a16="http://schemas.microsoft.com/office/drawing/2014/main" id="{182D2A6B-B71B-14BF-0A43-6BB561C1C52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23887" y="2940148"/>
            <a:ext cx="7420114" cy="2069972"/>
          </a:xfrm>
          <a:prstGeom prst="rect">
            <a:avLst/>
          </a:prstGeom>
        </p:spPr>
      </p:pic>
      <p:sp>
        <p:nvSpPr>
          <p:cNvPr id="6" name="TextBox 5">
            <a:extLst>
              <a:ext uri="{FF2B5EF4-FFF2-40B4-BE49-F238E27FC236}">
                <a16:creationId xmlns:a16="http://schemas.microsoft.com/office/drawing/2014/main" id="{DC6843B9-A88A-94B7-DE23-5DE35BFB3E95}"/>
              </a:ext>
            </a:extLst>
          </p:cNvPr>
          <p:cNvSpPr txBox="1"/>
          <p:nvPr/>
        </p:nvSpPr>
        <p:spPr>
          <a:xfrm>
            <a:off x="513992" y="4157200"/>
            <a:ext cx="6402715" cy="646331"/>
          </a:xfrm>
          <a:prstGeom prst="rect">
            <a:avLst/>
          </a:prstGeom>
          <a:noFill/>
        </p:spPr>
        <p:txBody>
          <a:bodyPr wrap="none" rtlCol="0">
            <a:spAutoFit/>
          </a:bodyPr>
          <a:lstStyle/>
          <a:p>
            <a:r>
              <a:rPr lang="en-US" b="1" dirty="0">
                <a:latin typeface="Verdana" panose="020B0604030504040204" pitchFamily="34" charset="0"/>
                <a:ea typeface="Verdana" panose="020B0604030504040204" pitchFamily="34" charset="0"/>
              </a:rPr>
              <a:t>Neil Trevett, NVIDIA, Founder and Chair of MSF</a:t>
            </a:r>
            <a:br>
              <a:rPr lang="en-US" b="1" dirty="0">
                <a:latin typeface="Verdana" panose="020B0604030504040204" pitchFamily="34" charset="0"/>
                <a:ea typeface="Verdana" panose="020B0604030504040204" pitchFamily="34" charset="0"/>
              </a:rPr>
            </a:br>
            <a:r>
              <a:rPr lang="en-US" b="1" dirty="0">
                <a:latin typeface="Verdana" panose="020B0604030504040204" pitchFamily="34" charset="0"/>
                <a:ea typeface="Verdana" panose="020B0604030504040204" pitchFamily="34" charset="0"/>
              </a:rPr>
              <a:t>Thomas Stockhammer, Qualcomm Incorporated</a:t>
            </a:r>
          </a:p>
        </p:txBody>
      </p:sp>
      <mc:AlternateContent xmlns:mc="http://schemas.openxmlformats.org/markup-compatibility/2006">
        <mc:Choice xmlns:am3d="http://schemas.microsoft.com/office/drawing/2017/model3d" Requires="am3d">
          <p:graphicFrame>
            <p:nvGraphicFramePr>
              <p:cNvPr id="9" name="3D Model 8">
                <a:extLst>
                  <a:ext uri="{FF2B5EF4-FFF2-40B4-BE49-F238E27FC236}">
                    <a16:creationId xmlns:a16="http://schemas.microsoft.com/office/drawing/2014/main" id="{7E43651E-6376-B1B2-687D-CC4F5FA6F713}"/>
                  </a:ext>
                </a:extLst>
              </p:cNvPr>
              <p:cNvGraphicFramePr>
                <a:graphicFrameLocks noChangeAspect="1"/>
              </p:cNvGraphicFramePr>
              <p:nvPr/>
            </p:nvGraphicFramePr>
            <p:xfrm>
              <a:off x="6956561" y="303804"/>
              <a:ext cx="1929451" cy="1749967"/>
            </p:xfrm>
            <a:graphic>
              <a:graphicData uri="http://schemas.microsoft.com/office/drawing/2017/model3d">
                <am3d:model3d r:embed="rId3">
                  <am3d:spPr>
                    <a:xfrm>
                      <a:off x="0" y="0"/>
                      <a:ext cx="1929451" cy="1749967"/>
                    </a:xfrm>
                    <a:prstGeom prst="rect">
                      <a:avLst/>
                    </a:prstGeom>
                  </am3d:spPr>
                  <am3d:camera>
                    <am3d:pos x="0" y="0" z="63724651"/>
                    <am3d:up dx="0" dy="36000000" dz="0"/>
                    <am3d:lookAt x="0" y="0" z="0"/>
                    <am3d:perspective fov="2700000"/>
                  </am3d:camera>
                  <am3d:trans>
                    <am3d:meterPerModelUnit n="240750" d="1000000"/>
                    <am3d:preTrans dx="0" dy="-556093" dz="17280"/>
                    <am3d:scale>
                      <am3d:sx n="1000000" d="1000000"/>
                      <am3d:sy n="1000000" d="1000000"/>
                      <am3d:sz n="1000000" d="1000000"/>
                    </am3d:scale>
                    <am3d:rot/>
                    <am3d:postTrans dx="0" dy="0" dz="0"/>
                  </am3d:trans>
                  <am3d:raster rName="Office3DRenderer" rVer="16.0.8326">
                    <am3d:blip r:embed="rId4"/>
                  </am3d:raster>
                  <am3d:objViewport viewportSz="2737128"/>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9" name="3D Model 8">
                <a:extLst>
                  <a:ext uri="{FF2B5EF4-FFF2-40B4-BE49-F238E27FC236}">
                    <a16:creationId xmlns:a16="http://schemas.microsoft.com/office/drawing/2014/main" id="{7E43651E-6376-B1B2-687D-CC4F5FA6F713}"/>
                  </a:ext>
                </a:extLst>
              </p:cNvPr>
              <p:cNvPicPr>
                <a:picLocks noGrp="1" noRot="1" noChangeAspect="1" noMove="1" noResize="1" noEditPoints="1" noAdjustHandles="1" noChangeArrowheads="1" noChangeShapeType="1" noCrop="1"/>
              </p:cNvPicPr>
              <p:nvPr/>
            </p:nvPicPr>
            <p:blipFill>
              <a:blip r:embed="rId4"/>
              <a:stretch>
                <a:fillRect/>
              </a:stretch>
            </p:blipFill>
            <p:spPr>
              <a:xfrm>
                <a:off x="6956561" y="303804"/>
                <a:ext cx="1929451" cy="1749967"/>
              </a:xfrm>
              <a:prstGeom prst="rect">
                <a:avLst/>
              </a:prstGeom>
            </p:spPr>
          </p:pic>
        </mc:Fallback>
      </mc:AlternateContent>
    </p:spTree>
    <p:extLst>
      <p:ext uri="{BB962C8B-B14F-4D97-AF65-F5344CB8AC3E}">
        <p14:creationId xmlns:p14="http://schemas.microsoft.com/office/powerpoint/2010/main" val="19430948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mph" presetSubtype="128" repeatCount="indefinite" fill="hold" nodeType="withEffect">
                                  <p:stCondLst>
                                    <p:cond delay="0"/>
                                  </p:stCondLst>
                                  <p:childTnLst>
                                    <p:animRot by="21600000">
                                      <p:cBhvr>
                                        <p:cTn id="6" dur="10000" fill="hold"/>
                                        <p:tgtEl>
                                          <p:spTgt spid="9"/>
                                        </p:tgtEl>
                                        <p:attrNameLst>
                                          <p:attrName>3d.view.rotation.y</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C04199-D97C-38AD-C7AD-B469E0E4B6D3}"/>
              </a:ext>
            </a:extLst>
          </p:cNvPr>
          <p:cNvSpPr>
            <a:spLocks noGrp="1"/>
          </p:cNvSpPr>
          <p:nvPr>
            <p:ph type="title"/>
          </p:nvPr>
        </p:nvSpPr>
        <p:spPr>
          <a:xfrm>
            <a:off x="380144" y="288312"/>
            <a:ext cx="8368300" cy="369332"/>
          </a:xfrm>
        </p:spPr>
        <p:txBody>
          <a:bodyPr/>
          <a:lstStyle/>
          <a:p>
            <a:r>
              <a:rPr lang="en-GB" dirty="0"/>
              <a:t>Standards Developing Organizations in the Forum</a:t>
            </a:r>
          </a:p>
        </p:txBody>
      </p:sp>
      <p:sp>
        <p:nvSpPr>
          <p:cNvPr id="4" name="Content Placeholder 3">
            <a:extLst>
              <a:ext uri="{FF2B5EF4-FFF2-40B4-BE49-F238E27FC236}">
                <a16:creationId xmlns:a16="http://schemas.microsoft.com/office/drawing/2014/main" id="{41AB5CC3-2761-15AA-DF1D-CBB0083BCF9D}"/>
              </a:ext>
            </a:extLst>
          </p:cNvPr>
          <p:cNvSpPr>
            <a:spLocks noGrp="1"/>
          </p:cNvSpPr>
          <p:nvPr>
            <p:ph idx="1"/>
          </p:nvPr>
        </p:nvSpPr>
        <p:spPr>
          <a:xfrm>
            <a:off x="380143" y="739740"/>
            <a:ext cx="8368301" cy="1140576"/>
          </a:xfrm>
        </p:spPr>
        <p:txBody>
          <a:bodyPr>
            <a:normAutofit/>
          </a:bodyPr>
          <a:lstStyle/>
          <a:p>
            <a:r>
              <a:rPr lang="en-GB" dirty="0"/>
              <a:t>Let us know if your organization is a Standards Developing Organizations (SDO) and not included here!</a:t>
            </a:r>
          </a:p>
          <a:p>
            <a:pPr lvl="1"/>
            <a:r>
              <a:rPr lang="en-GB" dirty="0"/>
              <a:t>Criteria – Multiple members, Standards produced under multi-company governance</a:t>
            </a:r>
          </a:p>
          <a:p>
            <a:r>
              <a:rPr lang="en-GB" dirty="0"/>
              <a:t>Suggestions welcomed for additional SDOs we should invite to the Forum!</a:t>
            </a:r>
          </a:p>
        </p:txBody>
      </p:sp>
      <p:grpSp>
        <p:nvGrpSpPr>
          <p:cNvPr id="71" name="Group 70">
            <a:extLst>
              <a:ext uri="{FF2B5EF4-FFF2-40B4-BE49-F238E27FC236}">
                <a16:creationId xmlns:a16="http://schemas.microsoft.com/office/drawing/2014/main" id="{590EC816-7141-2B59-4C18-BB84ADAAE406}"/>
              </a:ext>
            </a:extLst>
          </p:cNvPr>
          <p:cNvGrpSpPr/>
          <p:nvPr/>
        </p:nvGrpSpPr>
        <p:grpSpPr>
          <a:xfrm>
            <a:off x="5693597" y="3527386"/>
            <a:ext cx="1733510" cy="939266"/>
            <a:chOff x="566982" y="1537949"/>
            <a:chExt cx="1733510" cy="939266"/>
          </a:xfrm>
        </p:grpSpPr>
        <p:pic>
          <p:nvPicPr>
            <p:cNvPr id="72" name="Google Shape;174;p27">
              <a:extLst>
                <a:ext uri="{FF2B5EF4-FFF2-40B4-BE49-F238E27FC236}">
                  <a16:creationId xmlns:a16="http://schemas.microsoft.com/office/drawing/2014/main" id="{5ACEF36A-E29D-B592-9E69-006A179CE909}"/>
                </a:ext>
              </a:extLst>
            </p:cNvPr>
            <p:cNvPicPr preferRelativeResize="0"/>
            <p:nvPr/>
          </p:nvPicPr>
          <p:blipFill rotWithShape="1">
            <a:blip r:embed="rId2" cstate="hqprint">
              <a:alphaModFix/>
              <a:extLst>
                <a:ext uri="{28A0092B-C50C-407E-A947-70E740481C1C}">
                  <a14:useLocalDpi xmlns:a14="http://schemas.microsoft.com/office/drawing/2010/main"/>
                </a:ext>
              </a:extLst>
            </a:blip>
            <a:srcRect/>
            <a:stretch/>
          </p:blipFill>
          <p:spPr>
            <a:xfrm>
              <a:off x="1143551" y="1537949"/>
              <a:ext cx="580373" cy="351521"/>
            </a:xfrm>
            <a:prstGeom prst="rect">
              <a:avLst/>
            </a:prstGeom>
            <a:noFill/>
            <a:ln>
              <a:noFill/>
            </a:ln>
          </p:spPr>
        </p:pic>
        <p:sp>
          <p:nvSpPr>
            <p:cNvPr id="73" name="Google Shape;175;p27">
              <a:extLst>
                <a:ext uri="{FF2B5EF4-FFF2-40B4-BE49-F238E27FC236}">
                  <a16:creationId xmlns:a16="http://schemas.microsoft.com/office/drawing/2014/main" id="{2DA754AD-EDC3-7501-7180-F2B31902C465}"/>
                </a:ext>
              </a:extLst>
            </p:cNvPr>
            <p:cNvSpPr txBox="1"/>
            <p:nvPr/>
          </p:nvSpPr>
          <p:spPr>
            <a:xfrm>
              <a:off x="797052" y="1946580"/>
              <a:ext cx="1273371" cy="259633"/>
            </a:xfrm>
            <a:prstGeom prst="roundRect">
              <a:avLst>
                <a:gd name="adj" fmla="val 50000"/>
              </a:avLst>
            </a:prstGeom>
            <a:solidFill>
              <a:schemeClr val="accent5">
                <a:lumMod val="20000"/>
                <a:lumOff val="80000"/>
              </a:schemeClr>
            </a:solidFill>
            <a:ln>
              <a:noFill/>
            </a:ln>
          </p:spPr>
          <p:txBody>
            <a:bodyPr spcFirstLastPara="1" wrap="square" lIns="68569" tIns="34275" rIns="68569" bIns="34275" anchor="t" anchorCtr="0">
              <a:spAutoFit/>
            </a:bodyPr>
            <a:lstStyle/>
            <a:p>
              <a:pPr algn="ctr"/>
              <a:r>
                <a:rPr lang="en" sz="750" dirty="0">
                  <a:solidFill>
                    <a:schemeClr val="tx1">
                      <a:lumMod val="95000"/>
                      <a:lumOff val="5000"/>
                    </a:schemeClr>
                  </a:solidFill>
                  <a:latin typeface="Verdana" panose="020B0604030504040204" pitchFamily="34" charset="0"/>
                  <a:ea typeface="Verdana" panose="020B0604030504040204" pitchFamily="34" charset="0"/>
                  <a:cs typeface="Tahoma" panose="020B0604030504040204" pitchFamily="34" charset="0"/>
                  <a:sym typeface="Trebuchet MS"/>
                </a:rPr>
                <a:t>Web Standards</a:t>
              </a:r>
              <a:endParaRPr sz="750" dirty="0">
                <a:solidFill>
                  <a:schemeClr val="tx1">
                    <a:lumMod val="95000"/>
                    <a:lumOff val="5000"/>
                  </a:schemeClr>
                </a:solidFill>
                <a:latin typeface="Verdana" panose="020B0604030504040204" pitchFamily="34" charset="0"/>
                <a:ea typeface="Verdana" panose="020B0604030504040204" pitchFamily="34" charset="0"/>
                <a:cs typeface="Tahoma" panose="020B0604030504040204" pitchFamily="34" charset="0"/>
              </a:endParaRPr>
            </a:p>
          </p:txBody>
        </p:sp>
        <p:grpSp>
          <p:nvGrpSpPr>
            <p:cNvPr id="74" name="Group 73">
              <a:extLst>
                <a:ext uri="{FF2B5EF4-FFF2-40B4-BE49-F238E27FC236}">
                  <a16:creationId xmlns:a16="http://schemas.microsoft.com/office/drawing/2014/main" id="{692DC193-7664-3078-AC68-F3D791A3F317}"/>
                </a:ext>
              </a:extLst>
            </p:cNvPr>
            <p:cNvGrpSpPr/>
            <p:nvPr/>
          </p:nvGrpSpPr>
          <p:grpSpPr>
            <a:xfrm>
              <a:off x="566982" y="2244416"/>
              <a:ext cx="1733510" cy="232799"/>
              <a:chOff x="738206" y="3957617"/>
              <a:chExt cx="2569716" cy="345096"/>
            </a:xfrm>
          </p:grpSpPr>
          <p:sp>
            <p:nvSpPr>
              <p:cNvPr id="75" name="Google Shape;182;p27">
                <a:extLst>
                  <a:ext uri="{FF2B5EF4-FFF2-40B4-BE49-F238E27FC236}">
                    <a16:creationId xmlns:a16="http://schemas.microsoft.com/office/drawing/2014/main" id="{9A431347-7708-2071-8E47-5CE69F93AEE6}"/>
                  </a:ext>
                </a:extLst>
              </p:cNvPr>
              <p:cNvSpPr txBox="1"/>
              <p:nvPr/>
            </p:nvSpPr>
            <p:spPr>
              <a:xfrm>
                <a:off x="1843647" y="3957617"/>
                <a:ext cx="1464275" cy="271988"/>
              </a:xfrm>
              <a:prstGeom prst="rect">
                <a:avLst/>
              </a:prstGeom>
              <a:noFill/>
              <a:ln>
                <a:noFill/>
              </a:ln>
            </p:spPr>
            <p:txBody>
              <a:bodyPr spcFirstLastPara="1" wrap="square" lIns="68569" tIns="34275" rIns="68569" bIns="34275" anchor="t" anchorCtr="0">
                <a:spAutoFit/>
              </a:bodyPr>
              <a:lstStyle/>
              <a:p>
                <a:pPr algn="ctr">
                  <a:lnSpc>
                    <a:spcPct val="99000"/>
                  </a:lnSpc>
                </a:pPr>
                <a:r>
                  <a:rPr lang="en-US" sz="750" dirty="0">
                    <a:solidFill>
                      <a:schemeClr val="dk2"/>
                    </a:solidFill>
                    <a:latin typeface="Verdana" panose="020B0604030504040204" pitchFamily="34" charset="0"/>
                    <a:ea typeface="Verdana" panose="020B0604030504040204" pitchFamily="34" charset="0"/>
                    <a:cs typeface="Tahoma" panose="020B0604030504040204" pitchFamily="34" charset="0"/>
                    <a:sym typeface="Trebuchet MS"/>
                  </a:rPr>
                  <a:t>Immersive Web</a:t>
                </a:r>
                <a:endParaRPr lang="en-US" sz="750" dirty="0">
                  <a:latin typeface="Verdana" panose="020B0604030504040204" pitchFamily="34" charset="0"/>
                  <a:ea typeface="Verdana" panose="020B0604030504040204" pitchFamily="34" charset="0"/>
                  <a:cs typeface="Tahoma" panose="020B0604030504040204" pitchFamily="34" charset="0"/>
                </a:endParaRPr>
              </a:p>
            </p:txBody>
          </p:sp>
          <p:pic>
            <p:nvPicPr>
              <p:cNvPr id="76" name="Picture 75">
                <a:extLst>
                  <a:ext uri="{FF2B5EF4-FFF2-40B4-BE49-F238E27FC236}">
                    <a16:creationId xmlns:a16="http://schemas.microsoft.com/office/drawing/2014/main" id="{8F486947-057A-86D3-B0C4-D192BEB6AFD2}"/>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1147599" y="3990500"/>
                <a:ext cx="818582" cy="213501"/>
              </a:xfrm>
              <a:prstGeom prst="rect">
                <a:avLst/>
              </a:prstGeom>
            </p:spPr>
          </p:pic>
          <p:pic>
            <p:nvPicPr>
              <p:cNvPr id="77" name="Picture 2" descr="WebGPU logo/mark? · Issue #14 · gpuweb/admin · GitHub">
                <a:extLst>
                  <a:ext uri="{FF2B5EF4-FFF2-40B4-BE49-F238E27FC236}">
                    <a16:creationId xmlns:a16="http://schemas.microsoft.com/office/drawing/2014/main" id="{0DD06924-AAB7-0450-970C-1B0EDD7292B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8206" y="3957617"/>
                <a:ext cx="345096" cy="345096"/>
              </a:xfrm>
              <a:prstGeom prst="rect">
                <a:avLst/>
              </a:prstGeom>
              <a:noFill/>
              <a:extLst>
                <a:ext uri="{909E8E84-426E-40DD-AFC4-6F175D3DCCD1}">
                  <a14:hiddenFill xmlns:a14="http://schemas.microsoft.com/office/drawing/2010/main">
                    <a:solidFill>
                      <a:srgbClr val="FFFFFF"/>
                    </a:solidFill>
                  </a14:hiddenFill>
                </a:ext>
              </a:extLst>
            </p:spPr>
          </p:pic>
        </p:grpSp>
      </p:grpSp>
      <p:grpSp>
        <p:nvGrpSpPr>
          <p:cNvPr id="78" name="Group 77">
            <a:extLst>
              <a:ext uri="{FF2B5EF4-FFF2-40B4-BE49-F238E27FC236}">
                <a16:creationId xmlns:a16="http://schemas.microsoft.com/office/drawing/2014/main" id="{626D6AD7-71AC-55B0-C127-B4EB91F18583}"/>
              </a:ext>
            </a:extLst>
          </p:cNvPr>
          <p:cNvGrpSpPr/>
          <p:nvPr/>
        </p:nvGrpSpPr>
        <p:grpSpPr>
          <a:xfrm>
            <a:off x="3366363" y="3629543"/>
            <a:ext cx="832057" cy="707101"/>
            <a:chOff x="7482263" y="2536631"/>
            <a:chExt cx="832057" cy="707101"/>
          </a:xfrm>
        </p:grpSpPr>
        <p:pic>
          <p:nvPicPr>
            <p:cNvPr id="79" name="Google Shape;156;p26">
              <a:extLst>
                <a:ext uri="{FF2B5EF4-FFF2-40B4-BE49-F238E27FC236}">
                  <a16:creationId xmlns:a16="http://schemas.microsoft.com/office/drawing/2014/main" id="{027D03C0-4FA0-68CF-2AA5-A53C90770656}"/>
                </a:ext>
              </a:extLst>
            </p:cNvPr>
            <p:cNvPicPr preferRelativeResize="0"/>
            <p:nvPr/>
          </p:nvPicPr>
          <p:blipFill rotWithShape="1">
            <a:blip r:embed="rId5" cstate="hqprint">
              <a:alphaModFix/>
              <a:extLst>
                <a:ext uri="{28A0092B-C50C-407E-A947-70E740481C1C}">
                  <a14:useLocalDpi xmlns:a14="http://schemas.microsoft.com/office/drawing/2010/main"/>
                </a:ext>
              </a:extLst>
            </a:blip>
            <a:srcRect t="21707" b="20098"/>
            <a:stretch/>
          </p:blipFill>
          <p:spPr>
            <a:xfrm>
              <a:off x="7482263" y="2536631"/>
              <a:ext cx="832057" cy="484215"/>
            </a:xfrm>
            <a:prstGeom prst="rect">
              <a:avLst/>
            </a:prstGeom>
            <a:noFill/>
            <a:ln>
              <a:noFill/>
            </a:ln>
          </p:spPr>
        </p:pic>
        <p:sp>
          <p:nvSpPr>
            <p:cNvPr id="80" name="Google Shape;163;p27">
              <a:extLst>
                <a:ext uri="{FF2B5EF4-FFF2-40B4-BE49-F238E27FC236}">
                  <a16:creationId xmlns:a16="http://schemas.microsoft.com/office/drawing/2014/main" id="{82B81174-FB46-541D-F54E-EA0BA3C828BD}"/>
                </a:ext>
              </a:extLst>
            </p:cNvPr>
            <p:cNvSpPr txBox="1"/>
            <p:nvPr/>
          </p:nvSpPr>
          <p:spPr>
            <a:xfrm>
              <a:off x="7522547" y="2973279"/>
              <a:ext cx="751488" cy="270453"/>
            </a:xfrm>
            <a:prstGeom prst="roundRect">
              <a:avLst>
                <a:gd name="adj" fmla="val 50000"/>
              </a:avLst>
            </a:prstGeom>
            <a:solidFill>
              <a:schemeClr val="accent5">
                <a:lumMod val="20000"/>
                <a:lumOff val="80000"/>
              </a:schemeClr>
            </a:solidFill>
            <a:ln>
              <a:noFill/>
            </a:ln>
          </p:spPr>
          <p:txBody>
            <a:bodyPr spcFirstLastPara="1" wrap="square" lIns="68569" tIns="34275" rIns="68569" bIns="34275" anchor="t" anchorCtr="0">
              <a:spAutoFit/>
            </a:bodyPr>
            <a:lstStyle/>
            <a:p>
              <a:pPr algn="ctr"/>
              <a:r>
                <a:rPr lang="en-US" sz="800" dirty="0">
                  <a:solidFill>
                    <a:schemeClr val="tx1">
                      <a:lumMod val="95000"/>
                      <a:lumOff val="5000"/>
                    </a:schemeClr>
                  </a:solidFill>
                  <a:latin typeface="Verdana" panose="020B0604030504040204" pitchFamily="34" charset="0"/>
                  <a:ea typeface="Verdana" panose="020B0604030504040204" pitchFamily="34" charset="0"/>
                  <a:cs typeface="Tahoma" panose="020B0604030504040204" pitchFamily="34" charset="0"/>
                </a:rPr>
                <a:t>Avatars</a:t>
              </a:r>
              <a:endParaRPr sz="750" dirty="0">
                <a:solidFill>
                  <a:schemeClr val="tx1">
                    <a:lumMod val="95000"/>
                    <a:lumOff val="5000"/>
                  </a:schemeClr>
                </a:solidFill>
                <a:latin typeface="Verdana" panose="020B0604030504040204" pitchFamily="34" charset="0"/>
                <a:ea typeface="Verdana" panose="020B0604030504040204" pitchFamily="34" charset="0"/>
                <a:cs typeface="Tahoma" panose="020B0604030504040204" pitchFamily="34" charset="0"/>
              </a:endParaRPr>
            </a:p>
          </p:txBody>
        </p:sp>
      </p:grpSp>
      <p:grpSp>
        <p:nvGrpSpPr>
          <p:cNvPr id="81" name="Group 80">
            <a:extLst>
              <a:ext uri="{FF2B5EF4-FFF2-40B4-BE49-F238E27FC236}">
                <a16:creationId xmlns:a16="http://schemas.microsoft.com/office/drawing/2014/main" id="{8AFF19B8-BDC5-EE31-9F14-C9113D7D5403}"/>
              </a:ext>
            </a:extLst>
          </p:cNvPr>
          <p:cNvGrpSpPr/>
          <p:nvPr/>
        </p:nvGrpSpPr>
        <p:grpSpPr>
          <a:xfrm>
            <a:off x="4370295" y="3676111"/>
            <a:ext cx="1151427" cy="641816"/>
            <a:chOff x="2602135" y="3630056"/>
            <a:chExt cx="1151427" cy="641816"/>
          </a:xfrm>
        </p:grpSpPr>
        <p:pic>
          <p:nvPicPr>
            <p:cNvPr id="82" name="Google Shape;150;p26">
              <a:extLst>
                <a:ext uri="{FF2B5EF4-FFF2-40B4-BE49-F238E27FC236}">
                  <a16:creationId xmlns:a16="http://schemas.microsoft.com/office/drawing/2014/main" id="{FBADB560-D2FF-D029-06DD-6076BCE463FB}"/>
                </a:ext>
              </a:extLst>
            </p:cNvPr>
            <p:cNvPicPr preferRelativeResize="0"/>
            <p:nvPr/>
          </p:nvPicPr>
          <p:blipFill rotWithShape="1">
            <a:blip r:embed="rId6">
              <a:alphaModFix/>
            </a:blip>
            <a:srcRect/>
            <a:stretch/>
          </p:blipFill>
          <p:spPr>
            <a:xfrm>
              <a:off x="2602135" y="3630056"/>
              <a:ext cx="1151427" cy="358353"/>
            </a:xfrm>
            <a:prstGeom prst="rect">
              <a:avLst/>
            </a:prstGeom>
            <a:noFill/>
            <a:ln>
              <a:noFill/>
            </a:ln>
          </p:spPr>
        </p:pic>
        <p:sp>
          <p:nvSpPr>
            <p:cNvPr id="83" name="Google Shape;163;p27">
              <a:extLst>
                <a:ext uri="{FF2B5EF4-FFF2-40B4-BE49-F238E27FC236}">
                  <a16:creationId xmlns:a16="http://schemas.microsoft.com/office/drawing/2014/main" id="{C1292E9D-43AB-E5EB-BE36-A4714ECB79FB}"/>
                </a:ext>
              </a:extLst>
            </p:cNvPr>
            <p:cNvSpPr txBox="1"/>
            <p:nvPr/>
          </p:nvSpPr>
          <p:spPr>
            <a:xfrm>
              <a:off x="2703514" y="4001419"/>
              <a:ext cx="948671" cy="270453"/>
            </a:xfrm>
            <a:prstGeom prst="roundRect">
              <a:avLst>
                <a:gd name="adj" fmla="val 50000"/>
              </a:avLst>
            </a:prstGeom>
            <a:solidFill>
              <a:schemeClr val="accent5">
                <a:lumMod val="20000"/>
                <a:lumOff val="80000"/>
              </a:schemeClr>
            </a:solidFill>
            <a:ln>
              <a:noFill/>
            </a:ln>
          </p:spPr>
          <p:txBody>
            <a:bodyPr spcFirstLastPara="1" wrap="square" lIns="68569" tIns="34275" rIns="68569" bIns="34275" anchor="t" anchorCtr="0">
              <a:spAutoFit/>
            </a:bodyPr>
            <a:lstStyle/>
            <a:p>
              <a:pPr algn="ctr"/>
              <a:r>
                <a:rPr lang="en-US" sz="800" dirty="0">
                  <a:solidFill>
                    <a:schemeClr val="tx1">
                      <a:lumMod val="95000"/>
                      <a:lumOff val="5000"/>
                    </a:schemeClr>
                  </a:solidFill>
                  <a:latin typeface="Verdana" panose="020B0604030504040204" pitchFamily="34" charset="0"/>
                  <a:ea typeface="Verdana" panose="020B0604030504040204" pitchFamily="34" charset="0"/>
                  <a:cs typeface="Tahoma" panose="020B0604030504040204" pitchFamily="34" charset="0"/>
                </a:rPr>
                <a:t>X3D</a:t>
              </a:r>
              <a:endParaRPr sz="750" dirty="0">
                <a:solidFill>
                  <a:schemeClr val="tx1">
                    <a:lumMod val="95000"/>
                    <a:lumOff val="5000"/>
                  </a:schemeClr>
                </a:solidFill>
                <a:latin typeface="Verdana" panose="020B0604030504040204" pitchFamily="34" charset="0"/>
                <a:ea typeface="Verdana" panose="020B0604030504040204" pitchFamily="34" charset="0"/>
                <a:cs typeface="Tahoma" panose="020B0604030504040204" pitchFamily="34" charset="0"/>
              </a:endParaRPr>
            </a:p>
          </p:txBody>
        </p:sp>
      </p:grpSp>
      <p:grpSp>
        <p:nvGrpSpPr>
          <p:cNvPr id="84" name="Group 83">
            <a:extLst>
              <a:ext uri="{FF2B5EF4-FFF2-40B4-BE49-F238E27FC236}">
                <a16:creationId xmlns:a16="http://schemas.microsoft.com/office/drawing/2014/main" id="{2B66A86E-8E29-FCBA-CAB8-CD62BB0C5B8A}"/>
              </a:ext>
            </a:extLst>
          </p:cNvPr>
          <p:cNvGrpSpPr/>
          <p:nvPr/>
        </p:nvGrpSpPr>
        <p:grpSpPr>
          <a:xfrm>
            <a:off x="7598984" y="3561292"/>
            <a:ext cx="1330113" cy="871454"/>
            <a:chOff x="7233235" y="1490999"/>
            <a:chExt cx="1330113" cy="871454"/>
          </a:xfrm>
        </p:grpSpPr>
        <p:pic>
          <p:nvPicPr>
            <p:cNvPr id="85" name="Picture 2" descr="AWE USA 2021 - XR Safety Initiative">
              <a:extLst>
                <a:ext uri="{FF2B5EF4-FFF2-40B4-BE49-F238E27FC236}">
                  <a16:creationId xmlns:a16="http://schemas.microsoft.com/office/drawing/2014/main" id="{9943F389-EEA4-BBD5-CC2C-51BD662252BC}"/>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521838" y="1490999"/>
              <a:ext cx="752906" cy="423509"/>
            </a:xfrm>
            <a:prstGeom prst="rect">
              <a:avLst/>
            </a:prstGeom>
            <a:noFill/>
            <a:extLst>
              <a:ext uri="{909E8E84-426E-40DD-AFC4-6F175D3DCCD1}">
                <a14:hiddenFill xmlns:a14="http://schemas.microsoft.com/office/drawing/2010/main">
                  <a:solidFill>
                    <a:srgbClr val="FFFFFF"/>
                  </a:solidFill>
                </a14:hiddenFill>
              </a:ext>
            </a:extLst>
          </p:spPr>
        </p:pic>
        <p:sp>
          <p:nvSpPr>
            <p:cNvPr id="86" name="Google Shape;163;p27">
              <a:extLst>
                <a:ext uri="{FF2B5EF4-FFF2-40B4-BE49-F238E27FC236}">
                  <a16:creationId xmlns:a16="http://schemas.microsoft.com/office/drawing/2014/main" id="{854DC6B0-8EFB-2526-DAF2-C2D04F4D9B8F}"/>
                </a:ext>
              </a:extLst>
            </p:cNvPr>
            <p:cNvSpPr txBox="1"/>
            <p:nvPr/>
          </p:nvSpPr>
          <p:spPr>
            <a:xfrm>
              <a:off x="7233235" y="1940523"/>
              <a:ext cx="1330113" cy="421930"/>
            </a:xfrm>
            <a:prstGeom prst="roundRect">
              <a:avLst>
                <a:gd name="adj" fmla="val 50000"/>
              </a:avLst>
            </a:prstGeom>
            <a:solidFill>
              <a:schemeClr val="accent5">
                <a:lumMod val="20000"/>
                <a:lumOff val="80000"/>
              </a:schemeClr>
            </a:solidFill>
            <a:ln>
              <a:noFill/>
            </a:ln>
          </p:spPr>
          <p:txBody>
            <a:bodyPr spcFirstLastPara="1" wrap="square" lIns="68569" tIns="34275" rIns="68569" bIns="34275" anchor="t" anchorCtr="0">
              <a:spAutoFit/>
            </a:bodyPr>
            <a:lstStyle/>
            <a:p>
              <a:pPr algn="ctr"/>
              <a:r>
                <a:rPr lang="en-US" sz="750" dirty="0">
                  <a:solidFill>
                    <a:schemeClr val="tx1">
                      <a:lumMod val="95000"/>
                      <a:lumOff val="5000"/>
                    </a:schemeClr>
                  </a:solidFill>
                  <a:latin typeface="Verdana" panose="020B0604030504040204" pitchFamily="34" charset="0"/>
                  <a:ea typeface="Verdana" panose="020B0604030504040204" pitchFamily="34" charset="0"/>
                  <a:cs typeface="Tahoma" panose="020B0604030504040204" pitchFamily="34" charset="0"/>
                </a:rPr>
                <a:t>XRSI Privacy and Safety Framework</a:t>
              </a:r>
              <a:endParaRPr sz="750" dirty="0">
                <a:solidFill>
                  <a:schemeClr val="tx1">
                    <a:lumMod val="95000"/>
                    <a:lumOff val="5000"/>
                  </a:schemeClr>
                </a:solidFill>
                <a:latin typeface="Verdana" panose="020B0604030504040204" pitchFamily="34" charset="0"/>
                <a:ea typeface="Verdana" panose="020B0604030504040204" pitchFamily="34" charset="0"/>
                <a:cs typeface="Tahoma" panose="020B0604030504040204" pitchFamily="34" charset="0"/>
              </a:endParaRPr>
            </a:p>
          </p:txBody>
        </p:sp>
      </p:grpSp>
      <p:grpSp>
        <p:nvGrpSpPr>
          <p:cNvPr id="87" name="Group 86">
            <a:extLst>
              <a:ext uri="{FF2B5EF4-FFF2-40B4-BE49-F238E27FC236}">
                <a16:creationId xmlns:a16="http://schemas.microsoft.com/office/drawing/2014/main" id="{B79C048D-3AA7-F02C-FBD3-E08D6F4D534C}"/>
              </a:ext>
            </a:extLst>
          </p:cNvPr>
          <p:cNvGrpSpPr/>
          <p:nvPr/>
        </p:nvGrpSpPr>
        <p:grpSpPr>
          <a:xfrm>
            <a:off x="1969574" y="3567946"/>
            <a:ext cx="1224914" cy="858146"/>
            <a:chOff x="7285835" y="3413724"/>
            <a:chExt cx="1224914" cy="858146"/>
          </a:xfrm>
        </p:grpSpPr>
        <p:pic>
          <p:nvPicPr>
            <p:cNvPr id="88" name="Picture 2" descr="Technology Leaders Establish the Volumetric Format Association - Volumetric  Format Association">
              <a:extLst>
                <a:ext uri="{FF2B5EF4-FFF2-40B4-BE49-F238E27FC236}">
                  <a16:creationId xmlns:a16="http://schemas.microsoft.com/office/drawing/2014/main" id="{D3FEA522-8773-A8CA-9C2A-55847546E0CE}"/>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450082" y="3413724"/>
              <a:ext cx="896419" cy="608633"/>
            </a:xfrm>
            <a:prstGeom prst="rect">
              <a:avLst/>
            </a:prstGeom>
            <a:noFill/>
            <a:extLst>
              <a:ext uri="{909E8E84-426E-40DD-AFC4-6F175D3DCCD1}">
                <a14:hiddenFill xmlns:a14="http://schemas.microsoft.com/office/drawing/2010/main">
                  <a:solidFill>
                    <a:srgbClr val="FFFFFF"/>
                  </a:solidFill>
                </a14:hiddenFill>
              </a:ext>
            </a:extLst>
          </p:spPr>
        </p:pic>
        <p:sp>
          <p:nvSpPr>
            <p:cNvPr id="89" name="Google Shape;163;p27">
              <a:extLst>
                <a:ext uri="{FF2B5EF4-FFF2-40B4-BE49-F238E27FC236}">
                  <a16:creationId xmlns:a16="http://schemas.microsoft.com/office/drawing/2014/main" id="{291BF227-ADF1-4DA9-808F-B943C517C1CE}"/>
                </a:ext>
              </a:extLst>
            </p:cNvPr>
            <p:cNvSpPr txBox="1"/>
            <p:nvPr/>
          </p:nvSpPr>
          <p:spPr>
            <a:xfrm>
              <a:off x="7285835" y="4001417"/>
              <a:ext cx="1224914" cy="270453"/>
            </a:xfrm>
            <a:prstGeom prst="roundRect">
              <a:avLst>
                <a:gd name="adj" fmla="val 50000"/>
              </a:avLst>
            </a:prstGeom>
            <a:solidFill>
              <a:schemeClr val="accent5">
                <a:lumMod val="20000"/>
                <a:lumOff val="80000"/>
              </a:schemeClr>
            </a:solidFill>
            <a:ln>
              <a:noFill/>
            </a:ln>
          </p:spPr>
          <p:txBody>
            <a:bodyPr spcFirstLastPara="1" wrap="square" lIns="68569" tIns="34275" rIns="68569" bIns="34275" anchor="t" anchorCtr="0">
              <a:spAutoFit/>
            </a:bodyPr>
            <a:lstStyle/>
            <a:p>
              <a:pPr algn="ctr"/>
              <a:r>
                <a:rPr lang="en-US" sz="800" dirty="0">
                  <a:solidFill>
                    <a:schemeClr val="tx1">
                      <a:lumMod val="95000"/>
                      <a:lumOff val="5000"/>
                    </a:schemeClr>
                  </a:solidFill>
                  <a:latin typeface="Verdana" panose="020B0604030504040204" pitchFamily="34" charset="0"/>
                  <a:ea typeface="Verdana" panose="020B0604030504040204" pitchFamily="34" charset="0"/>
                  <a:cs typeface="Tahoma" panose="020B0604030504040204" pitchFamily="34" charset="0"/>
                </a:rPr>
                <a:t>Volumetric Video</a:t>
              </a:r>
              <a:endParaRPr sz="750" dirty="0">
                <a:solidFill>
                  <a:schemeClr val="tx1">
                    <a:lumMod val="95000"/>
                    <a:lumOff val="5000"/>
                  </a:schemeClr>
                </a:solidFill>
                <a:latin typeface="Verdana" panose="020B0604030504040204" pitchFamily="34" charset="0"/>
                <a:ea typeface="Verdana" panose="020B0604030504040204" pitchFamily="34" charset="0"/>
                <a:cs typeface="Tahoma" panose="020B0604030504040204" pitchFamily="34" charset="0"/>
              </a:endParaRPr>
            </a:p>
          </p:txBody>
        </p:sp>
      </p:grpSp>
      <p:grpSp>
        <p:nvGrpSpPr>
          <p:cNvPr id="90" name="Group 89">
            <a:extLst>
              <a:ext uri="{FF2B5EF4-FFF2-40B4-BE49-F238E27FC236}">
                <a16:creationId xmlns:a16="http://schemas.microsoft.com/office/drawing/2014/main" id="{6DE294EE-A652-1A37-09DC-398EF79A8F07}"/>
              </a:ext>
            </a:extLst>
          </p:cNvPr>
          <p:cNvGrpSpPr/>
          <p:nvPr/>
        </p:nvGrpSpPr>
        <p:grpSpPr>
          <a:xfrm>
            <a:off x="5973836" y="2576338"/>
            <a:ext cx="1215564" cy="775636"/>
            <a:chOff x="5417022" y="2618285"/>
            <a:chExt cx="1215564" cy="775636"/>
          </a:xfrm>
        </p:grpSpPr>
        <p:pic>
          <p:nvPicPr>
            <p:cNvPr id="91" name="Google Shape;161;p27">
              <a:extLst>
                <a:ext uri="{FF2B5EF4-FFF2-40B4-BE49-F238E27FC236}">
                  <a16:creationId xmlns:a16="http://schemas.microsoft.com/office/drawing/2014/main" id="{4CF823EC-669C-B00D-AB27-B32A7FA02519}"/>
                </a:ext>
              </a:extLst>
            </p:cNvPr>
            <p:cNvPicPr preferRelativeResize="0"/>
            <p:nvPr/>
          </p:nvPicPr>
          <p:blipFill>
            <a:blip r:embed="rId9" cstate="hqprint">
              <a:alphaModFix/>
              <a:extLst>
                <a:ext uri="{28A0092B-C50C-407E-A947-70E740481C1C}">
                  <a14:useLocalDpi xmlns:a14="http://schemas.microsoft.com/office/drawing/2010/main"/>
                </a:ext>
              </a:extLst>
            </a:blip>
            <a:stretch>
              <a:fillRect/>
            </a:stretch>
          </p:blipFill>
          <p:spPr>
            <a:xfrm>
              <a:off x="5417022" y="2618285"/>
              <a:ext cx="1215563" cy="306859"/>
            </a:xfrm>
            <a:prstGeom prst="rect">
              <a:avLst/>
            </a:prstGeom>
            <a:noFill/>
            <a:ln>
              <a:noFill/>
            </a:ln>
          </p:spPr>
        </p:pic>
        <p:sp>
          <p:nvSpPr>
            <p:cNvPr id="92" name="Google Shape;163;p27">
              <a:extLst>
                <a:ext uri="{FF2B5EF4-FFF2-40B4-BE49-F238E27FC236}">
                  <a16:creationId xmlns:a16="http://schemas.microsoft.com/office/drawing/2014/main" id="{DE155CD9-4D6F-D8BF-05E1-7625E6229665}"/>
                </a:ext>
              </a:extLst>
            </p:cNvPr>
            <p:cNvSpPr txBox="1"/>
            <p:nvPr/>
          </p:nvSpPr>
          <p:spPr>
            <a:xfrm>
              <a:off x="5417024" y="2971991"/>
              <a:ext cx="1215562" cy="421930"/>
            </a:xfrm>
            <a:prstGeom prst="roundRect">
              <a:avLst>
                <a:gd name="adj" fmla="val 50000"/>
              </a:avLst>
            </a:prstGeom>
            <a:solidFill>
              <a:schemeClr val="accent5">
                <a:lumMod val="20000"/>
                <a:lumOff val="80000"/>
              </a:schemeClr>
            </a:solidFill>
            <a:ln>
              <a:noFill/>
            </a:ln>
          </p:spPr>
          <p:txBody>
            <a:bodyPr spcFirstLastPara="1" wrap="square" lIns="68569" tIns="34275" rIns="68569" bIns="34275" anchor="t" anchorCtr="0">
              <a:spAutoFit/>
            </a:bodyPr>
            <a:lstStyle/>
            <a:p>
              <a:pPr algn="ctr"/>
              <a:r>
                <a:rPr lang="en" sz="750" dirty="0">
                  <a:solidFill>
                    <a:schemeClr val="tx1">
                      <a:lumMod val="95000"/>
                      <a:lumOff val="5000"/>
                    </a:schemeClr>
                  </a:solidFill>
                  <a:latin typeface="Verdana" panose="020B0604030504040204" pitchFamily="34" charset="0"/>
                  <a:ea typeface="Verdana" panose="020B0604030504040204" pitchFamily="34" charset="0"/>
                  <a:cs typeface="Tahoma" panose="020B0604030504040204" pitchFamily="34" charset="0"/>
                  <a:sym typeface="Trebuchet MS"/>
                </a:rPr>
                <a:t>Connecting physical </a:t>
              </a:r>
              <a:endParaRPr lang="en-US" sz="750" dirty="0">
                <a:solidFill>
                  <a:schemeClr val="tx1">
                    <a:lumMod val="95000"/>
                    <a:lumOff val="5000"/>
                  </a:schemeClr>
                </a:solidFill>
                <a:latin typeface="Verdana" panose="020B0604030504040204" pitchFamily="34" charset="0"/>
                <a:ea typeface="Verdana" panose="020B0604030504040204" pitchFamily="34" charset="0"/>
                <a:cs typeface="Tahoma" panose="020B0604030504040204" pitchFamily="34" charset="0"/>
                <a:sym typeface="Trebuchet MS"/>
              </a:endParaRPr>
            </a:p>
            <a:p>
              <a:pPr algn="ctr"/>
              <a:r>
                <a:rPr lang="en-US" sz="750" dirty="0">
                  <a:solidFill>
                    <a:schemeClr val="tx1">
                      <a:lumMod val="95000"/>
                      <a:lumOff val="5000"/>
                    </a:schemeClr>
                  </a:solidFill>
                  <a:latin typeface="Verdana" panose="020B0604030504040204" pitchFamily="34" charset="0"/>
                  <a:ea typeface="Verdana" panose="020B0604030504040204" pitchFamily="34" charset="0"/>
                  <a:cs typeface="Tahoma" panose="020B0604030504040204" pitchFamily="34" charset="0"/>
                  <a:sym typeface="Trebuchet MS"/>
                </a:rPr>
                <a:t>and digital worlds</a:t>
              </a:r>
              <a:endParaRPr lang="en-US" sz="750" dirty="0">
                <a:solidFill>
                  <a:schemeClr val="tx1">
                    <a:lumMod val="95000"/>
                    <a:lumOff val="5000"/>
                  </a:schemeClr>
                </a:solidFill>
                <a:latin typeface="Verdana" panose="020B0604030504040204" pitchFamily="34" charset="0"/>
                <a:ea typeface="Verdana" panose="020B0604030504040204" pitchFamily="34" charset="0"/>
                <a:cs typeface="Tahoma" panose="020B0604030504040204" pitchFamily="34" charset="0"/>
              </a:endParaRPr>
            </a:p>
          </p:txBody>
        </p:sp>
      </p:grpSp>
      <p:grpSp>
        <p:nvGrpSpPr>
          <p:cNvPr id="93" name="Group 92">
            <a:extLst>
              <a:ext uri="{FF2B5EF4-FFF2-40B4-BE49-F238E27FC236}">
                <a16:creationId xmlns:a16="http://schemas.microsoft.com/office/drawing/2014/main" id="{845DBB6B-170D-9EE6-139D-3CE747EFE95A}"/>
              </a:ext>
            </a:extLst>
          </p:cNvPr>
          <p:cNvGrpSpPr/>
          <p:nvPr/>
        </p:nvGrpSpPr>
        <p:grpSpPr>
          <a:xfrm>
            <a:off x="4147392" y="2515885"/>
            <a:ext cx="1452198" cy="896543"/>
            <a:chOff x="5298705" y="1527106"/>
            <a:chExt cx="1452198" cy="896543"/>
          </a:xfrm>
        </p:grpSpPr>
        <p:sp>
          <p:nvSpPr>
            <p:cNvPr id="94" name="Google Shape;176;p27">
              <a:extLst>
                <a:ext uri="{FF2B5EF4-FFF2-40B4-BE49-F238E27FC236}">
                  <a16:creationId xmlns:a16="http://schemas.microsoft.com/office/drawing/2014/main" id="{9A7FC9E6-B77D-20D1-AEB1-F4110E6624B4}"/>
                </a:ext>
              </a:extLst>
            </p:cNvPr>
            <p:cNvSpPr txBox="1"/>
            <p:nvPr/>
          </p:nvSpPr>
          <p:spPr>
            <a:xfrm>
              <a:off x="5298705" y="1946580"/>
              <a:ext cx="1452198" cy="259633"/>
            </a:xfrm>
            <a:prstGeom prst="roundRect">
              <a:avLst>
                <a:gd name="adj" fmla="val 50000"/>
              </a:avLst>
            </a:prstGeom>
            <a:solidFill>
              <a:schemeClr val="accent5">
                <a:lumMod val="20000"/>
                <a:lumOff val="80000"/>
              </a:schemeClr>
            </a:solidFill>
            <a:ln>
              <a:noFill/>
            </a:ln>
          </p:spPr>
          <p:txBody>
            <a:bodyPr spcFirstLastPara="1" wrap="square" lIns="68569" tIns="34275" rIns="68569" bIns="34275" anchor="t" anchorCtr="0">
              <a:spAutoFit/>
            </a:bodyPr>
            <a:lstStyle/>
            <a:p>
              <a:pPr algn="ctr"/>
              <a:r>
                <a:rPr lang="en" sz="750" dirty="0">
                  <a:solidFill>
                    <a:schemeClr val="tx1">
                      <a:lumMod val="95000"/>
                      <a:lumOff val="5000"/>
                    </a:schemeClr>
                  </a:solidFill>
                  <a:latin typeface="Verdana" panose="020B0604030504040204" pitchFamily="34" charset="0"/>
                  <a:ea typeface="Verdana" panose="020B0604030504040204" pitchFamily="34" charset="0"/>
                  <a:cs typeface="Tahoma" panose="020B0604030504040204" pitchFamily="34" charset="0"/>
                  <a:sym typeface="Trebuchet MS"/>
                </a:rPr>
                <a:t>Geospatial Standards</a:t>
              </a:r>
              <a:endParaRPr sz="750" dirty="0">
                <a:solidFill>
                  <a:schemeClr val="tx1">
                    <a:lumMod val="95000"/>
                    <a:lumOff val="5000"/>
                  </a:schemeClr>
                </a:solidFill>
                <a:latin typeface="Verdana" panose="020B0604030504040204" pitchFamily="34" charset="0"/>
                <a:ea typeface="Verdana" panose="020B0604030504040204" pitchFamily="34" charset="0"/>
                <a:cs typeface="Tahoma" panose="020B0604030504040204" pitchFamily="34" charset="0"/>
              </a:endParaRPr>
            </a:p>
          </p:txBody>
        </p:sp>
        <p:pic>
          <p:nvPicPr>
            <p:cNvPr id="95" name="Picture 94" descr="A picture containing text, clipart&#10;&#10;Description automatically generated">
              <a:extLst>
                <a:ext uri="{FF2B5EF4-FFF2-40B4-BE49-F238E27FC236}">
                  <a16:creationId xmlns:a16="http://schemas.microsoft.com/office/drawing/2014/main" id="{525BA2A9-AD5F-1459-0360-B1CBA0F61C7A}"/>
                </a:ext>
              </a:extLst>
            </p:cNvPr>
            <p:cNvPicPr>
              <a:picLocks noChangeAspect="1"/>
            </p:cNvPicPr>
            <p:nvPr/>
          </p:nvPicPr>
          <p:blipFill>
            <a:blip r:embed="rId10"/>
            <a:stretch>
              <a:fillRect/>
            </a:stretch>
          </p:blipFill>
          <p:spPr>
            <a:xfrm>
              <a:off x="5942459" y="2239442"/>
              <a:ext cx="736826" cy="184207"/>
            </a:xfrm>
            <a:prstGeom prst="rect">
              <a:avLst/>
            </a:prstGeom>
          </p:spPr>
        </p:pic>
        <p:pic>
          <p:nvPicPr>
            <p:cNvPr id="96" name="Picture 8" descr="Image">
              <a:extLst>
                <a:ext uri="{FF2B5EF4-FFF2-40B4-BE49-F238E27FC236}">
                  <a16:creationId xmlns:a16="http://schemas.microsoft.com/office/drawing/2014/main" id="{F3EADA7F-178A-51EF-4804-340FE894AF3A}"/>
                </a:ext>
              </a:extLst>
            </p:cNvPr>
            <p:cNvPicPr>
              <a:picLocks noChangeAspect="1" noChangeArrowheads="1"/>
            </p:cNvPicPr>
            <p:nvPr/>
          </p:nvPicPr>
          <p:blipFill rotWithShape="1">
            <a:blip r:embed="rId11">
              <a:extLst>
                <a:ext uri="{28A0092B-C50C-407E-A947-70E740481C1C}">
                  <a14:useLocalDpi xmlns:a14="http://schemas.microsoft.com/office/drawing/2010/main" val="0"/>
                </a:ext>
              </a:extLst>
            </a:blip>
            <a:srcRect l="8865" t="25350" r="12352" b="30452"/>
            <a:stretch/>
          </p:blipFill>
          <p:spPr bwMode="auto">
            <a:xfrm>
              <a:off x="5409036" y="2266798"/>
              <a:ext cx="451239" cy="132905"/>
            </a:xfrm>
            <a:prstGeom prst="rect">
              <a:avLst/>
            </a:prstGeom>
            <a:noFill/>
            <a:extLst>
              <a:ext uri="{909E8E84-426E-40DD-AFC4-6F175D3DCCD1}">
                <a14:hiddenFill xmlns:a14="http://schemas.microsoft.com/office/drawing/2010/main">
                  <a:solidFill>
                    <a:srgbClr val="FFFFFF"/>
                  </a:solidFill>
                </a14:hiddenFill>
              </a:ext>
            </a:extLst>
          </p:spPr>
        </p:pic>
        <p:pic>
          <p:nvPicPr>
            <p:cNvPr id="97" name="Picture 6" descr="Home">
              <a:extLst>
                <a:ext uri="{FF2B5EF4-FFF2-40B4-BE49-F238E27FC236}">
                  <a16:creationId xmlns:a16="http://schemas.microsoft.com/office/drawing/2014/main" id="{8163F1AA-63C0-1B6F-9A58-F39F639AA324}"/>
                </a:ext>
              </a:extLst>
            </p:cNvPr>
            <p:cNvPicPr>
              <a:picLocks noChangeAspect="1" noChangeArrowheads="1"/>
            </p:cNvPicPr>
            <p:nvPr/>
          </p:nvPicPr>
          <p:blipFill rotWithShape="1">
            <a:blip r:embed="rId12">
              <a:extLst>
                <a:ext uri="{28A0092B-C50C-407E-A947-70E740481C1C}">
                  <a14:useLocalDpi xmlns:a14="http://schemas.microsoft.com/office/drawing/2010/main" val="0"/>
                </a:ext>
              </a:extLst>
            </a:blip>
            <a:srcRect l="7362" t="17018" r="6749" b="19372"/>
            <a:stretch/>
          </p:blipFill>
          <p:spPr bwMode="auto">
            <a:xfrm>
              <a:off x="5500560" y="1527106"/>
              <a:ext cx="1048488" cy="39552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98" name="Group 97">
            <a:extLst>
              <a:ext uri="{FF2B5EF4-FFF2-40B4-BE49-F238E27FC236}">
                <a16:creationId xmlns:a16="http://schemas.microsoft.com/office/drawing/2014/main" id="{8A939A4A-52B6-B95B-CF7C-682D2D262716}"/>
              </a:ext>
            </a:extLst>
          </p:cNvPr>
          <p:cNvGrpSpPr/>
          <p:nvPr/>
        </p:nvGrpSpPr>
        <p:grpSpPr>
          <a:xfrm>
            <a:off x="311343" y="2550866"/>
            <a:ext cx="2121793" cy="826581"/>
            <a:chOff x="2641846" y="1572455"/>
            <a:chExt cx="2121793" cy="826581"/>
          </a:xfrm>
        </p:grpSpPr>
        <p:pic>
          <p:nvPicPr>
            <p:cNvPr id="99" name="Google Shape;165;p27">
              <a:extLst>
                <a:ext uri="{FF2B5EF4-FFF2-40B4-BE49-F238E27FC236}">
                  <a16:creationId xmlns:a16="http://schemas.microsoft.com/office/drawing/2014/main" id="{48B04F93-709C-02CF-6F93-F168321E0E3C}"/>
                </a:ext>
              </a:extLst>
            </p:cNvPr>
            <p:cNvPicPr preferRelativeResize="0"/>
            <p:nvPr/>
          </p:nvPicPr>
          <p:blipFill rotWithShape="1">
            <a:blip r:embed="rId13" cstate="hqprint">
              <a:alphaModFix/>
              <a:extLst>
                <a:ext uri="{28A0092B-C50C-407E-A947-70E740481C1C}">
                  <a14:useLocalDpi xmlns:a14="http://schemas.microsoft.com/office/drawing/2010/main"/>
                </a:ext>
              </a:extLst>
            </a:blip>
            <a:srcRect/>
            <a:stretch/>
          </p:blipFill>
          <p:spPr>
            <a:xfrm>
              <a:off x="2897025" y="1572455"/>
              <a:ext cx="1550447" cy="369154"/>
            </a:xfrm>
            <a:prstGeom prst="rect">
              <a:avLst/>
            </a:prstGeom>
            <a:noFill/>
            <a:ln>
              <a:noFill/>
            </a:ln>
          </p:spPr>
        </p:pic>
        <p:sp>
          <p:nvSpPr>
            <p:cNvPr id="100" name="Google Shape;173;p27">
              <a:extLst>
                <a:ext uri="{FF2B5EF4-FFF2-40B4-BE49-F238E27FC236}">
                  <a16:creationId xmlns:a16="http://schemas.microsoft.com/office/drawing/2014/main" id="{0C3404A3-23FF-F64A-A774-B4AC235F2004}"/>
                </a:ext>
              </a:extLst>
            </p:cNvPr>
            <p:cNvSpPr txBox="1"/>
            <p:nvPr/>
          </p:nvSpPr>
          <p:spPr>
            <a:xfrm>
              <a:off x="2641846" y="1946580"/>
              <a:ext cx="2121793" cy="259633"/>
            </a:xfrm>
            <a:prstGeom prst="roundRect">
              <a:avLst>
                <a:gd name="adj" fmla="val 50000"/>
              </a:avLst>
            </a:prstGeom>
            <a:solidFill>
              <a:schemeClr val="accent5">
                <a:lumMod val="20000"/>
                <a:lumOff val="80000"/>
              </a:schemeClr>
            </a:solidFill>
            <a:ln>
              <a:noFill/>
            </a:ln>
          </p:spPr>
          <p:txBody>
            <a:bodyPr spcFirstLastPara="1" wrap="square" lIns="68569" tIns="34275" rIns="68569" bIns="34275" anchor="t" anchorCtr="0">
              <a:spAutoFit/>
            </a:bodyPr>
            <a:lstStyle/>
            <a:p>
              <a:pPr algn="ctr"/>
              <a:r>
                <a:rPr lang="en" sz="750" dirty="0">
                  <a:solidFill>
                    <a:schemeClr val="tx1">
                      <a:lumMod val="95000"/>
                      <a:lumOff val="5000"/>
                    </a:schemeClr>
                  </a:solidFill>
                  <a:latin typeface="Verdana" panose="020B0604030504040204" pitchFamily="34" charset="0"/>
                  <a:ea typeface="Verdana" panose="020B0604030504040204" pitchFamily="34" charset="0"/>
                  <a:cs typeface="Tahoma" panose="020B0604030504040204" pitchFamily="34" charset="0"/>
                  <a:sym typeface="Trebuchet MS"/>
                </a:rPr>
                <a:t>Run time APIs and file formats</a:t>
              </a:r>
              <a:endParaRPr sz="750" dirty="0">
                <a:solidFill>
                  <a:schemeClr val="tx1">
                    <a:lumMod val="95000"/>
                    <a:lumOff val="5000"/>
                  </a:schemeClr>
                </a:solidFill>
                <a:latin typeface="Verdana" panose="020B0604030504040204" pitchFamily="34" charset="0"/>
                <a:ea typeface="Verdana" panose="020B0604030504040204" pitchFamily="34" charset="0"/>
                <a:cs typeface="Tahoma" panose="020B0604030504040204" pitchFamily="34" charset="0"/>
              </a:endParaRPr>
            </a:p>
          </p:txBody>
        </p:sp>
        <p:grpSp>
          <p:nvGrpSpPr>
            <p:cNvPr id="101" name="Group 100">
              <a:extLst>
                <a:ext uri="{FF2B5EF4-FFF2-40B4-BE49-F238E27FC236}">
                  <a16:creationId xmlns:a16="http://schemas.microsoft.com/office/drawing/2014/main" id="{E8513992-E7FE-25D0-7E5F-369FA2A27ED9}"/>
                </a:ext>
              </a:extLst>
            </p:cNvPr>
            <p:cNvGrpSpPr/>
            <p:nvPr/>
          </p:nvGrpSpPr>
          <p:grpSpPr>
            <a:xfrm>
              <a:off x="2668096" y="2254853"/>
              <a:ext cx="2084867" cy="144183"/>
              <a:chOff x="3448170" y="1621324"/>
              <a:chExt cx="1920208" cy="132795"/>
            </a:xfrm>
          </p:grpSpPr>
          <p:pic>
            <p:nvPicPr>
              <p:cNvPr id="102" name="Google Shape;278;p28">
                <a:extLst>
                  <a:ext uri="{FF2B5EF4-FFF2-40B4-BE49-F238E27FC236}">
                    <a16:creationId xmlns:a16="http://schemas.microsoft.com/office/drawing/2014/main" id="{C0A7529D-DA6F-2E9E-27AB-B7C674A57635}"/>
                  </a:ext>
                </a:extLst>
              </p:cNvPr>
              <p:cNvPicPr preferRelativeResize="0"/>
              <p:nvPr/>
            </p:nvPicPr>
            <p:blipFill rotWithShape="1">
              <a:blip r:embed="rId14">
                <a:alphaModFix/>
              </a:blip>
              <a:srcRect t="6967" b="9299"/>
              <a:stretch/>
            </p:blipFill>
            <p:spPr>
              <a:xfrm>
                <a:off x="4145016" y="1621324"/>
                <a:ext cx="444055" cy="132795"/>
              </a:xfrm>
              <a:prstGeom prst="rect">
                <a:avLst/>
              </a:prstGeom>
              <a:noFill/>
              <a:ln>
                <a:noFill/>
              </a:ln>
            </p:spPr>
          </p:pic>
          <p:pic>
            <p:nvPicPr>
              <p:cNvPr id="103" name="Google Shape;282;p28">
                <a:extLst>
                  <a:ext uri="{FF2B5EF4-FFF2-40B4-BE49-F238E27FC236}">
                    <a16:creationId xmlns:a16="http://schemas.microsoft.com/office/drawing/2014/main" id="{278BFC02-4489-ADF9-03E0-BEE83613EBD0}"/>
                  </a:ext>
                </a:extLst>
              </p:cNvPr>
              <p:cNvPicPr preferRelativeResize="0"/>
              <p:nvPr/>
            </p:nvPicPr>
            <p:blipFill rotWithShape="1">
              <a:blip r:embed="rId15">
                <a:alphaModFix/>
              </a:blip>
              <a:srcRect/>
              <a:stretch/>
            </p:blipFill>
            <p:spPr>
              <a:xfrm>
                <a:off x="3864274" y="1629614"/>
                <a:ext cx="277033" cy="116214"/>
              </a:xfrm>
              <a:prstGeom prst="rect">
                <a:avLst/>
              </a:prstGeom>
              <a:noFill/>
              <a:ln>
                <a:noFill/>
              </a:ln>
            </p:spPr>
          </p:pic>
          <p:pic>
            <p:nvPicPr>
              <p:cNvPr id="104" name="Google Shape;283;p28">
                <a:extLst>
                  <a:ext uri="{FF2B5EF4-FFF2-40B4-BE49-F238E27FC236}">
                    <a16:creationId xmlns:a16="http://schemas.microsoft.com/office/drawing/2014/main" id="{A2D13E57-8FCD-B353-E731-9394CCC646CB}"/>
                  </a:ext>
                </a:extLst>
              </p:cNvPr>
              <p:cNvPicPr preferRelativeResize="0"/>
              <p:nvPr/>
            </p:nvPicPr>
            <p:blipFill rotWithShape="1">
              <a:blip r:embed="rId16">
                <a:alphaModFix/>
              </a:blip>
              <a:srcRect l="4731" t="14683" b="16992"/>
              <a:stretch/>
            </p:blipFill>
            <p:spPr>
              <a:xfrm>
                <a:off x="3448170" y="1630447"/>
                <a:ext cx="412395" cy="114548"/>
              </a:xfrm>
              <a:prstGeom prst="rect">
                <a:avLst/>
              </a:prstGeom>
              <a:noFill/>
              <a:ln>
                <a:noFill/>
              </a:ln>
            </p:spPr>
          </p:pic>
          <p:pic>
            <p:nvPicPr>
              <p:cNvPr id="105" name="Google Shape;285;p28">
                <a:extLst>
                  <a:ext uri="{FF2B5EF4-FFF2-40B4-BE49-F238E27FC236}">
                    <a16:creationId xmlns:a16="http://schemas.microsoft.com/office/drawing/2014/main" id="{BFB99F06-3E3E-CF0F-43F2-0D0989BBE450}"/>
                  </a:ext>
                </a:extLst>
              </p:cNvPr>
              <p:cNvPicPr preferRelativeResize="0"/>
              <p:nvPr/>
            </p:nvPicPr>
            <p:blipFill rotWithShape="1">
              <a:blip r:embed="rId17">
                <a:alphaModFix/>
              </a:blip>
              <a:srcRect/>
              <a:stretch/>
            </p:blipFill>
            <p:spPr>
              <a:xfrm>
                <a:off x="4592780" y="1625908"/>
                <a:ext cx="247266" cy="123633"/>
              </a:xfrm>
              <a:prstGeom prst="rect">
                <a:avLst/>
              </a:prstGeom>
              <a:noFill/>
              <a:ln>
                <a:noFill/>
              </a:ln>
            </p:spPr>
          </p:pic>
          <p:pic>
            <p:nvPicPr>
              <p:cNvPr id="106" name="Google Shape;286;p28" descr="A picture containing drawing&#10;&#10;Description automatically generated">
                <a:extLst>
                  <a:ext uri="{FF2B5EF4-FFF2-40B4-BE49-F238E27FC236}">
                    <a16:creationId xmlns:a16="http://schemas.microsoft.com/office/drawing/2014/main" id="{B468B340-E50F-8550-0E09-D771EC728931}"/>
                  </a:ext>
                </a:extLst>
              </p:cNvPr>
              <p:cNvPicPr preferRelativeResize="0"/>
              <p:nvPr/>
            </p:nvPicPr>
            <p:blipFill rotWithShape="1">
              <a:blip r:embed="rId18">
                <a:alphaModFix/>
              </a:blip>
              <a:srcRect/>
              <a:stretch/>
            </p:blipFill>
            <p:spPr>
              <a:xfrm>
                <a:off x="5042562" y="1629540"/>
                <a:ext cx="325816" cy="116363"/>
              </a:xfrm>
              <a:prstGeom prst="rect">
                <a:avLst/>
              </a:prstGeom>
              <a:noFill/>
              <a:ln>
                <a:noFill/>
              </a:ln>
            </p:spPr>
          </p:pic>
          <p:pic>
            <p:nvPicPr>
              <p:cNvPr id="107" name="Google Shape;287;p28" descr="Logo, icon&#10;&#10;Description automatically generated">
                <a:extLst>
                  <a:ext uri="{FF2B5EF4-FFF2-40B4-BE49-F238E27FC236}">
                    <a16:creationId xmlns:a16="http://schemas.microsoft.com/office/drawing/2014/main" id="{5D4FFB58-E7C0-FED9-27E7-0E1C7B909BE3}"/>
                  </a:ext>
                </a:extLst>
              </p:cNvPr>
              <p:cNvPicPr preferRelativeResize="0"/>
              <p:nvPr/>
            </p:nvPicPr>
            <p:blipFill rotWithShape="1">
              <a:blip r:embed="rId19">
                <a:alphaModFix/>
              </a:blip>
              <a:srcRect/>
              <a:stretch/>
            </p:blipFill>
            <p:spPr>
              <a:xfrm>
                <a:off x="4843755" y="1633528"/>
                <a:ext cx="195096" cy="108387"/>
              </a:xfrm>
              <a:prstGeom prst="rect">
                <a:avLst/>
              </a:prstGeom>
              <a:noFill/>
              <a:ln>
                <a:noFill/>
              </a:ln>
            </p:spPr>
          </p:pic>
        </p:grpSp>
      </p:grpSp>
      <p:grpSp>
        <p:nvGrpSpPr>
          <p:cNvPr id="108" name="Group 107">
            <a:extLst>
              <a:ext uri="{FF2B5EF4-FFF2-40B4-BE49-F238E27FC236}">
                <a16:creationId xmlns:a16="http://schemas.microsoft.com/office/drawing/2014/main" id="{78558D58-8A65-C12A-610F-68D84CD3D7CD}"/>
              </a:ext>
            </a:extLst>
          </p:cNvPr>
          <p:cNvGrpSpPr/>
          <p:nvPr/>
        </p:nvGrpSpPr>
        <p:grpSpPr>
          <a:xfrm>
            <a:off x="311343" y="3593372"/>
            <a:ext cx="1486356" cy="807295"/>
            <a:chOff x="690559" y="2644010"/>
            <a:chExt cx="1486356" cy="807295"/>
          </a:xfrm>
        </p:grpSpPr>
        <p:sp>
          <p:nvSpPr>
            <p:cNvPr id="109" name="TextBox 108">
              <a:extLst>
                <a:ext uri="{FF2B5EF4-FFF2-40B4-BE49-F238E27FC236}">
                  <a16:creationId xmlns:a16="http://schemas.microsoft.com/office/drawing/2014/main" id="{E21D5A8E-69EF-A7CE-3EB4-D0CBC2220D1C}"/>
                </a:ext>
              </a:extLst>
            </p:cNvPr>
            <p:cNvSpPr txBox="1"/>
            <p:nvPr/>
          </p:nvSpPr>
          <p:spPr>
            <a:xfrm>
              <a:off x="690559" y="2971991"/>
              <a:ext cx="1486356" cy="259633"/>
            </a:xfrm>
            <a:prstGeom prst="roundRect">
              <a:avLst>
                <a:gd name="adj" fmla="val 50000"/>
              </a:avLst>
            </a:prstGeom>
            <a:solidFill>
              <a:schemeClr val="accent5">
                <a:lumMod val="20000"/>
                <a:lumOff val="80000"/>
              </a:schemeClr>
            </a:solidFill>
            <a:ln>
              <a:noFill/>
            </a:ln>
          </p:spPr>
          <p:txBody>
            <a:bodyPr spcFirstLastPara="1" wrap="square" lIns="68569" tIns="34275" rIns="68569" bIns="34275" anchor="t" anchorCtr="0">
              <a:spAutoFit/>
            </a:bodyPr>
            <a:lstStyle>
              <a:defPPr>
                <a:defRPr lang="en-US"/>
              </a:defPPr>
              <a:lvl1pPr marR="0" lvl="0" indent="0" algn="ctr">
                <a:spcBef>
                  <a:spcPts val="0"/>
                </a:spcBef>
                <a:spcAft>
                  <a:spcPts val="0"/>
                </a:spcAft>
                <a:buNone/>
                <a:defRPr sz="1200" i="0" u="none" strike="noStrike" cap="none">
                  <a:solidFill>
                    <a:schemeClr val="tx1">
                      <a:lumMod val="95000"/>
                      <a:lumOff val="5000"/>
                    </a:schemeClr>
                  </a:solidFill>
                  <a:latin typeface="Verdana" panose="020B0604030504040204" pitchFamily="34" charset="0"/>
                  <a:ea typeface="Verdana" panose="020B0604030504040204" pitchFamily="34" charset="0"/>
                  <a:cs typeface="Tahoma" panose="020B0604030504040204" pitchFamily="34" charset="0"/>
                </a:defRPr>
              </a:lvl1pPr>
            </a:lstStyle>
            <a:p>
              <a:r>
                <a:rPr lang="en-GB" sz="750" dirty="0">
                  <a:sym typeface="Trebuchet MS"/>
                </a:rPr>
                <a:t>IOT and Digital Twins</a:t>
              </a:r>
              <a:endParaRPr lang="en-GB" sz="750" dirty="0"/>
            </a:p>
          </p:txBody>
        </p:sp>
        <p:sp>
          <p:nvSpPr>
            <p:cNvPr id="110" name="Google Shape;182;p27">
              <a:extLst>
                <a:ext uri="{FF2B5EF4-FFF2-40B4-BE49-F238E27FC236}">
                  <a16:creationId xmlns:a16="http://schemas.microsoft.com/office/drawing/2014/main" id="{6361B379-E628-C5A3-DE19-A22D20EDD4BC}"/>
                </a:ext>
              </a:extLst>
            </p:cNvPr>
            <p:cNvSpPr txBox="1"/>
            <p:nvPr/>
          </p:nvSpPr>
          <p:spPr>
            <a:xfrm>
              <a:off x="939843" y="3229736"/>
              <a:ext cx="987788" cy="221569"/>
            </a:xfrm>
            <a:prstGeom prst="rect">
              <a:avLst/>
            </a:prstGeom>
            <a:noFill/>
            <a:ln>
              <a:noFill/>
            </a:ln>
          </p:spPr>
          <p:txBody>
            <a:bodyPr spcFirstLastPara="1" wrap="square" lIns="68569" tIns="34275" rIns="68569" bIns="34275" anchor="t" anchorCtr="0">
              <a:spAutoFit/>
            </a:bodyPr>
            <a:lstStyle/>
            <a:p>
              <a:pPr algn="ctr">
                <a:lnSpc>
                  <a:spcPct val="99000"/>
                </a:lnSpc>
              </a:pPr>
              <a:r>
                <a:rPr lang="en-US" sz="1000" dirty="0">
                  <a:solidFill>
                    <a:schemeClr val="dk2"/>
                  </a:solidFill>
                  <a:latin typeface="Verdana" panose="020B0604030504040204" pitchFamily="34" charset="0"/>
                  <a:ea typeface="Verdana" panose="020B0604030504040204" pitchFamily="34" charset="0"/>
                  <a:cs typeface="Tahoma" panose="020B0604030504040204" pitchFamily="34" charset="0"/>
                  <a:sym typeface="Trebuchet MS"/>
                </a:rPr>
                <a:t>IEEE P2874</a:t>
              </a:r>
              <a:endParaRPr lang="en-US" sz="1000" dirty="0">
                <a:latin typeface="Verdana" panose="020B0604030504040204" pitchFamily="34" charset="0"/>
                <a:ea typeface="Verdana" panose="020B0604030504040204" pitchFamily="34" charset="0"/>
                <a:cs typeface="Tahoma" panose="020B0604030504040204" pitchFamily="34" charset="0"/>
              </a:endParaRPr>
            </a:p>
          </p:txBody>
        </p:sp>
        <p:pic>
          <p:nvPicPr>
            <p:cNvPr id="111" name="Picture 110" descr="Shape&#10;&#10;Description automatically generated with medium confidence">
              <a:extLst>
                <a:ext uri="{FF2B5EF4-FFF2-40B4-BE49-F238E27FC236}">
                  <a16:creationId xmlns:a16="http://schemas.microsoft.com/office/drawing/2014/main" id="{A206E433-B50B-C679-1940-2B4E9ECC089E}"/>
                </a:ext>
              </a:extLst>
            </p:cNvPr>
            <p:cNvPicPr>
              <a:picLocks noChangeAspect="1"/>
            </p:cNvPicPr>
            <p:nvPr/>
          </p:nvPicPr>
          <p:blipFill>
            <a:blip r:embed="rId20" cstate="hqprint">
              <a:extLst>
                <a:ext uri="{28A0092B-C50C-407E-A947-70E740481C1C}">
                  <a14:useLocalDpi xmlns:a14="http://schemas.microsoft.com/office/drawing/2010/main"/>
                </a:ext>
              </a:extLst>
            </a:blip>
            <a:stretch>
              <a:fillRect/>
            </a:stretch>
          </p:blipFill>
          <p:spPr>
            <a:xfrm>
              <a:off x="705724" y="2644010"/>
              <a:ext cx="1456026" cy="304749"/>
            </a:xfrm>
            <a:prstGeom prst="rect">
              <a:avLst/>
            </a:prstGeom>
          </p:spPr>
        </p:pic>
      </p:grpSp>
      <p:grpSp>
        <p:nvGrpSpPr>
          <p:cNvPr id="112" name="Group 111">
            <a:extLst>
              <a:ext uri="{FF2B5EF4-FFF2-40B4-BE49-F238E27FC236}">
                <a16:creationId xmlns:a16="http://schemas.microsoft.com/office/drawing/2014/main" id="{8871FC48-03B2-159F-39FE-5664BC08D045}"/>
              </a:ext>
            </a:extLst>
          </p:cNvPr>
          <p:cNvGrpSpPr/>
          <p:nvPr/>
        </p:nvGrpSpPr>
        <p:grpSpPr>
          <a:xfrm>
            <a:off x="2807382" y="2594541"/>
            <a:ext cx="965764" cy="739230"/>
            <a:chOff x="5827990" y="3690736"/>
            <a:chExt cx="965764" cy="739230"/>
          </a:xfrm>
        </p:grpSpPr>
        <p:pic>
          <p:nvPicPr>
            <p:cNvPr id="113" name="Picture 2" descr="Object Management Group">
              <a:extLst>
                <a:ext uri="{FF2B5EF4-FFF2-40B4-BE49-F238E27FC236}">
                  <a16:creationId xmlns:a16="http://schemas.microsoft.com/office/drawing/2014/main" id="{BD4D4E71-8168-898F-E67F-842621AA0C5E}"/>
                </a:ext>
              </a:extLst>
            </p:cNvPr>
            <p:cNvPicPr>
              <a:picLocks noChangeAspect="1" noChangeArrowheads="1"/>
            </p:cNvPicPr>
            <p:nvPr/>
          </p:nvPicPr>
          <p:blipFill rotWithShape="1">
            <a:blip r:embed="rId21">
              <a:extLst>
                <a:ext uri="{28A0092B-C50C-407E-A947-70E740481C1C}">
                  <a14:useLocalDpi xmlns:a14="http://schemas.microsoft.com/office/drawing/2010/main" val="0"/>
                </a:ext>
              </a:extLst>
            </a:blip>
            <a:srcRect l="20409" t="18944" r="19772" b="20133"/>
            <a:stretch/>
          </p:blipFill>
          <p:spPr bwMode="auto">
            <a:xfrm>
              <a:off x="5984916" y="3690736"/>
              <a:ext cx="676823" cy="459537"/>
            </a:xfrm>
            <a:prstGeom prst="rect">
              <a:avLst/>
            </a:prstGeom>
            <a:noFill/>
            <a:extLst>
              <a:ext uri="{909E8E84-426E-40DD-AFC4-6F175D3DCCD1}">
                <a14:hiddenFill xmlns:a14="http://schemas.microsoft.com/office/drawing/2010/main">
                  <a:solidFill>
                    <a:srgbClr val="FFFFFF"/>
                  </a:solidFill>
                </a14:hiddenFill>
              </a:ext>
            </a:extLst>
          </p:spPr>
        </p:pic>
        <p:sp>
          <p:nvSpPr>
            <p:cNvPr id="114" name="Google Shape;163;p27">
              <a:extLst>
                <a:ext uri="{FF2B5EF4-FFF2-40B4-BE49-F238E27FC236}">
                  <a16:creationId xmlns:a16="http://schemas.microsoft.com/office/drawing/2014/main" id="{8916BC34-5021-6243-4B3F-B165CCF6992E}"/>
                </a:ext>
              </a:extLst>
            </p:cNvPr>
            <p:cNvSpPr txBox="1"/>
            <p:nvPr/>
          </p:nvSpPr>
          <p:spPr>
            <a:xfrm>
              <a:off x="5827990" y="4159513"/>
              <a:ext cx="965764" cy="270453"/>
            </a:xfrm>
            <a:prstGeom prst="roundRect">
              <a:avLst>
                <a:gd name="adj" fmla="val 50000"/>
              </a:avLst>
            </a:prstGeom>
            <a:solidFill>
              <a:schemeClr val="accent5">
                <a:lumMod val="20000"/>
                <a:lumOff val="80000"/>
              </a:schemeClr>
            </a:solidFill>
            <a:ln>
              <a:noFill/>
            </a:ln>
          </p:spPr>
          <p:txBody>
            <a:bodyPr spcFirstLastPara="1" wrap="square" lIns="68569" tIns="34275" rIns="68569" bIns="34275" anchor="t" anchorCtr="0">
              <a:spAutoFit/>
            </a:bodyPr>
            <a:lstStyle/>
            <a:p>
              <a:pPr algn="ctr"/>
              <a:r>
                <a:rPr lang="en-US" sz="800" dirty="0">
                  <a:solidFill>
                    <a:schemeClr val="tx1">
                      <a:lumMod val="95000"/>
                      <a:lumOff val="5000"/>
                    </a:schemeClr>
                  </a:solidFill>
                  <a:latin typeface="Verdana" panose="020B0604030504040204" pitchFamily="34" charset="0"/>
                  <a:ea typeface="Verdana" panose="020B0604030504040204" pitchFamily="34" charset="0"/>
                  <a:cs typeface="Tahoma" panose="020B0604030504040204" pitchFamily="34" charset="0"/>
                </a:rPr>
                <a:t>Business</a:t>
              </a:r>
              <a:endParaRPr sz="750" dirty="0">
                <a:solidFill>
                  <a:schemeClr val="tx1">
                    <a:lumMod val="95000"/>
                    <a:lumOff val="5000"/>
                  </a:schemeClr>
                </a:solidFill>
                <a:latin typeface="Verdana" panose="020B0604030504040204" pitchFamily="34" charset="0"/>
                <a:ea typeface="Verdana" panose="020B0604030504040204" pitchFamily="34" charset="0"/>
                <a:cs typeface="Tahoma" panose="020B0604030504040204" pitchFamily="34" charset="0"/>
              </a:endParaRPr>
            </a:p>
          </p:txBody>
        </p:sp>
      </p:grpSp>
      <p:grpSp>
        <p:nvGrpSpPr>
          <p:cNvPr id="115" name="Group 114">
            <a:extLst>
              <a:ext uri="{FF2B5EF4-FFF2-40B4-BE49-F238E27FC236}">
                <a16:creationId xmlns:a16="http://schemas.microsoft.com/office/drawing/2014/main" id="{4C2C06C0-589E-6E7E-7DBC-5228D6B5BBCA}"/>
              </a:ext>
            </a:extLst>
          </p:cNvPr>
          <p:cNvGrpSpPr/>
          <p:nvPr/>
        </p:nvGrpSpPr>
        <p:grpSpPr>
          <a:xfrm>
            <a:off x="311343" y="1681745"/>
            <a:ext cx="1515375" cy="744876"/>
            <a:chOff x="2967274" y="2753013"/>
            <a:chExt cx="1515375" cy="744876"/>
          </a:xfrm>
        </p:grpSpPr>
        <p:sp>
          <p:nvSpPr>
            <p:cNvPr id="116" name="Google Shape;163;p27">
              <a:extLst>
                <a:ext uri="{FF2B5EF4-FFF2-40B4-BE49-F238E27FC236}">
                  <a16:creationId xmlns:a16="http://schemas.microsoft.com/office/drawing/2014/main" id="{3867AA85-8E46-A3A3-EF6F-90F43318392D}"/>
                </a:ext>
              </a:extLst>
            </p:cNvPr>
            <p:cNvSpPr txBox="1"/>
            <p:nvPr/>
          </p:nvSpPr>
          <p:spPr>
            <a:xfrm>
              <a:off x="2967274" y="2971991"/>
              <a:ext cx="1488214" cy="259633"/>
            </a:xfrm>
            <a:prstGeom prst="roundRect">
              <a:avLst>
                <a:gd name="adj" fmla="val 50000"/>
              </a:avLst>
            </a:prstGeom>
            <a:solidFill>
              <a:schemeClr val="accent5">
                <a:lumMod val="20000"/>
                <a:lumOff val="80000"/>
              </a:schemeClr>
            </a:solidFill>
            <a:ln>
              <a:noFill/>
            </a:ln>
          </p:spPr>
          <p:txBody>
            <a:bodyPr spcFirstLastPara="1" wrap="square" lIns="68569" tIns="34275" rIns="68569" bIns="34275" anchor="t" anchorCtr="0">
              <a:spAutoFit/>
            </a:bodyPr>
            <a:lstStyle/>
            <a:p>
              <a:pPr algn="ctr"/>
              <a:r>
                <a:rPr lang="en-US" sz="750" dirty="0">
                  <a:solidFill>
                    <a:schemeClr val="tx1">
                      <a:lumMod val="95000"/>
                      <a:lumOff val="5000"/>
                    </a:schemeClr>
                  </a:solidFill>
                  <a:latin typeface="Verdana" panose="020B0604030504040204" pitchFamily="34" charset="0"/>
                  <a:ea typeface="Verdana" panose="020B0604030504040204" pitchFamily="34" charset="0"/>
                  <a:cs typeface="Tahoma" panose="020B0604030504040204" pitchFamily="34" charset="0"/>
                </a:rPr>
                <a:t>VFX and Animation</a:t>
              </a:r>
              <a:endParaRPr sz="750" dirty="0">
                <a:solidFill>
                  <a:schemeClr val="tx1">
                    <a:lumMod val="95000"/>
                    <a:lumOff val="5000"/>
                  </a:schemeClr>
                </a:solidFill>
                <a:latin typeface="Verdana" panose="020B0604030504040204" pitchFamily="34" charset="0"/>
                <a:ea typeface="Verdana" panose="020B0604030504040204" pitchFamily="34" charset="0"/>
                <a:cs typeface="Tahoma" panose="020B0604030504040204" pitchFamily="34" charset="0"/>
              </a:endParaRPr>
            </a:p>
          </p:txBody>
        </p:sp>
        <p:pic>
          <p:nvPicPr>
            <p:cNvPr id="117" name="Graphic 116">
              <a:extLst>
                <a:ext uri="{FF2B5EF4-FFF2-40B4-BE49-F238E27FC236}">
                  <a16:creationId xmlns:a16="http://schemas.microsoft.com/office/drawing/2014/main" id="{93A4118A-D340-0CDD-A23D-3349BCF8DAE7}"/>
                </a:ext>
              </a:extLst>
            </p:cNvPr>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3304214" y="2753013"/>
              <a:ext cx="895688" cy="168860"/>
            </a:xfrm>
            <a:prstGeom prst="rect">
              <a:avLst/>
            </a:prstGeom>
          </p:spPr>
        </p:pic>
        <p:grpSp>
          <p:nvGrpSpPr>
            <p:cNvPr id="118" name="Group 117">
              <a:extLst>
                <a:ext uri="{FF2B5EF4-FFF2-40B4-BE49-F238E27FC236}">
                  <a16:creationId xmlns:a16="http://schemas.microsoft.com/office/drawing/2014/main" id="{1C6B11D7-E088-0166-F75A-8BCE15BDA980}"/>
                </a:ext>
              </a:extLst>
            </p:cNvPr>
            <p:cNvGrpSpPr/>
            <p:nvPr/>
          </p:nvGrpSpPr>
          <p:grpSpPr>
            <a:xfrm>
              <a:off x="2982429" y="3264350"/>
              <a:ext cx="1500220" cy="233539"/>
              <a:chOff x="3657574" y="3724790"/>
              <a:chExt cx="1500220" cy="233539"/>
            </a:xfrm>
          </p:grpSpPr>
          <p:pic>
            <p:nvPicPr>
              <p:cNvPr id="119" name="Google Shape;265;p41" descr="MaterialX - Home">
                <a:extLst>
                  <a:ext uri="{FF2B5EF4-FFF2-40B4-BE49-F238E27FC236}">
                    <a16:creationId xmlns:a16="http://schemas.microsoft.com/office/drawing/2014/main" id="{AC73E5BF-5158-63CA-D96B-57043F2922DE}"/>
                  </a:ext>
                </a:extLst>
              </p:cNvPr>
              <p:cNvPicPr preferRelativeResize="0"/>
              <p:nvPr/>
            </p:nvPicPr>
            <p:blipFill rotWithShape="1">
              <a:blip r:embed="rId24">
                <a:alphaModFix/>
              </a:blip>
              <a:srcRect/>
              <a:stretch/>
            </p:blipFill>
            <p:spPr>
              <a:xfrm>
                <a:off x="4067161" y="3724790"/>
                <a:ext cx="302735" cy="233539"/>
              </a:xfrm>
              <a:prstGeom prst="rect">
                <a:avLst/>
              </a:prstGeom>
              <a:noFill/>
              <a:ln>
                <a:noFill/>
              </a:ln>
            </p:spPr>
          </p:pic>
          <p:pic>
            <p:nvPicPr>
              <p:cNvPr id="120" name="Picture 4" descr="OpenColorIO: 2020 &amp;quot;State of the Project&amp;quot; - ASWF">
                <a:extLst>
                  <a:ext uri="{FF2B5EF4-FFF2-40B4-BE49-F238E27FC236}">
                    <a16:creationId xmlns:a16="http://schemas.microsoft.com/office/drawing/2014/main" id="{7D854220-E17D-093C-626E-21BCE62CDB52}"/>
                  </a:ext>
                </a:extLst>
              </p:cNvPr>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4476747" y="3744242"/>
                <a:ext cx="271463" cy="194634"/>
              </a:xfrm>
              <a:prstGeom prst="rect">
                <a:avLst/>
              </a:prstGeom>
              <a:noFill/>
              <a:extLst>
                <a:ext uri="{909E8E84-426E-40DD-AFC4-6F175D3DCCD1}">
                  <a14:hiddenFill xmlns:a14="http://schemas.microsoft.com/office/drawing/2010/main">
                    <a:solidFill>
                      <a:srgbClr val="FFFFFF"/>
                    </a:solidFill>
                  </a14:hiddenFill>
                </a:ext>
              </a:extLst>
            </p:spPr>
          </p:pic>
          <p:pic>
            <p:nvPicPr>
              <p:cNvPr id="121" name="Picture 4" descr="Open Shading Language logo">
                <a:extLst>
                  <a:ext uri="{FF2B5EF4-FFF2-40B4-BE49-F238E27FC236}">
                    <a16:creationId xmlns:a16="http://schemas.microsoft.com/office/drawing/2014/main" id="{20929F89-2463-41BB-C4B8-1A035B7783B8}"/>
                  </a:ext>
                </a:extLst>
              </p:cNvPr>
              <p:cNvPicPr>
                <a:picLocks noChangeAspect="1" noChangeArrowheads="1"/>
              </p:cNvPicPr>
              <p:nvPr/>
            </p:nvPicPr>
            <p:blipFill rotWithShape="1">
              <a:blip r:embed="rId26">
                <a:extLst>
                  <a:ext uri="{28A0092B-C50C-407E-A947-70E740481C1C}">
                    <a14:useLocalDpi xmlns:a14="http://schemas.microsoft.com/office/drawing/2010/main" val="0"/>
                  </a:ext>
                </a:extLst>
              </a:blip>
              <a:srcRect l="8892" t="8892" r="7813" b="7813"/>
              <a:stretch/>
            </p:blipFill>
            <p:spPr bwMode="auto">
              <a:xfrm>
                <a:off x="3657574" y="3765875"/>
                <a:ext cx="302736" cy="151368"/>
              </a:xfrm>
              <a:prstGeom prst="rect">
                <a:avLst/>
              </a:prstGeom>
              <a:noFill/>
              <a:extLst>
                <a:ext uri="{909E8E84-426E-40DD-AFC4-6F175D3DCCD1}">
                  <a14:hiddenFill xmlns:a14="http://schemas.microsoft.com/office/drawing/2010/main">
                    <a:solidFill>
                      <a:srgbClr val="FFFFFF"/>
                    </a:solidFill>
                  </a14:hiddenFill>
                </a:ext>
              </a:extLst>
            </p:spPr>
          </p:pic>
          <p:pic>
            <p:nvPicPr>
              <p:cNvPr id="122" name="Picture 2">
                <a:extLst>
                  <a:ext uri="{FF2B5EF4-FFF2-40B4-BE49-F238E27FC236}">
                    <a16:creationId xmlns:a16="http://schemas.microsoft.com/office/drawing/2014/main" id="{E6D09841-8521-8EB5-74C9-27FF759A335B}"/>
                  </a:ext>
                </a:extLst>
              </p:cNvPr>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4855060" y="3726489"/>
                <a:ext cx="302734" cy="230140"/>
              </a:xfrm>
              <a:prstGeom prst="rect">
                <a:avLst/>
              </a:prstGeom>
              <a:noFill/>
              <a:extLst>
                <a:ext uri="{909E8E84-426E-40DD-AFC4-6F175D3DCCD1}">
                  <a14:hiddenFill xmlns:a14="http://schemas.microsoft.com/office/drawing/2010/main">
                    <a:solidFill>
                      <a:srgbClr val="FFFFFF"/>
                    </a:solidFill>
                  </a14:hiddenFill>
                </a:ext>
              </a:extLst>
            </p:spPr>
          </p:pic>
        </p:grpSp>
      </p:grpSp>
      <p:grpSp>
        <p:nvGrpSpPr>
          <p:cNvPr id="123" name="Group 122">
            <a:extLst>
              <a:ext uri="{FF2B5EF4-FFF2-40B4-BE49-F238E27FC236}">
                <a16:creationId xmlns:a16="http://schemas.microsoft.com/office/drawing/2014/main" id="{8F43F710-767C-6071-F8F1-1CC3DEF16D2C}"/>
              </a:ext>
            </a:extLst>
          </p:cNvPr>
          <p:cNvGrpSpPr/>
          <p:nvPr/>
        </p:nvGrpSpPr>
        <p:grpSpPr>
          <a:xfrm>
            <a:off x="4531142" y="1640214"/>
            <a:ext cx="1385897" cy="827938"/>
            <a:chOff x="740789" y="3617049"/>
            <a:chExt cx="1385897" cy="827938"/>
          </a:xfrm>
        </p:grpSpPr>
        <p:pic>
          <p:nvPicPr>
            <p:cNvPr id="124" name="Picture 123">
              <a:extLst>
                <a:ext uri="{FF2B5EF4-FFF2-40B4-BE49-F238E27FC236}">
                  <a16:creationId xmlns:a16="http://schemas.microsoft.com/office/drawing/2014/main" id="{0757157C-CE28-05CD-B9BB-5C9803A1284F}"/>
                </a:ext>
              </a:extLst>
            </p:cNvPr>
            <p:cNvPicPr>
              <a:picLocks noChangeAspect="1"/>
            </p:cNvPicPr>
            <p:nvPr/>
          </p:nvPicPr>
          <p:blipFill>
            <a:blip r:embed="rId28">
              <a:extLst>
                <a:ext uri="{28A0092B-C50C-407E-A947-70E740481C1C}">
                  <a14:useLocalDpi xmlns:a14="http://schemas.microsoft.com/office/drawing/2010/main" val="0"/>
                </a:ext>
              </a:extLst>
            </a:blip>
            <a:stretch>
              <a:fillRect/>
            </a:stretch>
          </p:blipFill>
          <p:spPr>
            <a:xfrm>
              <a:off x="740789" y="3617049"/>
              <a:ext cx="1385897" cy="384369"/>
            </a:xfrm>
            <a:prstGeom prst="rect">
              <a:avLst/>
            </a:prstGeom>
          </p:spPr>
        </p:pic>
        <p:sp>
          <p:nvSpPr>
            <p:cNvPr id="125" name="Google Shape;163;p27">
              <a:extLst>
                <a:ext uri="{FF2B5EF4-FFF2-40B4-BE49-F238E27FC236}">
                  <a16:creationId xmlns:a16="http://schemas.microsoft.com/office/drawing/2014/main" id="{2186FEF8-2050-6A17-F452-C879E14F2DD3}"/>
                </a:ext>
              </a:extLst>
            </p:cNvPr>
            <p:cNvSpPr txBox="1"/>
            <p:nvPr/>
          </p:nvSpPr>
          <p:spPr>
            <a:xfrm>
              <a:off x="837381" y="4001418"/>
              <a:ext cx="1192712" cy="443569"/>
            </a:xfrm>
            <a:prstGeom prst="roundRect">
              <a:avLst>
                <a:gd name="adj" fmla="val 50000"/>
              </a:avLst>
            </a:prstGeom>
            <a:solidFill>
              <a:schemeClr val="accent5">
                <a:lumMod val="20000"/>
                <a:lumOff val="80000"/>
              </a:schemeClr>
            </a:solidFill>
            <a:ln>
              <a:noFill/>
            </a:ln>
          </p:spPr>
          <p:txBody>
            <a:bodyPr spcFirstLastPara="1" wrap="square" lIns="68569" tIns="34275" rIns="68569" bIns="34275" anchor="t" anchorCtr="0">
              <a:spAutoFit/>
            </a:bodyPr>
            <a:lstStyle/>
            <a:p>
              <a:pPr algn="ctr"/>
              <a:r>
                <a:rPr lang="en-US" sz="800" dirty="0">
                  <a:solidFill>
                    <a:schemeClr val="tx1">
                      <a:lumMod val="95000"/>
                      <a:lumOff val="5000"/>
                    </a:schemeClr>
                  </a:solidFill>
                  <a:latin typeface="Verdana" panose="020B0604030504040204" pitchFamily="34" charset="0"/>
                  <a:ea typeface="Verdana" panose="020B0604030504040204" pitchFamily="34" charset="0"/>
                  <a:cs typeface="Tahoma" panose="020B0604030504040204" pitchFamily="34" charset="0"/>
                </a:rPr>
                <a:t>Concept Management</a:t>
              </a:r>
              <a:endParaRPr sz="750" dirty="0">
                <a:solidFill>
                  <a:schemeClr val="tx1">
                    <a:lumMod val="95000"/>
                    <a:lumOff val="5000"/>
                  </a:schemeClr>
                </a:solidFill>
                <a:latin typeface="Verdana" panose="020B0604030504040204" pitchFamily="34" charset="0"/>
                <a:ea typeface="Verdana" panose="020B0604030504040204" pitchFamily="34" charset="0"/>
                <a:cs typeface="Tahoma" panose="020B0604030504040204" pitchFamily="34" charset="0"/>
              </a:endParaRPr>
            </a:p>
          </p:txBody>
        </p:sp>
      </p:grpSp>
      <p:grpSp>
        <p:nvGrpSpPr>
          <p:cNvPr id="126" name="Group 125">
            <a:extLst>
              <a:ext uri="{FF2B5EF4-FFF2-40B4-BE49-F238E27FC236}">
                <a16:creationId xmlns:a16="http://schemas.microsoft.com/office/drawing/2014/main" id="{9E359502-C295-F8EA-7053-90FC58690FA8}"/>
              </a:ext>
            </a:extLst>
          </p:cNvPr>
          <p:cNvGrpSpPr/>
          <p:nvPr/>
        </p:nvGrpSpPr>
        <p:grpSpPr>
          <a:xfrm>
            <a:off x="6092151" y="1783459"/>
            <a:ext cx="1339888" cy="541449"/>
            <a:chOff x="4077134" y="3730423"/>
            <a:chExt cx="1339888" cy="541449"/>
          </a:xfrm>
        </p:grpSpPr>
        <p:pic>
          <p:nvPicPr>
            <p:cNvPr id="127" name="Picture 4" descr="EXPRESS Language Foundation">
              <a:extLst>
                <a:ext uri="{FF2B5EF4-FFF2-40B4-BE49-F238E27FC236}">
                  <a16:creationId xmlns:a16="http://schemas.microsoft.com/office/drawing/2014/main" id="{DBE2FE99-CC19-7401-0262-196069BCF4E8}"/>
                </a:ext>
              </a:extLst>
            </p:cNvPr>
            <p:cNvPicPr>
              <a:picLocks noChangeAspect="1" noChangeArrowheads="1"/>
            </p:cNvPicPr>
            <p:nvPr/>
          </p:nvPicPr>
          <p:blipFill>
            <a:blip r:embed="rId29">
              <a:extLst>
                <a:ext uri="{28A0092B-C50C-407E-A947-70E740481C1C}">
                  <a14:useLocalDpi xmlns:a14="http://schemas.microsoft.com/office/drawing/2010/main" val="0"/>
                </a:ext>
              </a:extLst>
            </a:blip>
            <a:srcRect/>
            <a:stretch>
              <a:fillRect/>
            </a:stretch>
          </p:blipFill>
          <p:spPr bwMode="auto">
            <a:xfrm>
              <a:off x="4223252" y="3730423"/>
              <a:ext cx="995476" cy="200002"/>
            </a:xfrm>
            <a:prstGeom prst="rect">
              <a:avLst/>
            </a:prstGeom>
            <a:noFill/>
            <a:extLst>
              <a:ext uri="{909E8E84-426E-40DD-AFC4-6F175D3DCCD1}">
                <a14:hiddenFill xmlns:a14="http://schemas.microsoft.com/office/drawing/2010/main">
                  <a:solidFill>
                    <a:srgbClr val="FFFFFF"/>
                  </a:solidFill>
                </a14:hiddenFill>
              </a:ext>
            </a:extLst>
          </p:spPr>
        </p:pic>
        <p:sp>
          <p:nvSpPr>
            <p:cNvPr id="128" name="Google Shape;163;p27">
              <a:extLst>
                <a:ext uri="{FF2B5EF4-FFF2-40B4-BE49-F238E27FC236}">
                  <a16:creationId xmlns:a16="http://schemas.microsoft.com/office/drawing/2014/main" id="{C253E292-CE1F-0B1E-10E3-92B104BF0E89}"/>
                </a:ext>
              </a:extLst>
            </p:cNvPr>
            <p:cNvSpPr txBox="1"/>
            <p:nvPr/>
          </p:nvSpPr>
          <p:spPr>
            <a:xfrm>
              <a:off x="4077134" y="4001419"/>
              <a:ext cx="1339888" cy="270453"/>
            </a:xfrm>
            <a:prstGeom prst="roundRect">
              <a:avLst>
                <a:gd name="adj" fmla="val 50000"/>
              </a:avLst>
            </a:prstGeom>
            <a:solidFill>
              <a:schemeClr val="accent5">
                <a:lumMod val="20000"/>
                <a:lumOff val="80000"/>
              </a:schemeClr>
            </a:solidFill>
            <a:ln>
              <a:noFill/>
            </a:ln>
          </p:spPr>
          <p:txBody>
            <a:bodyPr spcFirstLastPara="1" wrap="square" lIns="68569" tIns="34275" rIns="68569" bIns="34275" anchor="t" anchorCtr="0">
              <a:spAutoFit/>
            </a:bodyPr>
            <a:lstStyle/>
            <a:p>
              <a:pPr algn="ctr"/>
              <a:r>
                <a:rPr lang="en-US" sz="800" dirty="0">
                  <a:solidFill>
                    <a:schemeClr val="tx1">
                      <a:lumMod val="95000"/>
                      <a:lumOff val="5000"/>
                    </a:schemeClr>
                  </a:solidFill>
                  <a:latin typeface="Verdana" panose="020B0604030504040204" pitchFamily="34" charset="0"/>
                  <a:ea typeface="Verdana" panose="020B0604030504040204" pitchFamily="34" charset="0"/>
                  <a:cs typeface="Tahoma" panose="020B0604030504040204" pitchFamily="34" charset="0"/>
                </a:rPr>
                <a:t>Information Models</a:t>
              </a:r>
              <a:endParaRPr sz="750" dirty="0">
                <a:solidFill>
                  <a:schemeClr val="tx1">
                    <a:lumMod val="95000"/>
                    <a:lumOff val="5000"/>
                  </a:schemeClr>
                </a:solidFill>
                <a:latin typeface="Verdana" panose="020B0604030504040204" pitchFamily="34" charset="0"/>
                <a:ea typeface="Verdana" panose="020B0604030504040204" pitchFamily="34" charset="0"/>
                <a:cs typeface="Tahoma" panose="020B0604030504040204" pitchFamily="34" charset="0"/>
              </a:endParaRPr>
            </a:p>
          </p:txBody>
        </p:sp>
      </p:grpSp>
      <p:grpSp>
        <p:nvGrpSpPr>
          <p:cNvPr id="129" name="Group 128">
            <a:extLst>
              <a:ext uri="{FF2B5EF4-FFF2-40B4-BE49-F238E27FC236}">
                <a16:creationId xmlns:a16="http://schemas.microsoft.com/office/drawing/2014/main" id="{3EB09053-5BFA-0BB1-BE39-6E77D85B9773}"/>
              </a:ext>
            </a:extLst>
          </p:cNvPr>
          <p:cNvGrpSpPr/>
          <p:nvPr/>
        </p:nvGrpSpPr>
        <p:grpSpPr>
          <a:xfrm>
            <a:off x="2001830" y="1800351"/>
            <a:ext cx="1185906" cy="507665"/>
            <a:chOff x="5658143" y="3764207"/>
            <a:chExt cx="1185906" cy="507665"/>
          </a:xfrm>
        </p:grpSpPr>
        <p:pic>
          <p:nvPicPr>
            <p:cNvPr id="130" name="Picture 129" descr="Logo&#10;&#10;Description automatically generated with medium confidence">
              <a:extLst>
                <a:ext uri="{FF2B5EF4-FFF2-40B4-BE49-F238E27FC236}">
                  <a16:creationId xmlns:a16="http://schemas.microsoft.com/office/drawing/2014/main" id="{DF25C058-4F66-F09D-E522-3B3A946895C8}"/>
                </a:ext>
              </a:extLst>
            </p:cNvPr>
            <p:cNvPicPr>
              <a:picLocks noChangeAspect="1"/>
            </p:cNvPicPr>
            <p:nvPr/>
          </p:nvPicPr>
          <p:blipFill>
            <a:blip r:embed="rId30">
              <a:extLst>
                <a:ext uri="{28A0092B-C50C-407E-A947-70E740481C1C}">
                  <a14:useLocalDpi xmlns:a14="http://schemas.microsoft.com/office/drawing/2010/main" val="0"/>
                </a:ext>
              </a:extLst>
            </a:blip>
            <a:stretch>
              <a:fillRect/>
            </a:stretch>
          </p:blipFill>
          <p:spPr>
            <a:xfrm>
              <a:off x="5658143" y="3764207"/>
              <a:ext cx="1185906" cy="166218"/>
            </a:xfrm>
            <a:prstGeom prst="rect">
              <a:avLst/>
            </a:prstGeom>
          </p:spPr>
        </p:pic>
        <p:sp>
          <p:nvSpPr>
            <p:cNvPr id="131" name="Google Shape;163;p27">
              <a:extLst>
                <a:ext uri="{FF2B5EF4-FFF2-40B4-BE49-F238E27FC236}">
                  <a16:creationId xmlns:a16="http://schemas.microsoft.com/office/drawing/2014/main" id="{02FEAD4C-F603-407B-EFDB-8B32F565DE37}"/>
                </a:ext>
              </a:extLst>
            </p:cNvPr>
            <p:cNvSpPr txBox="1"/>
            <p:nvPr/>
          </p:nvSpPr>
          <p:spPr>
            <a:xfrm>
              <a:off x="5855639" y="4001419"/>
              <a:ext cx="790914" cy="270453"/>
            </a:xfrm>
            <a:prstGeom prst="roundRect">
              <a:avLst>
                <a:gd name="adj" fmla="val 50000"/>
              </a:avLst>
            </a:prstGeom>
            <a:solidFill>
              <a:schemeClr val="accent5">
                <a:lumMod val="20000"/>
                <a:lumOff val="80000"/>
              </a:schemeClr>
            </a:solidFill>
            <a:ln>
              <a:noFill/>
            </a:ln>
          </p:spPr>
          <p:txBody>
            <a:bodyPr spcFirstLastPara="1" wrap="square" lIns="68569" tIns="34275" rIns="68569" bIns="34275" anchor="t" anchorCtr="0">
              <a:spAutoFit/>
            </a:bodyPr>
            <a:lstStyle/>
            <a:p>
              <a:pPr algn="ctr"/>
              <a:r>
                <a:rPr lang="en-US" sz="800" dirty="0">
                  <a:solidFill>
                    <a:schemeClr val="tx1">
                      <a:lumMod val="95000"/>
                      <a:lumOff val="5000"/>
                    </a:schemeClr>
                  </a:solidFill>
                  <a:latin typeface="Verdana" panose="020B0604030504040204" pitchFamily="34" charset="0"/>
                  <a:ea typeface="Verdana" panose="020B0604030504040204" pitchFamily="34" charset="0"/>
                  <a:cs typeface="Tahoma" panose="020B0604030504040204" pitchFamily="34" charset="0"/>
                </a:rPr>
                <a:t>Scheduling</a:t>
              </a:r>
              <a:endParaRPr sz="750" dirty="0">
                <a:solidFill>
                  <a:schemeClr val="tx1">
                    <a:lumMod val="95000"/>
                    <a:lumOff val="5000"/>
                  </a:schemeClr>
                </a:solidFill>
                <a:latin typeface="Verdana" panose="020B0604030504040204" pitchFamily="34" charset="0"/>
                <a:ea typeface="Verdana" panose="020B0604030504040204" pitchFamily="34" charset="0"/>
                <a:cs typeface="Tahoma" panose="020B0604030504040204" pitchFamily="34" charset="0"/>
              </a:endParaRPr>
            </a:p>
          </p:txBody>
        </p:sp>
      </p:grpSp>
      <p:grpSp>
        <p:nvGrpSpPr>
          <p:cNvPr id="132" name="Group 131">
            <a:extLst>
              <a:ext uri="{FF2B5EF4-FFF2-40B4-BE49-F238E27FC236}">
                <a16:creationId xmlns:a16="http://schemas.microsoft.com/office/drawing/2014/main" id="{74C077FE-19DA-BBF5-D311-5D4A6C2EBEEE}"/>
              </a:ext>
            </a:extLst>
          </p:cNvPr>
          <p:cNvGrpSpPr/>
          <p:nvPr/>
        </p:nvGrpSpPr>
        <p:grpSpPr>
          <a:xfrm>
            <a:off x="7607149" y="1685575"/>
            <a:ext cx="1321948" cy="737216"/>
            <a:chOff x="7620000" y="-29008"/>
            <a:chExt cx="1321948" cy="737216"/>
          </a:xfrm>
        </p:grpSpPr>
        <p:pic>
          <p:nvPicPr>
            <p:cNvPr id="133" name="Picture 132" descr="Text&#10;&#10;Description automatically generated">
              <a:extLst>
                <a:ext uri="{FF2B5EF4-FFF2-40B4-BE49-F238E27FC236}">
                  <a16:creationId xmlns:a16="http://schemas.microsoft.com/office/drawing/2014/main" id="{5057AE1D-B62C-9870-F21D-B2D7F2BDB50D}"/>
                </a:ext>
              </a:extLst>
            </p:cNvPr>
            <p:cNvPicPr>
              <a:picLocks noChangeAspect="1"/>
            </p:cNvPicPr>
            <p:nvPr/>
          </p:nvPicPr>
          <p:blipFill>
            <a:blip r:embed="rId31"/>
            <a:stretch>
              <a:fillRect/>
            </a:stretch>
          </p:blipFill>
          <p:spPr>
            <a:xfrm>
              <a:off x="7885010" y="-29008"/>
              <a:ext cx="791928" cy="445150"/>
            </a:xfrm>
            <a:prstGeom prst="rect">
              <a:avLst/>
            </a:prstGeom>
          </p:spPr>
        </p:pic>
        <p:sp>
          <p:nvSpPr>
            <p:cNvPr id="134" name="Google Shape;163;p27">
              <a:extLst>
                <a:ext uri="{FF2B5EF4-FFF2-40B4-BE49-F238E27FC236}">
                  <a16:creationId xmlns:a16="http://schemas.microsoft.com/office/drawing/2014/main" id="{984F59F9-BB18-FAE6-609C-3C10007D4746}"/>
                </a:ext>
              </a:extLst>
            </p:cNvPr>
            <p:cNvSpPr txBox="1"/>
            <p:nvPr/>
          </p:nvSpPr>
          <p:spPr>
            <a:xfrm>
              <a:off x="7620000" y="439468"/>
              <a:ext cx="1321948" cy="268740"/>
            </a:xfrm>
            <a:prstGeom prst="roundRect">
              <a:avLst>
                <a:gd name="adj" fmla="val 50000"/>
              </a:avLst>
            </a:prstGeom>
            <a:solidFill>
              <a:schemeClr val="accent5">
                <a:lumMod val="20000"/>
                <a:lumOff val="80000"/>
              </a:schemeClr>
            </a:solidFill>
            <a:ln>
              <a:noFill/>
            </a:ln>
          </p:spPr>
          <p:txBody>
            <a:bodyPr spcFirstLastPara="1" wrap="square" lIns="68569" tIns="34275" rIns="68569" bIns="34275" anchor="t" anchorCtr="0">
              <a:spAutoFit/>
            </a:bodyPr>
            <a:lstStyle/>
            <a:p>
              <a:pPr algn="ctr"/>
              <a:r>
                <a:rPr lang="en-US" sz="800" dirty="0">
                  <a:solidFill>
                    <a:schemeClr val="tx1">
                      <a:lumMod val="95000"/>
                      <a:lumOff val="5000"/>
                    </a:schemeClr>
                  </a:solidFill>
                  <a:latin typeface="Verdana" panose="020B0604030504040204" pitchFamily="34" charset="0"/>
                  <a:ea typeface="Verdana" panose="020B0604030504040204" pitchFamily="34" charset="0"/>
                  <a:cs typeface="Tahoma" panose="020B0604030504040204" pitchFamily="34" charset="0"/>
                </a:rPr>
                <a:t>XR and Networking</a:t>
              </a:r>
              <a:endParaRPr sz="750" dirty="0">
                <a:solidFill>
                  <a:schemeClr val="tx1">
                    <a:lumMod val="95000"/>
                    <a:lumOff val="5000"/>
                  </a:schemeClr>
                </a:solidFill>
                <a:latin typeface="Verdana" panose="020B0604030504040204" pitchFamily="34" charset="0"/>
                <a:ea typeface="Verdana" panose="020B0604030504040204" pitchFamily="34" charset="0"/>
                <a:cs typeface="Tahoma" panose="020B0604030504040204" pitchFamily="34" charset="0"/>
              </a:endParaRPr>
            </a:p>
          </p:txBody>
        </p:sp>
      </p:grpSp>
      <p:grpSp>
        <p:nvGrpSpPr>
          <p:cNvPr id="135" name="Group 134">
            <a:extLst>
              <a:ext uri="{FF2B5EF4-FFF2-40B4-BE49-F238E27FC236}">
                <a16:creationId xmlns:a16="http://schemas.microsoft.com/office/drawing/2014/main" id="{C24C02A7-FC86-D5B7-330C-DF15197B3192}"/>
              </a:ext>
            </a:extLst>
          </p:cNvPr>
          <p:cNvGrpSpPr/>
          <p:nvPr/>
        </p:nvGrpSpPr>
        <p:grpSpPr>
          <a:xfrm>
            <a:off x="7563646" y="2645234"/>
            <a:ext cx="1339888" cy="637844"/>
            <a:chOff x="7310913" y="2980112"/>
            <a:chExt cx="1339888" cy="637844"/>
          </a:xfrm>
        </p:grpSpPr>
        <p:pic>
          <p:nvPicPr>
            <p:cNvPr id="136" name="Picture 135">
              <a:extLst>
                <a:ext uri="{FF2B5EF4-FFF2-40B4-BE49-F238E27FC236}">
                  <a16:creationId xmlns:a16="http://schemas.microsoft.com/office/drawing/2014/main" id="{A2CFC110-55D4-E9E6-1E7B-6CD92C75E865}"/>
                </a:ext>
              </a:extLst>
            </p:cNvPr>
            <p:cNvPicPr>
              <a:picLocks noChangeAspect="1"/>
            </p:cNvPicPr>
            <p:nvPr/>
          </p:nvPicPr>
          <p:blipFill>
            <a:blip r:embed="rId32"/>
            <a:stretch>
              <a:fillRect/>
            </a:stretch>
          </p:blipFill>
          <p:spPr>
            <a:xfrm>
              <a:off x="7391740" y="2980112"/>
              <a:ext cx="1178235" cy="353471"/>
            </a:xfrm>
            <a:prstGeom prst="rect">
              <a:avLst/>
            </a:prstGeom>
          </p:spPr>
        </p:pic>
        <p:sp>
          <p:nvSpPr>
            <p:cNvPr id="137" name="Google Shape;163;p27">
              <a:extLst>
                <a:ext uri="{FF2B5EF4-FFF2-40B4-BE49-F238E27FC236}">
                  <a16:creationId xmlns:a16="http://schemas.microsoft.com/office/drawing/2014/main" id="{704299FA-4BCC-6ABB-1691-E669D07F59AC}"/>
                </a:ext>
              </a:extLst>
            </p:cNvPr>
            <p:cNvSpPr txBox="1"/>
            <p:nvPr/>
          </p:nvSpPr>
          <p:spPr>
            <a:xfrm>
              <a:off x="7310913" y="3347503"/>
              <a:ext cx="1339888" cy="270453"/>
            </a:xfrm>
            <a:prstGeom prst="roundRect">
              <a:avLst>
                <a:gd name="adj" fmla="val 50000"/>
              </a:avLst>
            </a:prstGeom>
            <a:solidFill>
              <a:schemeClr val="accent5">
                <a:lumMod val="20000"/>
                <a:lumOff val="80000"/>
              </a:schemeClr>
            </a:solidFill>
            <a:ln>
              <a:noFill/>
            </a:ln>
          </p:spPr>
          <p:txBody>
            <a:bodyPr spcFirstLastPara="1" wrap="square" lIns="68569" tIns="34275" rIns="68569" bIns="34275" anchor="t" anchorCtr="0">
              <a:spAutoFit/>
            </a:bodyPr>
            <a:lstStyle/>
            <a:p>
              <a:pPr algn="ctr"/>
              <a:r>
                <a:rPr lang="en-US" sz="800" dirty="0">
                  <a:solidFill>
                    <a:schemeClr val="tx1">
                      <a:lumMod val="95000"/>
                      <a:lumOff val="5000"/>
                    </a:schemeClr>
                  </a:solidFill>
                  <a:latin typeface="Verdana" panose="020B0604030504040204" pitchFamily="34" charset="0"/>
                  <a:ea typeface="Verdana" panose="020B0604030504040204" pitchFamily="34" charset="0"/>
                  <a:cs typeface="Tahoma" panose="020B0604030504040204" pitchFamily="34" charset="0"/>
                </a:rPr>
                <a:t>Open Metaverse</a:t>
              </a:r>
              <a:endParaRPr sz="750" dirty="0">
                <a:solidFill>
                  <a:schemeClr val="tx1">
                    <a:lumMod val="95000"/>
                    <a:lumOff val="5000"/>
                  </a:schemeClr>
                </a:solidFill>
                <a:latin typeface="Verdana" panose="020B0604030504040204" pitchFamily="34" charset="0"/>
                <a:ea typeface="Verdana" panose="020B0604030504040204" pitchFamily="34" charset="0"/>
                <a:cs typeface="Tahoma" panose="020B0604030504040204" pitchFamily="34" charset="0"/>
              </a:endParaRPr>
            </a:p>
          </p:txBody>
        </p:sp>
      </p:grpSp>
      <p:grpSp>
        <p:nvGrpSpPr>
          <p:cNvPr id="138" name="Group 137">
            <a:extLst>
              <a:ext uri="{FF2B5EF4-FFF2-40B4-BE49-F238E27FC236}">
                <a16:creationId xmlns:a16="http://schemas.microsoft.com/office/drawing/2014/main" id="{60C71BCB-1D4F-74D0-70FC-BD71E9891310}"/>
              </a:ext>
            </a:extLst>
          </p:cNvPr>
          <p:cNvGrpSpPr/>
          <p:nvPr/>
        </p:nvGrpSpPr>
        <p:grpSpPr>
          <a:xfrm>
            <a:off x="3362848" y="1718771"/>
            <a:ext cx="993182" cy="670824"/>
            <a:chOff x="4072784" y="1772026"/>
            <a:chExt cx="993182" cy="670824"/>
          </a:xfrm>
        </p:grpSpPr>
        <p:pic>
          <p:nvPicPr>
            <p:cNvPr id="139" name="Picture 6" descr="CES Logo">
              <a:extLst>
                <a:ext uri="{FF2B5EF4-FFF2-40B4-BE49-F238E27FC236}">
                  <a16:creationId xmlns:a16="http://schemas.microsoft.com/office/drawing/2014/main" id="{BEFD802B-8D7F-863B-A295-B2E13167D5FE}"/>
                </a:ext>
              </a:extLst>
            </p:cNvPr>
            <p:cNvPicPr>
              <a:picLocks noChangeAspect="1" noChangeArrowheads="1"/>
            </p:cNvPicPr>
            <p:nvPr/>
          </p:nvPicPr>
          <p:blipFill>
            <a:blip r:embed="rId33">
              <a:extLst>
                <a:ext uri="{28A0092B-C50C-407E-A947-70E740481C1C}">
                  <a14:useLocalDpi xmlns:a14="http://schemas.microsoft.com/office/drawing/2010/main" val="0"/>
                </a:ext>
              </a:extLst>
            </a:blip>
            <a:srcRect/>
            <a:stretch>
              <a:fillRect/>
            </a:stretch>
          </p:blipFill>
          <p:spPr bwMode="auto">
            <a:xfrm>
              <a:off x="4072784" y="1772026"/>
              <a:ext cx="985439" cy="342851"/>
            </a:xfrm>
            <a:prstGeom prst="rect">
              <a:avLst/>
            </a:prstGeom>
            <a:noFill/>
            <a:extLst>
              <a:ext uri="{909E8E84-426E-40DD-AFC4-6F175D3DCCD1}">
                <a14:hiddenFill xmlns:a14="http://schemas.microsoft.com/office/drawing/2010/main">
                  <a:solidFill>
                    <a:srgbClr val="FFFFFF"/>
                  </a:solidFill>
                </a14:hiddenFill>
              </a:ext>
            </a:extLst>
          </p:spPr>
        </p:pic>
        <p:sp>
          <p:nvSpPr>
            <p:cNvPr id="140" name="Google Shape;163;p27">
              <a:extLst>
                <a:ext uri="{FF2B5EF4-FFF2-40B4-BE49-F238E27FC236}">
                  <a16:creationId xmlns:a16="http://schemas.microsoft.com/office/drawing/2014/main" id="{0791B17E-27BD-E557-685C-98F5C4AEFBB8}"/>
                </a:ext>
              </a:extLst>
            </p:cNvPr>
            <p:cNvSpPr txBox="1"/>
            <p:nvPr/>
          </p:nvSpPr>
          <p:spPr>
            <a:xfrm>
              <a:off x="4117295" y="2172397"/>
              <a:ext cx="948671" cy="270453"/>
            </a:xfrm>
            <a:prstGeom prst="roundRect">
              <a:avLst>
                <a:gd name="adj" fmla="val 50000"/>
              </a:avLst>
            </a:prstGeom>
            <a:solidFill>
              <a:schemeClr val="accent5">
                <a:lumMod val="20000"/>
                <a:lumOff val="80000"/>
              </a:schemeClr>
            </a:solidFill>
            <a:ln>
              <a:noFill/>
            </a:ln>
          </p:spPr>
          <p:txBody>
            <a:bodyPr spcFirstLastPara="1" wrap="square" lIns="68569" tIns="34275" rIns="68569" bIns="34275" anchor="t" anchorCtr="0">
              <a:spAutoFit/>
            </a:bodyPr>
            <a:lstStyle/>
            <a:p>
              <a:pPr algn="ctr"/>
              <a:r>
                <a:rPr lang="en-US" sz="800" dirty="0">
                  <a:solidFill>
                    <a:schemeClr val="tx1">
                      <a:lumMod val="95000"/>
                      <a:lumOff val="5000"/>
                    </a:schemeClr>
                  </a:solidFill>
                  <a:latin typeface="Verdana" panose="020B0604030504040204" pitchFamily="34" charset="0"/>
                  <a:ea typeface="Verdana" panose="020B0604030504040204" pitchFamily="34" charset="0"/>
                  <a:cs typeface="Tahoma" panose="020B0604030504040204" pitchFamily="34" charset="0"/>
                </a:rPr>
                <a:t>Consumer</a:t>
              </a:r>
              <a:endParaRPr sz="750" dirty="0">
                <a:solidFill>
                  <a:schemeClr val="tx1">
                    <a:lumMod val="95000"/>
                    <a:lumOff val="5000"/>
                  </a:schemeClr>
                </a:solidFill>
                <a:latin typeface="Verdana" panose="020B0604030504040204" pitchFamily="34" charset="0"/>
                <a:ea typeface="Verdana" panose="020B0604030504040204" pitchFamily="34" charset="0"/>
                <a:cs typeface="Tahoma" panose="020B0604030504040204" pitchFamily="34" charset="0"/>
              </a:endParaRPr>
            </a:p>
          </p:txBody>
        </p:sp>
      </p:grpSp>
    </p:spTree>
    <p:extLst>
      <p:ext uri="{BB962C8B-B14F-4D97-AF65-F5344CB8AC3E}">
        <p14:creationId xmlns:p14="http://schemas.microsoft.com/office/powerpoint/2010/main" val="53146169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96"/>
        <p:cNvGrpSpPr/>
        <p:nvPr/>
      </p:nvGrpSpPr>
      <p:grpSpPr>
        <a:xfrm>
          <a:off x="0" y="0"/>
          <a:ext cx="0" cy="0"/>
          <a:chOff x="0" y="0"/>
          <a:chExt cx="0" cy="0"/>
        </a:xfrm>
      </p:grpSpPr>
      <p:sp>
        <p:nvSpPr>
          <p:cNvPr id="297" name="Google Shape;297;p31"/>
          <p:cNvSpPr txBox="1">
            <a:spLocks noGrp="1"/>
          </p:cNvSpPr>
          <p:nvPr>
            <p:ph type="title"/>
          </p:nvPr>
        </p:nvSpPr>
        <p:spPr>
          <a:xfrm>
            <a:off x="380144" y="288312"/>
            <a:ext cx="8368300" cy="369332"/>
          </a:xfrm>
          <a:prstGeom prst="rect">
            <a:avLst/>
          </a:prstGeom>
          <a:noFill/>
          <a:ln>
            <a:noFill/>
          </a:ln>
        </p:spPr>
        <p:txBody>
          <a:bodyPr spcFirstLastPara="1" wrap="square" lIns="91425" tIns="45700" rIns="91425" bIns="45700" anchor="ctr" anchorCtr="0">
            <a:spAutoFit/>
          </a:bodyPr>
          <a:lstStyle/>
          <a:p>
            <a:pPr marL="0" lvl="0" indent="0" algn="l" rtl="0">
              <a:lnSpc>
                <a:spcPct val="90000"/>
              </a:lnSpc>
              <a:spcBef>
                <a:spcPts val="0"/>
              </a:spcBef>
              <a:spcAft>
                <a:spcPts val="0"/>
              </a:spcAft>
              <a:buClr>
                <a:schemeClr val="dk1"/>
              </a:buClr>
              <a:buSzPts val="2000"/>
              <a:buFont typeface="Verdana"/>
              <a:buNone/>
            </a:pPr>
            <a:r>
              <a:rPr lang="en" dirty="0"/>
              <a:t>Standards Registry – First Domain Working Group</a:t>
            </a:r>
            <a:endParaRPr dirty="0"/>
          </a:p>
        </p:txBody>
      </p:sp>
      <p:sp>
        <p:nvSpPr>
          <p:cNvPr id="298" name="Google Shape;298;p31"/>
          <p:cNvSpPr txBox="1">
            <a:spLocks noGrp="1"/>
          </p:cNvSpPr>
          <p:nvPr>
            <p:ph type="body" idx="1"/>
          </p:nvPr>
        </p:nvSpPr>
        <p:spPr>
          <a:xfrm>
            <a:off x="380143" y="739740"/>
            <a:ext cx="8368301" cy="3892984"/>
          </a:xfrm>
          <a:prstGeom prst="rect">
            <a:avLst/>
          </a:prstGeom>
          <a:noFill/>
          <a:ln>
            <a:noFill/>
          </a:ln>
        </p:spPr>
        <p:txBody>
          <a:bodyPr spcFirstLastPara="1" wrap="square" lIns="91425" tIns="45700" rIns="91425" bIns="45700" anchor="t" anchorCtr="0">
            <a:normAutofit lnSpcReduction="10000"/>
          </a:bodyPr>
          <a:lstStyle/>
          <a:p>
            <a:pPr marL="114300" lvl="0" indent="-114300" algn="l" rtl="0">
              <a:lnSpc>
                <a:spcPct val="90000"/>
              </a:lnSpc>
              <a:spcBef>
                <a:spcPts val="0"/>
              </a:spcBef>
              <a:spcAft>
                <a:spcPts val="0"/>
              </a:spcAft>
              <a:buSzPts val="1200"/>
              <a:buChar char="▪"/>
            </a:pPr>
            <a:r>
              <a:rPr lang="en"/>
              <a:t>Deliverable</a:t>
            </a:r>
            <a:endParaRPr/>
          </a:p>
          <a:p>
            <a:pPr marL="460375" lvl="1" indent="-117475" algn="l" rtl="0">
              <a:lnSpc>
                <a:spcPct val="90000"/>
              </a:lnSpc>
              <a:spcBef>
                <a:spcPts val="375"/>
              </a:spcBef>
              <a:spcAft>
                <a:spcPts val="0"/>
              </a:spcAft>
              <a:buSzPts val="1000"/>
              <a:buChar char="▪"/>
            </a:pPr>
            <a:r>
              <a:rPr lang="en"/>
              <a:t> Comprehensive, interactive registry of standards organizations and activities relevant to the Metaverse</a:t>
            </a:r>
            <a:endParaRPr/>
          </a:p>
          <a:p>
            <a:pPr marL="114300" lvl="0" indent="-114300" algn="l" rtl="0">
              <a:lnSpc>
                <a:spcPct val="90000"/>
              </a:lnSpc>
              <a:spcBef>
                <a:spcPts val="750"/>
              </a:spcBef>
              <a:spcAft>
                <a:spcPts val="0"/>
              </a:spcAft>
              <a:buSzPts val="1200"/>
              <a:buChar char="▪"/>
            </a:pPr>
            <a:r>
              <a:rPr lang="en"/>
              <a:t>Value proposition</a:t>
            </a:r>
            <a:endParaRPr/>
          </a:p>
          <a:p>
            <a:pPr marL="460375" lvl="1" indent="-117475" algn="l" rtl="0">
              <a:lnSpc>
                <a:spcPct val="90000"/>
              </a:lnSpc>
              <a:spcBef>
                <a:spcPts val="375"/>
              </a:spcBef>
              <a:spcAft>
                <a:spcPts val="0"/>
              </a:spcAft>
              <a:buSzPts val="1000"/>
              <a:buChar char="▪"/>
            </a:pPr>
            <a:r>
              <a:rPr lang="en"/>
              <a:t>Expose where there are Metaverse Standards efforts (past, present, future)</a:t>
            </a:r>
            <a:endParaRPr/>
          </a:p>
          <a:p>
            <a:pPr marL="460375" lvl="1" indent="-117475" algn="l" rtl="0">
              <a:lnSpc>
                <a:spcPct val="90000"/>
              </a:lnSpc>
              <a:spcBef>
                <a:spcPts val="375"/>
              </a:spcBef>
              <a:spcAft>
                <a:spcPts val="0"/>
              </a:spcAft>
              <a:buSzPts val="1000"/>
              <a:buChar char="▪"/>
            </a:pPr>
            <a:r>
              <a:rPr lang="en"/>
              <a:t>Identify where existing standards need to work directly with one another (seams)</a:t>
            </a:r>
            <a:endParaRPr/>
          </a:p>
          <a:p>
            <a:pPr marL="460375" lvl="1" indent="-117475" algn="l" rtl="0">
              <a:lnSpc>
                <a:spcPct val="90000"/>
              </a:lnSpc>
              <a:spcBef>
                <a:spcPts val="375"/>
              </a:spcBef>
              <a:spcAft>
                <a:spcPts val="0"/>
              </a:spcAft>
              <a:buSzPts val="1000"/>
              <a:buChar char="▪"/>
            </a:pPr>
            <a:r>
              <a:rPr lang="en"/>
              <a:t>Help MSF projects identify where interop is possible and new standards can be worked on in SDOs (gaps)</a:t>
            </a:r>
            <a:endParaRPr/>
          </a:p>
          <a:p>
            <a:pPr marL="114300" lvl="0" indent="-114300" algn="l" rtl="0">
              <a:lnSpc>
                <a:spcPct val="90000"/>
              </a:lnSpc>
              <a:spcBef>
                <a:spcPts val="750"/>
              </a:spcBef>
              <a:spcAft>
                <a:spcPts val="0"/>
              </a:spcAft>
              <a:buSzPts val="1200"/>
              <a:buChar char="▪"/>
            </a:pPr>
            <a:r>
              <a:rPr lang="en"/>
              <a:t>Who</a:t>
            </a:r>
            <a:endParaRPr/>
          </a:p>
          <a:p>
            <a:pPr marL="460375" lvl="1" indent="-117475" algn="l" rtl="0">
              <a:lnSpc>
                <a:spcPct val="90000"/>
              </a:lnSpc>
              <a:spcBef>
                <a:spcPts val="375"/>
              </a:spcBef>
              <a:spcAft>
                <a:spcPts val="0"/>
              </a:spcAft>
              <a:buSzPts val="1000"/>
              <a:buChar char="▪"/>
            </a:pPr>
            <a:r>
              <a:rPr lang="en"/>
              <a:t>Participating SDOs and developers with experience using their standards</a:t>
            </a:r>
            <a:endParaRPr/>
          </a:p>
          <a:p>
            <a:pPr marL="114300" lvl="0" indent="-114300" algn="l" rtl="0">
              <a:lnSpc>
                <a:spcPct val="90000"/>
              </a:lnSpc>
              <a:spcBef>
                <a:spcPts val="750"/>
              </a:spcBef>
              <a:spcAft>
                <a:spcPts val="0"/>
              </a:spcAft>
              <a:buSzPts val="1200"/>
              <a:buChar char="▪"/>
            </a:pPr>
            <a:r>
              <a:rPr lang="en"/>
              <a:t>How</a:t>
            </a:r>
            <a:endParaRPr/>
          </a:p>
          <a:p>
            <a:pPr marL="460375" lvl="1" indent="-117475" algn="l" rtl="0">
              <a:lnSpc>
                <a:spcPct val="90000"/>
              </a:lnSpc>
              <a:spcBef>
                <a:spcPts val="375"/>
              </a:spcBef>
              <a:spcAft>
                <a:spcPts val="0"/>
              </a:spcAft>
              <a:buSzPts val="1000"/>
              <a:buChar char="▪"/>
            </a:pPr>
            <a:r>
              <a:rPr lang="en"/>
              <a:t>Collaborative registry populated and maintained by SDOs and community members via Web-based tools</a:t>
            </a:r>
            <a:endParaRPr/>
          </a:p>
          <a:p>
            <a:pPr marL="460375" lvl="1" indent="-117475" algn="l" rtl="0">
              <a:lnSpc>
                <a:spcPct val="90000"/>
              </a:lnSpc>
              <a:spcBef>
                <a:spcPts val="375"/>
              </a:spcBef>
              <a:spcAft>
                <a:spcPts val="0"/>
              </a:spcAft>
              <a:buSzPts val="1000"/>
              <a:buChar char="▪"/>
            </a:pPr>
            <a:r>
              <a:rPr lang="en"/>
              <a:t>Editors verify contributions and contextualize standards</a:t>
            </a:r>
            <a:endParaRPr/>
          </a:p>
          <a:p>
            <a:pPr marL="460375" lvl="1" indent="-117475" algn="l" rtl="0">
              <a:lnSpc>
                <a:spcPct val="90000"/>
              </a:lnSpc>
              <a:spcBef>
                <a:spcPts val="375"/>
              </a:spcBef>
              <a:spcAft>
                <a:spcPts val="0"/>
              </a:spcAft>
              <a:buSzPts val="1000"/>
              <a:buChar char="▪"/>
            </a:pPr>
            <a:r>
              <a:rPr lang="en"/>
              <a:t>Free to search and use</a:t>
            </a:r>
            <a:endParaRPr/>
          </a:p>
          <a:p>
            <a:pPr marL="114300" lvl="0" indent="-114300" algn="l" rtl="0">
              <a:lnSpc>
                <a:spcPct val="90000"/>
              </a:lnSpc>
              <a:spcBef>
                <a:spcPts val="750"/>
              </a:spcBef>
              <a:spcAft>
                <a:spcPts val="0"/>
              </a:spcAft>
              <a:buSzPts val="1200"/>
              <a:buChar char="▪"/>
            </a:pPr>
            <a:r>
              <a:rPr lang="en"/>
              <a:t>Any member interested in this work is welcome to join the Group </a:t>
            </a:r>
            <a:endParaRPr/>
          </a:p>
          <a:p>
            <a:pPr marL="460375" lvl="1" indent="-117475" algn="l" rtl="0">
              <a:lnSpc>
                <a:spcPct val="90000"/>
              </a:lnSpc>
              <a:spcBef>
                <a:spcPts val="375"/>
              </a:spcBef>
              <a:spcAft>
                <a:spcPts val="0"/>
              </a:spcAft>
              <a:buSzPts val="1000"/>
              <a:buChar char="▪"/>
            </a:pPr>
            <a:r>
              <a:rPr lang="en"/>
              <a:t>Go </a:t>
            </a:r>
            <a:r>
              <a:rPr lang="en" u="sng">
                <a:solidFill>
                  <a:schemeClr val="hlink"/>
                </a:solidFill>
                <a:hlinkClick r:id="rId3"/>
              </a:rPr>
              <a:t>here </a:t>
            </a:r>
            <a:r>
              <a:rPr lang="en"/>
              <a:t>on the Portal and joining the ‘Standards Registry’ Group </a:t>
            </a:r>
            <a:endParaRPr/>
          </a:p>
          <a:p>
            <a:pPr marL="460375" lvl="1" indent="-117475" algn="l" rtl="0">
              <a:lnSpc>
                <a:spcPct val="90000"/>
              </a:lnSpc>
              <a:spcBef>
                <a:spcPts val="375"/>
              </a:spcBef>
              <a:spcAft>
                <a:spcPts val="0"/>
              </a:spcAft>
              <a:buSzPts val="1000"/>
              <a:buChar char="▪"/>
            </a:pPr>
            <a:r>
              <a:rPr lang="en"/>
              <a:t>Once you have joined the Group, its online resources are available </a:t>
            </a:r>
            <a:r>
              <a:rPr lang="en" u="sng">
                <a:solidFill>
                  <a:schemeClr val="hlink"/>
                </a:solidFill>
                <a:hlinkClick r:id="rId4"/>
              </a:rPr>
              <a:t>here</a:t>
            </a:r>
            <a:endParaRPr/>
          </a:p>
          <a:p>
            <a:pPr marL="114300" lvl="0" indent="-114300" algn="l" rtl="0">
              <a:lnSpc>
                <a:spcPct val="90000"/>
              </a:lnSpc>
              <a:spcBef>
                <a:spcPts val="750"/>
              </a:spcBef>
              <a:spcAft>
                <a:spcPts val="0"/>
              </a:spcAft>
              <a:buSzPts val="1200"/>
              <a:buChar char="▪"/>
            </a:pPr>
            <a:r>
              <a:rPr lang="en"/>
              <a:t>Inspired by: </a:t>
            </a:r>
            <a:endParaRPr/>
          </a:p>
          <a:p>
            <a:pPr marL="460375" lvl="1" indent="-117475" algn="l" rtl="0">
              <a:lnSpc>
                <a:spcPct val="90000"/>
              </a:lnSpc>
              <a:spcBef>
                <a:spcPts val="375"/>
              </a:spcBef>
              <a:spcAft>
                <a:spcPts val="0"/>
              </a:spcAft>
              <a:buSzPts val="1000"/>
              <a:buChar char="▪"/>
            </a:pPr>
            <a:r>
              <a:rPr lang="en" u="sng">
                <a:solidFill>
                  <a:schemeClr val="hlink"/>
                </a:solidFill>
                <a:hlinkClick r:id="rId5"/>
              </a:rPr>
              <a:t>W3C Mobile Web Roadmap</a:t>
            </a:r>
            <a:r>
              <a:rPr lang="en"/>
              <a:t> </a:t>
            </a:r>
            <a:r>
              <a:rPr lang="en" u="sng">
                <a:solidFill>
                  <a:schemeClr val="hlink"/>
                </a:solidFill>
                <a:hlinkClick r:id="rId6"/>
              </a:rPr>
              <a:t>W3C Media Roadmap</a:t>
            </a:r>
            <a:r>
              <a:rPr lang="en">
                <a:solidFill>
                  <a:schemeClr val="accent1"/>
                </a:solidFill>
              </a:rPr>
              <a:t> </a:t>
            </a:r>
            <a:r>
              <a:rPr lang="en" u="sng">
                <a:solidFill>
                  <a:schemeClr val="hlink"/>
                </a:solidFill>
                <a:hlinkClick r:id="rId7"/>
              </a:rPr>
              <a:t>OGC Roadmap</a:t>
            </a:r>
            <a:endParaRPr>
              <a:solidFill>
                <a:schemeClr val="accent1"/>
              </a:solidFill>
            </a:endParaRPr>
          </a:p>
          <a:p>
            <a:pPr marL="460375" lvl="1" indent="-117475" algn="l" rtl="0">
              <a:lnSpc>
                <a:spcPct val="90000"/>
              </a:lnSpc>
              <a:spcBef>
                <a:spcPts val="375"/>
              </a:spcBef>
              <a:spcAft>
                <a:spcPts val="0"/>
              </a:spcAft>
              <a:buSzPts val="1000"/>
              <a:buChar char="▪"/>
            </a:pPr>
            <a:r>
              <a:rPr lang="en" u="sng">
                <a:solidFill>
                  <a:schemeClr val="hlink"/>
                </a:solidFill>
                <a:hlinkClick r:id="rId8"/>
              </a:rPr>
              <a:t>AREA Research Agenda Dashboard</a:t>
            </a:r>
            <a:r>
              <a:rPr lang="en"/>
              <a:t> </a:t>
            </a:r>
            <a:r>
              <a:rPr lang="en" u="sng">
                <a:solidFill>
                  <a:schemeClr val="hlink"/>
                </a:solidFill>
                <a:hlinkClick r:id="rId9"/>
              </a:rPr>
              <a:t>MPEG Strategic Standardization Roadmap</a:t>
            </a:r>
            <a:endParaRPr>
              <a:solidFill>
                <a:schemeClr val="accent1"/>
              </a:solidFill>
            </a:endParaRPr>
          </a:p>
          <a:p>
            <a:pPr marL="460375" lvl="1" indent="-50800" algn="l" rtl="0">
              <a:lnSpc>
                <a:spcPct val="90000"/>
              </a:lnSpc>
              <a:spcBef>
                <a:spcPts val="375"/>
              </a:spcBef>
              <a:spcAft>
                <a:spcPts val="0"/>
              </a:spcAft>
              <a:buSzPts val="1050"/>
              <a:buNone/>
            </a:pPr>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89"/>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FD4A29D-603A-6B54-00E3-ED2D6C1E9150}"/>
              </a:ext>
            </a:extLst>
          </p:cNvPr>
          <p:cNvSpPr>
            <a:spLocks noGrp="1"/>
          </p:cNvSpPr>
          <p:nvPr>
            <p:ph idx="1"/>
          </p:nvPr>
        </p:nvSpPr>
        <p:spPr/>
        <p:txBody>
          <a:bodyPr/>
          <a:lstStyle/>
          <a:p>
            <a:r>
              <a:rPr lang="en-GB"/>
              <a:t>A possible beachhead opportunity for meaningful industry standards cooperation between USD and glTF</a:t>
            </a:r>
          </a:p>
          <a:p>
            <a:r>
              <a:rPr lang="en" sz="1200">
                <a:latin typeface="Verdana" panose="020B0604030504040204" pitchFamily="34" charset="0"/>
                <a:ea typeface="Verdana" panose="020B0604030504040204" pitchFamily="34" charset="0"/>
                <a:cs typeface="Trebuchet MS"/>
                <a:sym typeface="Trebuchet MS"/>
              </a:rPr>
              <a:t>Both formats actively adding attributes and behaviors to upgrade from ‘3D assets’ to ‘metaverse assets’</a:t>
            </a:r>
            <a:endParaRPr lang="en" sz="1200" dirty="0">
              <a:latin typeface="Verdana" panose="020B0604030504040204" pitchFamily="34" charset="0"/>
              <a:ea typeface="Verdana" panose="020B0604030504040204" pitchFamily="34" charset="0"/>
              <a:cs typeface="Trebuchet MS"/>
              <a:sym typeface="Trebuchet MS"/>
            </a:endParaRPr>
          </a:p>
        </p:txBody>
      </p:sp>
      <p:sp>
        <p:nvSpPr>
          <p:cNvPr id="290" name="Google Shape;290;p31"/>
          <p:cNvSpPr txBox="1">
            <a:spLocks noGrp="1"/>
          </p:cNvSpPr>
          <p:nvPr>
            <p:ph type="title"/>
          </p:nvPr>
        </p:nvSpPr>
        <p:spPr/>
        <p:txBody>
          <a:bodyPr/>
          <a:lstStyle/>
          <a:p>
            <a:r>
              <a:rPr lang="en-US" dirty="0"/>
              <a:t>Example Project - Interoperable Metaverse Assets</a:t>
            </a:r>
          </a:p>
        </p:txBody>
      </p:sp>
      <p:sp>
        <p:nvSpPr>
          <p:cNvPr id="302" name="Google Shape;302;p31"/>
          <p:cNvSpPr txBox="1"/>
          <p:nvPr/>
        </p:nvSpPr>
        <p:spPr>
          <a:xfrm>
            <a:off x="6252774" y="2465074"/>
            <a:ext cx="2473500" cy="424691"/>
          </a:xfrm>
          <a:prstGeom prst="rect">
            <a:avLst/>
          </a:prstGeom>
          <a:noFill/>
          <a:ln>
            <a:noFill/>
          </a:ln>
        </p:spPr>
        <p:txBody>
          <a:bodyPr spcFirstLastPara="1" wrap="square" lIns="91425" tIns="45700" rIns="91425" bIns="45700" anchor="t" anchorCtr="0">
            <a:spAutoFit/>
          </a:bodyPr>
          <a:lstStyle/>
          <a:p>
            <a:pPr algn="ctr">
              <a:lnSpc>
                <a:spcPct val="120000"/>
              </a:lnSpc>
              <a:buClr>
                <a:srgbClr val="C00000"/>
              </a:buClr>
              <a:buSzPts val="1100"/>
            </a:pPr>
            <a:endParaRPr sz="900" dirty="0">
              <a:latin typeface="Verdana" panose="020B0604030504040204" pitchFamily="34" charset="0"/>
              <a:ea typeface="Verdana" panose="020B0604030504040204" pitchFamily="34" charset="0"/>
              <a:cs typeface="Arial Narrow"/>
              <a:sym typeface="Arial Narrow"/>
            </a:endParaRPr>
          </a:p>
          <a:p>
            <a:pPr algn="ctr">
              <a:lnSpc>
                <a:spcPct val="120000"/>
              </a:lnSpc>
              <a:buClr>
                <a:srgbClr val="FFFFFF"/>
              </a:buClr>
              <a:buSzPts val="800"/>
            </a:pPr>
            <a:endParaRPr sz="900" dirty="0">
              <a:latin typeface="Verdana" panose="020B0604030504040204" pitchFamily="34" charset="0"/>
              <a:ea typeface="Verdana" panose="020B0604030504040204" pitchFamily="34" charset="0"/>
              <a:cs typeface="Trebuchet MS"/>
              <a:sym typeface="Trebuchet MS"/>
            </a:endParaRPr>
          </a:p>
        </p:txBody>
      </p:sp>
      <p:grpSp>
        <p:nvGrpSpPr>
          <p:cNvPr id="7" name="Group 6">
            <a:extLst>
              <a:ext uri="{FF2B5EF4-FFF2-40B4-BE49-F238E27FC236}">
                <a16:creationId xmlns:a16="http://schemas.microsoft.com/office/drawing/2014/main" id="{73E9F580-E1E8-4354-B586-AB8F84418ED7}"/>
              </a:ext>
            </a:extLst>
          </p:cNvPr>
          <p:cNvGrpSpPr/>
          <p:nvPr/>
        </p:nvGrpSpPr>
        <p:grpSpPr>
          <a:xfrm>
            <a:off x="1552468" y="1866860"/>
            <a:ext cx="4993544" cy="2274786"/>
            <a:chOff x="1110679" y="1866860"/>
            <a:chExt cx="4993544" cy="2274786"/>
          </a:xfrm>
        </p:grpSpPr>
        <p:sp>
          <p:nvSpPr>
            <p:cNvPr id="22" name="Google Shape;295;p31">
              <a:extLst>
                <a:ext uri="{FF2B5EF4-FFF2-40B4-BE49-F238E27FC236}">
                  <a16:creationId xmlns:a16="http://schemas.microsoft.com/office/drawing/2014/main" id="{E8F4E372-C5C2-081B-49DF-F325A58B6C1C}"/>
                </a:ext>
              </a:extLst>
            </p:cNvPr>
            <p:cNvSpPr txBox="1"/>
            <p:nvPr/>
          </p:nvSpPr>
          <p:spPr>
            <a:xfrm>
              <a:off x="2714278" y="1866860"/>
              <a:ext cx="1565933" cy="248169"/>
            </a:xfrm>
            <a:prstGeom prst="roundRect">
              <a:avLst>
                <a:gd name="adj" fmla="val 50000"/>
              </a:avLst>
            </a:prstGeom>
            <a:solidFill>
              <a:srgbClr val="0095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ctr">
                <a:defRPr sz="1000">
                  <a:solidFill>
                    <a:schemeClr val="bg1"/>
                  </a:solidFill>
                  <a:latin typeface="Verdana" panose="020B0604030504040204" pitchFamily="34" charset="0"/>
                  <a:ea typeface="Verdana" panose="020B0604030504040204" pitchFamily="34" charset="0"/>
                  <a:cs typeface="Trebuchet MS"/>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 dirty="0">
                  <a:sym typeface="Trebuchet MS"/>
                </a:rPr>
                <a:t>3D</a:t>
              </a:r>
              <a:endParaRPr dirty="0">
                <a:sym typeface="Arial"/>
              </a:endParaRPr>
            </a:p>
          </p:txBody>
        </p:sp>
        <p:pic>
          <p:nvPicPr>
            <p:cNvPr id="293" name="Google Shape;293;p31" descr="USD"/>
            <p:cNvPicPr preferRelativeResize="0"/>
            <p:nvPr/>
          </p:nvPicPr>
          <p:blipFill rotWithShape="1">
            <a:blip r:embed="rId3" cstate="hqprint">
              <a:alphaModFix/>
              <a:extLst>
                <a:ext uri="{28A0092B-C50C-407E-A947-70E740481C1C}">
                  <a14:useLocalDpi xmlns:a14="http://schemas.microsoft.com/office/drawing/2010/main"/>
                </a:ext>
              </a:extLst>
            </a:blip>
            <a:srcRect l="12182" t="17868" r="11878" b="17969"/>
            <a:stretch/>
          </p:blipFill>
          <p:spPr>
            <a:xfrm>
              <a:off x="2954769" y="2402547"/>
              <a:ext cx="1216064" cy="574054"/>
            </a:xfrm>
            <a:prstGeom prst="rect">
              <a:avLst/>
            </a:prstGeom>
            <a:noFill/>
            <a:ln>
              <a:noFill/>
            </a:ln>
          </p:spPr>
        </p:pic>
        <p:pic>
          <p:nvPicPr>
            <p:cNvPr id="294" name="Google Shape;294;p31" descr="Logo&#10;&#10;Description automatically generated"/>
            <p:cNvPicPr preferRelativeResize="0"/>
            <p:nvPr/>
          </p:nvPicPr>
          <p:blipFill rotWithShape="1">
            <a:blip r:embed="rId4" cstate="hqprint">
              <a:alphaModFix/>
              <a:extLst>
                <a:ext uri="{28A0092B-C50C-407E-A947-70E740481C1C}">
                  <a14:useLocalDpi xmlns:a14="http://schemas.microsoft.com/office/drawing/2010/main"/>
                </a:ext>
              </a:extLst>
            </a:blip>
            <a:srcRect/>
            <a:stretch/>
          </p:blipFill>
          <p:spPr>
            <a:xfrm>
              <a:off x="2920565" y="3454802"/>
              <a:ext cx="1276215" cy="627254"/>
            </a:xfrm>
            <a:prstGeom prst="rect">
              <a:avLst/>
            </a:prstGeom>
            <a:noFill/>
            <a:ln>
              <a:noFill/>
            </a:ln>
          </p:spPr>
        </p:pic>
        <p:sp>
          <p:nvSpPr>
            <p:cNvPr id="295" name="Google Shape;295;p31"/>
            <p:cNvSpPr txBox="1"/>
            <p:nvPr/>
          </p:nvSpPr>
          <p:spPr>
            <a:xfrm>
              <a:off x="1110680" y="1867755"/>
              <a:ext cx="1482502" cy="248169"/>
            </a:xfrm>
            <a:prstGeom prst="roundRect">
              <a:avLst>
                <a:gd name="adj" fmla="val 50000"/>
              </a:avLst>
            </a:prstGeom>
            <a:solidFill>
              <a:srgbClr val="0095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ctr">
                <a:defRPr sz="1000">
                  <a:solidFill>
                    <a:schemeClr val="bg1"/>
                  </a:solidFill>
                  <a:latin typeface="Verdana" panose="020B0604030504040204" pitchFamily="34" charset="0"/>
                  <a:ea typeface="Verdana" panose="020B0604030504040204" pitchFamily="34" charset="0"/>
                  <a:cs typeface="Trebuchet MS"/>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 dirty="0">
                  <a:sym typeface="Trebuchet MS"/>
                </a:rPr>
                <a:t>2D</a:t>
              </a:r>
              <a:endParaRPr dirty="0">
                <a:sym typeface="Arial"/>
              </a:endParaRPr>
            </a:p>
          </p:txBody>
        </p:sp>
        <p:cxnSp>
          <p:nvCxnSpPr>
            <p:cNvPr id="298" name="Google Shape;298;p31"/>
            <p:cNvCxnSpPr>
              <a:cxnSpLocks/>
            </p:cNvCxnSpPr>
            <p:nvPr/>
          </p:nvCxnSpPr>
          <p:spPr>
            <a:xfrm>
              <a:off x="1110679" y="3197210"/>
              <a:ext cx="4847209" cy="0"/>
            </a:xfrm>
            <a:prstGeom prst="straightConnector1">
              <a:avLst/>
            </a:prstGeom>
            <a:noFill/>
            <a:ln w="9525" cap="flat" cmpd="sng">
              <a:solidFill>
                <a:srgbClr val="0095C7"/>
              </a:solidFill>
              <a:prstDash val="solid"/>
              <a:round/>
              <a:headEnd type="none" w="sm" len="sm"/>
              <a:tailEnd type="none" w="sm" len="sm"/>
            </a:ln>
          </p:spPr>
        </p:cxnSp>
        <p:sp>
          <p:nvSpPr>
            <p:cNvPr id="299" name="Google Shape;299;p31"/>
            <p:cNvSpPr txBox="1"/>
            <p:nvPr/>
          </p:nvSpPr>
          <p:spPr>
            <a:xfrm>
              <a:off x="4630499" y="2436499"/>
              <a:ext cx="1473724" cy="461624"/>
            </a:xfrm>
            <a:prstGeom prst="rect">
              <a:avLst/>
            </a:prstGeom>
            <a:noFill/>
            <a:ln>
              <a:noFill/>
            </a:ln>
          </p:spPr>
          <p:txBody>
            <a:bodyPr spcFirstLastPara="1" wrap="square" lIns="91425" tIns="45700" rIns="91425" bIns="45700" anchor="t" anchorCtr="0">
              <a:spAutoFit/>
            </a:bodyPr>
            <a:lstStyle/>
            <a:p>
              <a:pPr algn="ctr">
                <a:buClr>
                  <a:srgbClr val="000000"/>
                </a:buClr>
                <a:buSzPts val="1600"/>
              </a:pPr>
              <a:r>
                <a:rPr lang="en" sz="1200" b="1" dirty="0">
                  <a:solidFill>
                    <a:srgbClr val="0095C7"/>
                  </a:solidFill>
                  <a:latin typeface="Verdana" panose="020B0604030504040204" pitchFamily="34" charset="0"/>
                  <a:ea typeface="Verdana" panose="020B0604030504040204" pitchFamily="34" charset="0"/>
                  <a:cs typeface="Trebuchet MS"/>
                  <a:sym typeface="Trebuchet MS"/>
                </a:rPr>
                <a:t>Authoring</a:t>
              </a:r>
            </a:p>
            <a:p>
              <a:pPr algn="ctr">
                <a:buClr>
                  <a:srgbClr val="000000"/>
                </a:buClr>
                <a:buSzPts val="1600"/>
              </a:pPr>
              <a:r>
                <a:rPr lang="en" sz="1200" b="1" dirty="0">
                  <a:solidFill>
                    <a:srgbClr val="0095C7"/>
                  </a:solidFill>
                  <a:latin typeface="Verdana" panose="020B0604030504040204" pitchFamily="34" charset="0"/>
                  <a:ea typeface="Verdana" panose="020B0604030504040204" pitchFamily="34" charset="0"/>
                  <a:cs typeface="Trebuchet MS"/>
                  <a:sym typeface="Trebuchet MS"/>
                </a:rPr>
                <a:t>Flexibility</a:t>
              </a:r>
              <a:endParaRPr sz="1200" dirty="0">
                <a:solidFill>
                  <a:srgbClr val="0095C7"/>
                </a:solidFill>
                <a:latin typeface="Verdana" panose="020B0604030504040204" pitchFamily="34" charset="0"/>
                <a:ea typeface="Verdana" panose="020B0604030504040204" pitchFamily="34" charset="0"/>
                <a:cs typeface="Arial"/>
                <a:sym typeface="Arial"/>
              </a:endParaRPr>
            </a:p>
          </p:txBody>
        </p:sp>
        <p:sp>
          <p:nvSpPr>
            <p:cNvPr id="300" name="Google Shape;300;p31"/>
            <p:cNvSpPr txBox="1"/>
            <p:nvPr/>
          </p:nvSpPr>
          <p:spPr>
            <a:xfrm>
              <a:off x="4630499" y="3496298"/>
              <a:ext cx="1473724" cy="461624"/>
            </a:xfrm>
            <a:prstGeom prst="rect">
              <a:avLst/>
            </a:prstGeom>
            <a:noFill/>
            <a:ln>
              <a:noFill/>
            </a:ln>
          </p:spPr>
          <p:txBody>
            <a:bodyPr spcFirstLastPara="1" wrap="square" lIns="91425" tIns="45700" rIns="91425" bIns="45700" anchor="t" anchorCtr="0">
              <a:spAutoFit/>
            </a:bodyPr>
            <a:lstStyle/>
            <a:p>
              <a:pPr algn="ctr">
                <a:buClr>
                  <a:srgbClr val="000000"/>
                </a:buClr>
                <a:buSzPts val="1600"/>
              </a:pPr>
              <a:r>
                <a:rPr lang="en" sz="1200" b="1" dirty="0">
                  <a:solidFill>
                    <a:srgbClr val="0095C7"/>
                  </a:solidFill>
                  <a:latin typeface="Verdana" panose="020B0604030504040204" pitchFamily="34" charset="0"/>
                  <a:ea typeface="Verdana" panose="020B0604030504040204" pitchFamily="34" charset="0"/>
                  <a:cs typeface="Trebuchet MS"/>
                  <a:sym typeface="Trebuchet MS"/>
                </a:rPr>
                <a:t>Optimized Transmission</a:t>
              </a:r>
              <a:endParaRPr sz="1200" dirty="0">
                <a:solidFill>
                  <a:srgbClr val="0095C7"/>
                </a:solidFill>
                <a:latin typeface="Verdana" panose="020B0604030504040204" pitchFamily="34" charset="0"/>
                <a:ea typeface="Verdana" panose="020B0604030504040204" pitchFamily="34" charset="0"/>
                <a:cs typeface="Arial"/>
                <a:sym typeface="Arial"/>
              </a:endParaRPr>
            </a:p>
          </p:txBody>
        </p:sp>
        <p:pic>
          <p:nvPicPr>
            <p:cNvPr id="301" name="Google Shape;301;p31" descr="Photoshop logo PNG"/>
            <p:cNvPicPr preferRelativeResize="0"/>
            <p:nvPr/>
          </p:nvPicPr>
          <p:blipFill rotWithShape="1">
            <a:blip r:embed="rId5" cstate="hqprint">
              <a:alphaModFix/>
              <a:extLst>
                <a:ext uri="{28A0092B-C50C-407E-A947-70E740481C1C}">
                  <a14:useLocalDpi xmlns:a14="http://schemas.microsoft.com/office/drawing/2010/main"/>
                </a:ext>
              </a:extLst>
            </a:blip>
            <a:srcRect r="48472"/>
            <a:stretch/>
          </p:blipFill>
          <p:spPr>
            <a:xfrm>
              <a:off x="1516772" y="2393608"/>
              <a:ext cx="638113" cy="618547"/>
            </a:xfrm>
            <a:prstGeom prst="rect">
              <a:avLst/>
            </a:prstGeom>
            <a:noFill/>
            <a:ln>
              <a:noFill/>
            </a:ln>
          </p:spPr>
        </p:pic>
        <p:pic>
          <p:nvPicPr>
            <p:cNvPr id="303" name="Google Shape;303;p31" descr="A blue and black logo&#10;&#10;Description automatically generated with low confidence"/>
            <p:cNvPicPr preferRelativeResize="0"/>
            <p:nvPr/>
          </p:nvPicPr>
          <p:blipFill rotWithShape="1">
            <a:blip r:embed="rId6" cstate="hqprint">
              <a:alphaModFix/>
              <a:extLst>
                <a:ext uri="{28A0092B-C50C-407E-A947-70E740481C1C}">
                  <a14:useLocalDpi xmlns:a14="http://schemas.microsoft.com/office/drawing/2010/main"/>
                </a:ext>
              </a:extLst>
            </a:blip>
            <a:srcRect/>
            <a:stretch/>
          </p:blipFill>
          <p:spPr>
            <a:xfrm>
              <a:off x="1518292" y="3435651"/>
              <a:ext cx="638112" cy="705995"/>
            </a:xfrm>
            <a:prstGeom prst="rect">
              <a:avLst/>
            </a:prstGeom>
            <a:noFill/>
            <a:ln>
              <a:noFill/>
            </a:ln>
          </p:spPr>
        </p:pic>
        <p:cxnSp>
          <p:nvCxnSpPr>
            <p:cNvPr id="297" name="Google Shape;297;p31"/>
            <p:cNvCxnSpPr>
              <a:cxnSpLocks/>
            </p:cNvCxnSpPr>
            <p:nvPr/>
          </p:nvCxnSpPr>
          <p:spPr>
            <a:xfrm>
              <a:off x="2653729" y="2278857"/>
              <a:ext cx="0" cy="1862789"/>
            </a:xfrm>
            <a:prstGeom prst="straightConnector1">
              <a:avLst/>
            </a:prstGeom>
            <a:noFill/>
            <a:ln w="9525" cap="flat" cmpd="sng">
              <a:solidFill>
                <a:srgbClr val="0095C7"/>
              </a:solidFill>
              <a:prstDash val="solid"/>
              <a:round/>
              <a:headEnd type="none" w="sm" len="sm"/>
              <a:tailEnd type="none" w="sm" len="sm"/>
            </a:ln>
          </p:spPr>
        </p:cxn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08"/>
        <p:cNvGrpSpPr/>
        <p:nvPr/>
      </p:nvGrpSpPr>
      <p:grpSpPr>
        <a:xfrm>
          <a:off x="0" y="0"/>
          <a:ext cx="0" cy="0"/>
          <a:chOff x="0" y="0"/>
          <a:chExt cx="0" cy="0"/>
        </a:xfrm>
      </p:grpSpPr>
      <p:sp>
        <p:nvSpPr>
          <p:cNvPr id="309" name="Google Shape;309;p32"/>
          <p:cNvSpPr txBox="1">
            <a:spLocks noGrp="1"/>
          </p:cNvSpPr>
          <p:nvPr>
            <p:ph type="title"/>
          </p:nvPr>
        </p:nvSpPr>
        <p:spPr>
          <a:prstGeom prst="rect">
            <a:avLst/>
          </a:prstGeom>
          <a:noFill/>
          <a:ln>
            <a:noFill/>
          </a:ln>
        </p:spPr>
        <p:txBody>
          <a:bodyPr spcFirstLastPara="1" vert="horz" wrap="square" lIns="97900" tIns="48950" rIns="97900" bIns="48950" rtlCol="0" anchor="ctr" anchorCtr="0">
            <a:noAutofit/>
          </a:bodyPr>
          <a:lstStyle/>
          <a:p>
            <a:pPr>
              <a:spcBef>
                <a:spcPts val="0"/>
              </a:spcBef>
              <a:buClr>
                <a:schemeClr val="dk1"/>
              </a:buClr>
              <a:buSzPts val="1400"/>
            </a:pPr>
            <a:r>
              <a:rPr lang="en" dirty="0"/>
              <a:t>Communication, Coordination, Cooperation</a:t>
            </a:r>
            <a:endParaRPr dirty="0"/>
          </a:p>
        </p:txBody>
      </p:sp>
      <p:sp>
        <p:nvSpPr>
          <p:cNvPr id="312" name="Google Shape;312;p32"/>
          <p:cNvSpPr txBox="1"/>
          <p:nvPr/>
        </p:nvSpPr>
        <p:spPr>
          <a:xfrm>
            <a:off x="576150" y="2523040"/>
            <a:ext cx="2004000" cy="1338788"/>
          </a:xfrm>
          <a:prstGeom prst="rect">
            <a:avLst/>
          </a:prstGeom>
          <a:noFill/>
          <a:ln>
            <a:noFill/>
          </a:ln>
        </p:spPr>
        <p:txBody>
          <a:bodyPr spcFirstLastPara="1" wrap="square" lIns="91425" tIns="45700" rIns="91425" bIns="45700" anchor="t" anchorCtr="0">
            <a:spAutoFit/>
          </a:bodyPr>
          <a:lstStyle/>
          <a:p>
            <a:pPr algn="ctr">
              <a:lnSpc>
                <a:spcPct val="120000"/>
              </a:lnSpc>
              <a:buClr>
                <a:srgbClr val="000000"/>
              </a:buClr>
              <a:buSzPts val="2000"/>
            </a:pPr>
            <a:r>
              <a:rPr lang="en" sz="1050" b="1" dirty="0">
                <a:solidFill>
                  <a:srgbClr val="000000"/>
                </a:solidFill>
                <a:latin typeface="Verdana" panose="020B0604030504040204" pitchFamily="34" charset="0"/>
                <a:ea typeface="Verdana" panose="020B0604030504040204" pitchFamily="34" charset="0"/>
                <a:cs typeface="Trebuchet MS"/>
                <a:sym typeface="Trebuchet MS"/>
              </a:rPr>
              <a:t>Authoring</a:t>
            </a:r>
          </a:p>
          <a:p>
            <a:pPr algn="ctr">
              <a:lnSpc>
                <a:spcPct val="120000"/>
              </a:lnSpc>
              <a:buClr>
                <a:srgbClr val="000000"/>
              </a:buClr>
              <a:buSzPts val="2000"/>
            </a:pPr>
            <a:endParaRPr lang="en" sz="1050" b="1" dirty="0">
              <a:solidFill>
                <a:srgbClr val="000000"/>
              </a:solidFill>
              <a:latin typeface="Verdana" panose="020B0604030504040204" pitchFamily="34" charset="0"/>
              <a:ea typeface="Verdana" panose="020B0604030504040204" pitchFamily="34" charset="0"/>
              <a:cs typeface="Trebuchet MS"/>
              <a:sym typeface="Trebuchet MS"/>
            </a:endParaRPr>
          </a:p>
          <a:p>
            <a:pPr algn="ctr">
              <a:lnSpc>
                <a:spcPct val="120000"/>
              </a:lnSpc>
              <a:buClr>
                <a:srgbClr val="000000"/>
              </a:buClr>
              <a:buSzPts val="2000"/>
            </a:pPr>
            <a:endParaRPr lang="en" sz="1050" b="1" dirty="0">
              <a:solidFill>
                <a:srgbClr val="000000"/>
              </a:solidFill>
              <a:latin typeface="Verdana" panose="020B0604030504040204" pitchFamily="34" charset="0"/>
              <a:ea typeface="Verdana" panose="020B0604030504040204" pitchFamily="34" charset="0"/>
              <a:cs typeface="Trebuchet MS"/>
              <a:sym typeface="Trebuchet MS"/>
            </a:endParaRPr>
          </a:p>
          <a:p>
            <a:pPr algn="ctr">
              <a:lnSpc>
                <a:spcPct val="120000"/>
              </a:lnSpc>
              <a:buClr>
                <a:srgbClr val="000000"/>
              </a:buClr>
              <a:buSzPts val="2000"/>
            </a:pPr>
            <a:br>
              <a:rPr lang="en" sz="900" b="1" dirty="0">
                <a:solidFill>
                  <a:srgbClr val="000000"/>
                </a:solidFill>
                <a:latin typeface="Verdana" panose="020B0604030504040204" pitchFamily="34" charset="0"/>
                <a:ea typeface="Verdana" panose="020B0604030504040204" pitchFamily="34" charset="0"/>
                <a:cs typeface="Trebuchet MS"/>
                <a:sym typeface="Trebuchet MS"/>
              </a:rPr>
            </a:br>
            <a:r>
              <a:rPr lang="en" sz="900" dirty="0">
                <a:solidFill>
                  <a:srgbClr val="000000"/>
                </a:solidFill>
                <a:latin typeface="Verdana" panose="020B0604030504040204" pitchFamily="34" charset="0"/>
                <a:ea typeface="Verdana" panose="020B0604030504040204" pitchFamily="34" charset="0"/>
                <a:cs typeface="Trebuchet MS"/>
                <a:sym typeface="Trebuchet MS"/>
              </a:rPr>
              <a:t>Composable Scene Graph</a:t>
            </a:r>
            <a:endParaRPr sz="900" dirty="0">
              <a:solidFill>
                <a:srgbClr val="000000"/>
              </a:solidFill>
              <a:latin typeface="Verdana" panose="020B0604030504040204" pitchFamily="34" charset="0"/>
              <a:ea typeface="Verdana" panose="020B0604030504040204" pitchFamily="34" charset="0"/>
              <a:cs typeface="Arial"/>
              <a:sym typeface="Arial"/>
            </a:endParaRPr>
          </a:p>
          <a:p>
            <a:pPr algn="ctr">
              <a:lnSpc>
                <a:spcPct val="120000"/>
              </a:lnSpc>
              <a:buClr>
                <a:srgbClr val="000000"/>
              </a:buClr>
              <a:buSzPts val="1200"/>
            </a:pPr>
            <a:r>
              <a:rPr lang="en" sz="900" dirty="0">
                <a:solidFill>
                  <a:srgbClr val="000000"/>
                </a:solidFill>
                <a:latin typeface="Verdana" panose="020B0604030504040204" pitchFamily="34" charset="0"/>
                <a:ea typeface="Verdana" panose="020B0604030504040204" pitchFamily="34" charset="0"/>
                <a:cs typeface="Trebuchet MS"/>
                <a:sym typeface="Trebuchet MS"/>
              </a:rPr>
              <a:t>Node-based Materials</a:t>
            </a:r>
            <a:endParaRPr sz="900" dirty="0">
              <a:solidFill>
                <a:srgbClr val="000000"/>
              </a:solidFill>
              <a:latin typeface="Verdana" panose="020B0604030504040204" pitchFamily="34" charset="0"/>
              <a:ea typeface="Verdana" panose="020B0604030504040204" pitchFamily="34" charset="0"/>
              <a:cs typeface="Arial"/>
              <a:sym typeface="Arial"/>
            </a:endParaRPr>
          </a:p>
          <a:p>
            <a:pPr algn="ctr">
              <a:lnSpc>
                <a:spcPct val="120000"/>
              </a:lnSpc>
              <a:buClr>
                <a:srgbClr val="000000"/>
              </a:buClr>
              <a:buSzPts val="1200"/>
            </a:pPr>
            <a:r>
              <a:rPr lang="en" sz="900" dirty="0">
                <a:solidFill>
                  <a:srgbClr val="000000"/>
                </a:solidFill>
                <a:latin typeface="Verdana" panose="020B0604030504040204" pitchFamily="34" charset="0"/>
                <a:ea typeface="Verdana" panose="020B0604030504040204" pitchFamily="34" charset="0"/>
                <a:cs typeface="Trebuchet MS"/>
                <a:sym typeface="Trebuchet MS"/>
              </a:rPr>
              <a:t>Multi-user Synchronization</a:t>
            </a:r>
            <a:endParaRPr sz="900" dirty="0">
              <a:solidFill>
                <a:srgbClr val="000000"/>
              </a:solidFill>
              <a:latin typeface="Verdana" panose="020B0604030504040204" pitchFamily="34" charset="0"/>
              <a:ea typeface="Verdana" panose="020B0604030504040204" pitchFamily="34" charset="0"/>
              <a:cs typeface="Arial"/>
              <a:sym typeface="Arial"/>
            </a:endParaRPr>
          </a:p>
        </p:txBody>
      </p:sp>
      <p:sp>
        <p:nvSpPr>
          <p:cNvPr id="313" name="Google Shape;313;p32"/>
          <p:cNvSpPr txBox="1"/>
          <p:nvPr/>
        </p:nvSpPr>
        <p:spPr>
          <a:xfrm>
            <a:off x="3633739" y="2523040"/>
            <a:ext cx="2073000" cy="1338788"/>
          </a:xfrm>
          <a:prstGeom prst="rect">
            <a:avLst/>
          </a:prstGeom>
          <a:noFill/>
          <a:ln>
            <a:noFill/>
          </a:ln>
        </p:spPr>
        <p:txBody>
          <a:bodyPr spcFirstLastPara="1" wrap="square" lIns="91425" tIns="45700" rIns="91425" bIns="45700" anchor="t" anchorCtr="0">
            <a:spAutoFit/>
          </a:bodyPr>
          <a:lstStyle/>
          <a:p>
            <a:pPr algn="ctr">
              <a:lnSpc>
                <a:spcPct val="120000"/>
              </a:lnSpc>
              <a:buClr>
                <a:srgbClr val="000000"/>
              </a:buClr>
              <a:buSzPts val="2000"/>
            </a:pPr>
            <a:r>
              <a:rPr lang="en" sz="1050" b="1" dirty="0">
                <a:solidFill>
                  <a:srgbClr val="000000"/>
                </a:solidFill>
                <a:latin typeface="Verdana" panose="020B0604030504040204" pitchFamily="34" charset="0"/>
                <a:ea typeface="Verdana" panose="020B0604030504040204" pitchFamily="34" charset="0"/>
                <a:cs typeface="Trebuchet MS"/>
                <a:sym typeface="Trebuchet MS"/>
              </a:rPr>
              <a:t>Transmission</a:t>
            </a:r>
          </a:p>
          <a:p>
            <a:pPr algn="ctr">
              <a:lnSpc>
                <a:spcPct val="120000"/>
              </a:lnSpc>
              <a:buClr>
                <a:srgbClr val="000000"/>
              </a:buClr>
              <a:buSzPts val="2000"/>
            </a:pPr>
            <a:endParaRPr lang="en" sz="1050" b="1" dirty="0">
              <a:solidFill>
                <a:srgbClr val="000000"/>
              </a:solidFill>
              <a:latin typeface="Verdana" panose="020B0604030504040204" pitchFamily="34" charset="0"/>
              <a:ea typeface="Verdana" panose="020B0604030504040204" pitchFamily="34" charset="0"/>
              <a:cs typeface="Trebuchet MS"/>
              <a:sym typeface="Trebuchet MS"/>
            </a:endParaRPr>
          </a:p>
          <a:p>
            <a:pPr algn="ctr">
              <a:lnSpc>
                <a:spcPct val="120000"/>
              </a:lnSpc>
              <a:buClr>
                <a:srgbClr val="000000"/>
              </a:buClr>
              <a:buSzPts val="2000"/>
            </a:pPr>
            <a:endParaRPr lang="en" sz="1050" b="1" dirty="0">
              <a:solidFill>
                <a:srgbClr val="000000"/>
              </a:solidFill>
              <a:latin typeface="Verdana" panose="020B0604030504040204" pitchFamily="34" charset="0"/>
              <a:ea typeface="Verdana" panose="020B0604030504040204" pitchFamily="34" charset="0"/>
              <a:cs typeface="Trebuchet MS"/>
              <a:sym typeface="Trebuchet MS"/>
            </a:endParaRPr>
          </a:p>
          <a:p>
            <a:pPr algn="ctr">
              <a:lnSpc>
                <a:spcPct val="120000"/>
              </a:lnSpc>
              <a:buClr>
                <a:srgbClr val="000000"/>
              </a:buClr>
              <a:buSzPts val="2000"/>
            </a:pPr>
            <a:br>
              <a:rPr lang="en" sz="900" b="1" dirty="0">
                <a:solidFill>
                  <a:srgbClr val="000000"/>
                </a:solidFill>
                <a:latin typeface="Verdana" panose="020B0604030504040204" pitchFamily="34" charset="0"/>
                <a:ea typeface="Verdana" panose="020B0604030504040204" pitchFamily="34" charset="0"/>
                <a:cs typeface="Trebuchet MS"/>
                <a:sym typeface="Trebuchet MS"/>
              </a:rPr>
            </a:br>
            <a:r>
              <a:rPr lang="en" sz="900" dirty="0">
                <a:solidFill>
                  <a:srgbClr val="000000"/>
                </a:solidFill>
                <a:latin typeface="Verdana" panose="020B0604030504040204" pitchFamily="34" charset="0"/>
                <a:ea typeface="Verdana" panose="020B0604030504040204" pitchFamily="34" charset="0"/>
                <a:cs typeface="Trebuchet MS"/>
                <a:sym typeface="Trebuchet MS"/>
              </a:rPr>
              <a:t>Optimized Asset Size</a:t>
            </a:r>
            <a:endParaRPr sz="900" dirty="0">
              <a:solidFill>
                <a:srgbClr val="000000"/>
              </a:solidFill>
              <a:latin typeface="Verdana" panose="020B0604030504040204" pitchFamily="34" charset="0"/>
              <a:ea typeface="Verdana" panose="020B0604030504040204" pitchFamily="34" charset="0"/>
              <a:cs typeface="Arial"/>
              <a:sym typeface="Arial"/>
            </a:endParaRPr>
          </a:p>
          <a:p>
            <a:pPr algn="ctr">
              <a:lnSpc>
                <a:spcPct val="120000"/>
              </a:lnSpc>
              <a:buClr>
                <a:srgbClr val="000000"/>
              </a:buClr>
              <a:buSzPts val="1200"/>
            </a:pPr>
            <a:r>
              <a:rPr lang="en" sz="900" dirty="0">
                <a:solidFill>
                  <a:srgbClr val="000000"/>
                </a:solidFill>
                <a:latin typeface="Verdana" panose="020B0604030504040204" pitchFamily="34" charset="0"/>
                <a:ea typeface="Verdana" panose="020B0604030504040204" pitchFamily="34" charset="0"/>
                <a:cs typeface="Trebuchet MS"/>
                <a:sym typeface="Trebuchet MS"/>
              </a:rPr>
              <a:t>Minimized Unpacking Effort</a:t>
            </a:r>
            <a:endParaRPr sz="900" dirty="0">
              <a:solidFill>
                <a:srgbClr val="000000"/>
              </a:solidFill>
              <a:latin typeface="Verdana" panose="020B0604030504040204" pitchFamily="34" charset="0"/>
              <a:ea typeface="Verdana" panose="020B0604030504040204" pitchFamily="34" charset="0"/>
              <a:cs typeface="Arial"/>
              <a:sym typeface="Arial"/>
            </a:endParaRPr>
          </a:p>
          <a:p>
            <a:pPr algn="ctr">
              <a:lnSpc>
                <a:spcPct val="120000"/>
              </a:lnSpc>
              <a:buClr>
                <a:srgbClr val="000000"/>
              </a:buClr>
              <a:buSzPts val="1200"/>
            </a:pPr>
            <a:r>
              <a:rPr lang="en" sz="900" dirty="0">
                <a:solidFill>
                  <a:srgbClr val="000000"/>
                </a:solidFill>
                <a:latin typeface="Verdana" panose="020B0604030504040204" pitchFamily="34" charset="0"/>
                <a:ea typeface="Verdana" panose="020B0604030504040204" pitchFamily="34" charset="0"/>
                <a:cs typeface="Trebuchet MS"/>
                <a:sym typeface="Trebuchet MS"/>
              </a:rPr>
              <a:t>GPU Runtime Friendly</a:t>
            </a:r>
            <a:endParaRPr sz="900" dirty="0">
              <a:solidFill>
                <a:srgbClr val="000000"/>
              </a:solidFill>
              <a:latin typeface="Verdana" panose="020B0604030504040204" pitchFamily="34" charset="0"/>
              <a:ea typeface="Verdana" panose="020B0604030504040204" pitchFamily="34" charset="0"/>
              <a:cs typeface="Trebuchet MS"/>
              <a:sym typeface="Trebuchet MS"/>
            </a:endParaRPr>
          </a:p>
        </p:txBody>
      </p:sp>
      <p:sp>
        <p:nvSpPr>
          <p:cNvPr id="316" name="Google Shape;316;p32"/>
          <p:cNvSpPr/>
          <p:nvPr/>
        </p:nvSpPr>
        <p:spPr>
          <a:xfrm>
            <a:off x="2614058" y="3593563"/>
            <a:ext cx="983655" cy="493418"/>
          </a:xfrm>
          <a:prstGeom prst="rightArrow">
            <a:avLst>
              <a:gd name="adj1" fmla="val 50000"/>
              <a:gd name="adj2" fmla="val 50000"/>
            </a:avLst>
          </a:prstGeom>
          <a:solidFill>
            <a:srgbClr val="0095C7"/>
          </a:solidFill>
          <a:ln w="9525" cap="flat" cmpd="sng">
            <a:noFill/>
            <a:prstDash val="solid"/>
            <a:round/>
            <a:headEnd type="none" w="sm" len="sm"/>
            <a:tailEnd type="none" w="sm" len="sm"/>
          </a:ln>
        </p:spPr>
        <p:txBody>
          <a:bodyPr spcFirstLastPara="1" wrap="square" lIns="91425" tIns="45700" rIns="91425" bIns="45700" anchor="ctr" anchorCtr="0">
            <a:noAutofit/>
          </a:bodyPr>
          <a:lstStyle/>
          <a:p>
            <a:pPr algn="ctr">
              <a:lnSpc>
                <a:spcPct val="99000"/>
              </a:lnSpc>
              <a:buClr>
                <a:srgbClr val="FFFFFF"/>
              </a:buClr>
              <a:buSzPts val="1600"/>
            </a:pPr>
            <a:r>
              <a:rPr lang="en-GB" sz="1050" b="1" dirty="0">
                <a:solidFill>
                  <a:schemeClr val="bg1"/>
                </a:solidFill>
                <a:latin typeface="Verdana" panose="020B0604030504040204" pitchFamily="34" charset="0"/>
                <a:ea typeface="Verdana" panose="020B0604030504040204" pitchFamily="34" charset="0"/>
                <a:cs typeface="Trebuchet MS"/>
                <a:sym typeface="Trebuchet MS"/>
              </a:rPr>
              <a:t>DISTILL</a:t>
            </a:r>
            <a:endParaRPr sz="1050" b="1" dirty="0">
              <a:solidFill>
                <a:schemeClr val="bg1"/>
              </a:solidFill>
              <a:latin typeface="Verdana" panose="020B0604030504040204" pitchFamily="34" charset="0"/>
              <a:ea typeface="Verdana" panose="020B0604030504040204" pitchFamily="34" charset="0"/>
              <a:cs typeface="Trebuchet MS"/>
              <a:sym typeface="Trebuchet MS"/>
            </a:endParaRPr>
          </a:p>
        </p:txBody>
      </p:sp>
      <p:sp>
        <p:nvSpPr>
          <p:cNvPr id="317" name="Google Shape;317;p32"/>
          <p:cNvSpPr/>
          <p:nvPr/>
        </p:nvSpPr>
        <p:spPr>
          <a:xfrm flipH="1">
            <a:off x="2584283" y="3053780"/>
            <a:ext cx="983655" cy="493419"/>
          </a:xfrm>
          <a:prstGeom prst="rightArrow">
            <a:avLst>
              <a:gd name="adj1" fmla="val 50000"/>
              <a:gd name="adj2" fmla="val 50000"/>
            </a:avLst>
          </a:prstGeom>
          <a:solidFill>
            <a:srgbClr val="0095C7"/>
          </a:solidFill>
          <a:ln w="9525" cap="flat" cmpd="sng">
            <a:noFill/>
            <a:prstDash val="solid"/>
            <a:round/>
            <a:headEnd type="none" w="sm" len="sm"/>
            <a:tailEnd type="none" w="sm" len="sm"/>
          </a:ln>
        </p:spPr>
        <p:txBody>
          <a:bodyPr spcFirstLastPara="1" wrap="square" lIns="91425" tIns="45700" rIns="91425" bIns="45700" anchor="ctr" anchorCtr="0">
            <a:noAutofit/>
          </a:bodyPr>
          <a:lstStyle/>
          <a:p>
            <a:pPr algn="ctr">
              <a:lnSpc>
                <a:spcPct val="99000"/>
              </a:lnSpc>
              <a:buClr>
                <a:srgbClr val="FFFFFF"/>
              </a:buClr>
              <a:buSzPts val="1600"/>
            </a:pPr>
            <a:r>
              <a:rPr lang="en-GB" sz="1050" b="1" dirty="0">
                <a:solidFill>
                  <a:schemeClr val="bg1"/>
                </a:solidFill>
                <a:latin typeface="Verdana" panose="020B0604030504040204" pitchFamily="34" charset="0"/>
                <a:ea typeface="Verdana" panose="020B0604030504040204" pitchFamily="34" charset="0"/>
                <a:cs typeface="Trebuchet MS"/>
                <a:sym typeface="Trebuchet MS"/>
              </a:rPr>
              <a:t>REMIX</a:t>
            </a:r>
            <a:endParaRPr sz="1050" b="1" dirty="0">
              <a:solidFill>
                <a:schemeClr val="bg1"/>
              </a:solidFill>
              <a:latin typeface="Verdana" panose="020B0604030504040204" pitchFamily="34" charset="0"/>
              <a:ea typeface="Verdana" panose="020B0604030504040204" pitchFamily="34" charset="0"/>
              <a:cs typeface="Trebuchet MS"/>
              <a:sym typeface="Trebuchet MS"/>
            </a:endParaRPr>
          </a:p>
        </p:txBody>
      </p:sp>
      <p:sp>
        <p:nvSpPr>
          <p:cNvPr id="318" name="Google Shape;318;p32"/>
          <p:cNvSpPr/>
          <p:nvPr/>
        </p:nvSpPr>
        <p:spPr>
          <a:xfrm rot="16200000">
            <a:off x="1396901" y="3813075"/>
            <a:ext cx="259800" cy="642900"/>
          </a:xfrm>
          <a:prstGeom prst="curvedRightArrow">
            <a:avLst>
              <a:gd name="adj1" fmla="val 54035"/>
              <a:gd name="adj2" fmla="val 94874"/>
              <a:gd name="adj3" fmla="val 25000"/>
            </a:avLst>
          </a:prstGeom>
          <a:solidFill>
            <a:srgbClr val="0095C7"/>
          </a:solidFill>
          <a:ln w="9525" cap="flat" cmpd="sng">
            <a:solidFill>
              <a:schemeClr val="tx1">
                <a:lumMod val="50000"/>
                <a:lumOff val="50000"/>
              </a:schemeClr>
            </a:solidFill>
            <a:prstDash val="solid"/>
            <a:round/>
            <a:headEnd type="none" w="sm" len="sm"/>
            <a:tailEnd type="none" w="sm" len="sm"/>
          </a:ln>
        </p:spPr>
        <p:txBody>
          <a:bodyPr spcFirstLastPara="1" wrap="square" lIns="91425" tIns="45700" rIns="91425" bIns="45700" anchor="ctr" anchorCtr="0">
            <a:noAutofit/>
          </a:bodyPr>
          <a:lstStyle/>
          <a:p>
            <a:pPr algn="ctr">
              <a:lnSpc>
                <a:spcPct val="99000"/>
              </a:lnSpc>
              <a:buClr>
                <a:srgbClr val="000000"/>
              </a:buClr>
              <a:buSzPts val="1600"/>
            </a:pPr>
            <a:endParaRPr sz="900" dirty="0">
              <a:solidFill>
                <a:schemeClr val="dk1"/>
              </a:solidFill>
              <a:latin typeface="Verdana" panose="020B0604030504040204" pitchFamily="34" charset="0"/>
              <a:ea typeface="Verdana" panose="020B0604030504040204" pitchFamily="34" charset="0"/>
              <a:cs typeface="Trebuchet MS"/>
              <a:sym typeface="Trebuchet MS"/>
            </a:endParaRPr>
          </a:p>
        </p:txBody>
      </p:sp>
      <p:sp>
        <p:nvSpPr>
          <p:cNvPr id="320" name="Google Shape;320;p32"/>
          <p:cNvSpPr txBox="1"/>
          <p:nvPr/>
        </p:nvSpPr>
        <p:spPr>
          <a:xfrm>
            <a:off x="902732" y="4361033"/>
            <a:ext cx="1248137" cy="252273"/>
          </a:xfrm>
          <a:prstGeom prst="rect">
            <a:avLst/>
          </a:prstGeom>
          <a:noFill/>
          <a:ln>
            <a:noFill/>
          </a:ln>
        </p:spPr>
        <p:txBody>
          <a:bodyPr spcFirstLastPara="1" wrap="square" lIns="91425" tIns="45700" rIns="91425" bIns="45700" anchor="t" anchorCtr="0">
            <a:spAutoFit/>
          </a:bodyPr>
          <a:lstStyle/>
          <a:p>
            <a:pPr algn="ctr">
              <a:lnSpc>
                <a:spcPct val="99000"/>
              </a:lnSpc>
              <a:buClr>
                <a:srgbClr val="000000"/>
              </a:buClr>
              <a:buSzPts val="1100"/>
            </a:pPr>
            <a:r>
              <a:rPr lang="en" sz="1050" b="1" dirty="0">
                <a:latin typeface="Verdana" panose="020B0604030504040204" pitchFamily="34" charset="0"/>
                <a:ea typeface="Verdana" panose="020B0604030504040204" pitchFamily="34" charset="0"/>
                <a:cs typeface="Trebuchet MS"/>
                <a:sym typeface="Trebuchet MS"/>
              </a:rPr>
              <a:t>Interchange</a:t>
            </a:r>
            <a:endParaRPr sz="1050" b="1" dirty="0">
              <a:latin typeface="Verdana" panose="020B0604030504040204" pitchFamily="34" charset="0"/>
              <a:ea typeface="Verdana" panose="020B0604030504040204" pitchFamily="34" charset="0"/>
              <a:cs typeface="Trebuchet MS"/>
              <a:sym typeface="Trebuchet MS"/>
            </a:endParaRPr>
          </a:p>
        </p:txBody>
      </p:sp>
      <p:sp>
        <p:nvSpPr>
          <p:cNvPr id="321" name="Google Shape;321;p32"/>
          <p:cNvSpPr/>
          <p:nvPr/>
        </p:nvSpPr>
        <p:spPr>
          <a:xfrm rot="16200000">
            <a:off x="4519975" y="3821781"/>
            <a:ext cx="259800" cy="642900"/>
          </a:xfrm>
          <a:prstGeom prst="curvedRightArrow">
            <a:avLst>
              <a:gd name="adj1" fmla="val 54035"/>
              <a:gd name="adj2" fmla="val 94874"/>
              <a:gd name="adj3" fmla="val 25000"/>
            </a:avLst>
          </a:prstGeom>
          <a:solidFill>
            <a:srgbClr val="0095C7"/>
          </a:solidFill>
          <a:ln w="9525" cap="flat" cmpd="sng">
            <a:solidFill>
              <a:schemeClr val="tx1">
                <a:lumMod val="50000"/>
                <a:lumOff val="50000"/>
              </a:schemeClr>
            </a:solidFill>
            <a:prstDash val="solid"/>
            <a:round/>
            <a:headEnd type="none" w="sm" len="sm"/>
            <a:tailEnd type="none" w="sm" len="sm"/>
          </a:ln>
        </p:spPr>
        <p:txBody>
          <a:bodyPr spcFirstLastPara="1" wrap="square" lIns="91425" tIns="45700" rIns="91425" bIns="45700" anchor="ctr" anchorCtr="0">
            <a:noAutofit/>
          </a:bodyPr>
          <a:lstStyle/>
          <a:p>
            <a:pPr algn="ctr">
              <a:lnSpc>
                <a:spcPct val="99000"/>
              </a:lnSpc>
              <a:buClr>
                <a:srgbClr val="000000"/>
              </a:buClr>
              <a:buSzPts val="1600"/>
            </a:pPr>
            <a:endParaRPr sz="900" dirty="0">
              <a:solidFill>
                <a:schemeClr val="dk1"/>
              </a:solidFill>
              <a:latin typeface="Verdana" panose="020B0604030504040204" pitchFamily="34" charset="0"/>
              <a:ea typeface="Verdana" panose="020B0604030504040204" pitchFamily="34" charset="0"/>
              <a:cs typeface="Trebuchet MS"/>
              <a:sym typeface="Trebuchet MS"/>
            </a:endParaRPr>
          </a:p>
        </p:txBody>
      </p:sp>
      <p:sp>
        <p:nvSpPr>
          <p:cNvPr id="322" name="Google Shape;322;p32"/>
          <p:cNvSpPr txBox="1"/>
          <p:nvPr/>
        </p:nvSpPr>
        <p:spPr>
          <a:xfrm>
            <a:off x="4114387" y="4380091"/>
            <a:ext cx="1099200" cy="252273"/>
          </a:xfrm>
          <a:prstGeom prst="rect">
            <a:avLst/>
          </a:prstGeom>
          <a:noFill/>
          <a:ln>
            <a:noFill/>
          </a:ln>
        </p:spPr>
        <p:txBody>
          <a:bodyPr spcFirstLastPara="1" wrap="square" lIns="91425" tIns="45700" rIns="91425" bIns="45700" anchor="t" anchorCtr="0">
            <a:spAutoFit/>
          </a:bodyPr>
          <a:lstStyle/>
          <a:p>
            <a:pPr algn="ctr">
              <a:lnSpc>
                <a:spcPct val="99000"/>
              </a:lnSpc>
              <a:buClr>
                <a:srgbClr val="000000"/>
              </a:buClr>
              <a:buSzPts val="1100"/>
            </a:pPr>
            <a:r>
              <a:rPr lang="en" sz="1050" b="1" dirty="0">
                <a:latin typeface="Verdana" panose="020B0604030504040204" pitchFamily="34" charset="0"/>
                <a:ea typeface="Verdana" panose="020B0604030504040204" pitchFamily="34" charset="0"/>
                <a:cs typeface="Trebuchet MS"/>
                <a:sym typeface="Trebuchet MS"/>
              </a:rPr>
              <a:t>Optimize</a:t>
            </a:r>
            <a:endParaRPr sz="1050" b="1" dirty="0">
              <a:latin typeface="Verdana" panose="020B0604030504040204" pitchFamily="34" charset="0"/>
              <a:ea typeface="Verdana" panose="020B0604030504040204" pitchFamily="34" charset="0"/>
              <a:cs typeface="Trebuchet MS"/>
              <a:sym typeface="Trebuchet MS"/>
            </a:endParaRPr>
          </a:p>
        </p:txBody>
      </p:sp>
      <p:pic>
        <p:nvPicPr>
          <p:cNvPr id="323" name="Google Shape;323;p32" descr="USD"/>
          <p:cNvPicPr preferRelativeResize="0"/>
          <p:nvPr/>
        </p:nvPicPr>
        <p:blipFill rotWithShape="1">
          <a:blip r:embed="rId3" cstate="hqprint">
            <a:alphaModFix/>
            <a:extLst>
              <a:ext uri="{28A0092B-C50C-407E-A947-70E740481C1C}">
                <a14:useLocalDpi xmlns:a14="http://schemas.microsoft.com/office/drawing/2010/main"/>
              </a:ext>
            </a:extLst>
          </a:blip>
          <a:srcRect l="12181" t="17869" r="11877" b="17965"/>
          <a:stretch/>
        </p:blipFill>
        <p:spPr>
          <a:xfrm>
            <a:off x="728140" y="2827554"/>
            <a:ext cx="798660" cy="379576"/>
          </a:xfrm>
          <a:prstGeom prst="rect">
            <a:avLst/>
          </a:prstGeom>
          <a:noFill/>
          <a:ln>
            <a:noFill/>
          </a:ln>
        </p:spPr>
      </p:pic>
      <p:pic>
        <p:nvPicPr>
          <p:cNvPr id="324" name="Google Shape;324;p32" descr="MaterialX - Home"/>
          <p:cNvPicPr preferRelativeResize="0"/>
          <p:nvPr/>
        </p:nvPicPr>
        <p:blipFill rotWithShape="1">
          <a:blip r:embed="rId4">
            <a:alphaModFix/>
          </a:blip>
          <a:srcRect/>
          <a:stretch/>
        </p:blipFill>
        <p:spPr>
          <a:xfrm>
            <a:off x="1785303" y="2854257"/>
            <a:ext cx="493742" cy="380887"/>
          </a:xfrm>
          <a:prstGeom prst="rect">
            <a:avLst/>
          </a:prstGeom>
          <a:noFill/>
          <a:ln>
            <a:noFill/>
          </a:ln>
        </p:spPr>
      </p:pic>
      <p:pic>
        <p:nvPicPr>
          <p:cNvPr id="325" name="Google Shape;325;p32"/>
          <p:cNvPicPr preferRelativeResize="0"/>
          <p:nvPr/>
        </p:nvPicPr>
        <p:blipFill rotWithShape="1">
          <a:blip r:embed="rId5">
            <a:alphaModFix/>
          </a:blip>
          <a:srcRect/>
          <a:stretch/>
        </p:blipFill>
        <p:spPr>
          <a:xfrm>
            <a:off x="4282355" y="2813052"/>
            <a:ext cx="798650" cy="399325"/>
          </a:xfrm>
          <a:prstGeom prst="rect">
            <a:avLst/>
          </a:prstGeom>
          <a:noFill/>
          <a:ln>
            <a:noFill/>
          </a:ln>
        </p:spPr>
      </p:pic>
      <p:sp>
        <p:nvSpPr>
          <p:cNvPr id="327" name="Google Shape;327;p32"/>
          <p:cNvSpPr txBox="1"/>
          <p:nvPr/>
        </p:nvSpPr>
        <p:spPr>
          <a:xfrm>
            <a:off x="657046" y="937449"/>
            <a:ext cx="4685480" cy="248169"/>
          </a:xfrm>
          <a:prstGeom prst="rect">
            <a:avLst/>
          </a:prstGeom>
          <a:noFill/>
          <a:ln>
            <a:noFill/>
          </a:ln>
        </p:spPr>
        <p:txBody>
          <a:bodyPr spcFirstLastPara="1" wrap="square" lIns="91425" tIns="45700" rIns="91425" bIns="45700" anchor="t" anchorCtr="0">
            <a:spAutoFit/>
          </a:bodyPr>
          <a:lstStyle/>
          <a:p>
            <a:pPr algn="ctr">
              <a:buClr>
                <a:srgbClr val="000000"/>
              </a:buClr>
              <a:buSzPts val="1400"/>
            </a:pPr>
            <a:r>
              <a:rPr lang="en" sz="1013" b="1" dirty="0">
                <a:solidFill>
                  <a:srgbClr val="000000"/>
                </a:solidFill>
                <a:latin typeface="Verdana" panose="020B0604030504040204" pitchFamily="34" charset="0"/>
                <a:ea typeface="Verdana" panose="020B0604030504040204" pitchFamily="34" charset="0"/>
                <a:cs typeface="Trebuchet MS"/>
                <a:sym typeface="Trebuchet MS"/>
              </a:rPr>
              <a:t>Potential Requirements for 3D Metaverse Assets</a:t>
            </a:r>
          </a:p>
        </p:txBody>
      </p:sp>
      <p:sp>
        <p:nvSpPr>
          <p:cNvPr id="328" name="Google Shape;328;p32"/>
          <p:cNvSpPr/>
          <p:nvPr/>
        </p:nvSpPr>
        <p:spPr>
          <a:xfrm rot="16200000">
            <a:off x="2977413" y="-257035"/>
            <a:ext cx="197398" cy="5198913"/>
          </a:xfrm>
          <a:prstGeom prst="rightBrace">
            <a:avLst>
              <a:gd name="adj1" fmla="val 33594"/>
              <a:gd name="adj2" fmla="val 50000"/>
            </a:avLst>
          </a:prstGeom>
          <a:noFill/>
          <a:ln w="28575" cap="flat" cmpd="sng">
            <a:solidFill>
              <a:srgbClr val="0095C7"/>
            </a:solidFill>
            <a:prstDash val="solid"/>
            <a:round/>
            <a:headEnd type="none" w="sm" len="sm"/>
            <a:tailEnd type="none" w="sm" len="sm"/>
          </a:ln>
        </p:spPr>
        <p:txBody>
          <a:bodyPr spcFirstLastPara="1" wrap="square" lIns="91425" tIns="45700" rIns="91425" bIns="45700" anchor="ctr" anchorCtr="0">
            <a:noAutofit/>
          </a:bodyPr>
          <a:lstStyle/>
          <a:p>
            <a:pPr algn="ctr">
              <a:buClr>
                <a:srgbClr val="FFFFFF"/>
              </a:buClr>
              <a:buSzPts val="1400"/>
            </a:pPr>
            <a:endParaRPr sz="900" dirty="0">
              <a:solidFill>
                <a:schemeClr val="dk1"/>
              </a:solidFill>
              <a:latin typeface="Verdana" panose="020B0604030504040204" pitchFamily="34" charset="0"/>
              <a:ea typeface="Verdana" panose="020B0604030504040204" pitchFamily="34" charset="0"/>
              <a:cs typeface="Arial"/>
              <a:sym typeface="Arial"/>
            </a:endParaRPr>
          </a:p>
        </p:txBody>
      </p:sp>
      <p:pic>
        <p:nvPicPr>
          <p:cNvPr id="330" name="Google Shape;330;p32"/>
          <p:cNvPicPr preferRelativeResize="0"/>
          <p:nvPr/>
        </p:nvPicPr>
        <p:blipFill rotWithShape="1">
          <a:blip r:embed="rId6">
            <a:alphaModFix/>
            <a:duotone>
              <a:schemeClr val="accent5">
                <a:shade val="45000"/>
                <a:satMod val="135000"/>
              </a:schemeClr>
              <a:prstClr val="white"/>
            </a:duotone>
          </a:blip>
          <a:srcRect/>
          <a:stretch/>
        </p:blipFill>
        <p:spPr>
          <a:xfrm>
            <a:off x="6345316" y="1297069"/>
            <a:ext cx="2474768" cy="1831328"/>
          </a:xfrm>
          <a:prstGeom prst="rect">
            <a:avLst/>
          </a:prstGeom>
          <a:noFill/>
          <a:ln>
            <a:noFill/>
          </a:ln>
          <a:effectLst>
            <a:softEdge rad="127000"/>
          </a:effectLst>
        </p:spPr>
      </p:pic>
      <p:sp>
        <p:nvSpPr>
          <p:cNvPr id="331" name="Google Shape;331;p32"/>
          <p:cNvSpPr txBox="1"/>
          <p:nvPr/>
        </p:nvSpPr>
        <p:spPr>
          <a:xfrm>
            <a:off x="6541098" y="3119748"/>
            <a:ext cx="2248200" cy="200014"/>
          </a:xfrm>
          <a:prstGeom prst="rect">
            <a:avLst/>
          </a:prstGeom>
          <a:noFill/>
          <a:ln>
            <a:noFill/>
          </a:ln>
        </p:spPr>
        <p:txBody>
          <a:bodyPr spcFirstLastPara="1" wrap="square" lIns="91425" tIns="45700" rIns="91425" bIns="45700" anchor="t" anchorCtr="0">
            <a:spAutoFit/>
          </a:bodyPr>
          <a:lstStyle/>
          <a:p>
            <a:pPr algn="r">
              <a:buClr>
                <a:srgbClr val="000000"/>
              </a:buClr>
              <a:buSzPts val="600"/>
            </a:pPr>
            <a:r>
              <a:rPr lang="en" sz="700" i="1" dirty="0">
                <a:solidFill>
                  <a:srgbClr val="000000"/>
                </a:solidFill>
                <a:latin typeface="Verdana" panose="020B0604030504040204" pitchFamily="34" charset="0"/>
                <a:ea typeface="Verdana" panose="020B0604030504040204" pitchFamily="34" charset="0"/>
                <a:cs typeface="Trebuchet MS"/>
                <a:sym typeface="Trebuchet MS"/>
              </a:rPr>
              <a:t>Image courtesy of Zurich U.S</a:t>
            </a:r>
            <a:endParaRPr sz="700" dirty="0">
              <a:solidFill>
                <a:srgbClr val="FFFFFF"/>
              </a:solidFill>
              <a:latin typeface="Verdana" panose="020B0604030504040204" pitchFamily="34" charset="0"/>
              <a:ea typeface="Verdana" panose="020B0604030504040204" pitchFamily="34" charset="0"/>
              <a:cs typeface="Arial Narrow"/>
              <a:sym typeface="Arial Narrow"/>
            </a:endParaRPr>
          </a:p>
        </p:txBody>
      </p:sp>
      <p:sp>
        <p:nvSpPr>
          <p:cNvPr id="332" name="Google Shape;332;p32"/>
          <p:cNvSpPr txBox="1"/>
          <p:nvPr/>
        </p:nvSpPr>
        <p:spPr>
          <a:xfrm>
            <a:off x="6345316" y="875530"/>
            <a:ext cx="2639765" cy="248169"/>
          </a:xfrm>
          <a:prstGeom prst="rect">
            <a:avLst/>
          </a:prstGeom>
          <a:noFill/>
          <a:ln>
            <a:noFill/>
          </a:ln>
        </p:spPr>
        <p:txBody>
          <a:bodyPr spcFirstLastPara="1" wrap="square" lIns="91425" tIns="45700" rIns="91425" bIns="45700" anchor="t" anchorCtr="0">
            <a:spAutoFit/>
          </a:bodyPr>
          <a:lstStyle/>
          <a:p>
            <a:pPr algn="ctr">
              <a:buClr>
                <a:srgbClr val="C00000"/>
              </a:buClr>
              <a:buSzPts val="1400"/>
            </a:pPr>
            <a:r>
              <a:rPr lang="en" sz="1013" b="1" dirty="0">
                <a:latin typeface="Verdana" panose="020B0604030504040204" pitchFamily="34" charset="0"/>
                <a:ea typeface="Verdana" panose="020B0604030504040204" pitchFamily="34" charset="0"/>
                <a:cs typeface="Trebuchet MS"/>
                <a:sym typeface="Trebuchet MS"/>
              </a:rPr>
              <a:t>What we want to avoid</a:t>
            </a:r>
            <a:endParaRPr sz="1013" dirty="0">
              <a:latin typeface="Verdana" panose="020B0604030504040204" pitchFamily="34" charset="0"/>
              <a:ea typeface="Verdana" panose="020B0604030504040204" pitchFamily="34" charset="0"/>
              <a:cs typeface="Arial Narrow"/>
              <a:sym typeface="Arial Narrow"/>
            </a:endParaRPr>
          </a:p>
        </p:txBody>
      </p:sp>
      <p:sp>
        <p:nvSpPr>
          <p:cNvPr id="3" name="Rectangle: Rounded Corners 2">
            <a:extLst>
              <a:ext uri="{FF2B5EF4-FFF2-40B4-BE49-F238E27FC236}">
                <a16:creationId xmlns:a16="http://schemas.microsoft.com/office/drawing/2014/main" id="{AA372EDB-4C01-7CAB-BA61-D87162310D26}"/>
              </a:ext>
            </a:extLst>
          </p:cNvPr>
          <p:cNvSpPr/>
          <p:nvPr/>
        </p:nvSpPr>
        <p:spPr>
          <a:xfrm>
            <a:off x="476654" y="1381101"/>
            <a:ext cx="1102656" cy="294232"/>
          </a:xfrm>
          <a:prstGeom prst="roundRect">
            <a:avLst>
              <a:gd name="adj" fmla="val 50000"/>
            </a:avLst>
          </a:prstGeom>
          <a:solidFill>
            <a:srgbClr val="0095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 sz="1000" dirty="0">
                <a:solidFill>
                  <a:schemeClr val="bg1"/>
                </a:solidFill>
                <a:latin typeface="Verdana" panose="020B0604030504040204" pitchFamily="34" charset="0"/>
                <a:ea typeface="Verdana" panose="020B0604030504040204" pitchFamily="34" charset="0"/>
                <a:cs typeface="Trebuchet MS"/>
                <a:sym typeface="Trebuchet MS"/>
              </a:rPr>
              <a:t>Behaviors</a:t>
            </a:r>
            <a:endParaRPr lang="en-GB" sz="1000" dirty="0">
              <a:solidFill>
                <a:schemeClr val="bg1"/>
              </a:solidFill>
              <a:latin typeface="Verdana" panose="020B0604030504040204" pitchFamily="34" charset="0"/>
            </a:endParaRPr>
          </a:p>
        </p:txBody>
      </p:sp>
      <p:sp>
        <p:nvSpPr>
          <p:cNvPr id="33" name="Rectangle: Rounded Corners 32">
            <a:extLst>
              <a:ext uri="{FF2B5EF4-FFF2-40B4-BE49-F238E27FC236}">
                <a16:creationId xmlns:a16="http://schemas.microsoft.com/office/drawing/2014/main" id="{8F19D2FF-8EAC-C513-93C0-E14A539B6AFB}"/>
              </a:ext>
            </a:extLst>
          </p:cNvPr>
          <p:cNvSpPr/>
          <p:nvPr/>
        </p:nvSpPr>
        <p:spPr>
          <a:xfrm>
            <a:off x="1668119" y="1381101"/>
            <a:ext cx="1102656" cy="294232"/>
          </a:xfrm>
          <a:prstGeom prst="roundRect">
            <a:avLst>
              <a:gd name="adj" fmla="val 50000"/>
            </a:avLst>
          </a:prstGeom>
          <a:solidFill>
            <a:srgbClr val="0095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 sz="1000" dirty="0">
                <a:solidFill>
                  <a:schemeClr val="bg1"/>
                </a:solidFill>
                <a:latin typeface="Verdana" panose="020B0604030504040204" pitchFamily="34" charset="0"/>
                <a:ea typeface="Verdana" panose="020B0604030504040204" pitchFamily="34" charset="0"/>
                <a:cs typeface="Trebuchet MS"/>
                <a:sym typeface="Trebuchet MS"/>
              </a:rPr>
              <a:t>Properties</a:t>
            </a:r>
            <a:endParaRPr lang="en-GB" sz="1000" dirty="0">
              <a:solidFill>
                <a:schemeClr val="bg1"/>
              </a:solidFill>
              <a:latin typeface="Verdana" panose="020B0604030504040204" pitchFamily="34" charset="0"/>
            </a:endParaRPr>
          </a:p>
        </p:txBody>
      </p:sp>
      <p:sp>
        <p:nvSpPr>
          <p:cNvPr id="34" name="Rectangle: Rounded Corners 33">
            <a:extLst>
              <a:ext uri="{FF2B5EF4-FFF2-40B4-BE49-F238E27FC236}">
                <a16:creationId xmlns:a16="http://schemas.microsoft.com/office/drawing/2014/main" id="{68854362-6301-E823-0767-919BC33C0657}"/>
              </a:ext>
            </a:extLst>
          </p:cNvPr>
          <p:cNvSpPr/>
          <p:nvPr/>
        </p:nvSpPr>
        <p:spPr>
          <a:xfrm>
            <a:off x="2856501" y="1373270"/>
            <a:ext cx="1102656" cy="294232"/>
          </a:xfrm>
          <a:prstGeom prst="roundRect">
            <a:avLst>
              <a:gd name="adj" fmla="val 50000"/>
            </a:avLst>
          </a:prstGeom>
          <a:solidFill>
            <a:srgbClr val="0095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 sz="1000" dirty="0">
                <a:solidFill>
                  <a:schemeClr val="bg1"/>
                </a:solidFill>
                <a:latin typeface="Verdana" panose="020B0604030504040204" pitchFamily="34" charset="0"/>
                <a:ea typeface="Verdana" panose="020B0604030504040204" pitchFamily="34" charset="0"/>
                <a:cs typeface="Trebuchet MS"/>
                <a:sym typeface="Trebuchet MS"/>
              </a:rPr>
              <a:t>Audio</a:t>
            </a:r>
            <a:endParaRPr lang="en-GB" sz="1000" dirty="0">
              <a:solidFill>
                <a:schemeClr val="bg1"/>
              </a:solidFill>
              <a:latin typeface="Verdana" panose="020B0604030504040204" pitchFamily="34" charset="0"/>
            </a:endParaRPr>
          </a:p>
        </p:txBody>
      </p:sp>
      <p:sp>
        <p:nvSpPr>
          <p:cNvPr id="35" name="Rectangle: Rounded Corners 34">
            <a:extLst>
              <a:ext uri="{FF2B5EF4-FFF2-40B4-BE49-F238E27FC236}">
                <a16:creationId xmlns:a16="http://schemas.microsoft.com/office/drawing/2014/main" id="{0B48463F-5953-53B9-5413-446CE33368F9}"/>
              </a:ext>
            </a:extLst>
          </p:cNvPr>
          <p:cNvSpPr/>
          <p:nvPr/>
        </p:nvSpPr>
        <p:spPr>
          <a:xfrm>
            <a:off x="4078876" y="1379589"/>
            <a:ext cx="1548658" cy="294232"/>
          </a:xfrm>
          <a:prstGeom prst="roundRect">
            <a:avLst>
              <a:gd name="adj" fmla="val 50000"/>
            </a:avLst>
          </a:prstGeom>
          <a:solidFill>
            <a:srgbClr val="0095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 sz="1000" dirty="0">
                <a:solidFill>
                  <a:schemeClr val="bg1"/>
                </a:solidFill>
                <a:latin typeface="Verdana" panose="020B0604030504040204" pitchFamily="34" charset="0"/>
                <a:ea typeface="Verdana" panose="020B0604030504040204" pitchFamily="34" charset="0"/>
                <a:cs typeface="Trebuchet MS"/>
                <a:sym typeface="Trebuchet MS"/>
              </a:rPr>
              <a:t>Advanced Materials</a:t>
            </a:r>
            <a:endParaRPr lang="en-GB" sz="1000" dirty="0">
              <a:solidFill>
                <a:schemeClr val="bg1"/>
              </a:solidFill>
              <a:latin typeface="Verdana" panose="020B0604030504040204" pitchFamily="34" charset="0"/>
            </a:endParaRPr>
          </a:p>
        </p:txBody>
      </p:sp>
      <p:sp>
        <p:nvSpPr>
          <p:cNvPr id="36" name="Rectangle: Rounded Corners 35">
            <a:extLst>
              <a:ext uri="{FF2B5EF4-FFF2-40B4-BE49-F238E27FC236}">
                <a16:creationId xmlns:a16="http://schemas.microsoft.com/office/drawing/2014/main" id="{AAFCFBF4-1AF5-004F-8EC5-48071BD18BD6}"/>
              </a:ext>
            </a:extLst>
          </p:cNvPr>
          <p:cNvSpPr/>
          <p:nvPr/>
        </p:nvSpPr>
        <p:spPr>
          <a:xfrm>
            <a:off x="476908" y="1775981"/>
            <a:ext cx="2611979" cy="294232"/>
          </a:xfrm>
          <a:prstGeom prst="roundRect">
            <a:avLst>
              <a:gd name="adj" fmla="val 50000"/>
            </a:avLst>
          </a:prstGeom>
          <a:solidFill>
            <a:srgbClr val="0095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 sz="1000" dirty="0">
                <a:solidFill>
                  <a:schemeClr val="bg1"/>
                </a:solidFill>
                <a:latin typeface="Verdana" panose="020B0604030504040204" pitchFamily="34" charset="0"/>
                <a:ea typeface="Verdana" panose="020B0604030504040204" pitchFamily="34" charset="0"/>
                <a:cs typeface="Trebuchet MS"/>
                <a:sym typeface="Trebuchet MS"/>
              </a:rPr>
              <a:t>Metadata</a:t>
            </a:r>
            <a:endParaRPr lang="en-GB" sz="1000" dirty="0">
              <a:solidFill>
                <a:schemeClr val="bg1"/>
              </a:solidFill>
              <a:latin typeface="Verdana" panose="020B0604030504040204" pitchFamily="34" charset="0"/>
            </a:endParaRPr>
          </a:p>
        </p:txBody>
      </p:sp>
      <p:sp>
        <p:nvSpPr>
          <p:cNvPr id="37" name="Rectangle: Rounded Corners 36">
            <a:extLst>
              <a:ext uri="{FF2B5EF4-FFF2-40B4-BE49-F238E27FC236}">
                <a16:creationId xmlns:a16="http://schemas.microsoft.com/office/drawing/2014/main" id="{96775F4F-4BB3-BF60-BA61-1E73DFE60040}"/>
              </a:ext>
            </a:extLst>
          </p:cNvPr>
          <p:cNvSpPr/>
          <p:nvPr/>
        </p:nvSpPr>
        <p:spPr>
          <a:xfrm>
            <a:off x="3167618" y="1775980"/>
            <a:ext cx="2474769" cy="294232"/>
          </a:xfrm>
          <a:prstGeom prst="roundRect">
            <a:avLst>
              <a:gd name="adj" fmla="val 50000"/>
            </a:avLst>
          </a:prstGeom>
          <a:solidFill>
            <a:srgbClr val="0095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 sz="1000" dirty="0">
                <a:solidFill>
                  <a:schemeClr val="bg1"/>
                </a:solidFill>
                <a:latin typeface="Verdana" panose="020B0604030504040204" pitchFamily="34" charset="0"/>
                <a:ea typeface="Verdana" panose="020B0604030504040204" pitchFamily="34" charset="0"/>
                <a:cs typeface="Trebuchet MS"/>
                <a:sym typeface="Trebuchet MS"/>
              </a:rPr>
              <a:t>Avatars</a:t>
            </a:r>
            <a:endParaRPr lang="en-GB" sz="1000" dirty="0">
              <a:solidFill>
                <a:schemeClr val="bg1"/>
              </a:solidFill>
              <a:latin typeface="Verdana" panose="020B0604030504040204" pitchFamily="34" charset="0"/>
            </a:endParaRPr>
          </a:p>
        </p:txBody>
      </p:sp>
      <p:cxnSp>
        <p:nvCxnSpPr>
          <p:cNvPr id="38" name="Google Shape;297;p31">
            <a:extLst>
              <a:ext uri="{FF2B5EF4-FFF2-40B4-BE49-F238E27FC236}">
                <a16:creationId xmlns:a16="http://schemas.microsoft.com/office/drawing/2014/main" id="{D75B9D0F-AB2B-256C-E777-ABAFE52497C1}"/>
              </a:ext>
            </a:extLst>
          </p:cNvPr>
          <p:cNvCxnSpPr>
            <a:cxnSpLocks/>
          </p:cNvCxnSpPr>
          <p:nvPr/>
        </p:nvCxnSpPr>
        <p:spPr>
          <a:xfrm>
            <a:off x="5976197" y="991468"/>
            <a:ext cx="0" cy="3569435"/>
          </a:xfrm>
          <a:prstGeom prst="straightConnector1">
            <a:avLst/>
          </a:prstGeom>
          <a:noFill/>
          <a:ln w="9525" cap="flat" cmpd="sng">
            <a:solidFill>
              <a:srgbClr val="0095C7"/>
            </a:solidFill>
            <a:prstDash val="solid"/>
            <a:round/>
            <a:headEnd type="none" w="sm" len="sm"/>
            <a:tailEnd type="none" w="sm" len="sm"/>
          </a:ln>
        </p:spPr>
      </p:cxnSp>
      <p:sp>
        <p:nvSpPr>
          <p:cNvPr id="2" name="TextBox 1">
            <a:extLst>
              <a:ext uri="{FF2B5EF4-FFF2-40B4-BE49-F238E27FC236}">
                <a16:creationId xmlns:a16="http://schemas.microsoft.com/office/drawing/2014/main" id="{B98ACB0B-E9AD-4483-9540-BD19B42CBE45}"/>
              </a:ext>
            </a:extLst>
          </p:cNvPr>
          <p:cNvSpPr txBox="1"/>
          <p:nvPr/>
        </p:nvSpPr>
        <p:spPr>
          <a:xfrm>
            <a:off x="6541098" y="3618094"/>
            <a:ext cx="2068535" cy="646331"/>
          </a:xfrm>
          <a:prstGeom prst="rect">
            <a:avLst/>
          </a:prstGeom>
          <a:noFill/>
        </p:spPr>
        <p:txBody>
          <a:bodyPr wrap="square" rtlCol="0">
            <a:spAutoFit/>
          </a:bodyPr>
          <a:lstStyle/>
          <a:p>
            <a:pPr algn="ctr"/>
            <a:r>
              <a:rPr lang="en-US" sz="900" b="1" dirty="0">
                <a:latin typeface="Verdana" panose="020B0604030504040204" pitchFamily="34" charset="0"/>
                <a:ea typeface="Verdana" panose="020B0604030504040204" pitchFamily="34" charset="0"/>
              </a:rPr>
              <a:t>Coordination to streamline glTF distillation from USD could significantly reduce industry friction</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36"/>
        <p:cNvGrpSpPr/>
        <p:nvPr/>
      </p:nvGrpSpPr>
      <p:grpSpPr>
        <a:xfrm>
          <a:off x="0" y="0"/>
          <a:ext cx="0" cy="0"/>
          <a:chOff x="0" y="0"/>
          <a:chExt cx="0" cy="0"/>
        </a:xfrm>
      </p:grpSpPr>
      <p:sp>
        <p:nvSpPr>
          <p:cNvPr id="338" name="Google Shape;338;p33"/>
          <p:cNvSpPr txBox="1">
            <a:spLocks noGrp="1"/>
          </p:cNvSpPr>
          <p:nvPr>
            <p:ph type="title"/>
          </p:nvPr>
        </p:nvSpPr>
        <p:spPr>
          <a:prstGeom prst="rect">
            <a:avLst/>
          </a:prstGeom>
          <a:noFill/>
          <a:ln>
            <a:noFill/>
          </a:ln>
        </p:spPr>
        <p:txBody>
          <a:bodyPr spcFirstLastPara="1" vert="horz" wrap="square" lIns="97900" tIns="48950" rIns="97900" bIns="48950" rtlCol="0" anchor="ctr" anchorCtr="0">
            <a:noAutofit/>
          </a:bodyPr>
          <a:lstStyle/>
          <a:p>
            <a:pPr>
              <a:lnSpc>
                <a:spcPct val="100000"/>
              </a:lnSpc>
              <a:spcBef>
                <a:spcPts val="0"/>
              </a:spcBef>
              <a:buClr>
                <a:schemeClr val="dk1"/>
              </a:buClr>
              <a:buSzPts val="1400"/>
            </a:pPr>
            <a:r>
              <a:rPr lang="en" dirty="0"/>
              <a:t>Example Asset Interoperability Testbed Project</a:t>
            </a:r>
            <a:endParaRPr dirty="0"/>
          </a:p>
        </p:txBody>
      </p:sp>
      <p:sp>
        <p:nvSpPr>
          <p:cNvPr id="2" name="Content Placeholder 1">
            <a:extLst>
              <a:ext uri="{FF2B5EF4-FFF2-40B4-BE49-F238E27FC236}">
                <a16:creationId xmlns:a16="http://schemas.microsoft.com/office/drawing/2014/main" id="{22B0F0B5-F87B-165C-355E-50D3A5886290}"/>
              </a:ext>
            </a:extLst>
          </p:cNvPr>
          <p:cNvSpPr>
            <a:spLocks noGrp="1"/>
          </p:cNvSpPr>
          <p:nvPr>
            <p:ph idx="1"/>
          </p:nvPr>
        </p:nvSpPr>
        <p:spPr/>
        <p:txBody>
          <a:bodyPr/>
          <a:lstStyle/>
          <a:p>
            <a:r>
              <a:rPr lang="en-GB" dirty="0"/>
              <a:t>Goals</a:t>
            </a:r>
          </a:p>
          <a:p>
            <a:pPr lvl="1"/>
            <a:r>
              <a:rPr lang="en-GB" dirty="0"/>
              <a:t>Confirm asset behaviours and attributes satisfy use cases</a:t>
            </a:r>
          </a:p>
          <a:p>
            <a:pPr lvl="1"/>
            <a:r>
              <a:rPr lang="en-GB" dirty="0"/>
              <a:t>Test publishing and transmission pipeline</a:t>
            </a:r>
          </a:p>
          <a:p>
            <a:pPr lvl="1"/>
            <a:r>
              <a:rPr lang="en-GB" dirty="0"/>
              <a:t>Exercise interoperable behaviours in multiple runtimes</a:t>
            </a:r>
          </a:p>
          <a:p>
            <a:r>
              <a:rPr lang="en-GB" dirty="0"/>
              <a:t>All engine and platform vendors invited to participate</a:t>
            </a:r>
          </a:p>
          <a:p>
            <a:r>
              <a:rPr lang="en-GB" dirty="0"/>
              <a:t>Cooperative shared open-source and assets</a:t>
            </a:r>
          </a:p>
          <a:p>
            <a:pPr marL="0" indent="0">
              <a:buNone/>
            </a:pPr>
            <a:endParaRPr lang="en-GB" dirty="0"/>
          </a:p>
          <a:p>
            <a:endParaRPr lang="en-GB" dirty="0"/>
          </a:p>
        </p:txBody>
      </p:sp>
      <p:sp>
        <p:nvSpPr>
          <p:cNvPr id="339" name="Google Shape;339;p33"/>
          <p:cNvSpPr txBox="1"/>
          <p:nvPr/>
        </p:nvSpPr>
        <p:spPr>
          <a:xfrm>
            <a:off x="7136777" y="3757605"/>
            <a:ext cx="1983635" cy="669374"/>
          </a:xfrm>
          <a:prstGeom prst="rect">
            <a:avLst/>
          </a:prstGeom>
          <a:noFill/>
          <a:ln>
            <a:noFill/>
          </a:ln>
        </p:spPr>
        <p:txBody>
          <a:bodyPr spcFirstLastPara="1" wrap="square" lIns="91425" tIns="45700" rIns="91425" bIns="45700" anchor="t" anchorCtr="0">
            <a:spAutoFit/>
          </a:bodyPr>
          <a:lstStyle/>
          <a:p>
            <a:pPr>
              <a:buClr>
                <a:srgbClr val="000000"/>
              </a:buClr>
              <a:buSzPts val="1400"/>
            </a:pPr>
            <a:r>
              <a:rPr lang="en" sz="1050" b="1" dirty="0">
                <a:latin typeface="Verdana" panose="020B0604030504040204" pitchFamily="34" charset="0"/>
                <a:ea typeface="Verdana" panose="020B0604030504040204" pitchFamily="34" charset="0"/>
                <a:cs typeface="Trebuchet MS"/>
                <a:sym typeface="Trebuchet MS"/>
              </a:rPr>
              <a:t>Runtime Demos</a:t>
            </a:r>
            <a:endParaRPr sz="1050" b="1" dirty="0">
              <a:latin typeface="Verdana" panose="020B0604030504040204" pitchFamily="34" charset="0"/>
              <a:ea typeface="Verdana" panose="020B0604030504040204" pitchFamily="34" charset="0"/>
              <a:cs typeface="Trebuchet MS"/>
              <a:sym typeface="Trebuchet MS"/>
            </a:endParaRPr>
          </a:p>
          <a:p>
            <a:pPr>
              <a:buClr>
                <a:srgbClr val="000000"/>
              </a:buClr>
              <a:buSzPts val="1100"/>
            </a:pPr>
            <a:r>
              <a:rPr lang="en" sz="900" dirty="0">
                <a:latin typeface="Verdana" panose="020B0604030504040204" pitchFamily="34" charset="0"/>
                <a:ea typeface="Verdana" panose="020B0604030504040204" pitchFamily="34" charset="0"/>
                <a:cs typeface="Trebuchet MS"/>
                <a:sym typeface="Trebuchet MS"/>
              </a:rPr>
              <a:t>Open door, start engine</a:t>
            </a:r>
            <a:br>
              <a:rPr lang="en" sz="900" dirty="0">
                <a:latin typeface="Verdana" panose="020B0604030504040204" pitchFamily="34" charset="0"/>
                <a:ea typeface="Verdana" panose="020B0604030504040204" pitchFamily="34" charset="0"/>
                <a:cs typeface="Trebuchet MS"/>
                <a:sym typeface="Trebuchet MS"/>
              </a:rPr>
            </a:br>
            <a:r>
              <a:rPr lang="en" sz="900" dirty="0">
                <a:latin typeface="Verdana" panose="020B0604030504040204" pitchFamily="34" charset="0"/>
                <a:ea typeface="Verdana" panose="020B0604030504040204" pitchFamily="34" charset="0"/>
                <a:cs typeface="Trebuchet MS"/>
                <a:sym typeface="Trebuchet MS"/>
              </a:rPr>
              <a:t>Drive course with physics simulation </a:t>
            </a:r>
            <a:endParaRPr sz="900" dirty="0">
              <a:latin typeface="Verdana" panose="020B0604030504040204" pitchFamily="34" charset="0"/>
              <a:ea typeface="Verdana" panose="020B0604030504040204" pitchFamily="34" charset="0"/>
              <a:cs typeface="Arial"/>
              <a:sym typeface="Arial"/>
            </a:endParaRPr>
          </a:p>
        </p:txBody>
      </p:sp>
      <p:pic>
        <p:nvPicPr>
          <p:cNvPr id="340" name="Google Shape;340;p33" descr="USD"/>
          <p:cNvPicPr preferRelativeResize="0"/>
          <p:nvPr/>
        </p:nvPicPr>
        <p:blipFill rotWithShape="1">
          <a:blip r:embed="rId3" cstate="hqprint">
            <a:alphaModFix/>
            <a:extLst>
              <a:ext uri="{28A0092B-C50C-407E-A947-70E740481C1C}">
                <a14:useLocalDpi xmlns:a14="http://schemas.microsoft.com/office/drawing/2010/main"/>
              </a:ext>
            </a:extLst>
          </a:blip>
          <a:srcRect l="12182" t="17868" r="11878" b="17969"/>
          <a:stretch/>
        </p:blipFill>
        <p:spPr>
          <a:xfrm>
            <a:off x="7231340" y="857404"/>
            <a:ext cx="735230" cy="366979"/>
          </a:xfrm>
          <a:prstGeom prst="rect">
            <a:avLst/>
          </a:prstGeom>
          <a:noFill/>
          <a:ln>
            <a:noFill/>
          </a:ln>
        </p:spPr>
      </p:pic>
      <p:pic>
        <p:nvPicPr>
          <p:cNvPr id="341" name="Google Shape;341;p33" descr="Logo&#10;&#10;Description automatically generated"/>
          <p:cNvPicPr preferRelativeResize="0"/>
          <p:nvPr/>
        </p:nvPicPr>
        <p:blipFill rotWithShape="1">
          <a:blip r:embed="rId4" cstate="hqprint">
            <a:alphaModFix/>
            <a:extLst>
              <a:ext uri="{28A0092B-C50C-407E-A947-70E740481C1C}">
                <a14:useLocalDpi xmlns:a14="http://schemas.microsoft.com/office/drawing/2010/main"/>
              </a:ext>
            </a:extLst>
          </a:blip>
          <a:srcRect/>
          <a:stretch/>
        </p:blipFill>
        <p:spPr>
          <a:xfrm>
            <a:off x="7136777" y="2373013"/>
            <a:ext cx="578121" cy="286007"/>
          </a:xfrm>
          <a:prstGeom prst="rect">
            <a:avLst/>
          </a:prstGeom>
          <a:noFill/>
          <a:ln>
            <a:noFill/>
          </a:ln>
        </p:spPr>
      </p:pic>
      <p:sp>
        <p:nvSpPr>
          <p:cNvPr id="342" name="Google Shape;342;p33"/>
          <p:cNvSpPr txBox="1"/>
          <p:nvPr/>
        </p:nvSpPr>
        <p:spPr>
          <a:xfrm>
            <a:off x="7129055" y="1200656"/>
            <a:ext cx="1935006" cy="530874"/>
          </a:xfrm>
          <a:prstGeom prst="rect">
            <a:avLst/>
          </a:prstGeom>
          <a:noFill/>
          <a:ln>
            <a:noFill/>
          </a:ln>
        </p:spPr>
        <p:txBody>
          <a:bodyPr spcFirstLastPara="1" wrap="square" lIns="91425" tIns="45700" rIns="91425" bIns="45700" anchor="t" anchorCtr="0">
            <a:spAutoFit/>
          </a:bodyPr>
          <a:lstStyle/>
          <a:p>
            <a:pPr>
              <a:buClr>
                <a:srgbClr val="000000"/>
              </a:buClr>
              <a:buSzPts val="1400"/>
            </a:pPr>
            <a:r>
              <a:rPr lang="en" sz="1050" b="1" dirty="0">
                <a:latin typeface="Verdana" panose="020B0604030504040204" pitchFamily="34" charset="0"/>
                <a:ea typeface="Verdana" panose="020B0604030504040204" pitchFamily="34" charset="0"/>
                <a:cs typeface="Trebuchet MS"/>
                <a:sym typeface="Trebuchet MS"/>
              </a:rPr>
              <a:t>USD-based tools</a:t>
            </a:r>
            <a:br>
              <a:rPr lang="en" sz="900" b="1" dirty="0">
                <a:latin typeface="Verdana" panose="020B0604030504040204" pitchFamily="34" charset="0"/>
                <a:ea typeface="Verdana" panose="020B0604030504040204" pitchFamily="34" charset="0"/>
                <a:cs typeface="Trebuchet MS"/>
                <a:sym typeface="Trebuchet MS"/>
              </a:rPr>
            </a:br>
            <a:r>
              <a:rPr lang="en" sz="900" dirty="0">
                <a:latin typeface="Verdana" panose="020B0604030504040204" pitchFamily="34" charset="0"/>
                <a:ea typeface="Verdana" panose="020B0604030504040204" pitchFamily="34" charset="0"/>
                <a:cs typeface="Trebuchet MS"/>
                <a:sym typeface="Trebuchet MS"/>
              </a:rPr>
              <a:t>Author assets and </a:t>
            </a:r>
            <a:endParaRPr sz="900" dirty="0">
              <a:latin typeface="Verdana" panose="020B0604030504040204" pitchFamily="34" charset="0"/>
              <a:ea typeface="Verdana" panose="020B0604030504040204" pitchFamily="34" charset="0"/>
              <a:cs typeface="Arial"/>
              <a:sym typeface="Arial"/>
            </a:endParaRPr>
          </a:p>
          <a:p>
            <a:pPr>
              <a:buClr>
                <a:srgbClr val="000000"/>
              </a:buClr>
              <a:buSzPts val="1100"/>
            </a:pPr>
            <a:r>
              <a:rPr lang="en" sz="900" dirty="0">
                <a:latin typeface="Verdana" panose="020B0604030504040204" pitchFamily="34" charset="0"/>
                <a:ea typeface="Verdana" panose="020B0604030504040204" pitchFamily="34" charset="0"/>
                <a:cs typeface="Trebuchet MS"/>
                <a:sym typeface="Trebuchet MS"/>
              </a:rPr>
              <a:t>publish into glTF</a:t>
            </a:r>
            <a:endParaRPr sz="900" dirty="0">
              <a:latin typeface="Verdana" panose="020B0604030504040204" pitchFamily="34" charset="0"/>
              <a:ea typeface="Verdana" panose="020B0604030504040204" pitchFamily="34" charset="0"/>
              <a:cs typeface="Arial"/>
              <a:sym typeface="Arial"/>
            </a:endParaRPr>
          </a:p>
        </p:txBody>
      </p:sp>
      <p:pic>
        <p:nvPicPr>
          <p:cNvPr id="343" name="Google Shape;343;p33" descr="Download CSR Racing 2 – Free Car Racing Game on PC with NoxPlayer –  NoxPlayer"/>
          <p:cNvPicPr preferRelativeResize="0"/>
          <p:nvPr/>
        </p:nvPicPr>
        <p:blipFill rotWithShape="1">
          <a:blip r:embed="rId5" cstate="hqprint">
            <a:alphaModFix/>
            <a:extLst>
              <a:ext uri="{28A0092B-C50C-407E-A947-70E740481C1C}">
                <a14:useLocalDpi xmlns:a14="http://schemas.microsoft.com/office/drawing/2010/main"/>
              </a:ext>
            </a:extLst>
          </a:blip>
          <a:srcRect/>
          <a:stretch/>
        </p:blipFill>
        <p:spPr>
          <a:xfrm>
            <a:off x="5579939" y="2345893"/>
            <a:ext cx="1448812" cy="823102"/>
          </a:xfrm>
          <a:prstGeom prst="rect">
            <a:avLst/>
          </a:prstGeom>
          <a:noFill/>
          <a:ln>
            <a:noFill/>
          </a:ln>
        </p:spPr>
      </p:pic>
      <p:sp>
        <p:nvSpPr>
          <p:cNvPr id="344" name="Google Shape;344;p33"/>
          <p:cNvSpPr txBox="1"/>
          <p:nvPr/>
        </p:nvSpPr>
        <p:spPr>
          <a:xfrm>
            <a:off x="7125995" y="2675202"/>
            <a:ext cx="1515902" cy="553957"/>
          </a:xfrm>
          <a:prstGeom prst="rect">
            <a:avLst/>
          </a:prstGeom>
          <a:noFill/>
          <a:ln>
            <a:noFill/>
          </a:ln>
        </p:spPr>
        <p:txBody>
          <a:bodyPr spcFirstLastPara="1" wrap="square" lIns="91425" tIns="45700" rIns="91425" bIns="45700" anchor="t" anchorCtr="0">
            <a:spAutoFit/>
          </a:bodyPr>
          <a:lstStyle/>
          <a:p>
            <a:pPr>
              <a:buClr>
                <a:srgbClr val="000000"/>
              </a:buClr>
              <a:buSzPts val="1400"/>
            </a:pPr>
            <a:r>
              <a:rPr lang="en" sz="1050" b="1" dirty="0">
                <a:latin typeface="Verdana" panose="020B0604030504040204" pitchFamily="34" charset="0"/>
                <a:ea typeface="Verdana" panose="020B0604030504040204" pitchFamily="34" charset="0"/>
                <a:cs typeface="Trebuchet MS"/>
                <a:sym typeface="Trebuchet MS"/>
              </a:rPr>
              <a:t>Web-based</a:t>
            </a:r>
            <a:br>
              <a:rPr lang="en" sz="1050" b="1" dirty="0">
                <a:latin typeface="Verdana" panose="020B0604030504040204" pitchFamily="34" charset="0"/>
                <a:ea typeface="Verdana" panose="020B0604030504040204" pitchFamily="34" charset="0"/>
                <a:cs typeface="Trebuchet MS"/>
                <a:sym typeface="Trebuchet MS"/>
              </a:rPr>
            </a:br>
            <a:r>
              <a:rPr lang="en" sz="1050" b="1" dirty="0">
                <a:latin typeface="Verdana" panose="020B0604030504040204" pitchFamily="34" charset="0"/>
                <a:ea typeface="Verdana" panose="020B0604030504040204" pitchFamily="34" charset="0"/>
                <a:cs typeface="Trebuchet MS"/>
                <a:sym typeface="Trebuchet MS"/>
              </a:rPr>
              <a:t>Configurator</a:t>
            </a:r>
            <a:endParaRPr sz="1050" b="1" dirty="0">
              <a:latin typeface="Verdana" panose="020B0604030504040204" pitchFamily="34" charset="0"/>
              <a:ea typeface="Verdana" panose="020B0604030504040204" pitchFamily="34" charset="0"/>
              <a:cs typeface="Arial"/>
              <a:sym typeface="Arial"/>
            </a:endParaRPr>
          </a:p>
          <a:p>
            <a:pPr>
              <a:buClr>
                <a:srgbClr val="000000"/>
              </a:buClr>
              <a:buSzPts val="1100"/>
            </a:pPr>
            <a:r>
              <a:rPr lang="en" sz="900" dirty="0">
                <a:latin typeface="Verdana" panose="020B0604030504040204" pitchFamily="34" charset="0"/>
                <a:ea typeface="Verdana" panose="020B0604030504040204" pitchFamily="34" charset="0"/>
                <a:cs typeface="Trebuchet MS"/>
                <a:sym typeface="Trebuchet MS"/>
              </a:rPr>
              <a:t>Material variants</a:t>
            </a:r>
            <a:endParaRPr sz="900" dirty="0">
              <a:latin typeface="Verdana" panose="020B0604030504040204" pitchFamily="34" charset="0"/>
              <a:ea typeface="Verdana" panose="020B0604030504040204" pitchFamily="34" charset="0"/>
              <a:cs typeface="Arial"/>
              <a:sym typeface="Arial"/>
            </a:endParaRPr>
          </a:p>
        </p:txBody>
      </p:sp>
      <p:pic>
        <p:nvPicPr>
          <p:cNvPr id="345" name="Google Shape;345;p33" descr="Download CSR Racing 2 – Free Car Racing Game on PC with NoxPlayer –  NoxPlayer"/>
          <p:cNvPicPr preferRelativeResize="0"/>
          <p:nvPr/>
        </p:nvPicPr>
        <p:blipFill rotWithShape="1">
          <a:blip r:embed="rId6" cstate="hqprint">
            <a:alphaModFix/>
            <a:extLst>
              <a:ext uri="{28A0092B-C50C-407E-A947-70E740481C1C}">
                <a14:useLocalDpi xmlns:a14="http://schemas.microsoft.com/office/drawing/2010/main"/>
              </a:ext>
            </a:extLst>
          </a:blip>
          <a:srcRect/>
          <a:stretch/>
        </p:blipFill>
        <p:spPr>
          <a:xfrm>
            <a:off x="5547890" y="3787560"/>
            <a:ext cx="1491070" cy="846961"/>
          </a:xfrm>
          <a:prstGeom prst="rect">
            <a:avLst/>
          </a:prstGeom>
          <a:noFill/>
          <a:ln>
            <a:noFill/>
          </a:ln>
        </p:spPr>
      </p:pic>
      <p:sp>
        <p:nvSpPr>
          <p:cNvPr id="354" name="Google Shape;354;p33"/>
          <p:cNvSpPr/>
          <p:nvPr/>
        </p:nvSpPr>
        <p:spPr>
          <a:xfrm rot="5400000">
            <a:off x="5836293" y="1919257"/>
            <a:ext cx="338410" cy="294594"/>
          </a:xfrm>
          <a:prstGeom prst="rightArrow">
            <a:avLst>
              <a:gd name="adj1" fmla="val 58454"/>
              <a:gd name="adj2" fmla="val 55640"/>
            </a:avLst>
          </a:prstGeom>
          <a:solidFill>
            <a:srgbClr val="0095C7"/>
          </a:solidFill>
          <a:ln w="9525" cap="flat" cmpd="sng">
            <a:noFill/>
            <a:prstDash val="solid"/>
            <a:round/>
            <a:headEnd type="none" w="sm" len="sm"/>
            <a:tailEnd type="none" w="sm" len="sm"/>
          </a:ln>
        </p:spPr>
        <p:txBody>
          <a:bodyPr spcFirstLastPara="1" wrap="square" lIns="91425" tIns="45700" rIns="91425" bIns="45700" anchor="ctr" anchorCtr="0">
            <a:noAutofit/>
          </a:bodyPr>
          <a:lstStyle/>
          <a:p>
            <a:pPr algn="ctr">
              <a:lnSpc>
                <a:spcPct val="99000"/>
              </a:lnSpc>
              <a:buClr>
                <a:srgbClr val="FFFFFF"/>
              </a:buClr>
              <a:buSzPts val="1600"/>
            </a:pPr>
            <a:endParaRPr lang="en-GB" sz="675" b="1" dirty="0">
              <a:solidFill>
                <a:schemeClr val="bg1"/>
              </a:solidFill>
              <a:latin typeface="Verdana" panose="020B0604030504040204" pitchFamily="34" charset="0"/>
              <a:ea typeface="Verdana" panose="020B0604030504040204" pitchFamily="34" charset="0"/>
              <a:cs typeface="Trebuchet MS"/>
              <a:sym typeface="Trebuchet MS"/>
            </a:endParaRPr>
          </a:p>
        </p:txBody>
      </p:sp>
      <p:pic>
        <p:nvPicPr>
          <p:cNvPr id="356" name="Google Shape;356;p33" descr="Mini Cooper S 5-door 2015"/>
          <p:cNvPicPr preferRelativeResize="0"/>
          <p:nvPr/>
        </p:nvPicPr>
        <p:blipFill rotWithShape="1">
          <a:blip r:embed="rId7" cstate="hqprint">
            <a:alphaModFix/>
            <a:extLst>
              <a:ext uri="{28A0092B-C50C-407E-A947-70E740481C1C}">
                <a14:useLocalDpi xmlns:a14="http://schemas.microsoft.com/office/drawing/2010/main"/>
              </a:ext>
            </a:extLst>
          </a:blip>
          <a:srcRect/>
          <a:stretch/>
        </p:blipFill>
        <p:spPr>
          <a:xfrm>
            <a:off x="5579939" y="737943"/>
            <a:ext cx="1448811" cy="1010346"/>
          </a:xfrm>
          <a:prstGeom prst="rect">
            <a:avLst/>
          </a:prstGeom>
          <a:noFill/>
          <a:ln>
            <a:noFill/>
          </a:ln>
        </p:spPr>
      </p:pic>
      <p:pic>
        <p:nvPicPr>
          <p:cNvPr id="337" name="Google Shape;337;p33" descr="Image result for playcanvas logo"/>
          <p:cNvPicPr preferRelativeResize="0"/>
          <p:nvPr/>
        </p:nvPicPr>
        <p:blipFill rotWithShape="1">
          <a:blip r:embed="rId8">
            <a:alphaModFix/>
          </a:blip>
          <a:srcRect/>
          <a:stretch/>
        </p:blipFill>
        <p:spPr>
          <a:xfrm>
            <a:off x="2541811" y="3460448"/>
            <a:ext cx="1197580" cy="281432"/>
          </a:xfrm>
          <a:prstGeom prst="rect">
            <a:avLst/>
          </a:prstGeom>
          <a:noFill/>
          <a:ln>
            <a:noFill/>
          </a:ln>
        </p:spPr>
      </p:pic>
      <p:pic>
        <p:nvPicPr>
          <p:cNvPr id="346" name="Google Shape;346;p33"/>
          <p:cNvPicPr preferRelativeResize="0"/>
          <p:nvPr/>
        </p:nvPicPr>
        <p:blipFill rotWithShape="1">
          <a:blip r:embed="rId9" cstate="hqprint">
            <a:alphaModFix/>
            <a:extLst>
              <a:ext uri="{28A0092B-C50C-407E-A947-70E740481C1C}">
                <a14:useLocalDpi xmlns:a14="http://schemas.microsoft.com/office/drawing/2010/main"/>
              </a:ext>
            </a:extLst>
          </a:blip>
          <a:srcRect/>
          <a:stretch/>
        </p:blipFill>
        <p:spPr>
          <a:xfrm>
            <a:off x="2957443" y="2668571"/>
            <a:ext cx="366317" cy="380650"/>
          </a:xfrm>
          <a:prstGeom prst="rect">
            <a:avLst/>
          </a:prstGeom>
          <a:noFill/>
          <a:ln>
            <a:noFill/>
          </a:ln>
        </p:spPr>
      </p:pic>
      <p:pic>
        <p:nvPicPr>
          <p:cNvPr id="347" name="Google Shape;347;p33"/>
          <p:cNvPicPr preferRelativeResize="0"/>
          <p:nvPr/>
        </p:nvPicPr>
        <p:blipFill rotWithShape="1">
          <a:blip r:embed="rId10" cstate="hqprint">
            <a:alphaModFix/>
            <a:extLst>
              <a:ext uri="{28A0092B-C50C-407E-A947-70E740481C1C}">
                <a14:useLocalDpi xmlns:a14="http://schemas.microsoft.com/office/drawing/2010/main"/>
              </a:ext>
            </a:extLst>
          </a:blip>
          <a:srcRect/>
          <a:stretch/>
        </p:blipFill>
        <p:spPr>
          <a:xfrm>
            <a:off x="3810999" y="2387635"/>
            <a:ext cx="1076919" cy="187152"/>
          </a:xfrm>
          <a:prstGeom prst="rect">
            <a:avLst/>
          </a:prstGeom>
          <a:noFill/>
          <a:ln>
            <a:noFill/>
          </a:ln>
        </p:spPr>
      </p:pic>
      <p:pic>
        <p:nvPicPr>
          <p:cNvPr id="348" name="Google Shape;348;p33" descr="Guidelines for Using Unity Trademarks - Unity"/>
          <p:cNvPicPr preferRelativeResize="0"/>
          <p:nvPr/>
        </p:nvPicPr>
        <p:blipFill rotWithShape="1">
          <a:blip r:embed="rId11" cstate="hqprint">
            <a:alphaModFix/>
            <a:extLst>
              <a:ext uri="{28A0092B-C50C-407E-A947-70E740481C1C}">
                <a14:useLocalDpi xmlns:a14="http://schemas.microsoft.com/office/drawing/2010/main"/>
              </a:ext>
            </a:extLst>
          </a:blip>
          <a:srcRect/>
          <a:stretch/>
        </p:blipFill>
        <p:spPr>
          <a:xfrm>
            <a:off x="3899221" y="2682555"/>
            <a:ext cx="900474" cy="315166"/>
          </a:xfrm>
          <a:prstGeom prst="rect">
            <a:avLst/>
          </a:prstGeom>
          <a:noFill/>
          <a:ln>
            <a:noFill/>
          </a:ln>
        </p:spPr>
      </p:pic>
      <p:pic>
        <p:nvPicPr>
          <p:cNvPr id="349" name="Google Shape;349;p33"/>
          <p:cNvPicPr preferRelativeResize="0"/>
          <p:nvPr/>
        </p:nvPicPr>
        <p:blipFill rotWithShape="1">
          <a:blip r:embed="rId12" cstate="hqprint">
            <a:alphaModFix/>
            <a:extLst>
              <a:ext uri="{28A0092B-C50C-407E-A947-70E740481C1C}">
                <a14:useLocalDpi xmlns:a14="http://schemas.microsoft.com/office/drawing/2010/main"/>
              </a:ext>
            </a:extLst>
          </a:blip>
          <a:srcRect/>
          <a:stretch/>
        </p:blipFill>
        <p:spPr>
          <a:xfrm>
            <a:off x="2758647" y="2355541"/>
            <a:ext cx="763909" cy="212940"/>
          </a:xfrm>
          <a:prstGeom prst="rect">
            <a:avLst/>
          </a:prstGeom>
          <a:noFill/>
          <a:ln>
            <a:noFill/>
          </a:ln>
        </p:spPr>
      </p:pic>
      <p:pic>
        <p:nvPicPr>
          <p:cNvPr id="350" name="Google Shape;350;p33" descr="Image result for godot engine logo"/>
          <p:cNvPicPr preferRelativeResize="0"/>
          <p:nvPr/>
        </p:nvPicPr>
        <p:blipFill rotWithShape="1">
          <a:blip r:embed="rId13" cstate="hqprint">
            <a:alphaModFix/>
            <a:extLst>
              <a:ext uri="{28A0092B-C50C-407E-A947-70E740481C1C}">
                <a14:useLocalDpi xmlns:a14="http://schemas.microsoft.com/office/drawing/2010/main"/>
              </a:ext>
            </a:extLst>
          </a:blip>
          <a:srcRect t="8807" b="4398"/>
          <a:stretch/>
        </p:blipFill>
        <p:spPr>
          <a:xfrm>
            <a:off x="3868325" y="3452019"/>
            <a:ext cx="962267" cy="337848"/>
          </a:xfrm>
          <a:prstGeom prst="rect">
            <a:avLst/>
          </a:prstGeom>
          <a:noFill/>
          <a:ln>
            <a:noFill/>
          </a:ln>
        </p:spPr>
      </p:pic>
      <p:pic>
        <p:nvPicPr>
          <p:cNvPr id="351" name="Google Shape;351;p33"/>
          <p:cNvPicPr preferRelativeResize="0"/>
          <p:nvPr/>
        </p:nvPicPr>
        <p:blipFill rotWithShape="1">
          <a:blip r:embed="rId14" cstate="hqprint">
            <a:alphaModFix/>
            <a:extLst>
              <a:ext uri="{28A0092B-C50C-407E-A947-70E740481C1C}">
                <a14:useLocalDpi xmlns:a14="http://schemas.microsoft.com/office/drawing/2010/main"/>
              </a:ext>
            </a:extLst>
          </a:blip>
          <a:srcRect l="6764" t="16320" r="7165" b="12669"/>
          <a:stretch/>
        </p:blipFill>
        <p:spPr>
          <a:xfrm>
            <a:off x="3739391" y="3055693"/>
            <a:ext cx="1220135" cy="342882"/>
          </a:xfrm>
          <a:prstGeom prst="rect">
            <a:avLst/>
          </a:prstGeom>
          <a:noFill/>
          <a:ln>
            <a:noFill/>
          </a:ln>
        </p:spPr>
      </p:pic>
      <p:pic>
        <p:nvPicPr>
          <p:cNvPr id="352" name="Google Shape;352;p33" descr="Image result for three.js logo"/>
          <p:cNvPicPr preferRelativeResize="0"/>
          <p:nvPr/>
        </p:nvPicPr>
        <p:blipFill rotWithShape="1">
          <a:blip r:embed="rId15" cstate="hqprint">
            <a:alphaModFix/>
            <a:extLst>
              <a:ext uri="{28A0092B-C50C-407E-A947-70E740481C1C}">
                <a14:useLocalDpi xmlns:a14="http://schemas.microsoft.com/office/drawing/2010/main"/>
              </a:ext>
            </a:extLst>
          </a:blip>
          <a:srcRect t="32453" b="34489"/>
          <a:stretch/>
        </p:blipFill>
        <p:spPr>
          <a:xfrm>
            <a:off x="2663912" y="3099515"/>
            <a:ext cx="953378" cy="315166"/>
          </a:xfrm>
          <a:prstGeom prst="rect">
            <a:avLst/>
          </a:prstGeom>
          <a:noFill/>
          <a:ln>
            <a:noFill/>
          </a:ln>
        </p:spPr>
      </p:pic>
      <p:pic>
        <p:nvPicPr>
          <p:cNvPr id="353" name="Google Shape;353;p33" descr="Amazon&amp;#39;s Lumberyard Game Engine Goes Open Source - M2 MONITOR"/>
          <p:cNvPicPr preferRelativeResize="0"/>
          <p:nvPr/>
        </p:nvPicPr>
        <p:blipFill rotWithShape="1">
          <a:blip r:embed="rId16" cstate="hqprint">
            <a:alphaModFix/>
            <a:extLst>
              <a:ext uri="{28A0092B-C50C-407E-A947-70E740481C1C}">
                <a14:useLocalDpi xmlns:a14="http://schemas.microsoft.com/office/drawing/2010/main"/>
              </a:ext>
            </a:extLst>
          </a:blip>
          <a:srcRect l="10038" t="11459" r="11888" b="17908"/>
          <a:stretch/>
        </p:blipFill>
        <p:spPr>
          <a:xfrm>
            <a:off x="2767490" y="3850172"/>
            <a:ext cx="746222" cy="301687"/>
          </a:xfrm>
          <a:prstGeom prst="rect">
            <a:avLst/>
          </a:prstGeom>
          <a:noFill/>
          <a:ln>
            <a:noFill/>
          </a:ln>
        </p:spPr>
      </p:pic>
      <p:pic>
        <p:nvPicPr>
          <p:cNvPr id="360" name="Google Shape;360;p33" descr="VUE: Integration &amp;amp; Export"/>
          <p:cNvPicPr preferRelativeResize="0"/>
          <p:nvPr/>
        </p:nvPicPr>
        <p:blipFill rotWithShape="1">
          <a:blip r:embed="rId17" cstate="hqprint">
            <a:alphaModFix/>
            <a:extLst>
              <a:ext uri="{28A0092B-C50C-407E-A947-70E740481C1C}">
                <a14:useLocalDpi xmlns:a14="http://schemas.microsoft.com/office/drawing/2010/main"/>
              </a:ext>
            </a:extLst>
          </a:blip>
          <a:srcRect/>
          <a:stretch/>
        </p:blipFill>
        <p:spPr>
          <a:xfrm>
            <a:off x="3817650" y="3856892"/>
            <a:ext cx="1063616" cy="288247"/>
          </a:xfrm>
          <a:prstGeom prst="rect">
            <a:avLst/>
          </a:prstGeom>
          <a:noFill/>
          <a:ln>
            <a:noFill/>
          </a:ln>
        </p:spPr>
      </p:pic>
      <p:sp>
        <p:nvSpPr>
          <p:cNvPr id="4" name="TextBox 3">
            <a:extLst>
              <a:ext uri="{FF2B5EF4-FFF2-40B4-BE49-F238E27FC236}">
                <a16:creationId xmlns:a16="http://schemas.microsoft.com/office/drawing/2014/main" id="{C9521609-84F4-623E-7220-731A83BAC1B8}"/>
              </a:ext>
            </a:extLst>
          </p:cNvPr>
          <p:cNvSpPr txBox="1"/>
          <p:nvPr/>
        </p:nvSpPr>
        <p:spPr>
          <a:xfrm>
            <a:off x="6152793" y="1893938"/>
            <a:ext cx="780983" cy="248209"/>
          </a:xfrm>
          <a:prstGeom prst="rect">
            <a:avLst/>
          </a:prstGeom>
          <a:noFill/>
        </p:spPr>
        <p:txBody>
          <a:bodyPr wrap="none" rtlCol="0">
            <a:spAutoFit/>
          </a:bodyPr>
          <a:lstStyle/>
          <a:p>
            <a:r>
              <a:rPr lang="en-GB" sz="1013" b="1" dirty="0">
                <a:latin typeface="Verdana" panose="020B0604030504040204" pitchFamily="34" charset="0"/>
              </a:rPr>
              <a:t>DISTILL</a:t>
            </a:r>
          </a:p>
        </p:txBody>
      </p:sp>
      <p:sp>
        <p:nvSpPr>
          <p:cNvPr id="31" name="TextBox 30">
            <a:extLst>
              <a:ext uri="{FF2B5EF4-FFF2-40B4-BE49-F238E27FC236}">
                <a16:creationId xmlns:a16="http://schemas.microsoft.com/office/drawing/2014/main" id="{24E03278-E3AA-B251-8818-1A29CF164C53}"/>
              </a:ext>
            </a:extLst>
          </p:cNvPr>
          <p:cNvSpPr txBox="1"/>
          <p:nvPr/>
        </p:nvSpPr>
        <p:spPr>
          <a:xfrm>
            <a:off x="6148199" y="3302827"/>
            <a:ext cx="960519" cy="248209"/>
          </a:xfrm>
          <a:prstGeom prst="rect">
            <a:avLst/>
          </a:prstGeom>
          <a:noFill/>
        </p:spPr>
        <p:txBody>
          <a:bodyPr wrap="none" rtlCol="0">
            <a:spAutoFit/>
          </a:bodyPr>
          <a:lstStyle/>
          <a:p>
            <a:r>
              <a:rPr lang="en-GB" sz="1013" b="1" dirty="0">
                <a:latin typeface="Verdana" panose="020B0604030504040204" pitchFamily="34" charset="0"/>
              </a:rPr>
              <a:t>TRANSMIT</a:t>
            </a:r>
          </a:p>
        </p:txBody>
      </p:sp>
      <p:cxnSp>
        <p:nvCxnSpPr>
          <p:cNvPr id="29" name="Google Shape;297;p31">
            <a:extLst>
              <a:ext uri="{FF2B5EF4-FFF2-40B4-BE49-F238E27FC236}">
                <a16:creationId xmlns:a16="http://schemas.microsoft.com/office/drawing/2014/main" id="{E9830D82-BA87-D970-0726-EA3717465CBD}"/>
              </a:ext>
            </a:extLst>
          </p:cNvPr>
          <p:cNvCxnSpPr>
            <a:cxnSpLocks/>
          </p:cNvCxnSpPr>
          <p:nvPr/>
        </p:nvCxnSpPr>
        <p:spPr>
          <a:xfrm>
            <a:off x="5298660" y="870347"/>
            <a:ext cx="0" cy="3569435"/>
          </a:xfrm>
          <a:prstGeom prst="straightConnector1">
            <a:avLst/>
          </a:prstGeom>
          <a:noFill/>
          <a:ln w="9525" cap="flat" cmpd="sng">
            <a:solidFill>
              <a:srgbClr val="0095C7"/>
            </a:solidFill>
            <a:prstDash val="solid"/>
            <a:round/>
            <a:headEnd type="none" w="sm" len="sm"/>
            <a:tailEnd type="none" w="sm" len="sm"/>
          </a:ln>
        </p:spPr>
      </p:cxnSp>
      <p:sp>
        <p:nvSpPr>
          <p:cNvPr id="30" name="Google Shape;354;p33">
            <a:extLst>
              <a:ext uri="{FF2B5EF4-FFF2-40B4-BE49-F238E27FC236}">
                <a16:creationId xmlns:a16="http://schemas.microsoft.com/office/drawing/2014/main" id="{631D7ADC-47D0-48CE-05B8-A55E99D3E647}"/>
              </a:ext>
            </a:extLst>
          </p:cNvPr>
          <p:cNvSpPr/>
          <p:nvPr/>
        </p:nvSpPr>
        <p:spPr>
          <a:xfrm rot="5400000">
            <a:off x="5836293" y="3324735"/>
            <a:ext cx="338410" cy="294594"/>
          </a:xfrm>
          <a:prstGeom prst="rightArrow">
            <a:avLst>
              <a:gd name="adj1" fmla="val 58454"/>
              <a:gd name="adj2" fmla="val 55640"/>
            </a:avLst>
          </a:prstGeom>
          <a:solidFill>
            <a:srgbClr val="0095C7"/>
          </a:solidFill>
          <a:ln w="9525" cap="flat" cmpd="sng">
            <a:noFill/>
            <a:prstDash val="solid"/>
            <a:round/>
            <a:headEnd type="none" w="sm" len="sm"/>
            <a:tailEnd type="none" w="sm" len="sm"/>
          </a:ln>
        </p:spPr>
        <p:txBody>
          <a:bodyPr spcFirstLastPara="1" wrap="square" lIns="91425" tIns="45700" rIns="91425" bIns="45700" anchor="ctr" anchorCtr="0">
            <a:noAutofit/>
          </a:bodyPr>
          <a:lstStyle/>
          <a:p>
            <a:pPr algn="ctr">
              <a:lnSpc>
                <a:spcPct val="99000"/>
              </a:lnSpc>
              <a:buClr>
                <a:srgbClr val="FFFFFF"/>
              </a:buClr>
              <a:buSzPts val="1600"/>
            </a:pPr>
            <a:endParaRPr lang="en-GB" sz="675" b="1" dirty="0">
              <a:solidFill>
                <a:schemeClr val="bg1"/>
              </a:solidFill>
              <a:latin typeface="Verdana" panose="020B0604030504040204" pitchFamily="34" charset="0"/>
              <a:ea typeface="Verdana" panose="020B0604030504040204" pitchFamily="34" charset="0"/>
              <a:cs typeface="Trebuchet MS"/>
              <a:sym typeface="Trebuchet MS"/>
            </a:endParaRPr>
          </a:p>
        </p:txBody>
      </p:sp>
      <p:sp>
        <p:nvSpPr>
          <p:cNvPr id="32" name="TextBox 31">
            <a:extLst>
              <a:ext uri="{FF2B5EF4-FFF2-40B4-BE49-F238E27FC236}">
                <a16:creationId xmlns:a16="http://schemas.microsoft.com/office/drawing/2014/main" id="{208CE424-92A7-23C6-D7C6-318E6DBFB671}"/>
              </a:ext>
            </a:extLst>
          </p:cNvPr>
          <p:cNvSpPr txBox="1"/>
          <p:nvPr/>
        </p:nvSpPr>
        <p:spPr>
          <a:xfrm>
            <a:off x="2415989" y="4242043"/>
            <a:ext cx="2644517" cy="461665"/>
          </a:xfrm>
          <a:prstGeom prst="rect">
            <a:avLst/>
          </a:prstGeom>
          <a:noFill/>
          <a:ln>
            <a:noFill/>
          </a:ln>
        </p:spPr>
        <p:txBody>
          <a:bodyPr wrap="square" rtlCol="0">
            <a:spAutoFit/>
          </a:bodyPr>
          <a:lstStyle/>
          <a:p>
            <a:pPr algn="ctr"/>
            <a:r>
              <a:rPr lang="en-US" sz="1200" dirty="0">
                <a:solidFill>
                  <a:srgbClr val="0095C7"/>
                </a:solidFill>
                <a:latin typeface="Verdana" panose="020B0604030504040204" pitchFamily="34" charset="0"/>
                <a:ea typeface="Verdana" panose="020B0604030504040204" pitchFamily="34" charset="0"/>
              </a:rPr>
              <a:t>Run time engines ingest and process assets  </a:t>
            </a:r>
          </a:p>
        </p:txBody>
      </p:sp>
      <p:pic>
        <p:nvPicPr>
          <p:cNvPr id="33" name="Picture 32" descr="Logo&#10;&#10;Description automatically generated">
            <a:extLst>
              <a:ext uri="{FF2B5EF4-FFF2-40B4-BE49-F238E27FC236}">
                <a16:creationId xmlns:a16="http://schemas.microsoft.com/office/drawing/2014/main" id="{5885FE8F-F86D-4703-54F4-C86EDF54288E}"/>
              </a:ext>
            </a:extLst>
          </p:cNvPr>
          <p:cNvPicPr>
            <a:picLocks noChangeAspect="1"/>
          </p:cNvPicPr>
          <p:nvPr/>
        </p:nvPicPr>
        <p:blipFill>
          <a:blip r:embed="rId18"/>
          <a:stretch>
            <a:fillRect/>
          </a:stretch>
        </p:blipFill>
        <p:spPr>
          <a:xfrm>
            <a:off x="744310" y="3126180"/>
            <a:ext cx="955202" cy="254721"/>
          </a:xfrm>
          <a:prstGeom prst="rect">
            <a:avLst/>
          </a:prstGeom>
        </p:spPr>
      </p:pic>
      <p:pic>
        <p:nvPicPr>
          <p:cNvPr id="34" name="Picture 26" descr="Shape&#10;&#10;Description automatically generated with medium confidence">
            <a:extLst>
              <a:ext uri="{FF2B5EF4-FFF2-40B4-BE49-F238E27FC236}">
                <a16:creationId xmlns:a16="http://schemas.microsoft.com/office/drawing/2014/main" id="{17581D0B-ED23-9B41-CA19-64EF01C0D9D8}"/>
              </a:ext>
            </a:extLst>
          </p:cNvPr>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532037" y="2368685"/>
            <a:ext cx="1490184" cy="2478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192">
            <a:extLst>
              <a:ext uri="{FF2B5EF4-FFF2-40B4-BE49-F238E27FC236}">
                <a16:creationId xmlns:a16="http://schemas.microsoft.com/office/drawing/2014/main" id="{BFEA6CB6-F491-5F87-D8C5-BB36839E8D8A}"/>
              </a:ext>
            </a:extLst>
          </p:cNvPr>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1755078" y="3402853"/>
            <a:ext cx="309857" cy="461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 name="Picture 35" descr="Shape&#10;&#10;Description automatically generated with medium confidence">
            <a:extLst>
              <a:ext uri="{FF2B5EF4-FFF2-40B4-BE49-F238E27FC236}">
                <a16:creationId xmlns:a16="http://schemas.microsoft.com/office/drawing/2014/main" id="{C6547DFC-F0FA-BA9A-D125-74390C1AC2C4}"/>
              </a:ext>
            </a:extLst>
          </p:cNvPr>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402783" y="3456390"/>
            <a:ext cx="1188430" cy="331770"/>
          </a:xfrm>
          <a:prstGeom prst="rect">
            <a:avLst/>
          </a:prstGeom>
        </p:spPr>
      </p:pic>
      <p:sp>
        <p:nvSpPr>
          <p:cNvPr id="38" name="TextBox 37">
            <a:extLst>
              <a:ext uri="{FF2B5EF4-FFF2-40B4-BE49-F238E27FC236}">
                <a16:creationId xmlns:a16="http://schemas.microsoft.com/office/drawing/2014/main" id="{EDAD75CF-29D2-671B-9FCE-9BE72D5AB4C7}"/>
              </a:ext>
            </a:extLst>
          </p:cNvPr>
          <p:cNvSpPr txBox="1"/>
          <p:nvPr/>
        </p:nvSpPr>
        <p:spPr>
          <a:xfrm>
            <a:off x="240221" y="3924465"/>
            <a:ext cx="2073816" cy="461665"/>
          </a:xfrm>
          <a:prstGeom prst="rect">
            <a:avLst/>
          </a:prstGeom>
          <a:noFill/>
          <a:ln>
            <a:noFill/>
          </a:ln>
        </p:spPr>
        <p:txBody>
          <a:bodyPr wrap="square" rtlCol="0">
            <a:spAutoFit/>
          </a:bodyPr>
          <a:lstStyle/>
          <a:p>
            <a:pPr algn="ctr"/>
            <a:r>
              <a:rPr lang="en-US" sz="1200" dirty="0">
                <a:solidFill>
                  <a:srgbClr val="0095C7"/>
                </a:solidFill>
                <a:latin typeface="Verdana" panose="020B0604030504040204" pitchFamily="34" charset="0"/>
                <a:ea typeface="Verdana" panose="020B0604030504040204" pitchFamily="34" charset="0"/>
              </a:rPr>
              <a:t>Tools create assets </a:t>
            </a:r>
          </a:p>
          <a:p>
            <a:pPr algn="ctr"/>
            <a:r>
              <a:rPr lang="en-US" sz="1200" dirty="0">
                <a:solidFill>
                  <a:srgbClr val="0095C7"/>
                </a:solidFill>
                <a:latin typeface="Verdana" panose="020B0604030504040204" pitchFamily="34" charset="0"/>
                <a:ea typeface="Verdana" panose="020B0604030504040204" pitchFamily="34" charset="0"/>
              </a:rPr>
              <a:t>using open standards  </a:t>
            </a:r>
          </a:p>
        </p:txBody>
      </p:sp>
      <p:pic>
        <p:nvPicPr>
          <p:cNvPr id="39" name="Picture 290">
            <a:extLst>
              <a:ext uri="{FF2B5EF4-FFF2-40B4-BE49-F238E27FC236}">
                <a16:creationId xmlns:a16="http://schemas.microsoft.com/office/drawing/2014/main" id="{1816C98F-C0D5-CF55-C1D8-E160857CE896}"/>
              </a:ext>
            </a:extLst>
          </p:cNvPr>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1072491" y="2727338"/>
            <a:ext cx="1128192" cy="28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 name="Picture 39" descr="A black and white image of a maze&#10;&#10;Description automatically generated with low confidence">
            <a:extLst>
              <a:ext uri="{FF2B5EF4-FFF2-40B4-BE49-F238E27FC236}">
                <a16:creationId xmlns:a16="http://schemas.microsoft.com/office/drawing/2014/main" id="{16364023-81DE-D2A8-111F-2F283099D572}"/>
              </a:ext>
            </a:extLst>
          </p:cNvPr>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380337" y="2679348"/>
            <a:ext cx="627642" cy="350101"/>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ECE2BF-AF56-B7D6-1905-B5616E36E7B9}"/>
              </a:ext>
            </a:extLst>
          </p:cNvPr>
          <p:cNvSpPr>
            <a:spLocks noGrp="1"/>
          </p:cNvSpPr>
          <p:nvPr>
            <p:ph type="title"/>
          </p:nvPr>
        </p:nvSpPr>
        <p:spPr/>
        <p:txBody>
          <a:bodyPr/>
          <a:lstStyle/>
          <a:p>
            <a:r>
              <a:rPr lang="en-GB" dirty="0"/>
              <a:t>FAQ</a:t>
            </a:r>
          </a:p>
        </p:txBody>
      </p:sp>
      <p:sp>
        <p:nvSpPr>
          <p:cNvPr id="3" name="Content Placeholder 2">
            <a:extLst>
              <a:ext uri="{FF2B5EF4-FFF2-40B4-BE49-F238E27FC236}">
                <a16:creationId xmlns:a16="http://schemas.microsoft.com/office/drawing/2014/main" id="{F6A52CDF-D9DB-6E2F-A390-4B5EA9E7AE00}"/>
              </a:ext>
            </a:extLst>
          </p:cNvPr>
          <p:cNvSpPr>
            <a:spLocks noGrp="1"/>
          </p:cNvSpPr>
          <p:nvPr>
            <p:ph idx="1"/>
          </p:nvPr>
        </p:nvSpPr>
        <p:spPr/>
        <p:txBody>
          <a:bodyPr/>
          <a:lstStyle/>
          <a:p>
            <a:r>
              <a:rPr lang="en-GB" dirty="0"/>
              <a:t>Is the Forum going to try to ‘define and solve the whole metaverse’?</a:t>
            </a:r>
          </a:p>
          <a:p>
            <a:pPr lvl="1"/>
            <a:r>
              <a:rPr lang="en-GB" dirty="0"/>
              <a:t>No! The focus will be on practical, actionable interoperability projects that can ‘move the needle’ on aspects of the metaverse that are needed by broad consensus. We are ‘baking the open standard bricks’ for the metaverse, not ‘building the cathedral’</a:t>
            </a:r>
          </a:p>
          <a:p>
            <a:r>
              <a:rPr lang="en-GB" dirty="0"/>
              <a:t>Is the Forum a new standards organization?</a:t>
            </a:r>
          </a:p>
          <a:p>
            <a:pPr lvl="1"/>
            <a:r>
              <a:rPr lang="en-GB" dirty="0"/>
              <a:t>No, the Forum is simply to coordinate requirements and support for existing SDOs developing standards relevant to the metaverse</a:t>
            </a:r>
          </a:p>
          <a:p>
            <a:r>
              <a:rPr lang="en-GB" dirty="0"/>
              <a:t>Why is Khronos acting as host?</a:t>
            </a:r>
          </a:p>
          <a:p>
            <a:pPr lvl="1"/>
            <a:r>
              <a:rPr lang="en-GB" dirty="0"/>
              <a:t>Promoting industry cooperation is part of Khronos’ mission, our membership has requested we help bootstrap the Forum as an open, neutral forum for the benefit of all</a:t>
            </a:r>
          </a:p>
          <a:p>
            <a:r>
              <a:rPr lang="en-GB" dirty="0"/>
              <a:t>Is the Forum going to be solely focused on 3D graphics?</a:t>
            </a:r>
          </a:p>
          <a:p>
            <a:pPr lvl="1"/>
            <a:r>
              <a:rPr lang="en-GB" dirty="0">
                <a:sym typeface="Trebuchet MS"/>
              </a:rPr>
              <a:t>No, the domains to be addressed will be driven by the Forum membership and m</a:t>
            </a:r>
            <a:r>
              <a:rPr lang="en" dirty="0">
                <a:sym typeface="Trebuchet MS"/>
              </a:rPr>
              <a:t>ay address any relevant metaverse domain e.g., </a:t>
            </a:r>
            <a:r>
              <a:rPr lang="en-US" dirty="0">
                <a:sym typeface="Trebuchet MS"/>
              </a:rPr>
              <a:t>avatars, privacy, geospatial, networking, VPS, XR, UX…</a:t>
            </a:r>
            <a:endParaRPr lang="en" dirty="0">
              <a:sym typeface="Trebuchet MS"/>
            </a:endParaRPr>
          </a:p>
          <a:p>
            <a:r>
              <a:rPr lang="en" dirty="0">
                <a:sym typeface="Trebuchet MS"/>
              </a:rPr>
              <a:t>Can my organization join the Forum?</a:t>
            </a:r>
          </a:p>
          <a:p>
            <a:pPr lvl="1"/>
            <a:r>
              <a:rPr lang="en" dirty="0">
                <a:sym typeface="Trebuchet MS"/>
              </a:rPr>
              <a:t>Yes! More information at </a:t>
            </a:r>
            <a:r>
              <a:rPr lang="en-US" dirty="0">
                <a:sym typeface="Trebuchet MS"/>
                <a:hlinkClick r:id="rId2"/>
              </a:rPr>
              <a:t>metaverse-standards.org</a:t>
            </a:r>
            <a:r>
              <a:rPr lang="en-US" dirty="0">
                <a:sym typeface="Trebuchet MS"/>
              </a:rPr>
              <a:t> </a:t>
            </a:r>
            <a:endParaRPr lang="en-GB" dirty="0"/>
          </a:p>
        </p:txBody>
      </p:sp>
      <p:pic>
        <p:nvPicPr>
          <p:cNvPr id="5" name="Picture 4" descr="Shape&#10;&#10;Description automatically generated with medium confidence">
            <a:extLst>
              <a:ext uri="{FF2B5EF4-FFF2-40B4-BE49-F238E27FC236}">
                <a16:creationId xmlns:a16="http://schemas.microsoft.com/office/drawing/2014/main" id="{33AFDCF0-C88E-41BB-A132-5F557D4D53D3}"/>
              </a:ext>
            </a:extLst>
          </p:cNvPr>
          <p:cNvPicPr>
            <a:picLocks noChangeAspect="1"/>
          </p:cNvPicPr>
          <p:nvPr/>
        </p:nvPicPr>
        <p:blipFill rotWithShape="1">
          <a:blip r:embed="rId3">
            <a:extLst>
              <a:ext uri="{28A0092B-C50C-407E-A947-70E740481C1C}">
                <a14:useLocalDpi xmlns:a14="http://schemas.microsoft.com/office/drawing/2010/main" val="0"/>
              </a:ext>
            </a:extLst>
          </a:blip>
          <a:srcRect l="34335"/>
          <a:stretch/>
        </p:blipFill>
        <p:spPr>
          <a:xfrm>
            <a:off x="7039947" y="3771387"/>
            <a:ext cx="2036152" cy="861337"/>
          </a:xfrm>
          <a:prstGeom prst="rect">
            <a:avLst/>
          </a:prstGeom>
        </p:spPr>
      </p:pic>
      <mc:AlternateContent xmlns:mc="http://schemas.openxmlformats.org/markup-compatibility/2006">
        <mc:Choice xmlns:am3d="http://schemas.microsoft.com/office/drawing/2017/model3d" Requires="am3d">
          <p:graphicFrame>
            <p:nvGraphicFramePr>
              <p:cNvPr id="6" name="3D Model 5">
                <a:extLst>
                  <a:ext uri="{FF2B5EF4-FFF2-40B4-BE49-F238E27FC236}">
                    <a16:creationId xmlns:a16="http://schemas.microsoft.com/office/drawing/2014/main" id="{276C5701-7AEA-BAFD-7671-5AA39181373E}"/>
                  </a:ext>
                </a:extLst>
              </p:cNvPr>
              <p:cNvGraphicFramePr>
                <a:graphicFrameLocks noChangeAspect="1"/>
              </p:cNvGraphicFramePr>
              <p:nvPr>
                <p:extLst>
                  <p:ext uri="{D42A27DB-BD31-4B8C-83A1-F6EECF244321}">
                    <p14:modId xmlns:p14="http://schemas.microsoft.com/office/powerpoint/2010/main" val="1782550955"/>
                  </p:ext>
                </p:extLst>
              </p:nvPr>
            </p:nvGraphicFramePr>
            <p:xfrm>
              <a:off x="5999583" y="3771387"/>
              <a:ext cx="1006311" cy="912700"/>
            </p:xfrm>
            <a:graphic>
              <a:graphicData uri="http://schemas.microsoft.com/office/drawing/2017/model3d">
                <am3d:model3d r:embed="rId4">
                  <am3d:spPr>
                    <a:xfrm>
                      <a:off x="0" y="0"/>
                      <a:ext cx="1006311" cy="912700"/>
                    </a:xfrm>
                    <a:prstGeom prst="rect">
                      <a:avLst/>
                    </a:prstGeom>
                  </am3d:spPr>
                  <am3d:camera>
                    <am3d:pos x="0" y="0" z="63724651"/>
                    <am3d:up dx="0" dy="36000000" dz="0"/>
                    <am3d:lookAt x="0" y="0" z="0"/>
                    <am3d:perspective fov="2700000"/>
                  </am3d:camera>
                  <am3d:trans>
                    <am3d:meterPerModelUnit n="240750" d="1000000"/>
                    <am3d:preTrans dx="0" dy="-556093" dz="17280"/>
                    <am3d:scale>
                      <am3d:sx n="1000000" d="1000000"/>
                      <am3d:sy n="1000000" d="1000000"/>
                      <am3d:sz n="1000000" d="1000000"/>
                    </am3d:scale>
                    <am3d:rot/>
                    <am3d:postTrans dx="0" dy="0" dz="0"/>
                  </am3d:trans>
                  <am3d:raster rName="Office3DRenderer" rVer="16.0.8326">
                    <am3d:blip r:embed="rId5"/>
                  </am3d:raster>
                  <am3d:objViewport viewportSz="1415722"/>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6" name="3D Model 5">
                <a:extLst>
                  <a:ext uri="{FF2B5EF4-FFF2-40B4-BE49-F238E27FC236}">
                    <a16:creationId xmlns:a16="http://schemas.microsoft.com/office/drawing/2014/main" id="{276C5701-7AEA-BAFD-7671-5AA39181373E}"/>
                  </a:ext>
                </a:extLst>
              </p:cNvPr>
              <p:cNvPicPr>
                <a:picLocks noGrp="1" noRot="1" noChangeAspect="1" noMove="1" noResize="1" noEditPoints="1" noAdjustHandles="1" noChangeArrowheads="1" noChangeShapeType="1" noCrop="1"/>
              </p:cNvPicPr>
              <p:nvPr/>
            </p:nvPicPr>
            <p:blipFill>
              <a:blip r:embed="rId5"/>
              <a:stretch>
                <a:fillRect/>
              </a:stretch>
            </p:blipFill>
            <p:spPr>
              <a:xfrm>
                <a:off x="5999583" y="3771387"/>
                <a:ext cx="1006311" cy="912700"/>
              </a:xfrm>
              <a:prstGeom prst="rect">
                <a:avLst/>
              </a:prstGeom>
            </p:spPr>
          </p:pic>
        </mc:Fallback>
      </mc:AlternateContent>
    </p:spTree>
    <p:extLst>
      <p:ext uri="{BB962C8B-B14F-4D97-AF65-F5344CB8AC3E}">
        <p14:creationId xmlns:p14="http://schemas.microsoft.com/office/powerpoint/2010/main" val="37167408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mph" presetSubtype="128" repeatCount="indefinite" fill="hold" nodeType="withEffect">
                                  <p:stCondLst>
                                    <p:cond delay="0"/>
                                  </p:stCondLst>
                                  <p:childTnLst>
                                    <p:animRot by="21600000">
                                      <p:cBhvr>
                                        <p:cTn id="6" dur="10000" fill="hold"/>
                                        <p:tgtEl>
                                          <p:spTgt spid="6"/>
                                        </p:tgtEl>
                                        <p:attrNameLst>
                                          <p:attrName>3d.view.rotation.y</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316FDD-AE0D-7FAD-CE9D-1F1528DE771A}"/>
              </a:ext>
            </a:extLst>
          </p:cNvPr>
          <p:cNvSpPr>
            <a:spLocks noGrp="1"/>
          </p:cNvSpPr>
          <p:nvPr>
            <p:ph type="title"/>
          </p:nvPr>
        </p:nvSpPr>
        <p:spPr/>
        <p:txBody>
          <a:bodyPr/>
          <a:lstStyle/>
          <a:p>
            <a:r>
              <a:rPr lang="de-DE" dirty="0"/>
              <a:t>Invitation to 3GPP</a:t>
            </a:r>
            <a:endParaRPr lang="en-US" dirty="0"/>
          </a:p>
        </p:txBody>
      </p:sp>
      <p:sp>
        <p:nvSpPr>
          <p:cNvPr id="3" name="Content Placeholder 2">
            <a:extLst>
              <a:ext uri="{FF2B5EF4-FFF2-40B4-BE49-F238E27FC236}">
                <a16:creationId xmlns:a16="http://schemas.microsoft.com/office/drawing/2014/main" id="{E0454CF9-6C66-6201-9299-784CA07E5382}"/>
              </a:ext>
            </a:extLst>
          </p:cNvPr>
          <p:cNvSpPr>
            <a:spLocks noGrp="1"/>
          </p:cNvSpPr>
          <p:nvPr>
            <p:ph idx="1"/>
          </p:nvPr>
        </p:nvSpPr>
        <p:spPr/>
        <p:txBody>
          <a:bodyPr/>
          <a:lstStyle/>
          <a:p>
            <a:r>
              <a:rPr lang="de-DE" dirty="0"/>
              <a:t>We believe that 3GPP is a very relevant organizations to be included in Metaverse Standards Forum.</a:t>
            </a:r>
          </a:p>
          <a:p>
            <a:r>
              <a:rPr lang="de-DE" dirty="0"/>
              <a:t>Hence, this is an invitation to MPEG and possibly 3GPP to participate in the Metaverse Standards Forum as a </a:t>
            </a:r>
            <a:r>
              <a:rPr lang="en" dirty="0"/>
              <a:t>Standards Developing Organizations</a:t>
            </a:r>
          </a:p>
          <a:p>
            <a:r>
              <a:rPr lang="en" dirty="0"/>
              <a:t>We understand that 3GPP is used to operate under liaison agreements, but MSF is open without and IPR policy, and hence 3GPP may join discussions and share publicly available information</a:t>
            </a:r>
          </a:p>
          <a:p>
            <a:r>
              <a:rPr lang="en" dirty="0"/>
              <a:t>We would appreciate if all or at least relevant working groups identified in 3GPP support the domain work topics in MSF, starting with the work on the Standards Registry</a:t>
            </a:r>
          </a:p>
          <a:p>
            <a:r>
              <a:rPr lang="en" dirty="0"/>
              <a:t>We look forward to a collaborative effort to support the industry on interoperability and standards needs for services and applications in the context of the Metaverse</a:t>
            </a:r>
          </a:p>
        </p:txBody>
      </p:sp>
    </p:spTree>
    <p:extLst>
      <p:ext uri="{BB962C8B-B14F-4D97-AF65-F5344CB8AC3E}">
        <p14:creationId xmlns:p14="http://schemas.microsoft.com/office/powerpoint/2010/main" val="13833220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graphical user interface&#10;&#10;Description automatically generated">
            <a:extLst>
              <a:ext uri="{FF2B5EF4-FFF2-40B4-BE49-F238E27FC236}">
                <a16:creationId xmlns:a16="http://schemas.microsoft.com/office/drawing/2014/main" id="{9F4A9A52-0E99-98E5-F799-4936AC1BD70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6" name="TextBox 5">
            <a:extLst>
              <a:ext uri="{FF2B5EF4-FFF2-40B4-BE49-F238E27FC236}">
                <a16:creationId xmlns:a16="http://schemas.microsoft.com/office/drawing/2014/main" id="{8BB2FC81-963B-F855-9923-4C7C1008753B}"/>
              </a:ext>
            </a:extLst>
          </p:cNvPr>
          <p:cNvSpPr txBox="1"/>
          <p:nvPr/>
        </p:nvSpPr>
        <p:spPr>
          <a:xfrm>
            <a:off x="131986" y="4498504"/>
            <a:ext cx="3963649" cy="276999"/>
          </a:xfrm>
          <a:prstGeom prst="rect">
            <a:avLst/>
          </a:prstGeom>
          <a:noFill/>
        </p:spPr>
        <p:txBody>
          <a:bodyPr wrap="none" rtlCol="0">
            <a:spAutoFit/>
          </a:bodyPr>
          <a:lstStyle/>
          <a:p>
            <a:pPr rtl="0">
              <a:spcBef>
                <a:spcPts val="0"/>
              </a:spcBef>
              <a:spcAft>
                <a:spcPts val="0"/>
              </a:spcAft>
            </a:pPr>
            <a:r>
              <a:rPr lang="en-US" sz="1200" b="0" i="0" u="none" strike="noStrike" dirty="0">
                <a:solidFill>
                  <a:srgbClr val="FFFFFF"/>
                </a:solidFill>
                <a:effectLst/>
                <a:latin typeface="Verdana" panose="020B0604030504040204" pitchFamily="34" charset="0"/>
              </a:rPr>
              <a:t>metaverse-standards.org  |  @Metaverse_Forum</a:t>
            </a:r>
            <a:endParaRPr lang="en-US" sz="1200" b="0" dirty="0">
              <a:effectLst/>
            </a:endParaRPr>
          </a:p>
        </p:txBody>
      </p:sp>
    </p:spTree>
    <p:extLst>
      <p:ext uri="{BB962C8B-B14F-4D97-AF65-F5344CB8AC3E}">
        <p14:creationId xmlns:p14="http://schemas.microsoft.com/office/powerpoint/2010/main" val="14767822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AC63CA-67A7-2935-48A7-B1A1B3BEF823}"/>
              </a:ext>
            </a:extLst>
          </p:cNvPr>
          <p:cNvSpPr>
            <a:spLocks noGrp="1"/>
          </p:cNvSpPr>
          <p:nvPr>
            <p:ph type="title"/>
          </p:nvPr>
        </p:nvSpPr>
        <p:spPr/>
        <p:txBody>
          <a:bodyPr/>
          <a:lstStyle/>
          <a:p>
            <a:r>
              <a:rPr lang="en-GB" dirty="0"/>
              <a:t>Metaverse Interoperability</a:t>
            </a:r>
          </a:p>
        </p:txBody>
      </p:sp>
      <p:pic>
        <p:nvPicPr>
          <p:cNvPr id="10" name="Google Shape;122;p26" descr="A picture containing text, night sky&#10;&#10;Description automatically generated">
            <a:extLst>
              <a:ext uri="{FF2B5EF4-FFF2-40B4-BE49-F238E27FC236}">
                <a16:creationId xmlns:a16="http://schemas.microsoft.com/office/drawing/2014/main" id="{02851137-0D9D-5376-CE68-482E68E95A09}"/>
              </a:ext>
            </a:extLst>
          </p:cNvPr>
          <p:cNvPicPr preferRelativeResize="0"/>
          <p:nvPr/>
        </p:nvPicPr>
        <p:blipFill rotWithShape="1">
          <a:blip r:embed="rId3" cstate="hqprint">
            <a:alphaModFix/>
            <a:duotone>
              <a:schemeClr val="accent5">
                <a:shade val="45000"/>
                <a:satMod val="135000"/>
              </a:schemeClr>
              <a:prstClr val="white"/>
            </a:duotone>
            <a:extLst>
              <a:ext uri="{28A0092B-C50C-407E-A947-70E740481C1C}">
                <a14:useLocalDpi xmlns:a14="http://schemas.microsoft.com/office/drawing/2010/main"/>
              </a:ext>
            </a:extLst>
          </a:blip>
          <a:srcRect l="12163" r="14435"/>
          <a:stretch/>
        </p:blipFill>
        <p:spPr>
          <a:xfrm>
            <a:off x="3340650" y="1924686"/>
            <a:ext cx="1208660" cy="941434"/>
          </a:xfrm>
          <a:prstGeom prst="rect">
            <a:avLst/>
          </a:prstGeom>
          <a:noFill/>
          <a:ln>
            <a:noFill/>
          </a:ln>
        </p:spPr>
      </p:pic>
      <p:pic>
        <p:nvPicPr>
          <p:cNvPr id="11" name="Google Shape;123;p26" descr="VESA">
            <a:extLst>
              <a:ext uri="{FF2B5EF4-FFF2-40B4-BE49-F238E27FC236}">
                <a16:creationId xmlns:a16="http://schemas.microsoft.com/office/drawing/2014/main" id="{A148A46D-F36F-E8E2-B1E6-2D2242F9E88D}"/>
              </a:ext>
            </a:extLst>
          </p:cNvPr>
          <p:cNvPicPr preferRelativeResize="0"/>
          <p:nvPr/>
        </p:nvPicPr>
        <p:blipFill rotWithShape="1">
          <a:blip r:embed="rId4">
            <a:alphaModFix/>
          </a:blip>
          <a:srcRect/>
          <a:stretch/>
        </p:blipFill>
        <p:spPr>
          <a:xfrm>
            <a:off x="3906157" y="4239189"/>
            <a:ext cx="584204" cy="191619"/>
          </a:xfrm>
          <a:prstGeom prst="rect">
            <a:avLst/>
          </a:prstGeom>
          <a:noFill/>
          <a:ln>
            <a:noFill/>
          </a:ln>
        </p:spPr>
      </p:pic>
      <p:pic>
        <p:nvPicPr>
          <p:cNvPr id="13" name="Google Shape;125;p26" descr="PCI Express | Allion Labs">
            <a:extLst>
              <a:ext uri="{FF2B5EF4-FFF2-40B4-BE49-F238E27FC236}">
                <a16:creationId xmlns:a16="http://schemas.microsoft.com/office/drawing/2014/main" id="{6DDF326A-9A14-2348-E2FD-5561145F60E4}"/>
              </a:ext>
            </a:extLst>
          </p:cNvPr>
          <p:cNvPicPr preferRelativeResize="0"/>
          <p:nvPr/>
        </p:nvPicPr>
        <p:blipFill rotWithShape="1">
          <a:blip r:embed="rId5">
            <a:alphaModFix/>
          </a:blip>
          <a:srcRect/>
          <a:stretch/>
        </p:blipFill>
        <p:spPr>
          <a:xfrm>
            <a:off x="2974599" y="3181387"/>
            <a:ext cx="759359" cy="323431"/>
          </a:xfrm>
          <a:prstGeom prst="rect">
            <a:avLst/>
          </a:prstGeom>
          <a:noFill/>
          <a:ln>
            <a:noFill/>
          </a:ln>
        </p:spPr>
      </p:pic>
      <p:pic>
        <p:nvPicPr>
          <p:cNvPr id="14" name="Google Shape;126;p26">
            <a:extLst>
              <a:ext uri="{FF2B5EF4-FFF2-40B4-BE49-F238E27FC236}">
                <a16:creationId xmlns:a16="http://schemas.microsoft.com/office/drawing/2014/main" id="{2D8E35E4-3B74-0BEF-3F54-7DD8EF561C8D}"/>
              </a:ext>
            </a:extLst>
          </p:cNvPr>
          <p:cNvPicPr preferRelativeResize="0"/>
          <p:nvPr/>
        </p:nvPicPr>
        <p:blipFill rotWithShape="1">
          <a:blip r:embed="rId6" cstate="hqprint">
            <a:alphaModFix/>
            <a:extLst>
              <a:ext uri="{28A0092B-C50C-407E-A947-70E740481C1C}">
                <a14:useLocalDpi xmlns:a14="http://schemas.microsoft.com/office/drawing/2010/main"/>
              </a:ext>
            </a:extLst>
          </a:blip>
          <a:srcRect/>
          <a:stretch/>
        </p:blipFill>
        <p:spPr>
          <a:xfrm>
            <a:off x="4385889" y="3875794"/>
            <a:ext cx="291341" cy="250052"/>
          </a:xfrm>
          <a:prstGeom prst="rect">
            <a:avLst/>
          </a:prstGeom>
          <a:noFill/>
          <a:ln>
            <a:noFill/>
          </a:ln>
        </p:spPr>
      </p:pic>
      <p:pic>
        <p:nvPicPr>
          <p:cNvPr id="15" name="Google Shape;127;p26">
            <a:extLst>
              <a:ext uri="{FF2B5EF4-FFF2-40B4-BE49-F238E27FC236}">
                <a16:creationId xmlns:a16="http://schemas.microsoft.com/office/drawing/2014/main" id="{ED6CE6BB-E5BD-A7C0-B5EC-81667250A3AE}"/>
              </a:ext>
            </a:extLst>
          </p:cNvPr>
          <p:cNvPicPr preferRelativeResize="0"/>
          <p:nvPr/>
        </p:nvPicPr>
        <p:blipFill rotWithShape="1">
          <a:blip r:embed="rId7" cstate="hqprint">
            <a:alphaModFix/>
            <a:extLst>
              <a:ext uri="{28A0092B-C50C-407E-A947-70E740481C1C}">
                <a14:useLocalDpi xmlns:a14="http://schemas.microsoft.com/office/drawing/2010/main"/>
              </a:ext>
            </a:extLst>
          </a:blip>
          <a:srcRect/>
          <a:stretch/>
        </p:blipFill>
        <p:spPr>
          <a:xfrm>
            <a:off x="3344144" y="3532228"/>
            <a:ext cx="705265" cy="172766"/>
          </a:xfrm>
          <a:prstGeom prst="rect">
            <a:avLst/>
          </a:prstGeom>
          <a:noFill/>
          <a:ln>
            <a:noFill/>
          </a:ln>
        </p:spPr>
      </p:pic>
      <p:pic>
        <p:nvPicPr>
          <p:cNvPr id="16" name="Google Shape;128;p26">
            <a:extLst>
              <a:ext uri="{FF2B5EF4-FFF2-40B4-BE49-F238E27FC236}">
                <a16:creationId xmlns:a16="http://schemas.microsoft.com/office/drawing/2014/main" id="{6C1A86F3-4563-64F4-DDCF-AC315596DF88}"/>
              </a:ext>
            </a:extLst>
          </p:cNvPr>
          <p:cNvPicPr preferRelativeResize="0"/>
          <p:nvPr/>
        </p:nvPicPr>
        <p:blipFill rotWithShape="1">
          <a:blip r:embed="rId8" cstate="hqprint">
            <a:alphaModFix/>
            <a:extLst>
              <a:ext uri="{28A0092B-C50C-407E-A947-70E740481C1C}">
                <a14:useLocalDpi xmlns:a14="http://schemas.microsoft.com/office/drawing/2010/main"/>
              </a:ext>
            </a:extLst>
          </a:blip>
          <a:srcRect/>
          <a:stretch/>
        </p:blipFill>
        <p:spPr>
          <a:xfrm>
            <a:off x="3841260" y="3221055"/>
            <a:ext cx="856885" cy="188485"/>
          </a:xfrm>
          <a:prstGeom prst="rect">
            <a:avLst/>
          </a:prstGeom>
          <a:noFill/>
          <a:ln>
            <a:noFill/>
          </a:ln>
        </p:spPr>
      </p:pic>
      <p:pic>
        <p:nvPicPr>
          <p:cNvPr id="17" name="Google Shape;129;p26" descr="The HDMI logo with the acronym &quot;HDMI&quot; in a large font at the top with the unabbreviated term (High Definition Multimedia Interface) below in a smaller typeface. There is a trademark logo to the right of HDMI.">
            <a:extLst>
              <a:ext uri="{FF2B5EF4-FFF2-40B4-BE49-F238E27FC236}">
                <a16:creationId xmlns:a16="http://schemas.microsoft.com/office/drawing/2014/main" id="{F889548F-790D-DD5F-586A-83DA9D0527BD}"/>
              </a:ext>
            </a:extLst>
          </p:cNvPr>
          <p:cNvPicPr preferRelativeResize="0"/>
          <p:nvPr/>
        </p:nvPicPr>
        <p:blipFill rotWithShape="1">
          <a:blip r:embed="rId9" cstate="hqprint">
            <a:alphaModFix/>
            <a:extLst>
              <a:ext uri="{28A0092B-C50C-407E-A947-70E740481C1C}">
                <a14:useLocalDpi xmlns:a14="http://schemas.microsoft.com/office/drawing/2010/main"/>
              </a:ext>
            </a:extLst>
          </a:blip>
          <a:srcRect/>
          <a:stretch/>
        </p:blipFill>
        <p:spPr>
          <a:xfrm>
            <a:off x="3123647" y="4127108"/>
            <a:ext cx="648378" cy="151176"/>
          </a:xfrm>
          <a:prstGeom prst="rect">
            <a:avLst/>
          </a:prstGeom>
          <a:noFill/>
          <a:ln>
            <a:noFill/>
          </a:ln>
        </p:spPr>
      </p:pic>
      <p:pic>
        <p:nvPicPr>
          <p:cNvPr id="18" name="Google Shape;130;p26">
            <a:extLst>
              <a:ext uri="{FF2B5EF4-FFF2-40B4-BE49-F238E27FC236}">
                <a16:creationId xmlns:a16="http://schemas.microsoft.com/office/drawing/2014/main" id="{29AFFA67-2D0E-0BE0-A390-C7972D7EC491}"/>
              </a:ext>
            </a:extLst>
          </p:cNvPr>
          <p:cNvPicPr preferRelativeResize="0"/>
          <p:nvPr/>
        </p:nvPicPr>
        <p:blipFill rotWithShape="1">
          <a:blip r:embed="rId10" cstate="hqprint">
            <a:alphaModFix/>
            <a:extLst>
              <a:ext uri="{28A0092B-C50C-407E-A947-70E740481C1C}">
                <a14:useLocalDpi xmlns:a14="http://schemas.microsoft.com/office/drawing/2010/main"/>
              </a:ext>
            </a:extLst>
          </a:blip>
          <a:srcRect/>
          <a:stretch/>
        </p:blipFill>
        <p:spPr>
          <a:xfrm>
            <a:off x="2999930" y="3820086"/>
            <a:ext cx="617850" cy="170874"/>
          </a:xfrm>
          <a:prstGeom prst="rect">
            <a:avLst/>
          </a:prstGeom>
          <a:noFill/>
          <a:ln>
            <a:noFill/>
          </a:ln>
        </p:spPr>
      </p:pic>
      <p:pic>
        <p:nvPicPr>
          <p:cNvPr id="19" name="Google Shape;131;p26" descr="Multiple WiFi Encryption Vulnerabilities Disclosed, Affecting Almost  Everything">
            <a:extLst>
              <a:ext uri="{FF2B5EF4-FFF2-40B4-BE49-F238E27FC236}">
                <a16:creationId xmlns:a16="http://schemas.microsoft.com/office/drawing/2014/main" id="{9569E640-2A01-6B02-468C-5DDFDEC68919}"/>
              </a:ext>
            </a:extLst>
          </p:cNvPr>
          <p:cNvPicPr preferRelativeResize="0"/>
          <p:nvPr/>
        </p:nvPicPr>
        <p:blipFill rotWithShape="1">
          <a:blip r:embed="rId11" cstate="hqprint">
            <a:alphaModFix/>
            <a:extLst>
              <a:ext uri="{28A0092B-C50C-407E-A947-70E740481C1C}">
                <a14:useLocalDpi xmlns:a14="http://schemas.microsoft.com/office/drawing/2010/main"/>
              </a:ext>
            </a:extLst>
          </a:blip>
          <a:srcRect/>
          <a:stretch/>
        </p:blipFill>
        <p:spPr>
          <a:xfrm>
            <a:off x="3798470" y="3813962"/>
            <a:ext cx="429040" cy="320198"/>
          </a:xfrm>
          <a:prstGeom prst="rect">
            <a:avLst/>
          </a:prstGeom>
          <a:noFill/>
          <a:ln>
            <a:noFill/>
          </a:ln>
        </p:spPr>
      </p:pic>
      <p:sp>
        <p:nvSpPr>
          <p:cNvPr id="20" name="Google Shape;132;p26">
            <a:extLst>
              <a:ext uri="{FF2B5EF4-FFF2-40B4-BE49-F238E27FC236}">
                <a16:creationId xmlns:a16="http://schemas.microsoft.com/office/drawing/2014/main" id="{BF595E0F-7FAB-8EC4-2586-D41B4001CCBD}"/>
              </a:ext>
            </a:extLst>
          </p:cNvPr>
          <p:cNvSpPr txBox="1"/>
          <p:nvPr/>
        </p:nvSpPr>
        <p:spPr>
          <a:xfrm>
            <a:off x="2705377" y="923282"/>
            <a:ext cx="2479206" cy="634823"/>
          </a:xfrm>
          <a:prstGeom prst="rect">
            <a:avLst/>
          </a:prstGeom>
          <a:noFill/>
          <a:ln>
            <a:noFill/>
          </a:ln>
        </p:spPr>
        <p:txBody>
          <a:bodyPr spcFirstLastPara="1" wrap="square" lIns="68569" tIns="34275" rIns="68569" bIns="34275" anchor="t" anchorCtr="0">
            <a:spAutoFit/>
          </a:bodyPr>
          <a:lstStyle/>
          <a:p>
            <a:pPr algn="ctr">
              <a:lnSpc>
                <a:spcPct val="99000"/>
              </a:lnSpc>
            </a:pPr>
            <a:r>
              <a:rPr lang="en" sz="1013" b="1" dirty="0">
                <a:latin typeface="Verdana" panose="020B0604030504040204" pitchFamily="34" charset="0"/>
                <a:ea typeface="Verdana" panose="020B0604030504040204" pitchFamily="34" charset="0"/>
                <a:cs typeface="Tahoma" panose="020B0604030504040204" pitchFamily="34" charset="0"/>
                <a:sym typeface="Trebuchet MS"/>
              </a:rPr>
              <a:t>Multiple Standards</a:t>
            </a:r>
          </a:p>
          <a:p>
            <a:pPr algn="ctr">
              <a:lnSpc>
                <a:spcPct val="99000"/>
              </a:lnSpc>
            </a:pPr>
            <a:endParaRPr lang="en" sz="900" dirty="0">
              <a:solidFill>
                <a:srgbClr val="C00000"/>
              </a:solidFill>
              <a:latin typeface="Verdana" panose="020B0604030504040204" pitchFamily="34" charset="0"/>
              <a:ea typeface="Verdana" panose="020B0604030504040204" pitchFamily="34" charset="0"/>
              <a:cs typeface="Tahoma" panose="020B0604030504040204" pitchFamily="34" charset="0"/>
              <a:sym typeface="Trebuchet MS"/>
            </a:endParaRPr>
          </a:p>
          <a:p>
            <a:pPr algn="ctr">
              <a:lnSpc>
                <a:spcPct val="99000"/>
              </a:lnSpc>
            </a:pPr>
            <a:r>
              <a:rPr lang="en" sz="900" dirty="0">
                <a:solidFill>
                  <a:schemeClr val="bg2">
                    <a:lumMod val="10000"/>
                  </a:schemeClr>
                </a:solidFill>
                <a:latin typeface="Verdana" panose="020B0604030504040204" pitchFamily="34" charset="0"/>
                <a:ea typeface="Verdana" panose="020B0604030504040204" pitchFamily="34" charset="0"/>
                <a:cs typeface="Tahoma" panose="020B0604030504040204" pitchFamily="34" charset="0"/>
                <a:sym typeface="Trebuchet MS"/>
              </a:rPr>
              <a:t>Widely adopted platforms require many hardware and software standards </a:t>
            </a:r>
            <a:endParaRPr sz="900" dirty="0">
              <a:solidFill>
                <a:schemeClr val="bg2">
                  <a:lumMod val="10000"/>
                </a:schemeClr>
              </a:solidFill>
              <a:latin typeface="Verdana" panose="020B0604030504040204" pitchFamily="34" charset="0"/>
              <a:ea typeface="Verdana" panose="020B0604030504040204" pitchFamily="34" charset="0"/>
              <a:cs typeface="Tahoma" panose="020B0604030504040204" pitchFamily="34" charset="0"/>
            </a:endParaRPr>
          </a:p>
        </p:txBody>
      </p:sp>
      <p:sp>
        <p:nvSpPr>
          <p:cNvPr id="21" name="Google Shape;133;p26">
            <a:extLst>
              <a:ext uri="{FF2B5EF4-FFF2-40B4-BE49-F238E27FC236}">
                <a16:creationId xmlns:a16="http://schemas.microsoft.com/office/drawing/2014/main" id="{A9E437E9-36A7-9360-1265-410606F90254}"/>
              </a:ext>
            </a:extLst>
          </p:cNvPr>
          <p:cNvSpPr txBox="1"/>
          <p:nvPr/>
        </p:nvSpPr>
        <p:spPr>
          <a:xfrm>
            <a:off x="310577" y="923282"/>
            <a:ext cx="2276027" cy="634823"/>
          </a:xfrm>
          <a:prstGeom prst="rect">
            <a:avLst/>
          </a:prstGeom>
          <a:noFill/>
          <a:ln>
            <a:noFill/>
          </a:ln>
        </p:spPr>
        <p:txBody>
          <a:bodyPr spcFirstLastPara="1" wrap="square" lIns="68569" tIns="34275" rIns="68569" bIns="34275" anchor="t" anchorCtr="0">
            <a:spAutoFit/>
          </a:bodyPr>
          <a:lstStyle/>
          <a:p>
            <a:pPr algn="ctr">
              <a:lnSpc>
                <a:spcPct val="99000"/>
              </a:lnSpc>
            </a:pPr>
            <a:r>
              <a:rPr lang="en" sz="1013" b="1" dirty="0">
                <a:latin typeface="Verdana" panose="020B0604030504040204" pitchFamily="34" charset="0"/>
                <a:ea typeface="Verdana" panose="020B0604030504040204" pitchFamily="34" charset="0"/>
                <a:cs typeface="Tahoma" panose="020B0604030504040204" pitchFamily="34" charset="0"/>
                <a:sym typeface="Trebuchet MS"/>
              </a:rPr>
              <a:t>Industry Standards</a:t>
            </a:r>
          </a:p>
          <a:p>
            <a:pPr algn="ctr">
              <a:lnSpc>
                <a:spcPct val="99000"/>
              </a:lnSpc>
            </a:pPr>
            <a:endParaRPr lang="en" sz="900" dirty="0">
              <a:solidFill>
                <a:srgbClr val="C00000"/>
              </a:solidFill>
              <a:latin typeface="Verdana" panose="020B0604030504040204" pitchFamily="34" charset="0"/>
              <a:ea typeface="Verdana" panose="020B0604030504040204" pitchFamily="34" charset="0"/>
              <a:cs typeface="Tahoma" panose="020B0604030504040204" pitchFamily="34" charset="0"/>
              <a:sym typeface="Trebuchet MS"/>
            </a:endParaRPr>
          </a:p>
          <a:p>
            <a:pPr algn="ctr">
              <a:lnSpc>
                <a:spcPct val="99000"/>
              </a:lnSpc>
            </a:pPr>
            <a:r>
              <a:rPr lang="en" sz="900" dirty="0">
                <a:solidFill>
                  <a:schemeClr val="bg2">
                    <a:lumMod val="10000"/>
                  </a:schemeClr>
                </a:solidFill>
                <a:latin typeface="Verdana" panose="020B0604030504040204" pitchFamily="34" charset="0"/>
                <a:ea typeface="Verdana" panose="020B0604030504040204" pitchFamily="34" charset="0"/>
                <a:cs typeface="Tahoma" panose="020B0604030504040204" pitchFamily="34" charset="0"/>
                <a:sym typeface="Trebuchet MS"/>
              </a:rPr>
              <a:t>Standards are the basis for ubiquitous infrastructure  </a:t>
            </a:r>
            <a:endParaRPr sz="1013" dirty="0">
              <a:solidFill>
                <a:schemeClr val="bg2">
                  <a:lumMod val="10000"/>
                </a:schemeClr>
              </a:solidFill>
              <a:latin typeface="Verdana" panose="020B0604030504040204" pitchFamily="34" charset="0"/>
              <a:ea typeface="Verdana" panose="020B0604030504040204" pitchFamily="34" charset="0"/>
              <a:cs typeface="Tahoma" panose="020B0604030504040204" pitchFamily="34" charset="0"/>
            </a:endParaRPr>
          </a:p>
        </p:txBody>
      </p:sp>
      <p:grpSp>
        <p:nvGrpSpPr>
          <p:cNvPr id="46" name="Group 45">
            <a:extLst>
              <a:ext uri="{FF2B5EF4-FFF2-40B4-BE49-F238E27FC236}">
                <a16:creationId xmlns:a16="http://schemas.microsoft.com/office/drawing/2014/main" id="{305F6DE0-9F53-4F7C-BDCF-943A99BF9893}"/>
              </a:ext>
            </a:extLst>
          </p:cNvPr>
          <p:cNvGrpSpPr/>
          <p:nvPr/>
        </p:nvGrpSpPr>
        <p:grpSpPr>
          <a:xfrm>
            <a:off x="383257" y="1798524"/>
            <a:ext cx="2137826" cy="1154360"/>
            <a:chOff x="816543" y="2398032"/>
            <a:chExt cx="2850435" cy="1539146"/>
          </a:xfrm>
        </p:grpSpPr>
        <p:pic>
          <p:nvPicPr>
            <p:cNvPr id="6" name="Google Shape;118;p26" descr="A picture containing outdoor object, pylon, dark&#10;&#10;Description automatically generated">
              <a:extLst>
                <a:ext uri="{FF2B5EF4-FFF2-40B4-BE49-F238E27FC236}">
                  <a16:creationId xmlns:a16="http://schemas.microsoft.com/office/drawing/2014/main" id="{0577B4F8-D964-DA22-C50D-9EB078E5F716}"/>
                </a:ext>
              </a:extLst>
            </p:cNvPr>
            <p:cNvPicPr preferRelativeResize="0"/>
            <p:nvPr/>
          </p:nvPicPr>
          <p:blipFill rotWithShape="1">
            <a:blip r:embed="rId12" cstate="hqprint">
              <a:alphaModFix/>
              <a:duotone>
                <a:schemeClr val="accent5">
                  <a:shade val="45000"/>
                  <a:satMod val="135000"/>
                </a:schemeClr>
                <a:prstClr val="white"/>
              </a:duotone>
              <a:extLst>
                <a:ext uri="{28A0092B-C50C-407E-A947-70E740481C1C}">
                  <a14:useLocalDpi xmlns:a14="http://schemas.microsoft.com/office/drawing/2010/main"/>
                </a:ext>
              </a:extLst>
            </a:blip>
            <a:srcRect/>
            <a:stretch/>
          </p:blipFill>
          <p:spPr>
            <a:xfrm>
              <a:off x="816543" y="2419814"/>
              <a:ext cx="1517364" cy="1517364"/>
            </a:xfrm>
            <a:prstGeom prst="rect">
              <a:avLst/>
            </a:prstGeom>
            <a:noFill/>
            <a:ln>
              <a:noFill/>
            </a:ln>
          </p:spPr>
        </p:pic>
        <p:pic>
          <p:nvPicPr>
            <p:cNvPr id="7" name="Google Shape;119;p26" descr="A picture containing electronics, jack, indoor&#10;&#10;Description automatically generated">
              <a:extLst>
                <a:ext uri="{FF2B5EF4-FFF2-40B4-BE49-F238E27FC236}">
                  <a16:creationId xmlns:a16="http://schemas.microsoft.com/office/drawing/2014/main" id="{E9AF1393-645C-A553-25EF-7D7979CA05E9}"/>
                </a:ext>
              </a:extLst>
            </p:cNvPr>
            <p:cNvPicPr preferRelativeResize="0"/>
            <p:nvPr/>
          </p:nvPicPr>
          <p:blipFill rotWithShape="1">
            <a:blip r:embed="rId13" cstate="hqprint">
              <a:alphaModFix/>
              <a:duotone>
                <a:schemeClr val="accent5">
                  <a:shade val="45000"/>
                  <a:satMod val="135000"/>
                </a:schemeClr>
                <a:prstClr val="white"/>
              </a:duotone>
              <a:extLst>
                <a:ext uri="{28A0092B-C50C-407E-A947-70E740481C1C}">
                  <a14:useLocalDpi xmlns:a14="http://schemas.microsoft.com/office/drawing/2010/main"/>
                </a:ext>
              </a:extLst>
            </a:blip>
            <a:srcRect/>
            <a:stretch/>
          </p:blipFill>
          <p:spPr>
            <a:xfrm>
              <a:off x="2620833" y="2398032"/>
              <a:ext cx="1046145" cy="1517365"/>
            </a:xfrm>
            <a:prstGeom prst="rect">
              <a:avLst/>
            </a:prstGeom>
            <a:noFill/>
            <a:ln>
              <a:noFill/>
            </a:ln>
          </p:spPr>
        </p:pic>
      </p:grpSp>
      <p:grpSp>
        <p:nvGrpSpPr>
          <p:cNvPr id="9" name="Group 8">
            <a:extLst>
              <a:ext uri="{FF2B5EF4-FFF2-40B4-BE49-F238E27FC236}">
                <a16:creationId xmlns:a16="http://schemas.microsoft.com/office/drawing/2014/main" id="{8879ECC6-E795-4899-9168-DA3DD5BD1180}"/>
              </a:ext>
            </a:extLst>
          </p:cNvPr>
          <p:cNvGrpSpPr/>
          <p:nvPr/>
        </p:nvGrpSpPr>
        <p:grpSpPr>
          <a:xfrm>
            <a:off x="227219" y="3251502"/>
            <a:ext cx="2449899" cy="1206826"/>
            <a:chOff x="590559" y="4312141"/>
            <a:chExt cx="3266532" cy="1609101"/>
          </a:xfrm>
        </p:grpSpPr>
        <p:sp>
          <p:nvSpPr>
            <p:cNvPr id="8" name="Google Shape;120;p26">
              <a:extLst>
                <a:ext uri="{FF2B5EF4-FFF2-40B4-BE49-F238E27FC236}">
                  <a16:creationId xmlns:a16="http://schemas.microsoft.com/office/drawing/2014/main" id="{BF89AB4D-808D-E8F2-798B-B95458FA2B88}"/>
                </a:ext>
              </a:extLst>
            </p:cNvPr>
            <p:cNvSpPr txBox="1"/>
            <p:nvPr/>
          </p:nvSpPr>
          <p:spPr>
            <a:xfrm>
              <a:off x="590559" y="4709669"/>
              <a:ext cx="3266532" cy="1211573"/>
            </a:xfrm>
            <a:prstGeom prst="rect">
              <a:avLst/>
            </a:prstGeom>
            <a:noFill/>
            <a:ln>
              <a:noFill/>
            </a:ln>
          </p:spPr>
          <p:txBody>
            <a:bodyPr spcFirstLastPara="1" wrap="square" lIns="68569" tIns="34275" rIns="68569" bIns="34275" anchor="t" anchorCtr="0">
              <a:spAutoFit/>
            </a:bodyPr>
            <a:lstStyle/>
            <a:p>
              <a:pPr algn="ctr">
                <a:lnSpc>
                  <a:spcPct val="99000"/>
                </a:lnSpc>
                <a:spcAft>
                  <a:spcPts val="150"/>
                </a:spcAft>
              </a:pPr>
              <a:r>
                <a:rPr lang="en" sz="750" dirty="0">
                  <a:solidFill>
                    <a:schemeClr val="accent5">
                      <a:lumMod val="50000"/>
                    </a:schemeClr>
                  </a:solidFill>
                  <a:latin typeface="Verdana" panose="020B0604030504040204" pitchFamily="34" charset="0"/>
                  <a:ea typeface="Verdana" panose="020B0604030504040204" pitchFamily="34" charset="0"/>
                  <a:cs typeface="Tahoma" panose="020B0604030504040204" pitchFamily="34" charset="0"/>
                  <a:sym typeface="Trebuchet MS"/>
                </a:rPr>
                <a:t>IEC 60038 Standard voltages</a:t>
              </a:r>
              <a:endParaRPr sz="750" dirty="0">
                <a:solidFill>
                  <a:schemeClr val="accent5">
                    <a:lumMod val="50000"/>
                  </a:schemeClr>
                </a:solidFill>
                <a:latin typeface="Verdana" panose="020B0604030504040204" pitchFamily="34" charset="0"/>
                <a:ea typeface="Verdana" panose="020B0604030504040204" pitchFamily="34" charset="0"/>
                <a:cs typeface="Tahoma" panose="020B0604030504040204" pitchFamily="34" charset="0"/>
              </a:endParaRPr>
            </a:p>
            <a:p>
              <a:pPr algn="ctr">
                <a:lnSpc>
                  <a:spcPct val="99000"/>
                </a:lnSpc>
                <a:spcAft>
                  <a:spcPts val="150"/>
                </a:spcAft>
              </a:pPr>
              <a:r>
                <a:rPr lang="en" sz="750" dirty="0">
                  <a:solidFill>
                    <a:schemeClr val="accent5">
                      <a:lumMod val="50000"/>
                    </a:schemeClr>
                  </a:solidFill>
                  <a:latin typeface="Verdana" panose="020B0604030504040204" pitchFamily="34" charset="0"/>
                  <a:ea typeface="Verdana" panose="020B0604030504040204" pitchFamily="34" charset="0"/>
                  <a:cs typeface="Tahoma" panose="020B0604030504040204" pitchFamily="34" charset="0"/>
                  <a:sym typeface="Trebuchet MS"/>
                </a:rPr>
                <a:t>IEC 60228 Conductors of insulated cables</a:t>
              </a:r>
              <a:endParaRPr sz="750" dirty="0">
                <a:solidFill>
                  <a:schemeClr val="accent5">
                    <a:lumMod val="50000"/>
                  </a:schemeClr>
                </a:solidFill>
                <a:latin typeface="Verdana" panose="020B0604030504040204" pitchFamily="34" charset="0"/>
                <a:ea typeface="Verdana" panose="020B0604030504040204" pitchFamily="34" charset="0"/>
                <a:cs typeface="Tahoma" panose="020B0604030504040204" pitchFamily="34" charset="0"/>
              </a:endParaRPr>
            </a:p>
            <a:p>
              <a:pPr algn="ctr">
                <a:lnSpc>
                  <a:spcPct val="99000"/>
                </a:lnSpc>
                <a:spcAft>
                  <a:spcPts val="150"/>
                </a:spcAft>
              </a:pPr>
              <a:r>
                <a:rPr lang="en" sz="750" dirty="0">
                  <a:solidFill>
                    <a:schemeClr val="accent5">
                      <a:lumMod val="50000"/>
                    </a:schemeClr>
                  </a:solidFill>
                  <a:latin typeface="Verdana" panose="020B0604030504040204" pitchFamily="34" charset="0"/>
                  <a:ea typeface="Verdana" panose="020B0604030504040204" pitchFamily="34" charset="0"/>
                  <a:cs typeface="Tahoma" panose="020B0604030504040204" pitchFamily="34" charset="0"/>
                  <a:sym typeface="Trebuchet MS"/>
                </a:rPr>
                <a:t>IEC 60269 Low-voltage power fuses</a:t>
              </a:r>
              <a:endParaRPr sz="750" dirty="0">
                <a:solidFill>
                  <a:schemeClr val="accent5">
                    <a:lumMod val="50000"/>
                  </a:schemeClr>
                </a:solidFill>
                <a:latin typeface="Verdana" panose="020B0604030504040204" pitchFamily="34" charset="0"/>
                <a:ea typeface="Verdana" panose="020B0604030504040204" pitchFamily="34" charset="0"/>
                <a:cs typeface="Tahoma" panose="020B0604030504040204" pitchFamily="34" charset="0"/>
              </a:endParaRPr>
            </a:p>
            <a:p>
              <a:pPr algn="ctr">
                <a:lnSpc>
                  <a:spcPct val="99000"/>
                </a:lnSpc>
                <a:spcAft>
                  <a:spcPts val="150"/>
                </a:spcAft>
              </a:pPr>
              <a:r>
                <a:rPr lang="en" sz="750" dirty="0">
                  <a:solidFill>
                    <a:schemeClr val="accent5">
                      <a:lumMod val="50000"/>
                    </a:schemeClr>
                  </a:solidFill>
                  <a:latin typeface="Verdana" panose="020B0604030504040204" pitchFamily="34" charset="0"/>
                  <a:ea typeface="Verdana" panose="020B0604030504040204" pitchFamily="34" charset="0"/>
                  <a:cs typeface="Tahoma" panose="020B0604030504040204" pitchFamily="34" charset="0"/>
                  <a:sym typeface="Trebuchet MS"/>
                </a:rPr>
                <a:t>IEC 60320 C13 Connectors and C14 Inlets</a:t>
              </a:r>
              <a:endParaRPr sz="750" dirty="0">
                <a:solidFill>
                  <a:schemeClr val="accent5">
                    <a:lumMod val="50000"/>
                  </a:schemeClr>
                </a:solidFill>
                <a:latin typeface="Verdana" panose="020B0604030504040204" pitchFamily="34" charset="0"/>
                <a:ea typeface="Verdana" panose="020B0604030504040204" pitchFamily="34" charset="0"/>
                <a:cs typeface="Tahoma" panose="020B0604030504040204" pitchFamily="34" charset="0"/>
              </a:endParaRPr>
            </a:p>
            <a:p>
              <a:pPr algn="ctr">
                <a:lnSpc>
                  <a:spcPct val="99000"/>
                </a:lnSpc>
                <a:spcAft>
                  <a:spcPts val="150"/>
                </a:spcAft>
              </a:pPr>
              <a:r>
                <a:rPr lang="en" sz="750" dirty="0">
                  <a:solidFill>
                    <a:schemeClr val="accent5">
                      <a:lumMod val="50000"/>
                    </a:schemeClr>
                  </a:solidFill>
                  <a:latin typeface="Verdana" panose="020B0604030504040204" pitchFamily="34" charset="0"/>
                  <a:ea typeface="Verdana" panose="020B0604030504040204" pitchFamily="34" charset="0"/>
                  <a:cs typeface="Tahoma" panose="020B0604030504040204" pitchFamily="34" charset="0"/>
                  <a:sym typeface="Trebuchet MS"/>
                </a:rPr>
                <a:t>IEC 60884 Household Plugs And Socket-Outlets</a:t>
              </a:r>
              <a:endParaRPr sz="750" dirty="0">
                <a:solidFill>
                  <a:schemeClr val="accent5">
                    <a:lumMod val="50000"/>
                  </a:schemeClr>
                </a:solidFill>
                <a:latin typeface="Verdana" panose="020B0604030504040204" pitchFamily="34" charset="0"/>
                <a:ea typeface="Verdana" panose="020B0604030504040204" pitchFamily="34" charset="0"/>
                <a:cs typeface="Tahoma" panose="020B0604030504040204" pitchFamily="34" charset="0"/>
              </a:endParaRPr>
            </a:p>
            <a:p>
              <a:pPr algn="ctr">
                <a:lnSpc>
                  <a:spcPct val="99000"/>
                </a:lnSpc>
                <a:spcAft>
                  <a:spcPts val="150"/>
                </a:spcAft>
              </a:pPr>
              <a:r>
                <a:rPr lang="en" sz="750" dirty="0">
                  <a:solidFill>
                    <a:schemeClr val="accent5">
                      <a:lumMod val="50000"/>
                    </a:schemeClr>
                  </a:solidFill>
                  <a:latin typeface="Verdana" panose="020B0604030504040204" pitchFamily="34" charset="0"/>
                  <a:ea typeface="Verdana" panose="020B0604030504040204" pitchFamily="34" charset="0"/>
                  <a:cs typeface="Tahoma" panose="020B0604030504040204" pitchFamily="34" charset="0"/>
                  <a:sym typeface="Trebuchet MS"/>
                </a:rPr>
                <a:t>IEC 61970 APIs for energy management</a:t>
              </a:r>
              <a:endParaRPr sz="900" dirty="0">
                <a:solidFill>
                  <a:schemeClr val="accent5">
                    <a:lumMod val="50000"/>
                  </a:schemeClr>
                </a:solidFill>
                <a:latin typeface="Verdana" panose="020B0604030504040204" pitchFamily="34" charset="0"/>
                <a:ea typeface="Verdana" panose="020B0604030504040204" pitchFamily="34" charset="0"/>
                <a:cs typeface="Tahoma" panose="020B0604030504040204" pitchFamily="34" charset="0"/>
              </a:endParaRPr>
            </a:p>
          </p:txBody>
        </p:sp>
        <p:grpSp>
          <p:nvGrpSpPr>
            <p:cNvPr id="22" name="Google Shape;134;p26">
              <a:extLst>
                <a:ext uri="{FF2B5EF4-FFF2-40B4-BE49-F238E27FC236}">
                  <a16:creationId xmlns:a16="http://schemas.microsoft.com/office/drawing/2014/main" id="{528701CF-C8A3-2F2D-C394-C8A0E0FF52E8}"/>
                </a:ext>
              </a:extLst>
            </p:cNvPr>
            <p:cNvGrpSpPr/>
            <p:nvPr/>
          </p:nvGrpSpPr>
          <p:grpSpPr>
            <a:xfrm>
              <a:off x="1631193" y="4312141"/>
              <a:ext cx="1185265" cy="356568"/>
              <a:chOff x="1420177" y="3237514"/>
              <a:chExt cx="1323023" cy="411611"/>
            </a:xfrm>
          </p:grpSpPr>
          <p:pic>
            <p:nvPicPr>
              <p:cNvPr id="23" name="Google Shape;135;p26" descr="Welcome to the IEC - International Electrotechnical Commission">
                <a:extLst>
                  <a:ext uri="{FF2B5EF4-FFF2-40B4-BE49-F238E27FC236}">
                    <a16:creationId xmlns:a16="http://schemas.microsoft.com/office/drawing/2014/main" id="{189ECB78-E9AA-9F15-714B-3E9FFCCAE0F3}"/>
                  </a:ext>
                </a:extLst>
              </p:cNvPr>
              <p:cNvPicPr preferRelativeResize="0"/>
              <p:nvPr/>
            </p:nvPicPr>
            <p:blipFill rotWithShape="1">
              <a:blip r:embed="rId14" cstate="hqprint">
                <a:alphaModFix/>
                <a:extLst>
                  <a:ext uri="{28A0092B-C50C-407E-A947-70E740481C1C}">
                    <a14:useLocalDpi xmlns:a14="http://schemas.microsoft.com/office/drawing/2010/main"/>
                  </a:ext>
                </a:extLst>
              </a:blip>
              <a:srcRect/>
              <a:stretch/>
            </p:blipFill>
            <p:spPr>
              <a:xfrm>
                <a:off x="1902495" y="3270262"/>
                <a:ext cx="346114" cy="346114"/>
              </a:xfrm>
              <a:prstGeom prst="rect">
                <a:avLst/>
              </a:prstGeom>
              <a:noFill/>
              <a:ln>
                <a:noFill/>
              </a:ln>
            </p:spPr>
          </p:pic>
          <p:pic>
            <p:nvPicPr>
              <p:cNvPr id="24" name="Google Shape;136;p26" descr="OpenDoc Society - ISO/IEC JTC 1 SC 34 Plenary in Brasilia">
                <a:extLst>
                  <a:ext uri="{FF2B5EF4-FFF2-40B4-BE49-F238E27FC236}">
                    <a16:creationId xmlns:a16="http://schemas.microsoft.com/office/drawing/2014/main" id="{98D37DD9-F603-8339-BAAF-668F2B3D4445}"/>
                  </a:ext>
                </a:extLst>
              </p:cNvPr>
              <p:cNvPicPr preferRelativeResize="0"/>
              <p:nvPr/>
            </p:nvPicPr>
            <p:blipFill rotWithShape="1">
              <a:blip r:embed="rId15" cstate="hqprint">
                <a:alphaModFix/>
                <a:extLst>
                  <a:ext uri="{28A0092B-C50C-407E-A947-70E740481C1C}">
                    <a14:useLocalDpi xmlns:a14="http://schemas.microsoft.com/office/drawing/2010/main"/>
                  </a:ext>
                </a:extLst>
              </a:blip>
              <a:srcRect/>
              <a:stretch/>
            </p:blipFill>
            <p:spPr>
              <a:xfrm>
                <a:off x="1420177" y="3270262"/>
                <a:ext cx="377264" cy="346114"/>
              </a:xfrm>
              <a:prstGeom prst="rect">
                <a:avLst/>
              </a:prstGeom>
              <a:noFill/>
              <a:ln>
                <a:noFill/>
              </a:ln>
            </p:spPr>
          </p:pic>
          <p:pic>
            <p:nvPicPr>
              <p:cNvPr id="25" name="Google Shape;137;p26" descr="History of ITU&amp;#39;s Logo">
                <a:extLst>
                  <a:ext uri="{FF2B5EF4-FFF2-40B4-BE49-F238E27FC236}">
                    <a16:creationId xmlns:a16="http://schemas.microsoft.com/office/drawing/2014/main" id="{D2C5CF20-DA3F-1BF4-B146-D96456FE8010}"/>
                  </a:ext>
                </a:extLst>
              </p:cNvPr>
              <p:cNvPicPr preferRelativeResize="0"/>
              <p:nvPr/>
            </p:nvPicPr>
            <p:blipFill rotWithShape="1">
              <a:blip r:embed="rId16" cstate="hqprint">
                <a:alphaModFix/>
                <a:extLst>
                  <a:ext uri="{28A0092B-C50C-407E-A947-70E740481C1C}">
                    <a14:useLocalDpi xmlns:a14="http://schemas.microsoft.com/office/drawing/2010/main"/>
                  </a:ext>
                </a:extLst>
              </a:blip>
              <a:srcRect/>
              <a:stretch/>
            </p:blipFill>
            <p:spPr>
              <a:xfrm>
                <a:off x="2353663" y="3237514"/>
                <a:ext cx="389537" cy="411611"/>
              </a:xfrm>
              <a:prstGeom prst="rect">
                <a:avLst/>
              </a:prstGeom>
              <a:noFill/>
              <a:ln>
                <a:noFill/>
              </a:ln>
            </p:spPr>
          </p:pic>
        </p:grpSp>
      </p:grpSp>
      <p:sp>
        <p:nvSpPr>
          <p:cNvPr id="26" name="Google Shape;138;p26">
            <a:extLst>
              <a:ext uri="{FF2B5EF4-FFF2-40B4-BE49-F238E27FC236}">
                <a16:creationId xmlns:a16="http://schemas.microsoft.com/office/drawing/2014/main" id="{3A825DDD-954B-678E-A5CC-7135B62891A9}"/>
              </a:ext>
            </a:extLst>
          </p:cNvPr>
          <p:cNvSpPr txBox="1"/>
          <p:nvPr/>
        </p:nvSpPr>
        <p:spPr>
          <a:xfrm>
            <a:off x="5365190" y="923282"/>
            <a:ext cx="3395554" cy="771912"/>
          </a:xfrm>
          <a:prstGeom prst="rect">
            <a:avLst/>
          </a:prstGeom>
          <a:noFill/>
          <a:ln>
            <a:noFill/>
          </a:ln>
        </p:spPr>
        <p:txBody>
          <a:bodyPr spcFirstLastPara="1" wrap="square" lIns="68569" tIns="34275" rIns="68569" bIns="34275" anchor="t" anchorCtr="0">
            <a:spAutoFit/>
          </a:bodyPr>
          <a:lstStyle/>
          <a:p>
            <a:pPr algn="ctr">
              <a:lnSpc>
                <a:spcPct val="99000"/>
              </a:lnSpc>
            </a:pPr>
            <a:r>
              <a:rPr lang="en" sz="1013" b="1" dirty="0">
                <a:latin typeface="Verdana" panose="020B0604030504040204" pitchFamily="34" charset="0"/>
                <a:ea typeface="Verdana" panose="020B0604030504040204" pitchFamily="34" charset="0"/>
                <a:cs typeface="Tahoma" panose="020B0604030504040204" pitchFamily="34" charset="0"/>
                <a:sym typeface="Trebuchet MS"/>
              </a:rPr>
              <a:t>Constellation of Standards</a:t>
            </a:r>
          </a:p>
          <a:p>
            <a:pPr algn="ctr">
              <a:lnSpc>
                <a:spcPct val="99000"/>
              </a:lnSpc>
            </a:pPr>
            <a:endParaRPr lang="en" sz="900" dirty="0">
              <a:solidFill>
                <a:srgbClr val="C00000"/>
              </a:solidFill>
              <a:latin typeface="Verdana" panose="020B0604030504040204" pitchFamily="34" charset="0"/>
              <a:ea typeface="Verdana" panose="020B0604030504040204" pitchFamily="34" charset="0"/>
              <a:cs typeface="Tahoma" panose="020B0604030504040204" pitchFamily="34" charset="0"/>
              <a:sym typeface="Trebuchet MS"/>
            </a:endParaRPr>
          </a:p>
          <a:p>
            <a:pPr algn="ctr">
              <a:lnSpc>
                <a:spcPct val="99000"/>
              </a:lnSpc>
            </a:pPr>
            <a:r>
              <a:rPr lang="en-US" sz="900" b="1" dirty="0">
                <a:solidFill>
                  <a:srgbClr val="00B1DA"/>
                </a:solidFill>
                <a:latin typeface="Verdana" panose="020B0604030504040204" pitchFamily="34" charset="0"/>
                <a:ea typeface="Verdana" panose="020B0604030504040204" pitchFamily="34" charset="0"/>
                <a:cs typeface="Tahoma" panose="020B0604030504040204" pitchFamily="34" charset="0"/>
                <a:sym typeface="Trebuchet MS"/>
              </a:rPr>
              <a:t>An open and inclusive metaverse at pervasive scale will need the right standards at the right time – from many standards organizations!</a:t>
            </a:r>
          </a:p>
        </p:txBody>
      </p:sp>
      <p:pic>
        <p:nvPicPr>
          <p:cNvPr id="27" name="Google Shape;139;p26" descr="Front View Man Looking Wearing Headset Black Silhouette White Background ⬇  Video by © Wavebreakmedia_Video Stock Footage #309034570">
            <a:extLst>
              <a:ext uri="{FF2B5EF4-FFF2-40B4-BE49-F238E27FC236}">
                <a16:creationId xmlns:a16="http://schemas.microsoft.com/office/drawing/2014/main" id="{D323BCD9-A44C-D63F-1C57-935A4FBDED2A}"/>
              </a:ext>
            </a:extLst>
          </p:cNvPr>
          <p:cNvPicPr preferRelativeResize="0"/>
          <p:nvPr/>
        </p:nvPicPr>
        <p:blipFill rotWithShape="1">
          <a:blip r:embed="rId17">
            <a:alphaModFix/>
            <a:duotone>
              <a:schemeClr val="accent5">
                <a:shade val="45000"/>
                <a:satMod val="135000"/>
              </a:schemeClr>
              <a:prstClr val="white"/>
            </a:duotone>
          </a:blip>
          <a:srcRect l="32895" t="7500" r="27631"/>
          <a:stretch/>
        </p:blipFill>
        <p:spPr>
          <a:xfrm>
            <a:off x="6649600" y="1833052"/>
            <a:ext cx="826732" cy="1019636"/>
          </a:xfrm>
          <a:prstGeom prst="rect">
            <a:avLst/>
          </a:prstGeom>
          <a:noFill/>
          <a:ln>
            <a:noFill/>
          </a:ln>
        </p:spPr>
      </p:pic>
      <p:cxnSp>
        <p:nvCxnSpPr>
          <p:cNvPr id="50" name="Straight Connector 49">
            <a:extLst>
              <a:ext uri="{FF2B5EF4-FFF2-40B4-BE49-F238E27FC236}">
                <a16:creationId xmlns:a16="http://schemas.microsoft.com/office/drawing/2014/main" id="{776406CD-D214-BD3E-441C-49983E51ECF9}"/>
              </a:ext>
            </a:extLst>
          </p:cNvPr>
          <p:cNvCxnSpPr>
            <a:cxnSpLocks/>
          </p:cNvCxnSpPr>
          <p:nvPr/>
        </p:nvCxnSpPr>
        <p:spPr>
          <a:xfrm>
            <a:off x="2700191" y="1025012"/>
            <a:ext cx="0" cy="339484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61941CFC-1D13-388A-5BBA-02FA905BC4FD}"/>
              </a:ext>
            </a:extLst>
          </p:cNvPr>
          <p:cNvCxnSpPr>
            <a:cxnSpLocks/>
          </p:cNvCxnSpPr>
          <p:nvPr/>
        </p:nvCxnSpPr>
        <p:spPr>
          <a:xfrm>
            <a:off x="5168150" y="1051305"/>
            <a:ext cx="0" cy="339484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4" name="Google Shape;115;p26">
            <a:extLst>
              <a:ext uri="{FF2B5EF4-FFF2-40B4-BE49-F238E27FC236}">
                <a16:creationId xmlns:a16="http://schemas.microsoft.com/office/drawing/2014/main" id="{4B4135A0-044F-1F7B-CCBA-7C4059ABFC80}"/>
              </a:ext>
            </a:extLst>
          </p:cNvPr>
          <p:cNvPicPr preferRelativeResize="0"/>
          <p:nvPr/>
        </p:nvPicPr>
        <p:blipFill>
          <a:blip r:embed="rId18" cstate="hqprint">
            <a:alphaModFix/>
            <a:extLst>
              <a:ext uri="{28A0092B-C50C-407E-A947-70E740481C1C}">
                <a14:useLocalDpi xmlns:a14="http://schemas.microsoft.com/office/drawing/2010/main"/>
              </a:ext>
            </a:extLst>
          </a:blip>
          <a:stretch>
            <a:fillRect/>
          </a:stretch>
        </p:blipFill>
        <p:spPr>
          <a:xfrm>
            <a:off x="5779776" y="3689461"/>
            <a:ext cx="686075" cy="173201"/>
          </a:xfrm>
          <a:prstGeom prst="rect">
            <a:avLst/>
          </a:prstGeom>
          <a:noFill/>
          <a:ln>
            <a:noFill/>
          </a:ln>
        </p:spPr>
      </p:pic>
      <p:pic>
        <p:nvPicPr>
          <p:cNvPr id="28" name="Google Shape;140;p26">
            <a:extLst>
              <a:ext uri="{FF2B5EF4-FFF2-40B4-BE49-F238E27FC236}">
                <a16:creationId xmlns:a16="http://schemas.microsoft.com/office/drawing/2014/main" id="{34B63ED0-B78F-A1CF-B5FB-2905C38437FA}"/>
              </a:ext>
            </a:extLst>
          </p:cNvPr>
          <p:cNvPicPr preferRelativeResize="0"/>
          <p:nvPr/>
        </p:nvPicPr>
        <p:blipFill rotWithShape="1">
          <a:blip r:embed="rId19" cstate="hqprint">
            <a:alphaModFix/>
            <a:extLst>
              <a:ext uri="{28A0092B-C50C-407E-A947-70E740481C1C}">
                <a14:useLocalDpi xmlns:a14="http://schemas.microsoft.com/office/drawing/2010/main"/>
              </a:ext>
            </a:extLst>
          </a:blip>
          <a:srcRect/>
          <a:stretch/>
        </p:blipFill>
        <p:spPr>
          <a:xfrm>
            <a:off x="7120179" y="3116726"/>
            <a:ext cx="315337" cy="190993"/>
          </a:xfrm>
          <a:prstGeom prst="rect">
            <a:avLst/>
          </a:prstGeom>
          <a:noFill/>
          <a:ln>
            <a:noFill/>
          </a:ln>
        </p:spPr>
      </p:pic>
      <p:pic>
        <p:nvPicPr>
          <p:cNvPr id="29" name="Google Shape;141;p26">
            <a:extLst>
              <a:ext uri="{FF2B5EF4-FFF2-40B4-BE49-F238E27FC236}">
                <a16:creationId xmlns:a16="http://schemas.microsoft.com/office/drawing/2014/main" id="{4C08ECB4-EF4F-674C-0D27-154C904AE1BB}"/>
              </a:ext>
            </a:extLst>
          </p:cNvPr>
          <p:cNvPicPr preferRelativeResize="0"/>
          <p:nvPr/>
        </p:nvPicPr>
        <p:blipFill rotWithShape="1">
          <a:blip r:embed="rId20" cstate="hqprint">
            <a:alphaModFix/>
            <a:extLst>
              <a:ext uri="{28A0092B-C50C-407E-A947-70E740481C1C}">
                <a14:useLocalDpi xmlns:a14="http://schemas.microsoft.com/office/drawing/2010/main"/>
              </a:ext>
            </a:extLst>
          </a:blip>
          <a:srcRect/>
          <a:stretch/>
        </p:blipFill>
        <p:spPr>
          <a:xfrm>
            <a:off x="5851925" y="3081277"/>
            <a:ext cx="1158506" cy="275834"/>
          </a:xfrm>
          <a:prstGeom prst="rect">
            <a:avLst/>
          </a:prstGeom>
          <a:noFill/>
          <a:ln>
            <a:noFill/>
          </a:ln>
        </p:spPr>
      </p:pic>
      <p:pic>
        <p:nvPicPr>
          <p:cNvPr id="30" name="Google Shape;142;p26">
            <a:extLst>
              <a:ext uri="{FF2B5EF4-FFF2-40B4-BE49-F238E27FC236}">
                <a16:creationId xmlns:a16="http://schemas.microsoft.com/office/drawing/2014/main" id="{59F5663A-7C22-8DF8-7D9E-B7EC524A15E0}"/>
              </a:ext>
            </a:extLst>
          </p:cNvPr>
          <p:cNvPicPr preferRelativeResize="0"/>
          <p:nvPr/>
        </p:nvPicPr>
        <p:blipFill rotWithShape="1">
          <a:blip r:embed="rId21">
            <a:alphaModFix/>
          </a:blip>
          <a:srcRect/>
          <a:stretch/>
        </p:blipFill>
        <p:spPr>
          <a:xfrm>
            <a:off x="5690483" y="3932931"/>
            <a:ext cx="738136" cy="275099"/>
          </a:xfrm>
          <a:prstGeom prst="rect">
            <a:avLst/>
          </a:prstGeom>
          <a:noFill/>
          <a:ln>
            <a:noFill/>
          </a:ln>
        </p:spPr>
      </p:pic>
      <p:pic>
        <p:nvPicPr>
          <p:cNvPr id="31" name="Google Shape;143;p26">
            <a:extLst>
              <a:ext uri="{FF2B5EF4-FFF2-40B4-BE49-F238E27FC236}">
                <a16:creationId xmlns:a16="http://schemas.microsoft.com/office/drawing/2014/main" id="{C174CB80-FF30-74D6-6372-D0C5802EB1F7}"/>
              </a:ext>
            </a:extLst>
          </p:cNvPr>
          <p:cNvPicPr preferRelativeResize="0"/>
          <p:nvPr/>
        </p:nvPicPr>
        <p:blipFill rotWithShape="1">
          <a:blip r:embed="rId22" cstate="hqprint">
            <a:alphaModFix/>
            <a:extLst>
              <a:ext uri="{28A0092B-C50C-407E-A947-70E740481C1C}">
                <a14:useLocalDpi xmlns:a14="http://schemas.microsoft.com/office/drawing/2010/main"/>
              </a:ext>
            </a:extLst>
          </a:blip>
          <a:srcRect/>
          <a:stretch/>
        </p:blipFill>
        <p:spPr>
          <a:xfrm>
            <a:off x="5961529" y="4202939"/>
            <a:ext cx="397976" cy="343707"/>
          </a:xfrm>
          <a:prstGeom prst="rect">
            <a:avLst/>
          </a:prstGeom>
          <a:noFill/>
          <a:ln>
            <a:noFill/>
          </a:ln>
        </p:spPr>
      </p:pic>
      <p:pic>
        <p:nvPicPr>
          <p:cNvPr id="32" name="Google Shape;144;p26" descr="Image result for ieee logo">
            <a:extLst>
              <a:ext uri="{FF2B5EF4-FFF2-40B4-BE49-F238E27FC236}">
                <a16:creationId xmlns:a16="http://schemas.microsoft.com/office/drawing/2014/main" id="{CB7CA4A8-AC20-A815-A018-ACAED10CAC42}"/>
              </a:ext>
            </a:extLst>
          </p:cNvPr>
          <p:cNvPicPr preferRelativeResize="0"/>
          <p:nvPr/>
        </p:nvPicPr>
        <p:blipFill rotWithShape="1">
          <a:blip r:embed="rId23" cstate="hqprint">
            <a:alphaModFix/>
            <a:extLst>
              <a:ext uri="{28A0092B-C50C-407E-A947-70E740481C1C}">
                <a14:useLocalDpi xmlns:a14="http://schemas.microsoft.com/office/drawing/2010/main"/>
              </a:ext>
            </a:extLst>
          </a:blip>
          <a:srcRect/>
          <a:stretch/>
        </p:blipFill>
        <p:spPr>
          <a:xfrm>
            <a:off x="7522656" y="3421493"/>
            <a:ext cx="604860" cy="224155"/>
          </a:xfrm>
          <a:prstGeom prst="rect">
            <a:avLst/>
          </a:prstGeom>
          <a:noFill/>
          <a:ln>
            <a:noFill/>
          </a:ln>
        </p:spPr>
      </p:pic>
      <p:pic>
        <p:nvPicPr>
          <p:cNvPr id="33" name="Google Shape;145;p26" descr="UMI3D Consortium — openarcloud">
            <a:extLst>
              <a:ext uri="{FF2B5EF4-FFF2-40B4-BE49-F238E27FC236}">
                <a16:creationId xmlns:a16="http://schemas.microsoft.com/office/drawing/2014/main" id="{0EE87B30-C21E-59C3-BE54-916625F13C08}"/>
              </a:ext>
            </a:extLst>
          </p:cNvPr>
          <p:cNvPicPr preferRelativeResize="0"/>
          <p:nvPr/>
        </p:nvPicPr>
        <p:blipFill rotWithShape="1">
          <a:blip r:embed="rId24" cstate="hqprint">
            <a:alphaModFix/>
            <a:extLst>
              <a:ext uri="{28A0092B-C50C-407E-A947-70E740481C1C}">
                <a14:useLocalDpi xmlns:a14="http://schemas.microsoft.com/office/drawing/2010/main"/>
              </a:ext>
            </a:extLst>
          </a:blip>
          <a:srcRect t="29687" b="28989"/>
          <a:stretch/>
        </p:blipFill>
        <p:spPr>
          <a:xfrm>
            <a:off x="7074288" y="4239105"/>
            <a:ext cx="496549" cy="205183"/>
          </a:xfrm>
          <a:prstGeom prst="rect">
            <a:avLst/>
          </a:prstGeom>
          <a:noFill/>
          <a:ln>
            <a:noFill/>
          </a:ln>
        </p:spPr>
      </p:pic>
      <p:pic>
        <p:nvPicPr>
          <p:cNvPr id="34" name="Google Shape;146;p26" descr="Home - JTC 1">
            <a:extLst>
              <a:ext uri="{FF2B5EF4-FFF2-40B4-BE49-F238E27FC236}">
                <a16:creationId xmlns:a16="http://schemas.microsoft.com/office/drawing/2014/main" id="{336C032F-B1CA-B041-B29C-CB2F72354310}"/>
              </a:ext>
            </a:extLst>
          </p:cNvPr>
          <p:cNvPicPr preferRelativeResize="0"/>
          <p:nvPr/>
        </p:nvPicPr>
        <p:blipFill rotWithShape="1">
          <a:blip r:embed="rId25" cstate="hqprint">
            <a:alphaModFix/>
            <a:extLst>
              <a:ext uri="{28A0092B-C50C-407E-A947-70E740481C1C}">
                <a14:useLocalDpi xmlns:a14="http://schemas.microsoft.com/office/drawing/2010/main"/>
              </a:ext>
            </a:extLst>
          </a:blip>
          <a:srcRect/>
          <a:stretch/>
        </p:blipFill>
        <p:spPr>
          <a:xfrm>
            <a:off x="7579044" y="3099853"/>
            <a:ext cx="606534" cy="227450"/>
          </a:xfrm>
          <a:prstGeom prst="rect">
            <a:avLst/>
          </a:prstGeom>
          <a:noFill/>
          <a:ln>
            <a:noFill/>
          </a:ln>
        </p:spPr>
      </p:pic>
      <p:pic>
        <p:nvPicPr>
          <p:cNvPr id="35" name="Google Shape;147;p26">
            <a:extLst>
              <a:ext uri="{FF2B5EF4-FFF2-40B4-BE49-F238E27FC236}">
                <a16:creationId xmlns:a16="http://schemas.microsoft.com/office/drawing/2014/main" id="{BAB3431F-461A-3902-90BA-A4AC0D2513B2}"/>
              </a:ext>
            </a:extLst>
          </p:cNvPr>
          <p:cNvPicPr preferRelativeResize="0"/>
          <p:nvPr/>
        </p:nvPicPr>
        <p:blipFill rotWithShape="1">
          <a:blip r:embed="rId26" cstate="hqprint">
            <a:alphaModFix/>
            <a:extLst>
              <a:ext uri="{28A0092B-C50C-407E-A947-70E740481C1C}">
                <a14:useLocalDpi xmlns:a14="http://schemas.microsoft.com/office/drawing/2010/main"/>
              </a:ext>
            </a:extLst>
          </a:blip>
          <a:srcRect/>
          <a:stretch/>
        </p:blipFill>
        <p:spPr>
          <a:xfrm>
            <a:off x="7943189" y="3682182"/>
            <a:ext cx="492261" cy="262711"/>
          </a:xfrm>
          <a:prstGeom prst="rect">
            <a:avLst/>
          </a:prstGeom>
          <a:noFill/>
          <a:ln>
            <a:noFill/>
          </a:ln>
        </p:spPr>
      </p:pic>
      <p:pic>
        <p:nvPicPr>
          <p:cNvPr id="36" name="Google Shape;148;p26" descr="ETSI Logo [The European Telecommunications Standards Institute] |  Institute, European, Standard">
            <a:extLst>
              <a:ext uri="{FF2B5EF4-FFF2-40B4-BE49-F238E27FC236}">
                <a16:creationId xmlns:a16="http://schemas.microsoft.com/office/drawing/2014/main" id="{FCECDCB3-892D-D0BF-9F76-7BB24798C303}"/>
              </a:ext>
            </a:extLst>
          </p:cNvPr>
          <p:cNvPicPr preferRelativeResize="0"/>
          <p:nvPr/>
        </p:nvPicPr>
        <p:blipFill rotWithShape="1">
          <a:blip r:embed="rId27" cstate="hqprint">
            <a:alphaModFix/>
            <a:extLst>
              <a:ext uri="{28A0092B-C50C-407E-A947-70E740481C1C}">
                <a14:useLocalDpi xmlns:a14="http://schemas.microsoft.com/office/drawing/2010/main"/>
              </a:ext>
            </a:extLst>
          </a:blip>
          <a:srcRect/>
          <a:stretch/>
        </p:blipFill>
        <p:spPr>
          <a:xfrm>
            <a:off x="7239300" y="3974221"/>
            <a:ext cx="536540" cy="160962"/>
          </a:xfrm>
          <a:prstGeom prst="rect">
            <a:avLst/>
          </a:prstGeom>
          <a:noFill/>
          <a:ln>
            <a:noFill/>
          </a:ln>
        </p:spPr>
      </p:pic>
      <p:pic>
        <p:nvPicPr>
          <p:cNvPr id="37" name="Google Shape;149;p26" descr="Home">
            <a:extLst>
              <a:ext uri="{FF2B5EF4-FFF2-40B4-BE49-F238E27FC236}">
                <a16:creationId xmlns:a16="http://schemas.microsoft.com/office/drawing/2014/main" id="{82786461-1446-66D9-E12A-6DB5BD18FA75}"/>
              </a:ext>
            </a:extLst>
          </p:cNvPr>
          <p:cNvPicPr preferRelativeResize="0"/>
          <p:nvPr/>
        </p:nvPicPr>
        <p:blipFill rotWithShape="1">
          <a:blip r:embed="rId28" cstate="hqprint">
            <a:alphaModFix/>
            <a:extLst>
              <a:ext uri="{28A0092B-C50C-407E-A947-70E740481C1C}">
                <a14:useLocalDpi xmlns:a14="http://schemas.microsoft.com/office/drawing/2010/main"/>
              </a:ext>
            </a:extLst>
          </a:blip>
          <a:srcRect r="63417"/>
          <a:stretch/>
        </p:blipFill>
        <p:spPr>
          <a:xfrm>
            <a:off x="7906694" y="3949491"/>
            <a:ext cx="321467" cy="179445"/>
          </a:xfrm>
          <a:prstGeom prst="rect">
            <a:avLst/>
          </a:prstGeom>
          <a:noFill/>
          <a:ln>
            <a:noFill/>
          </a:ln>
        </p:spPr>
      </p:pic>
      <p:pic>
        <p:nvPicPr>
          <p:cNvPr id="38" name="Google Shape;150;p26">
            <a:extLst>
              <a:ext uri="{FF2B5EF4-FFF2-40B4-BE49-F238E27FC236}">
                <a16:creationId xmlns:a16="http://schemas.microsoft.com/office/drawing/2014/main" id="{6BB5E179-E146-C49A-F928-C9ADFEF94C27}"/>
              </a:ext>
            </a:extLst>
          </p:cNvPr>
          <p:cNvPicPr preferRelativeResize="0"/>
          <p:nvPr/>
        </p:nvPicPr>
        <p:blipFill rotWithShape="1">
          <a:blip r:embed="rId29">
            <a:alphaModFix/>
          </a:blip>
          <a:srcRect/>
          <a:stretch/>
        </p:blipFill>
        <p:spPr>
          <a:xfrm>
            <a:off x="6502559" y="3960050"/>
            <a:ext cx="686092" cy="213529"/>
          </a:xfrm>
          <a:prstGeom prst="rect">
            <a:avLst/>
          </a:prstGeom>
          <a:noFill/>
          <a:ln>
            <a:noFill/>
          </a:ln>
        </p:spPr>
      </p:pic>
      <p:pic>
        <p:nvPicPr>
          <p:cNvPr id="39" name="Google Shape;151;p26" descr="Logo, icon&#10;&#10;Description automatically generated">
            <a:extLst>
              <a:ext uri="{FF2B5EF4-FFF2-40B4-BE49-F238E27FC236}">
                <a16:creationId xmlns:a16="http://schemas.microsoft.com/office/drawing/2014/main" id="{A271B03D-23D9-C55C-5314-4FF51FD91CD8}"/>
              </a:ext>
            </a:extLst>
          </p:cNvPr>
          <p:cNvPicPr preferRelativeResize="0"/>
          <p:nvPr/>
        </p:nvPicPr>
        <p:blipFill rotWithShape="1">
          <a:blip r:embed="rId30" cstate="hqprint">
            <a:alphaModFix/>
            <a:extLst>
              <a:ext uri="{28A0092B-C50C-407E-A947-70E740481C1C}">
                <a14:useLocalDpi xmlns:a14="http://schemas.microsoft.com/office/drawing/2010/main"/>
              </a:ext>
            </a:extLst>
          </a:blip>
          <a:srcRect/>
          <a:stretch/>
        </p:blipFill>
        <p:spPr>
          <a:xfrm>
            <a:off x="6493479" y="4268381"/>
            <a:ext cx="302127" cy="146632"/>
          </a:xfrm>
          <a:prstGeom prst="rect">
            <a:avLst/>
          </a:prstGeom>
          <a:noFill/>
          <a:ln>
            <a:noFill/>
          </a:ln>
        </p:spPr>
      </p:pic>
      <p:pic>
        <p:nvPicPr>
          <p:cNvPr id="40" name="Google Shape;152;p26">
            <a:extLst>
              <a:ext uri="{FF2B5EF4-FFF2-40B4-BE49-F238E27FC236}">
                <a16:creationId xmlns:a16="http://schemas.microsoft.com/office/drawing/2014/main" id="{73A4CDB4-0B2D-86B3-B01E-FD7464D4C58B}"/>
              </a:ext>
            </a:extLst>
          </p:cNvPr>
          <p:cNvPicPr preferRelativeResize="0"/>
          <p:nvPr/>
        </p:nvPicPr>
        <p:blipFill rotWithShape="1">
          <a:blip r:embed="rId31" cstate="hqprint">
            <a:alphaModFix/>
            <a:extLst>
              <a:ext uri="{28A0092B-C50C-407E-A947-70E740481C1C}">
                <a14:useLocalDpi xmlns:a14="http://schemas.microsoft.com/office/drawing/2010/main"/>
              </a:ext>
            </a:extLst>
          </a:blip>
          <a:srcRect/>
          <a:stretch/>
        </p:blipFill>
        <p:spPr>
          <a:xfrm>
            <a:off x="6125602" y="3431139"/>
            <a:ext cx="543668" cy="182638"/>
          </a:xfrm>
          <a:prstGeom prst="rect">
            <a:avLst/>
          </a:prstGeom>
          <a:noFill/>
          <a:ln>
            <a:noFill/>
          </a:ln>
        </p:spPr>
      </p:pic>
      <p:pic>
        <p:nvPicPr>
          <p:cNvPr id="41" name="Google Shape;153;p26" descr="Home">
            <a:extLst>
              <a:ext uri="{FF2B5EF4-FFF2-40B4-BE49-F238E27FC236}">
                <a16:creationId xmlns:a16="http://schemas.microsoft.com/office/drawing/2014/main" id="{CF633578-7FDC-2761-4DC6-2A932C8D4CF9}"/>
              </a:ext>
            </a:extLst>
          </p:cNvPr>
          <p:cNvPicPr preferRelativeResize="0"/>
          <p:nvPr/>
        </p:nvPicPr>
        <p:blipFill rotWithShape="1">
          <a:blip r:embed="rId32" cstate="hqprint">
            <a:alphaModFix/>
            <a:extLst>
              <a:ext uri="{28A0092B-C50C-407E-A947-70E740481C1C}">
                <a14:useLocalDpi xmlns:a14="http://schemas.microsoft.com/office/drawing/2010/main"/>
              </a:ext>
            </a:extLst>
          </a:blip>
          <a:srcRect/>
          <a:stretch/>
        </p:blipFill>
        <p:spPr>
          <a:xfrm>
            <a:off x="6751974" y="3307719"/>
            <a:ext cx="776808" cy="395663"/>
          </a:xfrm>
          <a:prstGeom prst="rect">
            <a:avLst/>
          </a:prstGeom>
          <a:noFill/>
          <a:ln>
            <a:noFill/>
          </a:ln>
        </p:spPr>
      </p:pic>
      <p:pic>
        <p:nvPicPr>
          <p:cNvPr id="42" name="Google Shape;154;p26">
            <a:extLst>
              <a:ext uri="{FF2B5EF4-FFF2-40B4-BE49-F238E27FC236}">
                <a16:creationId xmlns:a16="http://schemas.microsoft.com/office/drawing/2014/main" id="{D301A7C2-AEEA-486A-4AB4-170B37759F9C}"/>
              </a:ext>
            </a:extLst>
          </p:cNvPr>
          <p:cNvPicPr preferRelativeResize="0"/>
          <p:nvPr/>
        </p:nvPicPr>
        <p:blipFill rotWithShape="1">
          <a:blip r:embed="rId33" cstate="hqprint">
            <a:alphaModFix/>
            <a:extLst>
              <a:ext uri="{28A0092B-C50C-407E-A947-70E740481C1C}">
                <a14:useLocalDpi xmlns:a14="http://schemas.microsoft.com/office/drawing/2010/main"/>
              </a:ext>
            </a:extLst>
          </a:blip>
          <a:srcRect/>
          <a:stretch/>
        </p:blipFill>
        <p:spPr>
          <a:xfrm>
            <a:off x="7684673" y="4239105"/>
            <a:ext cx="467421" cy="233711"/>
          </a:xfrm>
          <a:prstGeom prst="rect">
            <a:avLst/>
          </a:prstGeom>
          <a:noFill/>
          <a:ln>
            <a:noFill/>
          </a:ln>
        </p:spPr>
      </p:pic>
      <p:pic>
        <p:nvPicPr>
          <p:cNvPr id="43" name="Google Shape;155;p26">
            <a:extLst>
              <a:ext uri="{FF2B5EF4-FFF2-40B4-BE49-F238E27FC236}">
                <a16:creationId xmlns:a16="http://schemas.microsoft.com/office/drawing/2014/main" id="{9001C66A-1138-F6CD-2636-942589EC51CD}"/>
              </a:ext>
            </a:extLst>
          </p:cNvPr>
          <p:cNvPicPr preferRelativeResize="0"/>
          <p:nvPr/>
        </p:nvPicPr>
        <p:blipFill rotWithShape="1">
          <a:blip r:embed="rId34" cstate="hqprint">
            <a:alphaModFix/>
            <a:extLst>
              <a:ext uri="{28A0092B-C50C-407E-A947-70E740481C1C}">
                <a14:useLocalDpi xmlns:a14="http://schemas.microsoft.com/office/drawing/2010/main"/>
              </a:ext>
            </a:extLst>
          </a:blip>
          <a:srcRect/>
          <a:stretch/>
        </p:blipFill>
        <p:spPr>
          <a:xfrm>
            <a:off x="7165002" y="3717023"/>
            <a:ext cx="626315" cy="118076"/>
          </a:xfrm>
          <a:prstGeom prst="rect">
            <a:avLst/>
          </a:prstGeom>
          <a:noFill/>
          <a:ln>
            <a:noFill/>
          </a:ln>
        </p:spPr>
      </p:pic>
      <p:pic>
        <p:nvPicPr>
          <p:cNvPr id="44" name="Google Shape;156;p26">
            <a:extLst>
              <a:ext uri="{FF2B5EF4-FFF2-40B4-BE49-F238E27FC236}">
                <a16:creationId xmlns:a16="http://schemas.microsoft.com/office/drawing/2014/main" id="{51B590B3-87D9-0B92-602C-0CC305462A03}"/>
              </a:ext>
            </a:extLst>
          </p:cNvPr>
          <p:cNvPicPr preferRelativeResize="0"/>
          <p:nvPr/>
        </p:nvPicPr>
        <p:blipFill rotWithShape="1">
          <a:blip r:embed="rId35" cstate="hqprint">
            <a:alphaModFix/>
            <a:extLst>
              <a:ext uri="{28A0092B-C50C-407E-A947-70E740481C1C}">
                <a14:useLocalDpi xmlns:a14="http://schemas.microsoft.com/office/drawing/2010/main"/>
              </a:ext>
            </a:extLst>
          </a:blip>
          <a:srcRect t="21707" b="20098"/>
          <a:stretch/>
        </p:blipFill>
        <p:spPr>
          <a:xfrm>
            <a:off x="6551996" y="3634191"/>
            <a:ext cx="511757" cy="297816"/>
          </a:xfrm>
          <a:prstGeom prst="rect">
            <a:avLst/>
          </a:prstGeom>
          <a:noFill/>
          <a:ln>
            <a:noFill/>
          </a:ln>
        </p:spPr>
      </p:pic>
      <p:pic>
        <p:nvPicPr>
          <p:cNvPr id="49" name="Picture 4" descr="EXPRESS Language Foundation">
            <a:extLst>
              <a:ext uri="{FF2B5EF4-FFF2-40B4-BE49-F238E27FC236}">
                <a16:creationId xmlns:a16="http://schemas.microsoft.com/office/drawing/2014/main" id="{1EFB7261-A156-402C-B02A-E0E0EEC8B3EF}"/>
              </a:ext>
            </a:extLst>
          </p:cNvPr>
          <p:cNvPicPr>
            <a:picLocks noChangeAspect="1" noChangeArrowheads="1"/>
          </p:cNvPicPr>
          <p:nvPr/>
        </p:nvPicPr>
        <p:blipFill>
          <a:blip r:embed="rId36">
            <a:extLst>
              <a:ext uri="{28A0092B-C50C-407E-A947-70E740481C1C}">
                <a14:useLocalDpi xmlns:a14="http://schemas.microsoft.com/office/drawing/2010/main" val="0"/>
              </a:ext>
            </a:extLst>
          </a:blip>
          <a:srcRect/>
          <a:stretch>
            <a:fillRect/>
          </a:stretch>
        </p:blipFill>
        <p:spPr bwMode="auto">
          <a:xfrm>
            <a:off x="6793081" y="4544645"/>
            <a:ext cx="724202" cy="145501"/>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USB-C Overview Logo">
            <a:extLst>
              <a:ext uri="{FF2B5EF4-FFF2-40B4-BE49-F238E27FC236}">
                <a16:creationId xmlns:a16="http://schemas.microsoft.com/office/drawing/2014/main" id="{84219166-584B-4060-C8E1-3AFC1279483D}"/>
              </a:ext>
            </a:extLst>
          </p:cNvPr>
          <p:cNvPicPr>
            <a:picLocks noChangeAspect="1" noChangeArrowheads="1"/>
          </p:cNvPicPr>
          <p:nvPr/>
        </p:nvPicPr>
        <p:blipFill>
          <a:blip r:embed="rId37">
            <a:extLst>
              <a:ext uri="{28A0092B-C50C-407E-A947-70E740481C1C}">
                <a14:useLocalDpi xmlns:a14="http://schemas.microsoft.com/office/drawing/2010/main" val="0"/>
              </a:ext>
            </a:extLst>
          </a:blip>
          <a:srcRect/>
          <a:stretch>
            <a:fillRect/>
          </a:stretch>
        </p:blipFill>
        <p:spPr bwMode="auto">
          <a:xfrm>
            <a:off x="4143856" y="3515540"/>
            <a:ext cx="583342" cy="196473"/>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18CF8787-1887-385B-9490-103CA8678952}"/>
              </a:ext>
            </a:extLst>
          </p:cNvPr>
          <p:cNvPicPr>
            <a:picLocks noChangeAspect="1"/>
          </p:cNvPicPr>
          <p:nvPr/>
        </p:nvPicPr>
        <p:blipFill>
          <a:blip r:embed="rId38">
            <a:extLst>
              <a:ext uri="{28A0092B-C50C-407E-A947-70E740481C1C}">
                <a14:useLocalDpi xmlns:a14="http://schemas.microsoft.com/office/drawing/2010/main" val="0"/>
              </a:ext>
            </a:extLst>
          </a:blip>
          <a:stretch>
            <a:fillRect/>
          </a:stretch>
        </p:blipFill>
        <p:spPr>
          <a:xfrm>
            <a:off x="5851925" y="4520233"/>
            <a:ext cx="874112" cy="242429"/>
          </a:xfrm>
          <a:prstGeom prst="rect">
            <a:avLst/>
          </a:prstGeom>
        </p:spPr>
      </p:pic>
      <p:pic>
        <p:nvPicPr>
          <p:cNvPr id="45" name="Picture 44" descr="Logo&#10;&#10;Description automatically generated with medium confidence">
            <a:extLst>
              <a:ext uri="{FF2B5EF4-FFF2-40B4-BE49-F238E27FC236}">
                <a16:creationId xmlns:a16="http://schemas.microsoft.com/office/drawing/2014/main" id="{0A4DA3A3-3730-AA8C-C364-9079D50AE490}"/>
              </a:ext>
            </a:extLst>
          </p:cNvPr>
          <p:cNvPicPr>
            <a:picLocks noChangeAspect="1"/>
          </p:cNvPicPr>
          <p:nvPr/>
        </p:nvPicPr>
        <p:blipFill>
          <a:blip r:embed="rId39">
            <a:extLst>
              <a:ext uri="{28A0092B-C50C-407E-A947-70E740481C1C}">
                <a14:useLocalDpi xmlns:a14="http://schemas.microsoft.com/office/drawing/2010/main" val="0"/>
              </a:ext>
            </a:extLst>
          </a:blip>
          <a:stretch>
            <a:fillRect/>
          </a:stretch>
        </p:blipFill>
        <p:spPr>
          <a:xfrm>
            <a:off x="7584327" y="4558981"/>
            <a:ext cx="697129" cy="97711"/>
          </a:xfrm>
          <a:prstGeom prst="rect">
            <a:avLst/>
          </a:prstGeom>
        </p:spPr>
      </p:pic>
    </p:spTree>
    <p:extLst>
      <p:ext uri="{BB962C8B-B14F-4D97-AF65-F5344CB8AC3E}">
        <p14:creationId xmlns:p14="http://schemas.microsoft.com/office/powerpoint/2010/main" val="7630858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AB6C0-ECC6-437E-AB29-3D68ECD98495}"/>
              </a:ext>
            </a:extLst>
          </p:cNvPr>
          <p:cNvSpPr>
            <a:spLocks noGrp="1"/>
          </p:cNvSpPr>
          <p:nvPr>
            <p:ph type="title"/>
          </p:nvPr>
        </p:nvSpPr>
        <p:spPr/>
        <p:txBody>
          <a:bodyPr/>
          <a:lstStyle/>
          <a:p>
            <a:r>
              <a:rPr lang="en-US" dirty="0"/>
              <a:t>The Vision </a:t>
            </a:r>
          </a:p>
        </p:txBody>
      </p:sp>
      <p:sp>
        <p:nvSpPr>
          <p:cNvPr id="3" name="TextBox 2">
            <a:extLst>
              <a:ext uri="{FF2B5EF4-FFF2-40B4-BE49-F238E27FC236}">
                <a16:creationId xmlns:a16="http://schemas.microsoft.com/office/drawing/2014/main" id="{77628ECF-56F5-40A8-8205-25991B8A4824}"/>
              </a:ext>
            </a:extLst>
          </p:cNvPr>
          <p:cNvSpPr txBox="1"/>
          <p:nvPr/>
        </p:nvSpPr>
        <p:spPr>
          <a:xfrm>
            <a:off x="1344759" y="1208417"/>
            <a:ext cx="6454482" cy="1754326"/>
          </a:xfrm>
          <a:prstGeom prst="rect">
            <a:avLst/>
          </a:prstGeom>
          <a:noFill/>
          <a:ln>
            <a:noFill/>
          </a:ln>
        </p:spPr>
        <p:txBody>
          <a:bodyPr wrap="square" rtlCol="0">
            <a:spAutoFit/>
          </a:bodyPr>
          <a:lstStyle>
            <a:defPPr>
              <a:defRPr lang="en-US"/>
            </a:defPPr>
            <a:lvl1pPr algn="ctr">
              <a:defRPr sz="1200" b="1">
                <a:solidFill>
                  <a:srgbClr val="0095C7"/>
                </a:solidFill>
                <a:latin typeface="Verdana" panose="020B0604030504040204" pitchFamily="34" charset="0"/>
                <a:ea typeface="Verdana" panose="020B0604030504040204" pitchFamily="34" charset="0"/>
              </a:defRPr>
            </a:lvl1pPr>
          </a:lstStyle>
          <a:p>
            <a:r>
              <a:rPr lang="en-US" sz="1800" dirty="0"/>
              <a:t>A Venue for</a:t>
            </a:r>
          </a:p>
          <a:p>
            <a:r>
              <a:rPr lang="en-US" sz="1800" dirty="0"/>
              <a:t>Cooperation between </a:t>
            </a:r>
          </a:p>
          <a:p>
            <a:r>
              <a:rPr lang="en-US" sz="1800" dirty="0"/>
              <a:t>Standards Organizations and Companies to</a:t>
            </a:r>
          </a:p>
          <a:p>
            <a:r>
              <a:rPr lang="en-US" sz="1800" dirty="0"/>
              <a:t>Foster the Development of </a:t>
            </a:r>
          </a:p>
          <a:p>
            <a:r>
              <a:rPr lang="en-US" sz="1800" dirty="0"/>
              <a:t>Interoperability Standards for an</a:t>
            </a:r>
          </a:p>
          <a:p>
            <a:r>
              <a:rPr lang="en-US" sz="1800" dirty="0"/>
              <a:t>Open and Inclusive Metaverse</a:t>
            </a:r>
          </a:p>
        </p:txBody>
      </p:sp>
      <p:pic>
        <p:nvPicPr>
          <p:cNvPr id="4" name="Picture 3" descr="Shape&#10;&#10;Description automatically generated with medium confidence">
            <a:extLst>
              <a:ext uri="{FF2B5EF4-FFF2-40B4-BE49-F238E27FC236}">
                <a16:creationId xmlns:a16="http://schemas.microsoft.com/office/drawing/2014/main" id="{0EE9C034-65F7-49F4-8989-0D44835980C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47632" y="3179533"/>
            <a:ext cx="3100812" cy="861337"/>
          </a:xfrm>
          <a:prstGeom prst="rect">
            <a:avLst/>
          </a:prstGeom>
        </p:spPr>
      </p:pic>
    </p:spTree>
    <p:extLst>
      <p:ext uri="{BB962C8B-B14F-4D97-AF65-F5344CB8AC3E}">
        <p14:creationId xmlns:p14="http://schemas.microsoft.com/office/powerpoint/2010/main" val="26898506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310AF1-4F1B-4D59-A62A-C641A18DBC9A}"/>
              </a:ext>
            </a:extLst>
          </p:cNvPr>
          <p:cNvSpPr>
            <a:spLocks noGrp="1"/>
          </p:cNvSpPr>
          <p:nvPr>
            <p:ph type="title"/>
          </p:nvPr>
        </p:nvSpPr>
        <p:spPr/>
        <p:txBody>
          <a:bodyPr/>
          <a:lstStyle/>
          <a:p>
            <a:r>
              <a:rPr lang="en-US" dirty="0"/>
              <a:t>Fostering Metaverse Interoperability</a:t>
            </a:r>
          </a:p>
        </p:txBody>
      </p:sp>
      <p:sp>
        <p:nvSpPr>
          <p:cNvPr id="5" name="TextBox 4">
            <a:extLst>
              <a:ext uri="{FF2B5EF4-FFF2-40B4-BE49-F238E27FC236}">
                <a16:creationId xmlns:a16="http://schemas.microsoft.com/office/drawing/2014/main" id="{04A4D960-8A6A-430E-B7D2-9A58B678ED1B}"/>
              </a:ext>
            </a:extLst>
          </p:cNvPr>
          <p:cNvSpPr txBox="1"/>
          <p:nvPr/>
        </p:nvSpPr>
        <p:spPr bwMode="auto">
          <a:xfrm>
            <a:off x="4104861" y="1592613"/>
            <a:ext cx="1368728" cy="415498"/>
          </a:xfrm>
          <a:prstGeom prst="rect">
            <a:avLst/>
          </a:prstGeom>
          <a:noFill/>
          <a:ln w="3175" algn="ctr">
            <a:noFill/>
            <a:miter lim="800000"/>
            <a:headEnd/>
            <a:tailEnd/>
          </a:ln>
          <a:effectLst/>
        </p:spPr>
        <p:txBody>
          <a:bodyPr wrap="square" rtlCol="0">
            <a:spAutoFit/>
          </a:bodyPr>
          <a:lstStyle/>
          <a:p>
            <a:pPr algn="ctr">
              <a:spcAft>
                <a:spcPts val="300"/>
              </a:spcAft>
            </a:pPr>
            <a:r>
              <a:rPr lang="en-US" sz="1050" b="1" dirty="0">
                <a:solidFill>
                  <a:srgbClr val="00B1DA"/>
                </a:solidFill>
                <a:latin typeface="Verdana" panose="020B0604030504040204" pitchFamily="34" charset="0"/>
                <a:ea typeface="Verdana" panose="020B0604030504040204" pitchFamily="34" charset="0"/>
                <a:cs typeface="Tahoma" pitchFamily="34" charset="0"/>
              </a:rPr>
              <a:t>Darwinian Evolution</a:t>
            </a:r>
          </a:p>
        </p:txBody>
      </p:sp>
      <p:sp>
        <p:nvSpPr>
          <p:cNvPr id="3" name="TextBox 2">
            <a:extLst>
              <a:ext uri="{FF2B5EF4-FFF2-40B4-BE49-F238E27FC236}">
                <a16:creationId xmlns:a16="http://schemas.microsoft.com/office/drawing/2014/main" id="{E781C42A-FC23-4592-A96F-1F3E6BF506FE}"/>
              </a:ext>
            </a:extLst>
          </p:cNvPr>
          <p:cNvSpPr txBox="1"/>
          <p:nvPr/>
        </p:nvSpPr>
        <p:spPr bwMode="auto">
          <a:xfrm>
            <a:off x="181708" y="1592613"/>
            <a:ext cx="3248602" cy="2185214"/>
          </a:xfrm>
          <a:prstGeom prst="rect">
            <a:avLst/>
          </a:prstGeom>
          <a:solidFill>
            <a:schemeClr val="bg1"/>
          </a:solidFill>
          <a:ln w="3175" algn="ctr">
            <a:noFill/>
            <a:miter lim="800000"/>
            <a:headEnd/>
            <a:tailEnd/>
          </a:ln>
          <a:effectLst/>
        </p:spPr>
        <p:txBody>
          <a:bodyPr wrap="square" rtlCol="0">
            <a:spAutoFit/>
          </a:bodyPr>
          <a:lstStyle>
            <a:defPPr>
              <a:defRPr lang="en-US"/>
            </a:defPPr>
            <a:lvl1pPr algn="ctr">
              <a:defRPr sz="1100" b="1">
                <a:solidFill>
                  <a:schemeClr val="tx2"/>
                </a:solidFill>
                <a:latin typeface="Trebuchet MS" pitchFamily="34" charset="0"/>
                <a:cs typeface="Tahoma" pitchFamily="34" charset="0"/>
              </a:defRPr>
            </a:lvl1pPr>
          </a:lstStyle>
          <a:p>
            <a:pPr>
              <a:spcAft>
                <a:spcPts val="600"/>
              </a:spcAft>
            </a:pPr>
            <a:r>
              <a:rPr lang="en-US" sz="900" dirty="0">
                <a:solidFill>
                  <a:srgbClr val="00B1DA"/>
                </a:solidFill>
                <a:latin typeface="Verdana" panose="020B0604030504040204" pitchFamily="34" charset="0"/>
                <a:ea typeface="Verdana" panose="020B0604030504040204" pitchFamily="34" charset="0"/>
              </a:rPr>
              <a:t>Diverse technologies will need to work together in novel ways – driving the need for a constellation of interoperability standards</a:t>
            </a:r>
          </a:p>
          <a:p>
            <a:pPr algn="ctr"/>
            <a:r>
              <a:rPr lang="en-US" sz="800" b="0" dirty="0">
                <a:latin typeface="Verdana" panose="020B0604030504040204" pitchFamily="34" charset="0"/>
                <a:ea typeface="Verdana" panose="020B0604030504040204" pitchFamily="34" charset="0"/>
              </a:rPr>
              <a:t>Synthetic visual reality, practical XR optics, real-time environment scanning and semantic understanding, end-user 3D content creation tooling, accurate physical simulations, effective remote social interactions, servers scaling to millions of simultaneous users, streaming of vast geospatial data sets, real-world geo-anchoring with persistence, universal digital twins, online personas and social connections, realistic avatars, universally sharable consumer assets, security, privacy, interoperable run-times, online economies and currencies, IOT sensor networks, pervasive low-latency wireless connectivity … and many more </a:t>
            </a:r>
            <a:br>
              <a:rPr lang="en-US" sz="800" b="0" dirty="0">
                <a:latin typeface="Verdana" panose="020B0604030504040204" pitchFamily="34" charset="0"/>
                <a:ea typeface="Verdana" panose="020B0604030504040204" pitchFamily="34" charset="0"/>
              </a:rPr>
            </a:br>
            <a:r>
              <a:rPr lang="en-US" sz="800" b="0" dirty="0">
                <a:latin typeface="Verdana" panose="020B0604030504040204" pitchFamily="34" charset="0"/>
                <a:ea typeface="Verdana" panose="020B0604030504040204" pitchFamily="34" charset="0"/>
              </a:rPr>
              <a:t>…</a:t>
            </a:r>
          </a:p>
        </p:txBody>
      </p:sp>
      <p:sp>
        <p:nvSpPr>
          <p:cNvPr id="4" name="TextBox 3">
            <a:extLst>
              <a:ext uri="{FF2B5EF4-FFF2-40B4-BE49-F238E27FC236}">
                <a16:creationId xmlns:a16="http://schemas.microsoft.com/office/drawing/2014/main" id="{AF248B11-482A-4049-8CA6-9F87CFA29487}"/>
              </a:ext>
            </a:extLst>
          </p:cNvPr>
          <p:cNvSpPr txBox="1"/>
          <p:nvPr/>
        </p:nvSpPr>
        <p:spPr bwMode="auto">
          <a:xfrm>
            <a:off x="647016" y="854926"/>
            <a:ext cx="8000990" cy="536044"/>
          </a:xfrm>
          <a:prstGeom prst="rect">
            <a:avLst/>
          </a:prstGeom>
          <a:noFill/>
          <a:ln w="3175" algn="ctr">
            <a:noFill/>
            <a:miter lim="800000"/>
            <a:headEnd/>
            <a:tailEnd/>
          </a:ln>
          <a:effectLst/>
        </p:spPr>
        <p:txBody>
          <a:bodyPr wrap="square" rtlCol="0">
            <a:spAutoFit/>
          </a:bodyPr>
          <a:lstStyle/>
          <a:p>
            <a:pPr algn="ctr">
              <a:spcAft>
                <a:spcPts val="100"/>
              </a:spcAft>
            </a:pPr>
            <a:r>
              <a:rPr lang="en-US" sz="1600" b="1" dirty="0">
                <a:solidFill>
                  <a:srgbClr val="00B1DA"/>
                </a:solidFill>
                <a:latin typeface="Verdana" panose="020B0604030504040204" pitchFamily="34" charset="0"/>
                <a:ea typeface="Verdana" panose="020B0604030504040204" pitchFamily="34" charset="0"/>
                <a:cs typeface="Tahoma" pitchFamily="34" charset="0"/>
              </a:rPr>
              <a:t>What will the metaverse be?</a:t>
            </a:r>
          </a:p>
          <a:p>
            <a:pPr algn="ctr">
              <a:spcAft>
                <a:spcPts val="100"/>
              </a:spcAft>
            </a:pPr>
            <a:r>
              <a:rPr lang="en-US" sz="1200" b="1" dirty="0">
                <a:solidFill>
                  <a:schemeClr val="tx2"/>
                </a:solidFill>
                <a:latin typeface="Verdana" panose="020B0604030504040204" pitchFamily="34" charset="0"/>
                <a:ea typeface="Verdana" panose="020B0604030504040204" pitchFamily="34" charset="0"/>
                <a:cs typeface="Tahoma" pitchFamily="34" charset="0"/>
              </a:rPr>
              <a:t>Some mix of the connectivity of the web with the immersiveness of spatial computing</a:t>
            </a:r>
          </a:p>
        </p:txBody>
      </p:sp>
      <p:pic>
        <p:nvPicPr>
          <p:cNvPr id="8" name="Picture 7">
            <a:extLst>
              <a:ext uri="{FF2B5EF4-FFF2-40B4-BE49-F238E27FC236}">
                <a16:creationId xmlns:a16="http://schemas.microsoft.com/office/drawing/2014/main" id="{D3A3A2B3-4FDA-49F5-9888-590569EC5849}"/>
              </a:ext>
            </a:extLst>
          </p:cNvPr>
          <p:cNvPicPr>
            <a:picLocks noChangeAspect="1"/>
          </p:cNvPicPr>
          <p:nvPr/>
        </p:nvPicPr>
        <p:blipFill>
          <a:blip r:embed="rId3"/>
          <a:stretch>
            <a:fillRect/>
          </a:stretch>
        </p:blipFill>
        <p:spPr>
          <a:xfrm>
            <a:off x="3506510" y="2007917"/>
            <a:ext cx="2629832" cy="1525303"/>
          </a:xfrm>
          <a:prstGeom prst="rect">
            <a:avLst/>
          </a:prstGeom>
        </p:spPr>
      </p:pic>
      <p:grpSp>
        <p:nvGrpSpPr>
          <p:cNvPr id="28" name="Group 27">
            <a:extLst>
              <a:ext uri="{FF2B5EF4-FFF2-40B4-BE49-F238E27FC236}">
                <a16:creationId xmlns:a16="http://schemas.microsoft.com/office/drawing/2014/main" id="{38E864B2-9C0E-7368-DAAA-85EBB79031E0}"/>
              </a:ext>
            </a:extLst>
          </p:cNvPr>
          <p:cNvGrpSpPr/>
          <p:nvPr/>
        </p:nvGrpSpPr>
        <p:grpSpPr>
          <a:xfrm>
            <a:off x="6339912" y="2103983"/>
            <a:ext cx="2418747" cy="1276438"/>
            <a:chOff x="6370885" y="2179049"/>
            <a:chExt cx="2418747" cy="1276438"/>
          </a:xfrm>
        </p:grpSpPr>
        <p:sp>
          <p:nvSpPr>
            <p:cNvPr id="12" name="TextBox 11">
              <a:extLst>
                <a:ext uri="{FF2B5EF4-FFF2-40B4-BE49-F238E27FC236}">
                  <a16:creationId xmlns:a16="http://schemas.microsoft.com/office/drawing/2014/main" id="{55B574F7-49FA-9EDA-A317-859504526A23}"/>
                </a:ext>
              </a:extLst>
            </p:cNvPr>
            <p:cNvSpPr txBox="1"/>
            <p:nvPr/>
          </p:nvSpPr>
          <p:spPr bwMode="auto">
            <a:xfrm>
              <a:off x="6709525" y="2179049"/>
              <a:ext cx="1743224" cy="461665"/>
            </a:xfrm>
            <a:prstGeom prst="rect">
              <a:avLst/>
            </a:prstGeom>
            <a:noFill/>
            <a:ln w="3175" algn="ctr">
              <a:noFill/>
              <a:miter lim="800000"/>
              <a:headEnd/>
              <a:tailEnd/>
            </a:ln>
            <a:effectLst/>
          </p:spPr>
          <p:txBody>
            <a:bodyPr wrap="square" rtlCol="0">
              <a:spAutoFit/>
            </a:bodyPr>
            <a:lstStyle/>
            <a:p>
              <a:pPr algn="ctr"/>
              <a:r>
                <a:rPr lang="en-US" sz="800" b="1" dirty="0">
                  <a:solidFill>
                    <a:prstClr val="black"/>
                  </a:solidFill>
                  <a:latin typeface="Verdana" panose="020B0604030504040204" pitchFamily="34" charset="0"/>
                  <a:ea typeface="Verdana" panose="020B0604030504040204" pitchFamily="34" charset="0"/>
                </a:rPr>
                <a:t>Open interoperability standard specifications and conformance tests</a:t>
              </a:r>
            </a:p>
          </p:txBody>
        </p:sp>
        <p:sp>
          <p:nvSpPr>
            <p:cNvPr id="13" name="TextBox 12">
              <a:extLst>
                <a:ext uri="{FF2B5EF4-FFF2-40B4-BE49-F238E27FC236}">
                  <a16:creationId xmlns:a16="http://schemas.microsoft.com/office/drawing/2014/main" id="{CC6D6870-6FB2-45C0-F1EA-C6E397DCA543}"/>
                </a:ext>
              </a:extLst>
            </p:cNvPr>
            <p:cNvSpPr txBox="1"/>
            <p:nvPr/>
          </p:nvSpPr>
          <p:spPr bwMode="auto">
            <a:xfrm>
              <a:off x="6370885" y="2969649"/>
              <a:ext cx="764953" cy="169277"/>
            </a:xfrm>
            <a:prstGeom prst="rect">
              <a:avLst/>
            </a:prstGeom>
            <a:noFill/>
            <a:ln w="3175" algn="ctr">
              <a:noFill/>
              <a:miter lim="800000"/>
              <a:headEnd/>
              <a:tailEnd/>
            </a:ln>
            <a:effectLst/>
          </p:spPr>
          <p:txBody>
            <a:bodyPr wrap="none" rtlCol="0">
              <a:spAutoFit/>
            </a:bodyPr>
            <a:lstStyle/>
            <a:p>
              <a:pPr algn="ctr"/>
              <a:r>
                <a:rPr lang="en-US" sz="500" b="1" dirty="0">
                  <a:solidFill>
                    <a:schemeClr val="tx2"/>
                  </a:solidFill>
                  <a:latin typeface="Verdana" panose="020B0604030504040204" pitchFamily="34" charset="0"/>
                  <a:ea typeface="Verdana" panose="020B0604030504040204" pitchFamily="34" charset="0"/>
                  <a:cs typeface="Tahoma" pitchFamily="34" charset="0"/>
                </a:rPr>
                <a:t>Implementation</a:t>
              </a:r>
            </a:p>
          </p:txBody>
        </p:sp>
        <p:sp>
          <p:nvSpPr>
            <p:cNvPr id="14" name="TextBox 13">
              <a:extLst>
                <a:ext uri="{FF2B5EF4-FFF2-40B4-BE49-F238E27FC236}">
                  <a16:creationId xmlns:a16="http://schemas.microsoft.com/office/drawing/2014/main" id="{49BEBA1F-C5B9-7045-2E42-703716480855}"/>
                </a:ext>
              </a:extLst>
            </p:cNvPr>
            <p:cNvSpPr txBox="1"/>
            <p:nvPr/>
          </p:nvSpPr>
          <p:spPr bwMode="auto">
            <a:xfrm>
              <a:off x="6784333" y="3126777"/>
              <a:ext cx="764953" cy="169277"/>
            </a:xfrm>
            <a:prstGeom prst="rect">
              <a:avLst/>
            </a:prstGeom>
            <a:noFill/>
            <a:ln w="3175" algn="ctr">
              <a:noFill/>
              <a:miter lim="800000"/>
              <a:headEnd/>
              <a:tailEnd/>
            </a:ln>
            <a:effectLst/>
          </p:spPr>
          <p:txBody>
            <a:bodyPr wrap="none" rtlCol="0">
              <a:spAutoFit/>
            </a:bodyPr>
            <a:lstStyle/>
            <a:p>
              <a:pPr algn="ctr"/>
              <a:r>
                <a:rPr lang="en-US" sz="500" b="1" dirty="0">
                  <a:solidFill>
                    <a:schemeClr val="tx2"/>
                  </a:solidFill>
                  <a:latin typeface="Verdana" panose="020B0604030504040204" pitchFamily="34" charset="0"/>
                  <a:ea typeface="Verdana" panose="020B0604030504040204" pitchFamily="34" charset="0"/>
                  <a:cs typeface="Tahoma" pitchFamily="34" charset="0"/>
                </a:rPr>
                <a:t>Implementation</a:t>
              </a:r>
            </a:p>
          </p:txBody>
        </p:sp>
        <p:sp>
          <p:nvSpPr>
            <p:cNvPr id="15" name="TextBox 14">
              <a:extLst>
                <a:ext uri="{FF2B5EF4-FFF2-40B4-BE49-F238E27FC236}">
                  <a16:creationId xmlns:a16="http://schemas.microsoft.com/office/drawing/2014/main" id="{7E7B8F13-4A04-45FC-4D61-58E2F8CC8BE0}"/>
                </a:ext>
              </a:extLst>
            </p:cNvPr>
            <p:cNvSpPr txBox="1"/>
            <p:nvPr/>
          </p:nvSpPr>
          <p:spPr bwMode="auto">
            <a:xfrm>
              <a:off x="7611230" y="3126777"/>
              <a:ext cx="764953" cy="169277"/>
            </a:xfrm>
            <a:prstGeom prst="rect">
              <a:avLst/>
            </a:prstGeom>
            <a:noFill/>
            <a:ln w="3175" algn="ctr">
              <a:noFill/>
              <a:miter lim="800000"/>
              <a:headEnd/>
              <a:tailEnd/>
            </a:ln>
            <a:effectLst/>
          </p:spPr>
          <p:txBody>
            <a:bodyPr wrap="none" rtlCol="0">
              <a:spAutoFit/>
            </a:bodyPr>
            <a:lstStyle/>
            <a:p>
              <a:pPr algn="ctr"/>
              <a:r>
                <a:rPr lang="en-US" sz="500" b="1" dirty="0">
                  <a:solidFill>
                    <a:schemeClr val="tx2"/>
                  </a:solidFill>
                  <a:latin typeface="Verdana" panose="020B0604030504040204" pitchFamily="34" charset="0"/>
                  <a:ea typeface="Verdana" panose="020B0604030504040204" pitchFamily="34" charset="0"/>
                  <a:cs typeface="Tahoma" pitchFamily="34" charset="0"/>
                </a:rPr>
                <a:t>Implementation</a:t>
              </a:r>
            </a:p>
          </p:txBody>
        </p:sp>
        <p:sp>
          <p:nvSpPr>
            <p:cNvPr id="16" name="TextBox 15">
              <a:extLst>
                <a:ext uri="{FF2B5EF4-FFF2-40B4-BE49-F238E27FC236}">
                  <a16:creationId xmlns:a16="http://schemas.microsoft.com/office/drawing/2014/main" id="{350F61E2-C0E2-7DFC-8395-DF254566C5D7}"/>
                </a:ext>
              </a:extLst>
            </p:cNvPr>
            <p:cNvSpPr txBox="1"/>
            <p:nvPr/>
          </p:nvSpPr>
          <p:spPr bwMode="auto">
            <a:xfrm>
              <a:off x="7197781" y="3286210"/>
              <a:ext cx="764953" cy="169277"/>
            </a:xfrm>
            <a:prstGeom prst="rect">
              <a:avLst/>
            </a:prstGeom>
            <a:noFill/>
            <a:ln w="3175" algn="ctr">
              <a:noFill/>
              <a:miter lim="800000"/>
              <a:headEnd/>
              <a:tailEnd/>
            </a:ln>
            <a:effectLst/>
          </p:spPr>
          <p:txBody>
            <a:bodyPr wrap="none" rtlCol="0">
              <a:spAutoFit/>
            </a:bodyPr>
            <a:lstStyle/>
            <a:p>
              <a:pPr algn="ctr"/>
              <a:r>
                <a:rPr lang="en-US" sz="500" b="1" dirty="0">
                  <a:solidFill>
                    <a:schemeClr val="tx2"/>
                  </a:solidFill>
                  <a:latin typeface="Verdana" panose="020B0604030504040204" pitchFamily="34" charset="0"/>
                  <a:ea typeface="Verdana" panose="020B0604030504040204" pitchFamily="34" charset="0"/>
                  <a:cs typeface="Tahoma" pitchFamily="34" charset="0"/>
                </a:rPr>
                <a:t>Implementation</a:t>
              </a:r>
            </a:p>
          </p:txBody>
        </p:sp>
        <p:sp>
          <p:nvSpPr>
            <p:cNvPr id="17" name="TextBox 16">
              <a:extLst>
                <a:ext uri="{FF2B5EF4-FFF2-40B4-BE49-F238E27FC236}">
                  <a16:creationId xmlns:a16="http://schemas.microsoft.com/office/drawing/2014/main" id="{779DE4C3-8BD1-BD81-ACAA-212EE33D9101}"/>
                </a:ext>
              </a:extLst>
            </p:cNvPr>
            <p:cNvSpPr txBox="1"/>
            <p:nvPr/>
          </p:nvSpPr>
          <p:spPr bwMode="auto">
            <a:xfrm>
              <a:off x="8024679" y="2969649"/>
              <a:ext cx="764953" cy="169277"/>
            </a:xfrm>
            <a:prstGeom prst="rect">
              <a:avLst/>
            </a:prstGeom>
            <a:noFill/>
            <a:ln w="3175" algn="ctr">
              <a:noFill/>
              <a:miter lim="800000"/>
              <a:headEnd/>
              <a:tailEnd/>
            </a:ln>
            <a:effectLst/>
          </p:spPr>
          <p:txBody>
            <a:bodyPr wrap="none" rtlCol="0">
              <a:spAutoFit/>
            </a:bodyPr>
            <a:lstStyle/>
            <a:p>
              <a:pPr algn="ctr"/>
              <a:r>
                <a:rPr lang="en-US" sz="500" b="1" dirty="0">
                  <a:solidFill>
                    <a:schemeClr val="tx2"/>
                  </a:solidFill>
                  <a:latin typeface="Verdana" panose="020B0604030504040204" pitchFamily="34" charset="0"/>
                  <a:ea typeface="Verdana" panose="020B0604030504040204" pitchFamily="34" charset="0"/>
                  <a:cs typeface="Tahoma" pitchFamily="34" charset="0"/>
                </a:rPr>
                <a:t>Implementation</a:t>
              </a:r>
            </a:p>
          </p:txBody>
        </p:sp>
        <p:cxnSp>
          <p:nvCxnSpPr>
            <p:cNvPr id="18" name="Straight Arrow Connector 17">
              <a:extLst>
                <a:ext uri="{FF2B5EF4-FFF2-40B4-BE49-F238E27FC236}">
                  <a16:creationId xmlns:a16="http://schemas.microsoft.com/office/drawing/2014/main" id="{943F25BA-0F32-F7EA-C354-DE11D8721C49}"/>
                </a:ext>
              </a:extLst>
            </p:cNvPr>
            <p:cNvCxnSpPr>
              <a:cxnSpLocks/>
              <a:stCxn id="12" idx="2"/>
              <a:endCxn id="13" idx="0"/>
            </p:cNvCxnSpPr>
            <p:nvPr/>
          </p:nvCxnSpPr>
          <p:spPr bwMode="auto">
            <a:xfrm flipH="1">
              <a:off x="6753362" y="2640714"/>
              <a:ext cx="827775" cy="328935"/>
            </a:xfrm>
            <a:prstGeom prst="straightConnector1">
              <a:avLst/>
            </a:prstGeom>
            <a:solidFill>
              <a:srgbClr val="E66714"/>
            </a:solidFill>
            <a:ln w="3175" cap="flat" cmpd="sng" algn="ctr">
              <a:solidFill>
                <a:schemeClr val="tx1"/>
              </a:solidFill>
              <a:prstDash val="solid"/>
              <a:round/>
              <a:headEnd type="none" w="med" len="med"/>
              <a:tailEnd type="triangle"/>
            </a:ln>
            <a:effectLst/>
          </p:spPr>
        </p:cxnSp>
        <p:cxnSp>
          <p:nvCxnSpPr>
            <p:cNvPr id="19" name="Straight Arrow Connector 18">
              <a:extLst>
                <a:ext uri="{FF2B5EF4-FFF2-40B4-BE49-F238E27FC236}">
                  <a16:creationId xmlns:a16="http://schemas.microsoft.com/office/drawing/2014/main" id="{08BA9A6D-F5BA-BB22-5792-DFCB2305B861}"/>
                </a:ext>
              </a:extLst>
            </p:cNvPr>
            <p:cNvCxnSpPr>
              <a:cxnSpLocks/>
              <a:stCxn id="12" idx="2"/>
              <a:endCxn id="17" idx="0"/>
            </p:cNvCxnSpPr>
            <p:nvPr/>
          </p:nvCxnSpPr>
          <p:spPr bwMode="auto">
            <a:xfrm>
              <a:off x="7581137" y="2640714"/>
              <a:ext cx="826019" cy="328935"/>
            </a:xfrm>
            <a:prstGeom prst="straightConnector1">
              <a:avLst/>
            </a:prstGeom>
            <a:solidFill>
              <a:srgbClr val="E66714"/>
            </a:solidFill>
            <a:ln w="3175" cap="flat" cmpd="sng" algn="ctr">
              <a:solidFill>
                <a:schemeClr val="tx1"/>
              </a:solidFill>
              <a:prstDash val="solid"/>
              <a:round/>
              <a:headEnd type="none" w="med" len="med"/>
              <a:tailEnd type="triangle"/>
            </a:ln>
            <a:effectLst/>
          </p:spPr>
        </p:cxnSp>
        <p:cxnSp>
          <p:nvCxnSpPr>
            <p:cNvPr id="20" name="Straight Arrow Connector 19">
              <a:extLst>
                <a:ext uri="{FF2B5EF4-FFF2-40B4-BE49-F238E27FC236}">
                  <a16:creationId xmlns:a16="http://schemas.microsoft.com/office/drawing/2014/main" id="{6CD9C233-8EBC-5FB3-9CF2-94F178EEC912}"/>
                </a:ext>
              </a:extLst>
            </p:cNvPr>
            <p:cNvCxnSpPr>
              <a:cxnSpLocks/>
              <a:stCxn id="12" idx="2"/>
              <a:endCxn id="14" idx="0"/>
            </p:cNvCxnSpPr>
            <p:nvPr/>
          </p:nvCxnSpPr>
          <p:spPr bwMode="auto">
            <a:xfrm flipH="1">
              <a:off x="7166810" y="2640714"/>
              <a:ext cx="414327" cy="486063"/>
            </a:xfrm>
            <a:prstGeom prst="straightConnector1">
              <a:avLst/>
            </a:prstGeom>
            <a:solidFill>
              <a:srgbClr val="E66714"/>
            </a:solidFill>
            <a:ln w="3175" cap="flat" cmpd="sng" algn="ctr">
              <a:solidFill>
                <a:schemeClr val="tx1"/>
              </a:solidFill>
              <a:prstDash val="solid"/>
              <a:round/>
              <a:headEnd type="none" w="med" len="med"/>
              <a:tailEnd type="triangle"/>
            </a:ln>
            <a:effectLst/>
          </p:spPr>
        </p:cxnSp>
        <p:cxnSp>
          <p:nvCxnSpPr>
            <p:cNvPr id="21" name="Straight Arrow Connector 20">
              <a:extLst>
                <a:ext uri="{FF2B5EF4-FFF2-40B4-BE49-F238E27FC236}">
                  <a16:creationId xmlns:a16="http://schemas.microsoft.com/office/drawing/2014/main" id="{E8696627-3F32-C65F-6E29-6D1213FFE191}"/>
                </a:ext>
              </a:extLst>
            </p:cNvPr>
            <p:cNvCxnSpPr>
              <a:cxnSpLocks/>
              <a:stCxn id="12" idx="2"/>
              <a:endCxn id="15" idx="0"/>
            </p:cNvCxnSpPr>
            <p:nvPr/>
          </p:nvCxnSpPr>
          <p:spPr bwMode="auto">
            <a:xfrm>
              <a:off x="7581137" y="2640714"/>
              <a:ext cx="412570" cy="486063"/>
            </a:xfrm>
            <a:prstGeom prst="straightConnector1">
              <a:avLst/>
            </a:prstGeom>
            <a:solidFill>
              <a:srgbClr val="E66714"/>
            </a:solidFill>
            <a:ln w="3175" cap="flat" cmpd="sng" algn="ctr">
              <a:solidFill>
                <a:schemeClr val="tx1"/>
              </a:solidFill>
              <a:prstDash val="solid"/>
              <a:round/>
              <a:headEnd type="none" w="med" len="med"/>
              <a:tailEnd type="triangle"/>
            </a:ln>
            <a:effectLst/>
          </p:spPr>
        </p:cxnSp>
        <p:cxnSp>
          <p:nvCxnSpPr>
            <p:cNvPr id="22" name="Straight Arrow Connector 21">
              <a:extLst>
                <a:ext uri="{FF2B5EF4-FFF2-40B4-BE49-F238E27FC236}">
                  <a16:creationId xmlns:a16="http://schemas.microsoft.com/office/drawing/2014/main" id="{619F32DF-8D29-28AD-93D5-55C49BBCDBAC}"/>
                </a:ext>
              </a:extLst>
            </p:cNvPr>
            <p:cNvCxnSpPr>
              <a:cxnSpLocks/>
              <a:stCxn id="12" idx="2"/>
              <a:endCxn id="16" idx="0"/>
            </p:cNvCxnSpPr>
            <p:nvPr/>
          </p:nvCxnSpPr>
          <p:spPr bwMode="auto">
            <a:xfrm flipH="1">
              <a:off x="7580258" y="2640714"/>
              <a:ext cx="879" cy="645496"/>
            </a:xfrm>
            <a:prstGeom prst="straightConnector1">
              <a:avLst/>
            </a:prstGeom>
            <a:solidFill>
              <a:srgbClr val="E66714"/>
            </a:solidFill>
            <a:ln w="3175" cap="flat" cmpd="sng" algn="ctr">
              <a:solidFill>
                <a:schemeClr val="tx1"/>
              </a:solidFill>
              <a:prstDash val="solid"/>
              <a:round/>
              <a:headEnd type="none" w="med" len="med"/>
              <a:tailEnd type="triangle"/>
            </a:ln>
            <a:effectLst/>
          </p:spPr>
        </p:cxnSp>
      </p:grpSp>
      <p:sp>
        <p:nvSpPr>
          <p:cNvPr id="24" name="TextBox 23">
            <a:extLst>
              <a:ext uri="{FF2B5EF4-FFF2-40B4-BE49-F238E27FC236}">
                <a16:creationId xmlns:a16="http://schemas.microsoft.com/office/drawing/2014/main" id="{CB1BA0E6-1492-6C46-19F4-1737327BC1BD}"/>
              </a:ext>
            </a:extLst>
          </p:cNvPr>
          <p:cNvSpPr txBox="1"/>
          <p:nvPr/>
        </p:nvSpPr>
        <p:spPr bwMode="auto">
          <a:xfrm>
            <a:off x="6251864" y="1592613"/>
            <a:ext cx="2594844" cy="507831"/>
          </a:xfrm>
          <a:prstGeom prst="rect">
            <a:avLst/>
          </a:prstGeom>
          <a:noFill/>
          <a:ln w="3175" algn="ctr">
            <a:noFill/>
            <a:miter lim="800000"/>
            <a:headEnd/>
            <a:tailEnd/>
          </a:ln>
          <a:effectLst/>
        </p:spPr>
        <p:txBody>
          <a:bodyPr wrap="square" rtlCol="0">
            <a:spAutoFit/>
          </a:bodyPr>
          <a:lstStyle/>
          <a:p>
            <a:pPr algn="ctr"/>
            <a:r>
              <a:rPr lang="en-US" sz="900" b="1" dirty="0">
                <a:solidFill>
                  <a:srgbClr val="00B0F0"/>
                </a:solidFill>
                <a:latin typeface="Verdana" panose="020B0604030504040204" pitchFamily="34" charset="0"/>
                <a:ea typeface="Verdana" panose="020B0604030504040204" pitchFamily="34" charset="0"/>
                <a:cs typeface="Tahoma" pitchFamily="34" charset="0"/>
              </a:rPr>
              <a:t>Standards enable pervasive deployment of proven technologies to build market opportunities for all</a:t>
            </a:r>
          </a:p>
        </p:txBody>
      </p:sp>
      <p:grpSp>
        <p:nvGrpSpPr>
          <p:cNvPr id="30" name="Group 29">
            <a:extLst>
              <a:ext uri="{FF2B5EF4-FFF2-40B4-BE49-F238E27FC236}">
                <a16:creationId xmlns:a16="http://schemas.microsoft.com/office/drawing/2014/main" id="{26AE8DEE-0F1C-3320-FAF1-183DC50505A6}"/>
              </a:ext>
            </a:extLst>
          </p:cNvPr>
          <p:cNvGrpSpPr/>
          <p:nvPr/>
        </p:nvGrpSpPr>
        <p:grpSpPr>
          <a:xfrm>
            <a:off x="1685712" y="3800370"/>
            <a:ext cx="6207025" cy="648162"/>
            <a:chOff x="2200130" y="4058446"/>
            <a:chExt cx="6207025" cy="648162"/>
          </a:xfrm>
        </p:grpSpPr>
        <p:sp>
          <p:nvSpPr>
            <p:cNvPr id="9" name="TextBox 8">
              <a:extLst>
                <a:ext uri="{FF2B5EF4-FFF2-40B4-BE49-F238E27FC236}">
                  <a16:creationId xmlns:a16="http://schemas.microsoft.com/office/drawing/2014/main" id="{15EDD501-1E0A-0197-F12E-DE11D772DF47}"/>
                </a:ext>
              </a:extLst>
            </p:cNvPr>
            <p:cNvSpPr txBox="1"/>
            <p:nvPr/>
          </p:nvSpPr>
          <p:spPr bwMode="auto">
            <a:xfrm>
              <a:off x="2202195" y="4071624"/>
              <a:ext cx="4168690" cy="592470"/>
            </a:xfrm>
            <a:prstGeom prst="rect">
              <a:avLst/>
            </a:prstGeom>
            <a:noFill/>
            <a:ln w="3175" algn="ctr">
              <a:noFill/>
              <a:miter lim="800000"/>
              <a:headEnd/>
              <a:tailEnd/>
            </a:ln>
            <a:effectLst/>
          </p:spPr>
          <p:txBody>
            <a:bodyPr wrap="square" rtlCol="0">
              <a:spAutoFit/>
            </a:bodyPr>
            <a:lstStyle/>
            <a:p>
              <a:pPr algn="ctr">
                <a:spcAft>
                  <a:spcPts val="300"/>
                </a:spcAft>
              </a:pPr>
              <a:r>
                <a:rPr lang="en-US" sz="1200" b="1" dirty="0">
                  <a:solidFill>
                    <a:srgbClr val="00B1DA"/>
                  </a:solidFill>
                  <a:latin typeface="Verdana" panose="020B0604030504040204" pitchFamily="34" charset="0"/>
                  <a:ea typeface="Verdana" panose="020B0604030504040204" pitchFamily="34" charset="0"/>
                  <a:cs typeface="Tahoma" pitchFamily="34" charset="0"/>
                </a:rPr>
                <a:t>Metaverse Standards Forum Mission</a:t>
              </a:r>
            </a:p>
            <a:p>
              <a:pPr algn="ctr">
                <a:spcAft>
                  <a:spcPts val="300"/>
                </a:spcAft>
              </a:pPr>
              <a:r>
                <a:rPr lang="en-US" sz="900" b="1" dirty="0">
                  <a:solidFill>
                    <a:srgbClr val="00B1DA"/>
                  </a:solidFill>
                  <a:latin typeface="Verdana" panose="020B0604030504040204" pitchFamily="34" charset="0"/>
                  <a:ea typeface="Verdana" panose="020B0604030504040204" pitchFamily="34" charset="0"/>
                  <a:cs typeface="Tahoma" pitchFamily="34" charset="0"/>
                </a:rPr>
                <a:t>Identify TODAY’S interoperability pain points and coordinate pragmatic action to help solve them through standardization</a:t>
              </a:r>
            </a:p>
          </p:txBody>
        </p:sp>
        <p:pic>
          <p:nvPicPr>
            <p:cNvPr id="10" name="Picture 9" descr="Shape&#10;&#10;Description automatically generated with medium confidence">
              <a:extLst>
                <a:ext uri="{FF2B5EF4-FFF2-40B4-BE49-F238E27FC236}">
                  <a16:creationId xmlns:a16="http://schemas.microsoft.com/office/drawing/2014/main" id="{FC6C5B15-43E5-87A0-B901-A10AC1242D9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69763" y="4071624"/>
              <a:ext cx="2132892" cy="592470"/>
            </a:xfrm>
            <a:prstGeom prst="rect">
              <a:avLst/>
            </a:prstGeom>
          </p:spPr>
        </p:pic>
        <p:sp>
          <p:nvSpPr>
            <p:cNvPr id="29" name="Rectangle 28">
              <a:extLst>
                <a:ext uri="{FF2B5EF4-FFF2-40B4-BE49-F238E27FC236}">
                  <a16:creationId xmlns:a16="http://schemas.microsoft.com/office/drawing/2014/main" id="{E1E04D6B-435B-AB43-5498-C77C557C34F3}"/>
                </a:ext>
              </a:extLst>
            </p:cNvPr>
            <p:cNvSpPr/>
            <p:nvPr/>
          </p:nvSpPr>
          <p:spPr>
            <a:xfrm>
              <a:off x="2200130" y="4058446"/>
              <a:ext cx="6207025" cy="648162"/>
            </a:xfrm>
            <a:prstGeom prst="rect">
              <a:avLst/>
            </a:prstGeom>
            <a:noFill/>
            <a:ln w="9525">
              <a:solidFill>
                <a:srgbClr val="00B1D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0519387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EA3701-3737-67E9-293D-B1E1A1C035CA}"/>
              </a:ext>
            </a:extLst>
          </p:cNvPr>
          <p:cNvSpPr>
            <a:spLocks noGrp="1"/>
          </p:cNvSpPr>
          <p:nvPr>
            <p:ph type="title"/>
          </p:nvPr>
        </p:nvSpPr>
        <p:spPr/>
        <p:txBody>
          <a:bodyPr/>
          <a:lstStyle/>
          <a:p>
            <a:r>
              <a:rPr lang="en-GB" dirty="0"/>
              <a:t>Metaverse Standards Forum</a:t>
            </a:r>
          </a:p>
        </p:txBody>
      </p:sp>
      <p:sp>
        <p:nvSpPr>
          <p:cNvPr id="3" name="Content Placeholder 2">
            <a:extLst>
              <a:ext uri="{FF2B5EF4-FFF2-40B4-BE49-F238E27FC236}">
                <a16:creationId xmlns:a16="http://schemas.microsoft.com/office/drawing/2014/main" id="{AA6A115A-A4CD-52E1-B9D7-C197B2265556}"/>
              </a:ext>
            </a:extLst>
          </p:cNvPr>
          <p:cNvSpPr>
            <a:spLocks noGrp="1"/>
          </p:cNvSpPr>
          <p:nvPr>
            <p:ph idx="1"/>
          </p:nvPr>
        </p:nvSpPr>
        <p:spPr/>
        <p:txBody>
          <a:bodyPr/>
          <a:lstStyle/>
          <a:p>
            <a:r>
              <a:rPr lang="en-GB" dirty="0"/>
              <a:t>Industry-wide forum to coordinate and encourage metaverse interoperability</a:t>
            </a:r>
          </a:p>
          <a:p>
            <a:r>
              <a:rPr lang="en-GB" dirty="0"/>
              <a:t>Open to all, no participation fee, no NDA, no IP framework</a:t>
            </a:r>
          </a:p>
          <a:p>
            <a:r>
              <a:rPr lang="en-GB" dirty="0"/>
              <a:t>Coordinated cooperation between industry and Standards Developing Organizations (SDOs)</a:t>
            </a:r>
          </a:p>
          <a:p>
            <a:endParaRPr lang="en-GB" dirty="0"/>
          </a:p>
        </p:txBody>
      </p:sp>
      <p:sp>
        <p:nvSpPr>
          <p:cNvPr id="53" name="Google Shape;199;p28">
            <a:extLst>
              <a:ext uri="{FF2B5EF4-FFF2-40B4-BE49-F238E27FC236}">
                <a16:creationId xmlns:a16="http://schemas.microsoft.com/office/drawing/2014/main" id="{444DFAB1-9C52-4AEB-B10B-D11D094CCE76}"/>
              </a:ext>
            </a:extLst>
          </p:cNvPr>
          <p:cNvSpPr txBox="1"/>
          <p:nvPr/>
        </p:nvSpPr>
        <p:spPr>
          <a:xfrm>
            <a:off x="7006870" y="2253641"/>
            <a:ext cx="1076621" cy="571921"/>
          </a:xfrm>
          <a:prstGeom prst="rect">
            <a:avLst/>
          </a:prstGeom>
          <a:solidFill>
            <a:srgbClr val="FFEFEF"/>
          </a:solidFill>
          <a:ln w="9525" cap="flat" cmpd="sng">
            <a:solidFill>
              <a:schemeClr val="dk1"/>
            </a:solidFill>
            <a:prstDash val="solid"/>
            <a:miter lim="800000"/>
            <a:headEnd type="none" w="sm" len="sm"/>
            <a:tailEnd type="none" w="sm" len="sm"/>
          </a:ln>
        </p:spPr>
        <p:txBody>
          <a:bodyPr spcFirstLastPara="1" wrap="square" lIns="68569" tIns="34275" rIns="68569" bIns="34275" anchor="t" anchorCtr="0">
            <a:spAutoFit/>
          </a:bodyPr>
          <a:lstStyle/>
          <a:p>
            <a:pPr algn="ctr">
              <a:lnSpc>
                <a:spcPct val="99000"/>
              </a:lnSpc>
            </a:pPr>
            <a:endParaRPr lang="en" sz="825" dirty="0">
              <a:solidFill>
                <a:srgbClr val="FFEFEF"/>
              </a:solidFill>
              <a:latin typeface="Verdana" panose="020B0604030504040204" pitchFamily="34" charset="0"/>
              <a:ea typeface="Verdana" panose="020B0604030504040204" pitchFamily="34" charset="0"/>
              <a:cs typeface="Tahoma" panose="020B0604030504040204" pitchFamily="34" charset="0"/>
              <a:sym typeface="Trebuchet MS"/>
            </a:endParaRPr>
          </a:p>
          <a:p>
            <a:pPr algn="ctr">
              <a:lnSpc>
                <a:spcPct val="99000"/>
              </a:lnSpc>
            </a:pPr>
            <a:r>
              <a:rPr lang="en" sz="825" b="1" dirty="0">
                <a:solidFill>
                  <a:srgbClr val="FFEFEF"/>
                </a:solidFill>
                <a:latin typeface="Verdana" panose="020B0604030504040204" pitchFamily="34" charset="0"/>
                <a:ea typeface="Verdana" panose="020B0604030504040204" pitchFamily="34" charset="0"/>
                <a:cs typeface="Tahoma" panose="020B0604030504040204" pitchFamily="34" charset="0"/>
                <a:sym typeface="Trebuchet MS"/>
              </a:rPr>
              <a:t>Standards</a:t>
            </a:r>
            <a:endParaRPr sz="825" b="1" dirty="0">
              <a:solidFill>
                <a:srgbClr val="FFEFEF"/>
              </a:solidFill>
              <a:latin typeface="Verdana" panose="020B0604030504040204" pitchFamily="34" charset="0"/>
              <a:ea typeface="Verdana" panose="020B0604030504040204" pitchFamily="34" charset="0"/>
              <a:cs typeface="Tahoma" panose="020B0604030504040204" pitchFamily="34" charset="0"/>
            </a:endParaRPr>
          </a:p>
          <a:p>
            <a:pPr algn="ctr">
              <a:lnSpc>
                <a:spcPct val="99000"/>
              </a:lnSpc>
            </a:pPr>
            <a:r>
              <a:rPr lang="en" sz="825" b="1" dirty="0">
                <a:solidFill>
                  <a:srgbClr val="FFEFEF"/>
                </a:solidFill>
                <a:latin typeface="Verdana" panose="020B0604030504040204" pitchFamily="34" charset="0"/>
                <a:ea typeface="Verdana" panose="020B0604030504040204" pitchFamily="34" charset="0"/>
                <a:cs typeface="Tahoma" panose="020B0604030504040204" pitchFamily="34" charset="0"/>
                <a:sym typeface="Trebuchet MS"/>
              </a:rPr>
              <a:t>Organizations</a:t>
            </a:r>
          </a:p>
          <a:p>
            <a:pPr algn="ctr">
              <a:lnSpc>
                <a:spcPct val="99000"/>
              </a:lnSpc>
            </a:pPr>
            <a:endParaRPr sz="825" dirty="0">
              <a:solidFill>
                <a:srgbClr val="FFEFEF"/>
              </a:solidFill>
              <a:latin typeface="Verdana" panose="020B0604030504040204" pitchFamily="34" charset="0"/>
              <a:ea typeface="Verdana" panose="020B0604030504040204" pitchFamily="34" charset="0"/>
              <a:cs typeface="Tahoma" panose="020B0604030504040204" pitchFamily="34" charset="0"/>
            </a:endParaRPr>
          </a:p>
        </p:txBody>
      </p:sp>
      <p:sp>
        <p:nvSpPr>
          <p:cNvPr id="52" name="Google Shape;199;p28">
            <a:extLst>
              <a:ext uri="{FF2B5EF4-FFF2-40B4-BE49-F238E27FC236}">
                <a16:creationId xmlns:a16="http://schemas.microsoft.com/office/drawing/2014/main" id="{50C0524A-7A2F-48C9-AE4C-F58C86CCCBD5}"/>
              </a:ext>
            </a:extLst>
          </p:cNvPr>
          <p:cNvSpPr txBox="1"/>
          <p:nvPr/>
        </p:nvSpPr>
        <p:spPr>
          <a:xfrm>
            <a:off x="6920103" y="2331234"/>
            <a:ext cx="1076621" cy="571921"/>
          </a:xfrm>
          <a:prstGeom prst="rect">
            <a:avLst/>
          </a:prstGeom>
          <a:solidFill>
            <a:srgbClr val="FFEFEF"/>
          </a:solidFill>
          <a:ln w="9525" cap="flat" cmpd="sng">
            <a:solidFill>
              <a:schemeClr val="dk1"/>
            </a:solidFill>
            <a:prstDash val="solid"/>
            <a:miter lim="800000"/>
            <a:headEnd type="none" w="sm" len="sm"/>
            <a:tailEnd type="none" w="sm" len="sm"/>
          </a:ln>
        </p:spPr>
        <p:txBody>
          <a:bodyPr spcFirstLastPara="1" wrap="square" lIns="68569" tIns="34275" rIns="68569" bIns="34275" anchor="t" anchorCtr="0">
            <a:spAutoFit/>
          </a:bodyPr>
          <a:lstStyle/>
          <a:p>
            <a:pPr algn="ctr">
              <a:lnSpc>
                <a:spcPct val="99000"/>
              </a:lnSpc>
            </a:pPr>
            <a:endParaRPr lang="en" sz="825" dirty="0">
              <a:solidFill>
                <a:srgbClr val="FFEFEF"/>
              </a:solidFill>
              <a:latin typeface="Verdana" panose="020B0604030504040204" pitchFamily="34" charset="0"/>
              <a:ea typeface="Verdana" panose="020B0604030504040204" pitchFamily="34" charset="0"/>
              <a:cs typeface="Tahoma" panose="020B0604030504040204" pitchFamily="34" charset="0"/>
              <a:sym typeface="Trebuchet MS"/>
            </a:endParaRPr>
          </a:p>
          <a:p>
            <a:pPr algn="ctr">
              <a:lnSpc>
                <a:spcPct val="99000"/>
              </a:lnSpc>
            </a:pPr>
            <a:r>
              <a:rPr lang="en" sz="825" b="1" dirty="0">
                <a:solidFill>
                  <a:srgbClr val="FFEFEF"/>
                </a:solidFill>
                <a:latin typeface="Verdana" panose="020B0604030504040204" pitchFamily="34" charset="0"/>
                <a:ea typeface="Verdana" panose="020B0604030504040204" pitchFamily="34" charset="0"/>
                <a:cs typeface="Tahoma" panose="020B0604030504040204" pitchFamily="34" charset="0"/>
                <a:sym typeface="Trebuchet MS"/>
              </a:rPr>
              <a:t>Standards</a:t>
            </a:r>
            <a:endParaRPr sz="825" b="1" dirty="0">
              <a:solidFill>
                <a:srgbClr val="FFEFEF"/>
              </a:solidFill>
              <a:latin typeface="Verdana" panose="020B0604030504040204" pitchFamily="34" charset="0"/>
              <a:ea typeface="Verdana" panose="020B0604030504040204" pitchFamily="34" charset="0"/>
              <a:cs typeface="Tahoma" panose="020B0604030504040204" pitchFamily="34" charset="0"/>
            </a:endParaRPr>
          </a:p>
          <a:p>
            <a:pPr algn="ctr">
              <a:lnSpc>
                <a:spcPct val="99000"/>
              </a:lnSpc>
            </a:pPr>
            <a:r>
              <a:rPr lang="en" sz="825" b="1" dirty="0">
                <a:solidFill>
                  <a:srgbClr val="FFEFEF"/>
                </a:solidFill>
                <a:latin typeface="Verdana" panose="020B0604030504040204" pitchFamily="34" charset="0"/>
                <a:ea typeface="Verdana" panose="020B0604030504040204" pitchFamily="34" charset="0"/>
                <a:cs typeface="Tahoma" panose="020B0604030504040204" pitchFamily="34" charset="0"/>
                <a:sym typeface="Trebuchet MS"/>
              </a:rPr>
              <a:t>Organizations</a:t>
            </a:r>
          </a:p>
          <a:p>
            <a:pPr algn="ctr">
              <a:lnSpc>
                <a:spcPct val="99000"/>
              </a:lnSpc>
            </a:pPr>
            <a:endParaRPr sz="825" dirty="0">
              <a:solidFill>
                <a:srgbClr val="FFEFEF"/>
              </a:solidFill>
              <a:latin typeface="Verdana" panose="020B0604030504040204" pitchFamily="34" charset="0"/>
              <a:ea typeface="Verdana" panose="020B0604030504040204" pitchFamily="34" charset="0"/>
              <a:cs typeface="Tahoma" panose="020B0604030504040204" pitchFamily="34" charset="0"/>
            </a:endParaRPr>
          </a:p>
        </p:txBody>
      </p:sp>
      <p:sp>
        <p:nvSpPr>
          <p:cNvPr id="5" name="Google Shape;198;p28">
            <a:extLst>
              <a:ext uri="{FF2B5EF4-FFF2-40B4-BE49-F238E27FC236}">
                <a16:creationId xmlns:a16="http://schemas.microsoft.com/office/drawing/2014/main" id="{56BDF182-1208-98E3-F28A-FFADA118838B}"/>
              </a:ext>
            </a:extLst>
          </p:cNvPr>
          <p:cNvSpPr txBox="1"/>
          <p:nvPr/>
        </p:nvSpPr>
        <p:spPr>
          <a:xfrm>
            <a:off x="839426" y="2254517"/>
            <a:ext cx="944829" cy="571921"/>
          </a:xfrm>
          <a:prstGeom prst="rect">
            <a:avLst/>
          </a:prstGeom>
          <a:solidFill>
            <a:srgbClr val="EFFFEF"/>
          </a:solidFill>
          <a:ln w="9525" cap="flat" cmpd="sng">
            <a:solidFill>
              <a:schemeClr val="dk1"/>
            </a:solidFill>
            <a:prstDash val="solid"/>
            <a:miter lim="800000"/>
            <a:headEnd type="none" w="sm" len="sm"/>
            <a:tailEnd type="none" w="sm" len="sm"/>
          </a:ln>
        </p:spPr>
        <p:txBody>
          <a:bodyPr spcFirstLastPara="1" wrap="square" lIns="68569" tIns="34275" rIns="68569" bIns="34275" anchor="t" anchorCtr="0">
            <a:spAutoFit/>
          </a:bodyPr>
          <a:lstStyle/>
          <a:p>
            <a:pPr algn="ctr">
              <a:lnSpc>
                <a:spcPct val="99000"/>
              </a:lnSpc>
            </a:pPr>
            <a:endParaRPr lang="en-GB" sz="825" dirty="0">
              <a:solidFill>
                <a:schemeClr val="tx1">
                  <a:lumMod val="95000"/>
                  <a:lumOff val="5000"/>
                </a:schemeClr>
              </a:solidFill>
              <a:latin typeface="Verdana" panose="020B0604030504040204" pitchFamily="34" charset="0"/>
              <a:ea typeface="Verdana" panose="020B0604030504040204" pitchFamily="34" charset="0"/>
              <a:cs typeface="Tahoma" panose="020B0604030504040204" pitchFamily="34" charset="0"/>
            </a:endParaRPr>
          </a:p>
          <a:p>
            <a:pPr algn="ctr">
              <a:lnSpc>
                <a:spcPct val="99000"/>
              </a:lnSpc>
            </a:pPr>
            <a:endParaRPr lang="en-GB" sz="825" dirty="0">
              <a:solidFill>
                <a:schemeClr val="tx1">
                  <a:lumMod val="95000"/>
                  <a:lumOff val="5000"/>
                </a:schemeClr>
              </a:solidFill>
              <a:latin typeface="Verdana" panose="020B0604030504040204" pitchFamily="34" charset="0"/>
              <a:ea typeface="Verdana" panose="020B0604030504040204" pitchFamily="34" charset="0"/>
              <a:cs typeface="Tahoma" panose="020B0604030504040204" pitchFamily="34" charset="0"/>
            </a:endParaRPr>
          </a:p>
          <a:p>
            <a:pPr algn="ctr">
              <a:lnSpc>
                <a:spcPct val="99000"/>
              </a:lnSpc>
            </a:pPr>
            <a:endParaRPr lang="en-GB" sz="825" dirty="0">
              <a:solidFill>
                <a:schemeClr val="tx1">
                  <a:lumMod val="95000"/>
                  <a:lumOff val="5000"/>
                </a:schemeClr>
              </a:solidFill>
              <a:latin typeface="Verdana" panose="020B0604030504040204" pitchFamily="34" charset="0"/>
              <a:ea typeface="Verdana" panose="020B0604030504040204" pitchFamily="34" charset="0"/>
              <a:cs typeface="Tahoma" panose="020B0604030504040204" pitchFamily="34" charset="0"/>
            </a:endParaRPr>
          </a:p>
          <a:p>
            <a:pPr algn="ctr">
              <a:lnSpc>
                <a:spcPct val="99000"/>
              </a:lnSpc>
            </a:pPr>
            <a:endParaRPr sz="825" dirty="0">
              <a:solidFill>
                <a:schemeClr val="tx1">
                  <a:lumMod val="95000"/>
                  <a:lumOff val="5000"/>
                </a:schemeClr>
              </a:solidFill>
              <a:latin typeface="Verdana" panose="020B0604030504040204" pitchFamily="34" charset="0"/>
              <a:ea typeface="Verdana" panose="020B0604030504040204" pitchFamily="34" charset="0"/>
              <a:cs typeface="Tahoma" panose="020B0604030504040204" pitchFamily="34" charset="0"/>
            </a:endParaRPr>
          </a:p>
        </p:txBody>
      </p:sp>
      <p:sp>
        <p:nvSpPr>
          <p:cNvPr id="4" name="Google Shape;197;p28">
            <a:extLst>
              <a:ext uri="{FF2B5EF4-FFF2-40B4-BE49-F238E27FC236}">
                <a16:creationId xmlns:a16="http://schemas.microsoft.com/office/drawing/2014/main" id="{C8D9642C-AD4F-C203-B815-1671D0657802}"/>
              </a:ext>
            </a:extLst>
          </p:cNvPr>
          <p:cNvSpPr txBox="1"/>
          <p:nvPr/>
        </p:nvSpPr>
        <p:spPr>
          <a:xfrm>
            <a:off x="930065" y="2333602"/>
            <a:ext cx="951072" cy="571921"/>
          </a:xfrm>
          <a:prstGeom prst="rect">
            <a:avLst/>
          </a:prstGeom>
          <a:solidFill>
            <a:srgbClr val="EFFFEF"/>
          </a:solidFill>
          <a:ln w="9525" cap="flat" cmpd="sng">
            <a:solidFill>
              <a:schemeClr val="dk1"/>
            </a:solidFill>
            <a:prstDash val="solid"/>
            <a:miter lim="800000"/>
            <a:headEnd type="none" w="sm" len="sm"/>
            <a:tailEnd type="none" w="sm" len="sm"/>
          </a:ln>
        </p:spPr>
        <p:txBody>
          <a:bodyPr spcFirstLastPara="1" wrap="square" lIns="68569" tIns="34275" rIns="68569" bIns="34275" anchor="t" anchorCtr="0">
            <a:spAutoFit/>
          </a:bodyPr>
          <a:lstStyle/>
          <a:p>
            <a:pPr algn="ctr">
              <a:lnSpc>
                <a:spcPct val="99000"/>
              </a:lnSpc>
            </a:pPr>
            <a:endParaRPr lang="en-GB" sz="825" dirty="0">
              <a:solidFill>
                <a:schemeClr val="tx1">
                  <a:lumMod val="95000"/>
                  <a:lumOff val="5000"/>
                </a:schemeClr>
              </a:solidFill>
              <a:latin typeface="Verdana" panose="020B0604030504040204" pitchFamily="34" charset="0"/>
              <a:ea typeface="Verdana" panose="020B0604030504040204" pitchFamily="34" charset="0"/>
              <a:cs typeface="Tahoma" panose="020B0604030504040204" pitchFamily="34" charset="0"/>
            </a:endParaRPr>
          </a:p>
          <a:p>
            <a:pPr algn="ctr">
              <a:lnSpc>
                <a:spcPct val="99000"/>
              </a:lnSpc>
            </a:pPr>
            <a:endParaRPr lang="en-GB" sz="825" dirty="0">
              <a:solidFill>
                <a:schemeClr val="tx1">
                  <a:lumMod val="95000"/>
                  <a:lumOff val="5000"/>
                </a:schemeClr>
              </a:solidFill>
              <a:latin typeface="Verdana" panose="020B0604030504040204" pitchFamily="34" charset="0"/>
              <a:ea typeface="Verdana" panose="020B0604030504040204" pitchFamily="34" charset="0"/>
              <a:cs typeface="Tahoma" panose="020B0604030504040204" pitchFamily="34" charset="0"/>
            </a:endParaRPr>
          </a:p>
          <a:p>
            <a:pPr algn="ctr">
              <a:lnSpc>
                <a:spcPct val="99000"/>
              </a:lnSpc>
            </a:pPr>
            <a:endParaRPr lang="en-GB" sz="825" dirty="0">
              <a:solidFill>
                <a:schemeClr val="tx1">
                  <a:lumMod val="95000"/>
                  <a:lumOff val="5000"/>
                </a:schemeClr>
              </a:solidFill>
              <a:latin typeface="Verdana" panose="020B0604030504040204" pitchFamily="34" charset="0"/>
              <a:ea typeface="Verdana" panose="020B0604030504040204" pitchFamily="34" charset="0"/>
              <a:cs typeface="Tahoma" panose="020B0604030504040204" pitchFamily="34" charset="0"/>
            </a:endParaRPr>
          </a:p>
          <a:p>
            <a:pPr algn="ctr">
              <a:lnSpc>
                <a:spcPct val="99000"/>
              </a:lnSpc>
            </a:pPr>
            <a:endParaRPr sz="825" dirty="0">
              <a:solidFill>
                <a:schemeClr val="tx1">
                  <a:lumMod val="95000"/>
                  <a:lumOff val="5000"/>
                </a:schemeClr>
              </a:solidFill>
              <a:latin typeface="Verdana" panose="020B0604030504040204" pitchFamily="34" charset="0"/>
              <a:ea typeface="Verdana" panose="020B0604030504040204" pitchFamily="34" charset="0"/>
              <a:cs typeface="Tahoma" panose="020B0604030504040204" pitchFamily="34" charset="0"/>
            </a:endParaRPr>
          </a:p>
        </p:txBody>
      </p:sp>
      <p:sp>
        <p:nvSpPr>
          <p:cNvPr id="6" name="Google Shape;199;p28">
            <a:extLst>
              <a:ext uri="{FF2B5EF4-FFF2-40B4-BE49-F238E27FC236}">
                <a16:creationId xmlns:a16="http://schemas.microsoft.com/office/drawing/2014/main" id="{E619509F-2C1F-D8A1-6BB3-54B10B169979}"/>
              </a:ext>
            </a:extLst>
          </p:cNvPr>
          <p:cNvSpPr txBox="1"/>
          <p:nvPr/>
        </p:nvSpPr>
        <p:spPr>
          <a:xfrm>
            <a:off x="1017472" y="2414004"/>
            <a:ext cx="922256" cy="617575"/>
          </a:xfrm>
          <a:prstGeom prst="rect">
            <a:avLst/>
          </a:prstGeom>
          <a:solidFill>
            <a:srgbClr val="EFFFEF"/>
          </a:solidFill>
          <a:ln w="9525" cap="flat" cmpd="sng">
            <a:solidFill>
              <a:schemeClr val="dk1"/>
            </a:solidFill>
            <a:prstDash val="solid"/>
            <a:miter lim="800000"/>
            <a:headEnd type="none" w="sm" len="sm"/>
            <a:tailEnd type="none" w="sm" len="sm"/>
          </a:ln>
        </p:spPr>
        <p:txBody>
          <a:bodyPr spcFirstLastPara="1" wrap="square" lIns="68569" tIns="34275" rIns="68569" bIns="34275" anchor="t" anchorCtr="0">
            <a:spAutoFit/>
          </a:bodyPr>
          <a:lstStyle/>
          <a:p>
            <a:pPr algn="ctr">
              <a:lnSpc>
                <a:spcPct val="99000"/>
              </a:lnSpc>
            </a:pPr>
            <a:endParaRPr lang="en" sz="900" dirty="0">
              <a:solidFill>
                <a:schemeClr val="tx1">
                  <a:lumMod val="95000"/>
                  <a:lumOff val="5000"/>
                </a:schemeClr>
              </a:solidFill>
              <a:latin typeface="Verdana" panose="020B0604030504040204" pitchFamily="34" charset="0"/>
              <a:ea typeface="Verdana" panose="020B0604030504040204" pitchFamily="34" charset="0"/>
              <a:cs typeface="Tahoma" panose="020B0604030504040204" pitchFamily="34" charset="0"/>
              <a:sym typeface="Trebuchet MS"/>
            </a:endParaRPr>
          </a:p>
          <a:p>
            <a:pPr algn="ctr">
              <a:lnSpc>
                <a:spcPct val="99000"/>
              </a:lnSpc>
            </a:pPr>
            <a:r>
              <a:rPr lang="en" sz="900" b="1" dirty="0">
                <a:solidFill>
                  <a:schemeClr val="tx1">
                    <a:lumMod val="95000"/>
                    <a:lumOff val="5000"/>
                  </a:schemeClr>
                </a:solidFill>
                <a:latin typeface="Verdana" panose="020B0604030504040204" pitchFamily="34" charset="0"/>
                <a:ea typeface="Verdana" panose="020B0604030504040204" pitchFamily="34" charset="0"/>
                <a:cs typeface="Tahoma" panose="020B0604030504040204" pitchFamily="34" charset="0"/>
                <a:sym typeface="Trebuchet MS"/>
              </a:rPr>
              <a:t>Metaverse</a:t>
            </a:r>
            <a:endParaRPr sz="900" b="1" dirty="0">
              <a:solidFill>
                <a:schemeClr val="tx1">
                  <a:lumMod val="95000"/>
                  <a:lumOff val="5000"/>
                </a:schemeClr>
              </a:solidFill>
              <a:latin typeface="Verdana" panose="020B0604030504040204" pitchFamily="34" charset="0"/>
              <a:ea typeface="Verdana" panose="020B0604030504040204" pitchFamily="34" charset="0"/>
              <a:cs typeface="Tahoma" panose="020B0604030504040204" pitchFamily="34" charset="0"/>
            </a:endParaRPr>
          </a:p>
          <a:p>
            <a:pPr algn="ctr">
              <a:lnSpc>
                <a:spcPct val="99000"/>
              </a:lnSpc>
            </a:pPr>
            <a:r>
              <a:rPr lang="en" sz="900" b="1" dirty="0">
                <a:solidFill>
                  <a:schemeClr val="tx1">
                    <a:lumMod val="95000"/>
                    <a:lumOff val="5000"/>
                  </a:schemeClr>
                </a:solidFill>
                <a:latin typeface="Verdana" panose="020B0604030504040204" pitchFamily="34" charset="0"/>
                <a:ea typeface="Verdana" panose="020B0604030504040204" pitchFamily="34" charset="0"/>
                <a:cs typeface="Tahoma" panose="020B0604030504040204" pitchFamily="34" charset="0"/>
                <a:sym typeface="Trebuchet MS"/>
              </a:rPr>
              <a:t>Companies</a:t>
            </a:r>
          </a:p>
          <a:p>
            <a:pPr algn="ctr">
              <a:lnSpc>
                <a:spcPct val="99000"/>
              </a:lnSpc>
            </a:pPr>
            <a:endParaRPr lang="en-US" sz="900" dirty="0">
              <a:solidFill>
                <a:schemeClr val="tx1">
                  <a:lumMod val="95000"/>
                  <a:lumOff val="5000"/>
                </a:schemeClr>
              </a:solidFill>
              <a:latin typeface="Verdana" panose="020B0604030504040204" pitchFamily="34" charset="0"/>
              <a:ea typeface="Verdana" panose="020B0604030504040204" pitchFamily="34" charset="0"/>
              <a:cs typeface="Tahoma" panose="020B0604030504040204" pitchFamily="34" charset="0"/>
            </a:endParaRPr>
          </a:p>
        </p:txBody>
      </p:sp>
      <p:sp>
        <p:nvSpPr>
          <p:cNvPr id="7" name="Google Shape;201;p28">
            <a:extLst>
              <a:ext uri="{FF2B5EF4-FFF2-40B4-BE49-F238E27FC236}">
                <a16:creationId xmlns:a16="http://schemas.microsoft.com/office/drawing/2014/main" id="{6C2DD170-E400-A447-2CC4-DE43F7AB2546}"/>
              </a:ext>
            </a:extLst>
          </p:cNvPr>
          <p:cNvSpPr txBox="1"/>
          <p:nvPr/>
        </p:nvSpPr>
        <p:spPr>
          <a:xfrm>
            <a:off x="1988178" y="1945316"/>
            <a:ext cx="1100302" cy="704009"/>
          </a:xfrm>
          <a:prstGeom prst="rect">
            <a:avLst/>
          </a:prstGeom>
          <a:noFill/>
          <a:ln>
            <a:noFill/>
          </a:ln>
        </p:spPr>
        <p:txBody>
          <a:bodyPr spcFirstLastPara="1" wrap="square" lIns="68569" tIns="34275" rIns="68569" bIns="34275" anchor="t" anchorCtr="0">
            <a:spAutoFit/>
          </a:bodyPr>
          <a:lstStyle/>
          <a:p>
            <a:pPr algn="ctr">
              <a:buClr>
                <a:srgbClr val="000000"/>
              </a:buClr>
              <a:buSzPts val="1100"/>
            </a:pPr>
            <a:r>
              <a:rPr lang="en" sz="825" dirty="0">
                <a:solidFill>
                  <a:schemeClr val="tx1">
                    <a:lumMod val="95000"/>
                    <a:lumOff val="5000"/>
                  </a:schemeClr>
                </a:solidFill>
                <a:latin typeface="Verdana" panose="020B0604030504040204" pitchFamily="34" charset="0"/>
                <a:ea typeface="Verdana" panose="020B0604030504040204" pitchFamily="34" charset="0"/>
                <a:cs typeface="Tahoma" panose="020B0604030504040204" pitchFamily="34" charset="0"/>
                <a:sym typeface="Trebuchet MS"/>
              </a:rPr>
              <a:t>Requirements</a:t>
            </a:r>
          </a:p>
          <a:p>
            <a:pPr algn="ctr">
              <a:buClr>
                <a:srgbClr val="000000"/>
              </a:buClr>
              <a:buSzPts val="1100"/>
            </a:pPr>
            <a:r>
              <a:rPr lang="en" sz="825" dirty="0">
                <a:solidFill>
                  <a:schemeClr val="tx1">
                    <a:lumMod val="95000"/>
                    <a:lumOff val="5000"/>
                  </a:schemeClr>
                </a:solidFill>
                <a:latin typeface="Verdana" panose="020B0604030504040204" pitchFamily="34" charset="0"/>
                <a:ea typeface="Verdana" panose="020B0604030504040204" pitchFamily="34" charset="0"/>
                <a:cs typeface="Tahoma" panose="020B0604030504040204" pitchFamily="34" charset="0"/>
                <a:sym typeface="Trebuchet MS"/>
              </a:rPr>
              <a:t>Resources</a:t>
            </a:r>
          </a:p>
          <a:p>
            <a:pPr algn="ctr">
              <a:buClr>
                <a:srgbClr val="000000"/>
              </a:buClr>
              <a:buSzPts val="1100"/>
            </a:pPr>
            <a:r>
              <a:rPr lang="en" sz="825" dirty="0">
                <a:solidFill>
                  <a:schemeClr val="tx1">
                    <a:lumMod val="95000"/>
                    <a:lumOff val="5000"/>
                  </a:schemeClr>
                </a:solidFill>
                <a:latin typeface="Verdana" panose="020B0604030504040204" pitchFamily="34" charset="0"/>
                <a:ea typeface="Verdana" panose="020B0604030504040204" pitchFamily="34" charset="0"/>
                <a:cs typeface="Tahoma" panose="020B0604030504040204" pitchFamily="34" charset="0"/>
                <a:sym typeface="Trebuchet MS"/>
              </a:rPr>
              <a:t>Expertise</a:t>
            </a:r>
            <a:endParaRPr sz="825" dirty="0">
              <a:solidFill>
                <a:schemeClr val="tx1">
                  <a:lumMod val="95000"/>
                  <a:lumOff val="5000"/>
                </a:schemeClr>
              </a:solidFill>
              <a:latin typeface="Verdana" panose="020B0604030504040204" pitchFamily="34" charset="0"/>
              <a:ea typeface="Verdana" panose="020B0604030504040204" pitchFamily="34" charset="0"/>
              <a:cs typeface="Tahoma" panose="020B0604030504040204" pitchFamily="34" charset="0"/>
            </a:endParaRPr>
          </a:p>
          <a:p>
            <a:pPr algn="ctr">
              <a:buClr>
                <a:srgbClr val="000000"/>
              </a:buClr>
              <a:buSzPts val="1100"/>
            </a:pPr>
            <a:r>
              <a:rPr lang="en" sz="825" dirty="0">
                <a:solidFill>
                  <a:schemeClr val="tx1">
                    <a:lumMod val="95000"/>
                    <a:lumOff val="5000"/>
                  </a:schemeClr>
                </a:solidFill>
                <a:latin typeface="Verdana" panose="020B0604030504040204" pitchFamily="34" charset="0"/>
                <a:ea typeface="Verdana" panose="020B0604030504040204" pitchFamily="34" charset="0"/>
                <a:cs typeface="Tahoma" panose="020B0604030504040204" pitchFamily="34" charset="0"/>
                <a:sym typeface="Trebuchet MS"/>
              </a:rPr>
              <a:t>Use cases</a:t>
            </a:r>
            <a:endParaRPr sz="825" dirty="0">
              <a:solidFill>
                <a:schemeClr val="tx1">
                  <a:lumMod val="95000"/>
                  <a:lumOff val="5000"/>
                </a:schemeClr>
              </a:solidFill>
              <a:latin typeface="Verdana" panose="020B0604030504040204" pitchFamily="34" charset="0"/>
              <a:ea typeface="Verdana" panose="020B0604030504040204" pitchFamily="34" charset="0"/>
              <a:cs typeface="Tahoma" panose="020B0604030504040204" pitchFamily="34" charset="0"/>
            </a:endParaRPr>
          </a:p>
          <a:p>
            <a:pPr algn="ctr">
              <a:buClr>
                <a:srgbClr val="000000"/>
              </a:buClr>
              <a:buSzPts val="1100"/>
            </a:pPr>
            <a:r>
              <a:rPr lang="en" sz="825" dirty="0">
                <a:solidFill>
                  <a:schemeClr val="tx1">
                    <a:lumMod val="95000"/>
                    <a:lumOff val="5000"/>
                  </a:schemeClr>
                </a:solidFill>
                <a:latin typeface="Verdana" panose="020B0604030504040204" pitchFamily="34" charset="0"/>
                <a:ea typeface="Verdana" panose="020B0604030504040204" pitchFamily="34" charset="0"/>
                <a:cs typeface="Tahoma" panose="020B0604030504040204" pitchFamily="34" charset="0"/>
                <a:sym typeface="Trebuchet MS"/>
              </a:rPr>
              <a:t>Project funding</a:t>
            </a:r>
            <a:endParaRPr sz="825" dirty="0">
              <a:solidFill>
                <a:schemeClr val="tx1">
                  <a:lumMod val="95000"/>
                  <a:lumOff val="5000"/>
                </a:schemeClr>
              </a:solidFill>
              <a:latin typeface="Verdana" panose="020B0604030504040204" pitchFamily="34" charset="0"/>
              <a:ea typeface="Verdana" panose="020B0604030504040204" pitchFamily="34" charset="0"/>
              <a:cs typeface="Tahoma" panose="020B0604030504040204" pitchFamily="34" charset="0"/>
              <a:sym typeface="Trebuchet MS"/>
            </a:endParaRPr>
          </a:p>
        </p:txBody>
      </p:sp>
      <p:sp>
        <p:nvSpPr>
          <p:cNvPr id="8" name="Google Shape;202;p28">
            <a:extLst>
              <a:ext uri="{FF2B5EF4-FFF2-40B4-BE49-F238E27FC236}">
                <a16:creationId xmlns:a16="http://schemas.microsoft.com/office/drawing/2014/main" id="{C649578B-A1AC-18B5-249C-99F173803BFC}"/>
              </a:ext>
            </a:extLst>
          </p:cNvPr>
          <p:cNvSpPr txBox="1"/>
          <p:nvPr/>
        </p:nvSpPr>
        <p:spPr>
          <a:xfrm>
            <a:off x="1401001" y="4058496"/>
            <a:ext cx="952129" cy="484718"/>
          </a:xfrm>
          <a:prstGeom prst="rect">
            <a:avLst/>
          </a:prstGeom>
          <a:solidFill>
            <a:srgbClr val="F1FCFD"/>
          </a:solidFill>
          <a:ln w="9525" cap="flat" cmpd="sng">
            <a:solidFill>
              <a:srgbClr val="0095C7"/>
            </a:solidFill>
            <a:prstDash val="solid"/>
            <a:round/>
            <a:headEnd type="none" w="sm" len="sm"/>
            <a:tailEnd type="none" w="sm" len="sm"/>
          </a:ln>
        </p:spPr>
        <p:txBody>
          <a:bodyPr spcFirstLastPara="1" wrap="square" lIns="68569" tIns="34275" rIns="68569" bIns="34275" anchor="t" anchorCtr="0">
            <a:spAutoFit/>
          </a:bodyPr>
          <a:lstStyle/>
          <a:p>
            <a:pPr algn="ctr">
              <a:buClr>
                <a:srgbClr val="000000"/>
              </a:buClr>
              <a:buSzPts val="1100"/>
            </a:pPr>
            <a:r>
              <a:rPr lang="en" sz="900" dirty="0">
                <a:solidFill>
                  <a:schemeClr val="tx1">
                    <a:lumMod val="95000"/>
                    <a:lumOff val="5000"/>
                  </a:schemeClr>
                </a:solidFill>
                <a:latin typeface="Verdana" panose="020B0604030504040204" pitchFamily="34" charset="0"/>
                <a:ea typeface="Verdana" panose="020B0604030504040204" pitchFamily="34" charset="0"/>
                <a:cs typeface="Tahoma" panose="020B0604030504040204" pitchFamily="34" charset="0"/>
                <a:sym typeface="Trebuchet MS"/>
              </a:rPr>
              <a:t>Agreed</a:t>
            </a:r>
          </a:p>
          <a:p>
            <a:pPr algn="ctr">
              <a:buClr>
                <a:srgbClr val="000000"/>
              </a:buClr>
              <a:buSzPts val="1100"/>
            </a:pPr>
            <a:r>
              <a:rPr lang="en" sz="900" dirty="0">
                <a:solidFill>
                  <a:schemeClr val="tx1">
                    <a:lumMod val="95000"/>
                    <a:lumOff val="5000"/>
                  </a:schemeClr>
                </a:solidFill>
                <a:latin typeface="Verdana" panose="020B0604030504040204" pitchFamily="34" charset="0"/>
                <a:ea typeface="Verdana" panose="020B0604030504040204" pitchFamily="34" charset="0"/>
                <a:cs typeface="Tahoma" panose="020B0604030504040204" pitchFamily="34" charset="0"/>
                <a:sym typeface="Trebuchet MS"/>
              </a:rPr>
              <a:t>industry-wide </a:t>
            </a:r>
            <a:endParaRPr sz="900" dirty="0">
              <a:solidFill>
                <a:schemeClr val="tx1">
                  <a:lumMod val="95000"/>
                  <a:lumOff val="5000"/>
                </a:schemeClr>
              </a:solidFill>
              <a:latin typeface="Verdana" panose="020B0604030504040204" pitchFamily="34" charset="0"/>
              <a:ea typeface="Verdana" panose="020B0604030504040204" pitchFamily="34" charset="0"/>
              <a:cs typeface="Tahoma" panose="020B0604030504040204" pitchFamily="34" charset="0"/>
            </a:endParaRPr>
          </a:p>
          <a:p>
            <a:pPr algn="ctr">
              <a:buClr>
                <a:srgbClr val="000000"/>
              </a:buClr>
              <a:buSzPts val="1100"/>
            </a:pPr>
            <a:r>
              <a:rPr lang="en" sz="900" dirty="0">
                <a:solidFill>
                  <a:schemeClr val="tx1">
                    <a:lumMod val="95000"/>
                    <a:lumOff val="5000"/>
                  </a:schemeClr>
                </a:solidFill>
                <a:latin typeface="Verdana" panose="020B0604030504040204" pitchFamily="34" charset="0"/>
                <a:ea typeface="Verdana" panose="020B0604030504040204" pitchFamily="34" charset="0"/>
                <a:cs typeface="Tahoma" panose="020B0604030504040204" pitchFamily="34" charset="0"/>
                <a:sym typeface="Trebuchet MS"/>
              </a:rPr>
              <a:t>terminology</a:t>
            </a:r>
            <a:endParaRPr sz="900" dirty="0">
              <a:solidFill>
                <a:schemeClr val="tx1">
                  <a:lumMod val="95000"/>
                  <a:lumOff val="5000"/>
                </a:schemeClr>
              </a:solidFill>
              <a:latin typeface="Verdana" panose="020B0604030504040204" pitchFamily="34" charset="0"/>
              <a:ea typeface="Verdana" panose="020B0604030504040204" pitchFamily="34" charset="0"/>
              <a:cs typeface="Tahoma" panose="020B0604030504040204" pitchFamily="34" charset="0"/>
              <a:sym typeface="Trebuchet MS"/>
            </a:endParaRPr>
          </a:p>
        </p:txBody>
      </p:sp>
      <p:cxnSp>
        <p:nvCxnSpPr>
          <p:cNvPr id="9" name="Google Shape;203;p28">
            <a:extLst>
              <a:ext uri="{FF2B5EF4-FFF2-40B4-BE49-F238E27FC236}">
                <a16:creationId xmlns:a16="http://schemas.microsoft.com/office/drawing/2014/main" id="{25609413-2AE7-A7A9-F247-5D51AF12F5C3}"/>
              </a:ext>
            </a:extLst>
          </p:cNvPr>
          <p:cNvCxnSpPr>
            <a:cxnSpLocks/>
            <a:stCxn id="6" idx="3"/>
            <a:endCxn id="29" idx="1"/>
          </p:cNvCxnSpPr>
          <p:nvPr/>
        </p:nvCxnSpPr>
        <p:spPr>
          <a:xfrm>
            <a:off x="1939728" y="2722792"/>
            <a:ext cx="1197200" cy="2634"/>
          </a:xfrm>
          <a:prstGeom prst="straightConnector1">
            <a:avLst/>
          </a:prstGeom>
          <a:solidFill>
            <a:srgbClr val="E66714"/>
          </a:solidFill>
          <a:ln w="38100" cap="flat" cmpd="sng">
            <a:solidFill>
              <a:srgbClr val="0095C7"/>
            </a:solidFill>
            <a:prstDash val="solid"/>
            <a:round/>
            <a:headEnd type="triangle" w="med" len="med"/>
            <a:tailEnd type="triangle" w="med" len="med"/>
          </a:ln>
        </p:spPr>
      </p:cxnSp>
      <p:cxnSp>
        <p:nvCxnSpPr>
          <p:cNvPr id="10" name="Google Shape;205;p28">
            <a:extLst>
              <a:ext uri="{FF2B5EF4-FFF2-40B4-BE49-F238E27FC236}">
                <a16:creationId xmlns:a16="http://schemas.microsoft.com/office/drawing/2014/main" id="{7A0F3444-5324-7ADA-75E7-6816681F87C0}"/>
              </a:ext>
            </a:extLst>
          </p:cNvPr>
          <p:cNvCxnSpPr>
            <a:cxnSpLocks/>
            <a:stCxn id="29" idx="3"/>
            <a:endCxn id="45" idx="1"/>
          </p:cNvCxnSpPr>
          <p:nvPr/>
        </p:nvCxnSpPr>
        <p:spPr>
          <a:xfrm flipV="1">
            <a:off x="5681254" y="2722792"/>
            <a:ext cx="1152081" cy="2634"/>
          </a:xfrm>
          <a:prstGeom prst="straightConnector1">
            <a:avLst/>
          </a:prstGeom>
          <a:solidFill>
            <a:srgbClr val="E66714"/>
          </a:solidFill>
          <a:ln w="38100" cap="flat" cmpd="sng">
            <a:solidFill>
              <a:srgbClr val="0095C7"/>
            </a:solidFill>
            <a:prstDash val="solid"/>
            <a:round/>
            <a:headEnd type="triangle" w="med" len="med"/>
            <a:tailEnd type="triangle" w="med" len="med"/>
          </a:ln>
        </p:spPr>
      </p:cxnSp>
      <p:sp>
        <p:nvSpPr>
          <p:cNvPr id="11" name="Google Shape;207;p28">
            <a:extLst>
              <a:ext uri="{FF2B5EF4-FFF2-40B4-BE49-F238E27FC236}">
                <a16:creationId xmlns:a16="http://schemas.microsoft.com/office/drawing/2014/main" id="{A81F71FE-6D61-E1A2-59F6-FF5AE6796EBB}"/>
              </a:ext>
            </a:extLst>
          </p:cNvPr>
          <p:cNvSpPr txBox="1"/>
          <p:nvPr/>
        </p:nvSpPr>
        <p:spPr>
          <a:xfrm>
            <a:off x="5668447" y="2077404"/>
            <a:ext cx="1177696" cy="571921"/>
          </a:xfrm>
          <a:prstGeom prst="rect">
            <a:avLst/>
          </a:prstGeom>
          <a:noFill/>
          <a:ln>
            <a:noFill/>
          </a:ln>
        </p:spPr>
        <p:txBody>
          <a:bodyPr spcFirstLastPara="1" wrap="square" lIns="68569" tIns="34275" rIns="68569" bIns="34275" anchor="t" anchorCtr="0">
            <a:spAutoFit/>
          </a:bodyPr>
          <a:lstStyle/>
          <a:p>
            <a:pPr algn="ctr">
              <a:lnSpc>
                <a:spcPct val="99000"/>
              </a:lnSpc>
            </a:pPr>
            <a:r>
              <a:rPr lang="en" sz="825" dirty="0">
                <a:solidFill>
                  <a:schemeClr val="tx1">
                    <a:lumMod val="95000"/>
                    <a:lumOff val="5000"/>
                  </a:schemeClr>
                </a:solidFill>
                <a:latin typeface="Verdana" panose="020B0604030504040204" pitchFamily="34" charset="0"/>
                <a:ea typeface="Verdana" panose="020B0604030504040204" pitchFamily="34" charset="0"/>
                <a:cs typeface="Tahoma" panose="020B0604030504040204" pitchFamily="34" charset="0"/>
                <a:sym typeface="Trebuchet MS"/>
              </a:rPr>
              <a:t>Coordinated requirements for current or new standards</a:t>
            </a:r>
            <a:endParaRPr sz="825" dirty="0">
              <a:solidFill>
                <a:schemeClr val="tx1">
                  <a:lumMod val="95000"/>
                  <a:lumOff val="5000"/>
                </a:schemeClr>
              </a:solidFill>
              <a:latin typeface="Verdana" panose="020B0604030504040204" pitchFamily="34" charset="0"/>
              <a:ea typeface="Verdana" panose="020B0604030504040204" pitchFamily="34" charset="0"/>
              <a:cs typeface="Tahoma" panose="020B0604030504040204" pitchFamily="34" charset="0"/>
            </a:endParaRPr>
          </a:p>
        </p:txBody>
      </p:sp>
      <p:sp>
        <p:nvSpPr>
          <p:cNvPr id="15" name="Google Shape;211;p28">
            <a:extLst>
              <a:ext uri="{FF2B5EF4-FFF2-40B4-BE49-F238E27FC236}">
                <a16:creationId xmlns:a16="http://schemas.microsoft.com/office/drawing/2014/main" id="{19F03C84-0230-FB90-5049-B0BF6708C484}"/>
              </a:ext>
            </a:extLst>
          </p:cNvPr>
          <p:cNvSpPr txBox="1"/>
          <p:nvPr/>
        </p:nvSpPr>
        <p:spPr>
          <a:xfrm>
            <a:off x="4033488" y="4058496"/>
            <a:ext cx="2085324" cy="484718"/>
          </a:xfrm>
          <a:prstGeom prst="rect">
            <a:avLst/>
          </a:prstGeom>
          <a:solidFill>
            <a:srgbClr val="F1FCFD"/>
          </a:solidFill>
          <a:ln w="9525" cap="flat" cmpd="sng">
            <a:solidFill>
              <a:srgbClr val="0095C7"/>
            </a:solidFill>
            <a:prstDash val="solid"/>
            <a:round/>
            <a:headEnd type="none" w="sm" len="sm"/>
            <a:tailEnd type="none" w="sm" len="sm"/>
          </a:ln>
        </p:spPr>
        <p:txBody>
          <a:bodyPr spcFirstLastPara="1" wrap="square" lIns="68569" tIns="34275" rIns="68569" bIns="34275" anchor="t" anchorCtr="0">
            <a:spAutoFit/>
          </a:bodyPr>
          <a:lstStyle/>
          <a:p>
            <a:pPr algn="ctr">
              <a:buClr>
                <a:srgbClr val="000000"/>
              </a:buClr>
              <a:buSzPts val="1100"/>
            </a:pPr>
            <a:r>
              <a:rPr lang="en" sz="900" b="1" dirty="0">
                <a:solidFill>
                  <a:schemeClr val="tx1">
                    <a:lumMod val="95000"/>
                    <a:lumOff val="5000"/>
                  </a:schemeClr>
                </a:solidFill>
                <a:latin typeface="Verdana" panose="020B0604030504040204" pitchFamily="34" charset="0"/>
                <a:ea typeface="Verdana" panose="020B0604030504040204" pitchFamily="34" charset="0"/>
                <a:cs typeface="Tahoma" panose="020B0604030504040204" pitchFamily="34" charset="0"/>
                <a:sym typeface="Trebuchet MS"/>
              </a:rPr>
              <a:t>Interoperability prototypes, hackathons, plugfests and tooling projects </a:t>
            </a:r>
            <a:endParaRPr sz="900" b="1" dirty="0">
              <a:solidFill>
                <a:schemeClr val="tx1">
                  <a:lumMod val="95000"/>
                  <a:lumOff val="5000"/>
                </a:schemeClr>
              </a:solidFill>
              <a:latin typeface="Verdana" panose="020B0604030504040204" pitchFamily="34" charset="0"/>
              <a:ea typeface="Verdana" panose="020B0604030504040204" pitchFamily="34" charset="0"/>
              <a:cs typeface="Tahoma" panose="020B0604030504040204" pitchFamily="34" charset="0"/>
              <a:sym typeface="Arial Narrow"/>
            </a:endParaRPr>
          </a:p>
        </p:txBody>
      </p:sp>
      <p:sp>
        <p:nvSpPr>
          <p:cNvPr id="25" name="Google Shape;220;p28">
            <a:extLst>
              <a:ext uri="{FF2B5EF4-FFF2-40B4-BE49-F238E27FC236}">
                <a16:creationId xmlns:a16="http://schemas.microsoft.com/office/drawing/2014/main" id="{4097D54B-0B5C-4DE9-4252-13D3A26C04EB}"/>
              </a:ext>
            </a:extLst>
          </p:cNvPr>
          <p:cNvSpPr txBox="1"/>
          <p:nvPr/>
        </p:nvSpPr>
        <p:spPr>
          <a:xfrm>
            <a:off x="6272847" y="4058496"/>
            <a:ext cx="2196670" cy="484718"/>
          </a:xfrm>
          <a:prstGeom prst="rect">
            <a:avLst/>
          </a:prstGeom>
          <a:solidFill>
            <a:srgbClr val="FFEFEF"/>
          </a:solidFill>
          <a:ln w="9525" cap="flat" cmpd="sng">
            <a:solidFill>
              <a:schemeClr val="dk1"/>
            </a:solidFill>
            <a:prstDash val="solid"/>
            <a:round/>
            <a:headEnd type="none" w="sm" len="sm"/>
            <a:tailEnd type="none" w="sm" len="sm"/>
          </a:ln>
        </p:spPr>
        <p:txBody>
          <a:bodyPr spcFirstLastPara="1" wrap="square" lIns="68569" tIns="34275" rIns="68569" bIns="34275" anchor="t" anchorCtr="0">
            <a:spAutoFit/>
          </a:bodyPr>
          <a:lstStyle/>
          <a:p>
            <a:pPr algn="ctr">
              <a:buClr>
                <a:srgbClr val="000000"/>
              </a:buClr>
              <a:buSzPts val="1100"/>
            </a:pPr>
            <a:r>
              <a:rPr lang="en" sz="900" b="1" dirty="0">
                <a:solidFill>
                  <a:schemeClr val="tx1">
                    <a:lumMod val="95000"/>
                    <a:lumOff val="5000"/>
                  </a:schemeClr>
                </a:solidFill>
                <a:latin typeface="Verdana" panose="020B0604030504040204" pitchFamily="34" charset="0"/>
                <a:ea typeface="Verdana" panose="020B0604030504040204" pitchFamily="34" charset="0"/>
                <a:cs typeface="Tahoma" panose="020B0604030504040204" pitchFamily="34" charset="0"/>
                <a:sym typeface="Trebuchet MS"/>
              </a:rPr>
              <a:t>Accelerated development of standards under existing SDO governance and IP Policies</a:t>
            </a:r>
            <a:endParaRPr sz="900" b="1" dirty="0">
              <a:solidFill>
                <a:schemeClr val="tx1">
                  <a:lumMod val="95000"/>
                  <a:lumOff val="5000"/>
                </a:schemeClr>
              </a:solidFill>
              <a:latin typeface="Verdana" panose="020B0604030504040204" pitchFamily="34" charset="0"/>
              <a:ea typeface="Verdana" panose="020B0604030504040204" pitchFamily="34" charset="0"/>
              <a:cs typeface="Tahoma" panose="020B0604030504040204" pitchFamily="34" charset="0"/>
              <a:sym typeface="Arial Narrow"/>
            </a:endParaRPr>
          </a:p>
        </p:txBody>
      </p:sp>
      <p:cxnSp>
        <p:nvCxnSpPr>
          <p:cNvPr id="26" name="Google Shape;221;p28">
            <a:extLst>
              <a:ext uri="{FF2B5EF4-FFF2-40B4-BE49-F238E27FC236}">
                <a16:creationId xmlns:a16="http://schemas.microsoft.com/office/drawing/2014/main" id="{86076C6A-DEC0-A7C6-8D05-B8ED7548B9ED}"/>
              </a:ext>
            </a:extLst>
          </p:cNvPr>
          <p:cNvCxnSpPr>
            <a:cxnSpLocks/>
            <a:stCxn id="45" idx="2"/>
            <a:endCxn id="25" idx="0"/>
          </p:cNvCxnSpPr>
          <p:nvPr/>
        </p:nvCxnSpPr>
        <p:spPr>
          <a:xfrm flipH="1">
            <a:off x="7371182" y="3031579"/>
            <a:ext cx="464" cy="1026917"/>
          </a:xfrm>
          <a:prstGeom prst="straightConnector1">
            <a:avLst/>
          </a:prstGeom>
          <a:solidFill>
            <a:srgbClr val="E66714"/>
          </a:solidFill>
          <a:ln w="38100" cap="flat" cmpd="sng">
            <a:solidFill>
              <a:srgbClr val="680000"/>
            </a:solidFill>
            <a:prstDash val="solid"/>
            <a:round/>
            <a:headEnd type="none" w="sm" len="sm"/>
            <a:tailEnd type="triangle" w="med" len="med"/>
          </a:ln>
        </p:spPr>
      </p:cxnSp>
      <p:sp>
        <p:nvSpPr>
          <p:cNvPr id="27" name="Google Shape;222;p28">
            <a:extLst>
              <a:ext uri="{FF2B5EF4-FFF2-40B4-BE49-F238E27FC236}">
                <a16:creationId xmlns:a16="http://schemas.microsoft.com/office/drawing/2014/main" id="{C1798FD8-9998-8306-870E-D5D8C276C0C1}"/>
              </a:ext>
            </a:extLst>
          </p:cNvPr>
          <p:cNvSpPr txBox="1"/>
          <p:nvPr/>
        </p:nvSpPr>
        <p:spPr>
          <a:xfrm>
            <a:off x="2507166" y="4058496"/>
            <a:ext cx="1372286" cy="484718"/>
          </a:xfrm>
          <a:prstGeom prst="rect">
            <a:avLst/>
          </a:prstGeom>
          <a:solidFill>
            <a:srgbClr val="F1FCFD"/>
          </a:solidFill>
          <a:ln w="9525" cap="flat" cmpd="sng">
            <a:solidFill>
              <a:srgbClr val="0095C7"/>
            </a:solidFill>
            <a:prstDash val="solid"/>
            <a:round/>
            <a:headEnd type="none" w="sm" len="sm"/>
            <a:tailEnd type="none" w="sm" len="sm"/>
          </a:ln>
        </p:spPr>
        <p:txBody>
          <a:bodyPr spcFirstLastPara="1" wrap="square" lIns="68569" tIns="34275" rIns="68569" bIns="34275" anchor="t" anchorCtr="0">
            <a:spAutoFit/>
          </a:bodyPr>
          <a:lstStyle/>
          <a:p>
            <a:pPr algn="ctr">
              <a:buClr>
                <a:srgbClr val="000000"/>
              </a:buClr>
              <a:buSzPts val="1100"/>
            </a:pPr>
            <a:r>
              <a:rPr lang="en" sz="900" dirty="0">
                <a:solidFill>
                  <a:schemeClr val="tx1">
                    <a:lumMod val="95000"/>
                    <a:lumOff val="5000"/>
                  </a:schemeClr>
                </a:solidFill>
                <a:latin typeface="Verdana" panose="020B0604030504040204" pitchFamily="34" charset="0"/>
                <a:ea typeface="Verdana" panose="020B0604030504040204" pitchFamily="34" charset="0"/>
                <a:cs typeface="Tahoma" panose="020B0604030504040204" pitchFamily="34" charset="0"/>
                <a:sym typeface="Trebuchet MS"/>
              </a:rPr>
              <a:t>Standards usage recommendations and guidelines</a:t>
            </a:r>
            <a:endParaRPr sz="900" dirty="0">
              <a:solidFill>
                <a:schemeClr val="tx1">
                  <a:lumMod val="95000"/>
                  <a:lumOff val="5000"/>
                </a:schemeClr>
              </a:solidFill>
              <a:latin typeface="Verdana" panose="020B0604030504040204" pitchFamily="34" charset="0"/>
              <a:ea typeface="Verdana" panose="020B0604030504040204" pitchFamily="34" charset="0"/>
              <a:cs typeface="Tahoma" panose="020B0604030504040204" pitchFamily="34" charset="0"/>
              <a:sym typeface="Trebuchet MS"/>
            </a:endParaRPr>
          </a:p>
        </p:txBody>
      </p:sp>
      <p:sp>
        <p:nvSpPr>
          <p:cNvPr id="29" name="Google Shape;204;p28">
            <a:extLst>
              <a:ext uri="{FF2B5EF4-FFF2-40B4-BE49-F238E27FC236}">
                <a16:creationId xmlns:a16="http://schemas.microsoft.com/office/drawing/2014/main" id="{DC256C5A-9EF2-AF42-FF14-38EE6AD0C9A3}"/>
              </a:ext>
            </a:extLst>
          </p:cNvPr>
          <p:cNvSpPr txBox="1"/>
          <p:nvPr/>
        </p:nvSpPr>
        <p:spPr>
          <a:xfrm>
            <a:off x="3136928" y="1830965"/>
            <a:ext cx="2544326" cy="1788921"/>
          </a:xfrm>
          <a:prstGeom prst="rect">
            <a:avLst/>
          </a:prstGeom>
          <a:solidFill>
            <a:srgbClr val="F1FCFD"/>
          </a:solidFill>
          <a:ln w="9525" cap="flat" cmpd="sng">
            <a:solidFill>
              <a:srgbClr val="0095C7"/>
            </a:solidFill>
            <a:prstDash val="solid"/>
            <a:round/>
            <a:headEnd type="none" w="sm" len="sm"/>
            <a:tailEnd type="none" w="sm" len="sm"/>
          </a:ln>
        </p:spPr>
        <p:txBody>
          <a:bodyPr spcFirstLastPara="1" wrap="square" lIns="68569" tIns="34275" rIns="68569" bIns="34275" anchor="t" anchorCtr="0">
            <a:spAutoFit/>
          </a:bodyPr>
          <a:lstStyle/>
          <a:p>
            <a:pPr algn="ctr">
              <a:buClr>
                <a:srgbClr val="FFFFFF"/>
              </a:buClr>
              <a:buSzPts val="500"/>
            </a:pPr>
            <a:endParaRPr sz="4050" dirty="0">
              <a:solidFill>
                <a:schemeClr val="tx1">
                  <a:lumMod val="95000"/>
                  <a:lumOff val="5000"/>
                </a:schemeClr>
              </a:solidFill>
              <a:latin typeface="Verdana" panose="020B0604030504040204" pitchFamily="34" charset="0"/>
              <a:ea typeface="Verdana" panose="020B0604030504040204" pitchFamily="34" charset="0"/>
              <a:cs typeface="Tahoma" panose="020B0604030504040204" pitchFamily="34" charset="0"/>
              <a:sym typeface="Trebuchet MS"/>
            </a:endParaRPr>
          </a:p>
          <a:p>
            <a:pPr algn="ctr">
              <a:buClr>
                <a:schemeClr val="dk1"/>
              </a:buClr>
              <a:buSzPts val="1050"/>
            </a:pPr>
            <a:r>
              <a:rPr lang="en" sz="900" dirty="0">
                <a:latin typeface="Verdana" panose="020B0604030504040204" pitchFamily="34" charset="0"/>
                <a:ea typeface="Verdana" panose="020B0604030504040204" pitchFamily="34" charset="0"/>
                <a:cs typeface="Tahoma" panose="020B0604030504040204" pitchFamily="34" charset="0"/>
                <a:sym typeface="Trebuchet MS"/>
              </a:rPr>
              <a:t>Open to any company or SDO</a:t>
            </a:r>
            <a:endParaRPr sz="900" dirty="0">
              <a:latin typeface="Verdana" panose="020B0604030504040204" pitchFamily="34" charset="0"/>
              <a:ea typeface="Verdana" panose="020B0604030504040204" pitchFamily="34" charset="0"/>
              <a:cs typeface="Tahoma" panose="020B0604030504040204" pitchFamily="34" charset="0"/>
            </a:endParaRPr>
          </a:p>
          <a:p>
            <a:pPr algn="ctr">
              <a:buClr>
                <a:srgbClr val="FFFFFF"/>
              </a:buClr>
              <a:buSzPts val="500"/>
            </a:pPr>
            <a:endParaRPr sz="600" dirty="0">
              <a:latin typeface="Verdana" panose="020B0604030504040204" pitchFamily="34" charset="0"/>
              <a:ea typeface="Verdana" panose="020B0604030504040204" pitchFamily="34" charset="0"/>
              <a:cs typeface="Tahoma" panose="020B0604030504040204" pitchFamily="34" charset="0"/>
              <a:sym typeface="Trebuchet MS"/>
            </a:endParaRPr>
          </a:p>
          <a:p>
            <a:pPr algn="ctr">
              <a:buClr>
                <a:schemeClr val="dk1"/>
              </a:buClr>
              <a:buSzPts val="1050"/>
            </a:pPr>
            <a:r>
              <a:rPr lang="en" sz="900" dirty="0">
                <a:latin typeface="Verdana" panose="020B0604030504040204" pitchFamily="34" charset="0"/>
                <a:ea typeface="Verdana" panose="020B0604030504040204" pitchFamily="34" charset="0"/>
                <a:cs typeface="Tahoma" panose="020B0604030504040204" pitchFamily="34" charset="0"/>
                <a:sym typeface="Trebuchet MS"/>
              </a:rPr>
              <a:t>NOT another SDO!</a:t>
            </a:r>
          </a:p>
          <a:p>
            <a:pPr algn="ctr">
              <a:buClr>
                <a:schemeClr val="dk1"/>
              </a:buClr>
              <a:buSzPts val="1050"/>
            </a:pPr>
            <a:r>
              <a:rPr lang="en" sz="900" dirty="0">
                <a:latin typeface="Verdana" panose="020B0604030504040204" pitchFamily="34" charset="0"/>
                <a:ea typeface="Verdana" panose="020B0604030504040204" pitchFamily="34" charset="0"/>
                <a:cs typeface="Tahoma" panose="020B0604030504040204" pitchFamily="34" charset="0"/>
                <a:sym typeface="Trebuchet MS"/>
              </a:rPr>
              <a:t>All standardization at existing SDOs</a:t>
            </a:r>
            <a:endParaRPr sz="900" dirty="0">
              <a:latin typeface="Verdana" panose="020B0604030504040204" pitchFamily="34" charset="0"/>
              <a:ea typeface="Verdana" panose="020B0604030504040204" pitchFamily="34" charset="0"/>
              <a:cs typeface="Tahoma" panose="020B0604030504040204" pitchFamily="34" charset="0"/>
              <a:sym typeface="Trebuchet MS"/>
            </a:endParaRPr>
          </a:p>
          <a:p>
            <a:pPr algn="ctr">
              <a:buClr>
                <a:srgbClr val="FFFFFF"/>
              </a:buClr>
              <a:buSzPts val="500"/>
            </a:pPr>
            <a:endParaRPr sz="600" dirty="0">
              <a:latin typeface="Verdana" panose="020B0604030504040204" pitchFamily="34" charset="0"/>
              <a:ea typeface="Verdana" panose="020B0604030504040204" pitchFamily="34" charset="0"/>
              <a:cs typeface="Tahoma" panose="020B0604030504040204" pitchFamily="34" charset="0"/>
              <a:sym typeface="Trebuchet MS"/>
            </a:endParaRPr>
          </a:p>
          <a:p>
            <a:pPr algn="ctr">
              <a:buClr>
                <a:schemeClr val="dk1"/>
              </a:buClr>
              <a:buSzPts val="1050"/>
            </a:pPr>
            <a:r>
              <a:rPr lang="en" sz="900" b="1" i="1" dirty="0">
                <a:solidFill>
                  <a:srgbClr val="0D005C"/>
                </a:solidFill>
                <a:latin typeface="Verdana" panose="020B0604030504040204" pitchFamily="34" charset="0"/>
                <a:ea typeface="Verdana" panose="020B0604030504040204" pitchFamily="34" charset="0"/>
                <a:cs typeface="Tahoma" panose="020B0604030504040204" pitchFamily="34" charset="0"/>
                <a:sym typeface="Trebuchet MS"/>
              </a:rPr>
              <a:t>Focus on pragmatic, actionable short-term opportunities to enhance metaverse interoperability</a:t>
            </a:r>
          </a:p>
          <a:p>
            <a:pPr algn="ctr">
              <a:buClr>
                <a:schemeClr val="dk1"/>
              </a:buClr>
              <a:buSzPts val="1050"/>
            </a:pPr>
            <a:endParaRPr sz="525" dirty="0">
              <a:solidFill>
                <a:schemeClr val="tx1">
                  <a:lumMod val="95000"/>
                  <a:lumOff val="5000"/>
                </a:schemeClr>
              </a:solidFill>
              <a:latin typeface="Verdana" panose="020B0604030504040204" pitchFamily="34" charset="0"/>
              <a:ea typeface="Verdana" panose="020B0604030504040204" pitchFamily="34" charset="0"/>
              <a:cs typeface="Tahoma" panose="020B0604030504040204" pitchFamily="34" charset="0"/>
              <a:sym typeface="Trebuchet MS"/>
            </a:endParaRPr>
          </a:p>
        </p:txBody>
      </p:sp>
      <p:cxnSp>
        <p:nvCxnSpPr>
          <p:cNvPr id="95" name="Connector: Elbow 94">
            <a:extLst>
              <a:ext uri="{FF2B5EF4-FFF2-40B4-BE49-F238E27FC236}">
                <a16:creationId xmlns:a16="http://schemas.microsoft.com/office/drawing/2014/main" id="{511DD7F5-86D0-9574-FCF1-432091E96445}"/>
              </a:ext>
            </a:extLst>
          </p:cNvPr>
          <p:cNvCxnSpPr>
            <a:cxnSpLocks/>
            <a:stCxn id="29" idx="2"/>
            <a:endCxn id="15" idx="0"/>
          </p:cNvCxnSpPr>
          <p:nvPr/>
        </p:nvCxnSpPr>
        <p:spPr>
          <a:xfrm rot="16200000" flipH="1">
            <a:off x="4523315" y="3505661"/>
            <a:ext cx="438610" cy="667059"/>
          </a:xfrm>
          <a:prstGeom prst="bentConnector3">
            <a:avLst>
              <a:gd name="adj1" fmla="val 29687"/>
            </a:avLst>
          </a:prstGeom>
          <a:ln w="38100">
            <a:solidFill>
              <a:srgbClr val="0095C7"/>
            </a:solidFill>
            <a:tailEnd type="triangle"/>
          </a:ln>
        </p:spPr>
        <p:style>
          <a:lnRef idx="1">
            <a:schemeClr val="accent1"/>
          </a:lnRef>
          <a:fillRef idx="0">
            <a:schemeClr val="accent1"/>
          </a:fillRef>
          <a:effectRef idx="0">
            <a:schemeClr val="accent1"/>
          </a:effectRef>
          <a:fontRef idx="minor">
            <a:schemeClr val="tx1"/>
          </a:fontRef>
        </p:style>
      </p:cxnSp>
      <p:cxnSp>
        <p:nvCxnSpPr>
          <p:cNvPr id="97" name="Connector: Elbow 96">
            <a:extLst>
              <a:ext uri="{FF2B5EF4-FFF2-40B4-BE49-F238E27FC236}">
                <a16:creationId xmlns:a16="http://schemas.microsoft.com/office/drawing/2014/main" id="{156D9A67-9A9E-0818-F1D1-0145B4D114D1}"/>
              </a:ext>
            </a:extLst>
          </p:cNvPr>
          <p:cNvCxnSpPr>
            <a:cxnSpLocks/>
            <a:stCxn id="29" idx="2"/>
            <a:endCxn id="27" idx="0"/>
          </p:cNvCxnSpPr>
          <p:nvPr/>
        </p:nvCxnSpPr>
        <p:spPr>
          <a:xfrm rot="5400000">
            <a:off x="3581895" y="3231300"/>
            <a:ext cx="438610" cy="1215782"/>
          </a:xfrm>
          <a:prstGeom prst="bentConnector3">
            <a:avLst>
              <a:gd name="adj1" fmla="val 29687"/>
            </a:avLst>
          </a:prstGeom>
          <a:ln w="38100">
            <a:solidFill>
              <a:srgbClr val="0095C7"/>
            </a:solidFill>
            <a:tailEnd type="triangle"/>
          </a:ln>
        </p:spPr>
        <p:style>
          <a:lnRef idx="1">
            <a:schemeClr val="accent1"/>
          </a:lnRef>
          <a:fillRef idx="0">
            <a:schemeClr val="accent1"/>
          </a:fillRef>
          <a:effectRef idx="0">
            <a:schemeClr val="accent1"/>
          </a:effectRef>
          <a:fontRef idx="minor">
            <a:schemeClr val="tx1"/>
          </a:fontRef>
        </p:style>
      </p:cxnSp>
      <p:cxnSp>
        <p:nvCxnSpPr>
          <p:cNvPr id="100" name="Connector: Elbow 99">
            <a:extLst>
              <a:ext uri="{FF2B5EF4-FFF2-40B4-BE49-F238E27FC236}">
                <a16:creationId xmlns:a16="http://schemas.microsoft.com/office/drawing/2014/main" id="{B0690EC9-AAF0-AA80-7747-DF16F193BF61}"/>
              </a:ext>
            </a:extLst>
          </p:cNvPr>
          <p:cNvCxnSpPr>
            <a:cxnSpLocks/>
            <a:stCxn id="29" idx="2"/>
            <a:endCxn id="8" idx="0"/>
          </p:cNvCxnSpPr>
          <p:nvPr/>
        </p:nvCxnSpPr>
        <p:spPr>
          <a:xfrm rot="5400000">
            <a:off x="2923774" y="2573179"/>
            <a:ext cx="438610" cy="2532025"/>
          </a:xfrm>
          <a:prstGeom prst="bentConnector3">
            <a:avLst>
              <a:gd name="adj1" fmla="val 28618"/>
            </a:avLst>
          </a:prstGeom>
          <a:ln w="38100">
            <a:solidFill>
              <a:srgbClr val="0095C7"/>
            </a:solidFill>
            <a:tailEnd type="triangle"/>
          </a:ln>
        </p:spPr>
        <p:style>
          <a:lnRef idx="1">
            <a:schemeClr val="accent1"/>
          </a:lnRef>
          <a:fillRef idx="0">
            <a:schemeClr val="accent1"/>
          </a:fillRef>
          <a:effectRef idx="0">
            <a:schemeClr val="accent1"/>
          </a:effectRef>
          <a:fontRef idx="minor">
            <a:schemeClr val="tx1"/>
          </a:fontRef>
        </p:style>
      </p:cxnSp>
      <p:sp>
        <p:nvSpPr>
          <p:cNvPr id="45" name="Google Shape;199;p28">
            <a:extLst>
              <a:ext uri="{FF2B5EF4-FFF2-40B4-BE49-F238E27FC236}">
                <a16:creationId xmlns:a16="http://schemas.microsoft.com/office/drawing/2014/main" id="{47701D47-9825-4E29-B3A5-37B0B9F0F7AB}"/>
              </a:ext>
            </a:extLst>
          </p:cNvPr>
          <p:cNvSpPr txBox="1"/>
          <p:nvPr/>
        </p:nvSpPr>
        <p:spPr>
          <a:xfrm>
            <a:off x="6833335" y="2414004"/>
            <a:ext cx="1076621" cy="617575"/>
          </a:xfrm>
          <a:prstGeom prst="rect">
            <a:avLst/>
          </a:prstGeom>
          <a:solidFill>
            <a:srgbClr val="FFEFEF"/>
          </a:solidFill>
          <a:ln w="9525" cap="flat" cmpd="sng">
            <a:solidFill>
              <a:schemeClr val="dk1"/>
            </a:solidFill>
            <a:prstDash val="solid"/>
            <a:miter lim="800000"/>
            <a:headEnd type="none" w="sm" len="sm"/>
            <a:tailEnd type="none" w="sm" len="sm"/>
          </a:ln>
        </p:spPr>
        <p:txBody>
          <a:bodyPr spcFirstLastPara="1" wrap="square" lIns="68569" tIns="34275" rIns="68569" bIns="34275" anchor="t" anchorCtr="0">
            <a:spAutoFit/>
          </a:bodyPr>
          <a:lstStyle/>
          <a:p>
            <a:pPr algn="ctr">
              <a:lnSpc>
                <a:spcPct val="99000"/>
              </a:lnSpc>
            </a:pPr>
            <a:endParaRPr lang="en" sz="900" dirty="0">
              <a:solidFill>
                <a:schemeClr val="tx1">
                  <a:lumMod val="95000"/>
                  <a:lumOff val="5000"/>
                </a:schemeClr>
              </a:solidFill>
              <a:latin typeface="Verdana" panose="020B0604030504040204" pitchFamily="34" charset="0"/>
              <a:ea typeface="Verdana" panose="020B0604030504040204" pitchFamily="34" charset="0"/>
              <a:cs typeface="Tahoma" panose="020B0604030504040204" pitchFamily="34" charset="0"/>
              <a:sym typeface="Trebuchet MS"/>
            </a:endParaRPr>
          </a:p>
          <a:p>
            <a:pPr algn="ctr">
              <a:lnSpc>
                <a:spcPct val="99000"/>
              </a:lnSpc>
            </a:pPr>
            <a:r>
              <a:rPr lang="en" sz="900" b="1" dirty="0">
                <a:solidFill>
                  <a:schemeClr val="tx1">
                    <a:lumMod val="95000"/>
                    <a:lumOff val="5000"/>
                  </a:schemeClr>
                </a:solidFill>
                <a:latin typeface="Verdana" panose="020B0604030504040204" pitchFamily="34" charset="0"/>
                <a:ea typeface="Verdana" panose="020B0604030504040204" pitchFamily="34" charset="0"/>
                <a:cs typeface="Tahoma" panose="020B0604030504040204" pitchFamily="34" charset="0"/>
                <a:sym typeface="Trebuchet MS"/>
              </a:rPr>
              <a:t>Standards</a:t>
            </a:r>
            <a:endParaRPr sz="900" b="1" dirty="0">
              <a:solidFill>
                <a:schemeClr val="tx1">
                  <a:lumMod val="95000"/>
                  <a:lumOff val="5000"/>
                </a:schemeClr>
              </a:solidFill>
              <a:latin typeface="Verdana" panose="020B0604030504040204" pitchFamily="34" charset="0"/>
              <a:ea typeface="Verdana" panose="020B0604030504040204" pitchFamily="34" charset="0"/>
              <a:cs typeface="Tahoma" panose="020B0604030504040204" pitchFamily="34" charset="0"/>
            </a:endParaRPr>
          </a:p>
          <a:p>
            <a:pPr algn="ctr">
              <a:lnSpc>
                <a:spcPct val="99000"/>
              </a:lnSpc>
            </a:pPr>
            <a:r>
              <a:rPr lang="en" sz="900" b="1" dirty="0">
                <a:solidFill>
                  <a:schemeClr val="tx1">
                    <a:lumMod val="95000"/>
                    <a:lumOff val="5000"/>
                  </a:schemeClr>
                </a:solidFill>
                <a:latin typeface="Verdana" panose="020B0604030504040204" pitchFamily="34" charset="0"/>
                <a:ea typeface="Verdana" panose="020B0604030504040204" pitchFamily="34" charset="0"/>
                <a:cs typeface="Tahoma" panose="020B0604030504040204" pitchFamily="34" charset="0"/>
                <a:sym typeface="Trebuchet MS"/>
              </a:rPr>
              <a:t>Organizations</a:t>
            </a:r>
          </a:p>
          <a:p>
            <a:pPr algn="ctr">
              <a:lnSpc>
                <a:spcPct val="99000"/>
              </a:lnSpc>
            </a:pPr>
            <a:endParaRPr sz="900" dirty="0">
              <a:solidFill>
                <a:schemeClr val="tx1">
                  <a:lumMod val="95000"/>
                  <a:lumOff val="5000"/>
                </a:schemeClr>
              </a:solidFill>
              <a:latin typeface="Verdana" panose="020B0604030504040204" pitchFamily="34" charset="0"/>
              <a:ea typeface="Verdana" panose="020B0604030504040204" pitchFamily="34" charset="0"/>
              <a:cs typeface="Tahoma" panose="020B0604030504040204" pitchFamily="34" charset="0"/>
            </a:endParaRPr>
          </a:p>
        </p:txBody>
      </p:sp>
      <p:pic>
        <p:nvPicPr>
          <p:cNvPr id="24" name="Picture 23" descr="Shape&#10;&#10;Description automatically generated with medium confidence">
            <a:extLst>
              <a:ext uri="{FF2B5EF4-FFF2-40B4-BE49-F238E27FC236}">
                <a16:creationId xmlns:a16="http://schemas.microsoft.com/office/drawing/2014/main" id="{14C51ED9-2B04-4367-A23D-B98C330753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79632" y="1885059"/>
            <a:ext cx="2058916" cy="571921"/>
          </a:xfrm>
          <a:prstGeom prst="rect">
            <a:avLst/>
          </a:prstGeom>
        </p:spPr>
      </p:pic>
    </p:spTree>
    <p:extLst>
      <p:ext uri="{BB962C8B-B14F-4D97-AF65-F5344CB8AC3E}">
        <p14:creationId xmlns:p14="http://schemas.microsoft.com/office/powerpoint/2010/main" val="35587409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58"/>
        <p:cNvGrpSpPr/>
        <p:nvPr/>
      </p:nvGrpSpPr>
      <p:grpSpPr>
        <a:xfrm>
          <a:off x="0" y="0"/>
          <a:ext cx="0" cy="0"/>
          <a:chOff x="0" y="0"/>
          <a:chExt cx="0" cy="0"/>
        </a:xfrm>
      </p:grpSpPr>
      <p:sp>
        <p:nvSpPr>
          <p:cNvPr id="259" name="Google Shape;259;p30"/>
          <p:cNvSpPr txBox="1">
            <a:spLocks noGrp="1"/>
          </p:cNvSpPr>
          <p:nvPr>
            <p:ph type="title"/>
          </p:nvPr>
        </p:nvSpPr>
        <p:spPr/>
        <p:txBody>
          <a:bodyPr/>
          <a:lstStyle/>
          <a:p>
            <a:r>
              <a:rPr lang="en-US" dirty="0"/>
              <a:t>Forum Organization</a:t>
            </a:r>
          </a:p>
        </p:txBody>
      </p:sp>
      <p:sp>
        <p:nvSpPr>
          <p:cNvPr id="260" name="Google Shape;260;p30"/>
          <p:cNvSpPr txBox="1"/>
          <p:nvPr/>
        </p:nvSpPr>
        <p:spPr>
          <a:xfrm>
            <a:off x="3561009" y="1061262"/>
            <a:ext cx="2299388" cy="343643"/>
          </a:xfrm>
          <a:prstGeom prst="rect">
            <a:avLst/>
          </a:prstGeom>
          <a:solidFill>
            <a:schemeClr val="bg1">
              <a:lumMod val="95000"/>
            </a:schemeClr>
          </a:solidFill>
          <a:ln w="9525" cap="flat" cmpd="sng">
            <a:solidFill>
              <a:schemeClr val="bg1">
                <a:lumMod val="50000"/>
              </a:schemeClr>
            </a:solidFill>
            <a:prstDash val="solid"/>
            <a:miter lim="800000"/>
            <a:headEnd type="none" w="sm" len="sm"/>
            <a:tailEnd type="none" w="sm" len="sm"/>
          </a:ln>
        </p:spPr>
        <p:txBody>
          <a:bodyPr spcFirstLastPara="1" wrap="square" lIns="91425" tIns="45700" rIns="91425" bIns="45700" anchor="t" anchorCtr="0">
            <a:spAutoFit/>
          </a:bodyPr>
          <a:lstStyle/>
          <a:p>
            <a:pPr algn="ctr">
              <a:lnSpc>
                <a:spcPct val="99000"/>
              </a:lnSpc>
            </a:pPr>
            <a:r>
              <a:rPr lang="en" sz="900" dirty="0">
                <a:latin typeface="Verdana" panose="020B0604030504040204" pitchFamily="34" charset="0"/>
                <a:ea typeface="Verdana" panose="020B0604030504040204" pitchFamily="34" charset="0"/>
                <a:cs typeface="Trebuchet MS"/>
                <a:sym typeface="Trebuchet MS"/>
              </a:rPr>
              <a:t>Any entity interested to participate</a:t>
            </a:r>
            <a:endParaRPr sz="900" dirty="0">
              <a:latin typeface="Verdana" panose="020B0604030504040204" pitchFamily="34" charset="0"/>
              <a:ea typeface="Verdana" panose="020B0604030504040204" pitchFamily="34" charset="0"/>
            </a:endParaRPr>
          </a:p>
          <a:p>
            <a:pPr algn="ctr">
              <a:lnSpc>
                <a:spcPct val="99000"/>
              </a:lnSpc>
            </a:pPr>
            <a:r>
              <a:rPr lang="en" sz="750" i="1" dirty="0">
                <a:latin typeface="Verdana" panose="020B0604030504040204" pitchFamily="34" charset="0"/>
                <a:ea typeface="Verdana" panose="020B0604030504040204" pitchFamily="34" charset="0"/>
                <a:cs typeface="Trebuchet MS"/>
                <a:sym typeface="Trebuchet MS"/>
              </a:rPr>
              <a:t>(not individuals)</a:t>
            </a:r>
            <a:endParaRPr sz="750" i="1" dirty="0">
              <a:latin typeface="Verdana" panose="020B0604030504040204" pitchFamily="34" charset="0"/>
              <a:ea typeface="Verdana" panose="020B0604030504040204" pitchFamily="34" charset="0"/>
            </a:endParaRPr>
          </a:p>
        </p:txBody>
      </p:sp>
      <p:sp>
        <p:nvSpPr>
          <p:cNvPr id="267" name="Google Shape;267;p30"/>
          <p:cNvSpPr txBox="1"/>
          <p:nvPr/>
        </p:nvSpPr>
        <p:spPr>
          <a:xfrm>
            <a:off x="1100992" y="4116745"/>
            <a:ext cx="2086466" cy="400839"/>
          </a:xfrm>
          <a:prstGeom prst="rect">
            <a:avLst/>
          </a:prstGeom>
          <a:noFill/>
          <a:ln>
            <a:noFill/>
          </a:ln>
        </p:spPr>
        <p:txBody>
          <a:bodyPr spcFirstLastPara="1" wrap="square" lIns="91425" tIns="45700" rIns="91425" bIns="45700" anchor="t" anchorCtr="0">
            <a:spAutoFit/>
          </a:bodyPr>
          <a:lstStyle/>
          <a:p>
            <a:pPr algn="ctr">
              <a:lnSpc>
                <a:spcPct val="99000"/>
              </a:lnSpc>
            </a:pPr>
            <a:r>
              <a:rPr lang="en" sz="675" b="1" dirty="0">
                <a:latin typeface="Verdana" panose="020B0604030504040204" pitchFamily="34" charset="0"/>
                <a:ea typeface="Verdana" panose="020B0604030504040204" pitchFamily="34" charset="0"/>
                <a:cs typeface="Trebuchet MS"/>
                <a:sym typeface="Trebuchet MS"/>
              </a:rPr>
              <a:t>Principal Good Standing</a:t>
            </a:r>
            <a:endParaRPr sz="675" b="1" dirty="0">
              <a:latin typeface="Verdana" panose="020B0604030504040204" pitchFamily="34" charset="0"/>
              <a:ea typeface="Verdana" panose="020B0604030504040204" pitchFamily="34" charset="0"/>
            </a:endParaRPr>
          </a:p>
          <a:p>
            <a:pPr algn="ctr">
              <a:lnSpc>
                <a:spcPct val="99000"/>
              </a:lnSpc>
            </a:pPr>
            <a:r>
              <a:rPr lang="en" sz="675" dirty="0">
                <a:latin typeface="Verdana" panose="020B0604030504040204" pitchFamily="34" charset="0"/>
                <a:ea typeface="Verdana" panose="020B0604030504040204" pitchFamily="34" charset="0"/>
                <a:cs typeface="Trebuchet MS"/>
                <a:sym typeface="Trebuchet MS"/>
              </a:rPr>
              <a:t>Votes = 2 out of last 3 meetings</a:t>
            </a:r>
            <a:endParaRPr sz="675" dirty="0">
              <a:latin typeface="Verdana" panose="020B0604030504040204" pitchFamily="34" charset="0"/>
              <a:ea typeface="Verdana" panose="020B0604030504040204" pitchFamily="34" charset="0"/>
            </a:endParaRPr>
          </a:p>
          <a:p>
            <a:pPr algn="ctr">
              <a:lnSpc>
                <a:spcPct val="99000"/>
              </a:lnSpc>
            </a:pPr>
            <a:r>
              <a:rPr lang="en" sz="675" dirty="0">
                <a:latin typeface="Verdana" panose="020B0604030504040204" pitchFamily="34" charset="0"/>
                <a:ea typeface="Verdana" panose="020B0604030504040204" pitchFamily="34" charset="0"/>
                <a:cs typeface="Trebuchet MS"/>
                <a:sym typeface="Trebuchet MS"/>
              </a:rPr>
              <a:t>Active Principal = 1 out of last 4 meetings</a:t>
            </a:r>
            <a:endParaRPr sz="675" dirty="0">
              <a:latin typeface="Verdana" panose="020B0604030504040204" pitchFamily="34" charset="0"/>
              <a:ea typeface="Verdana" panose="020B0604030504040204" pitchFamily="34" charset="0"/>
            </a:endParaRPr>
          </a:p>
        </p:txBody>
      </p:sp>
      <p:sp>
        <p:nvSpPr>
          <p:cNvPr id="269" name="Google Shape;269;p30"/>
          <p:cNvSpPr txBox="1"/>
          <p:nvPr/>
        </p:nvSpPr>
        <p:spPr>
          <a:xfrm>
            <a:off x="3561009" y="3209973"/>
            <a:ext cx="2299388" cy="640648"/>
          </a:xfrm>
          <a:prstGeom prst="rect">
            <a:avLst/>
          </a:prstGeom>
          <a:solidFill>
            <a:srgbClr val="F1FCFD"/>
          </a:solidFill>
          <a:ln w="9525" cap="flat" cmpd="sng">
            <a:solidFill>
              <a:srgbClr val="0095C7"/>
            </a:solidFill>
            <a:prstDash val="solid"/>
            <a:miter lim="800000"/>
            <a:headEnd type="none" w="sm" len="sm"/>
            <a:tailEnd type="none" w="sm" len="sm"/>
          </a:ln>
        </p:spPr>
        <p:txBody>
          <a:bodyPr spcFirstLastPara="1" wrap="square" lIns="91425" tIns="45700" rIns="91425" bIns="45700" anchor="t" anchorCtr="0">
            <a:spAutoFit/>
          </a:bodyPr>
          <a:lstStyle/>
          <a:p>
            <a:pPr algn="ctr">
              <a:lnSpc>
                <a:spcPct val="99000"/>
              </a:lnSpc>
            </a:pPr>
            <a:r>
              <a:rPr lang="en" sz="900" b="1" dirty="0">
                <a:latin typeface="Verdana" panose="020B0604030504040204" pitchFamily="34" charset="0"/>
                <a:ea typeface="Verdana" panose="020B0604030504040204" pitchFamily="34" charset="0"/>
                <a:cs typeface="Trebuchet MS"/>
                <a:sym typeface="Trebuchet MS"/>
              </a:rPr>
              <a:t>Domain Working Group Meetings and Activities  </a:t>
            </a:r>
          </a:p>
          <a:p>
            <a:pPr algn="ctr">
              <a:lnSpc>
                <a:spcPct val="99000"/>
              </a:lnSpc>
            </a:pPr>
            <a:r>
              <a:rPr lang="en" sz="900" dirty="0">
                <a:solidFill>
                  <a:schemeClr val="tx1">
                    <a:lumMod val="95000"/>
                    <a:lumOff val="5000"/>
                  </a:schemeClr>
                </a:solidFill>
                <a:latin typeface="Verdana" panose="020B0604030504040204" pitchFamily="34" charset="0"/>
                <a:ea typeface="Verdana" panose="020B0604030504040204" pitchFamily="34" charset="0"/>
                <a:cs typeface="Tahoma" panose="020B0604030504040204" pitchFamily="34" charset="0"/>
                <a:sym typeface="Trebuchet MS"/>
              </a:rPr>
              <a:t>Create Charter Documents</a:t>
            </a:r>
          </a:p>
          <a:p>
            <a:pPr algn="ctr">
              <a:lnSpc>
                <a:spcPct val="99000"/>
              </a:lnSpc>
            </a:pPr>
            <a:r>
              <a:rPr lang="en" sz="900" dirty="0">
                <a:solidFill>
                  <a:schemeClr val="tx1">
                    <a:lumMod val="95000"/>
                    <a:lumOff val="5000"/>
                  </a:schemeClr>
                </a:solidFill>
                <a:latin typeface="Verdana" panose="020B0604030504040204" pitchFamily="34" charset="0"/>
                <a:ea typeface="Verdana" panose="020B0604030504040204" pitchFamily="34" charset="0"/>
                <a:cs typeface="Tahoma" panose="020B0604030504040204" pitchFamily="34" charset="0"/>
                <a:sym typeface="Trebuchet MS"/>
              </a:rPr>
              <a:t>Project Execution</a:t>
            </a:r>
          </a:p>
        </p:txBody>
      </p:sp>
      <p:cxnSp>
        <p:nvCxnSpPr>
          <p:cNvPr id="270" name="Google Shape;270;p30"/>
          <p:cNvCxnSpPr>
            <a:cxnSpLocks/>
            <a:stCxn id="260" idx="2"/>
            <a:endCxn id="41" idx="0"/>
          </p:cNvCxnSpPr>
          <p:nvPr/>
        </p:nvCxnSpPr>
        <p:spPr>
          <a:xfrm>
            <a:off x="4710703" y="1404905"/>
            <a:ext cx="0" cy="272956"/>
          </a:xfrm>
          <a:prstGeom prst="straightConnector1">
            <a:avLst/>
          </a:prstGeom>
          <a:solidFill>
            <a:srgbClr val="E66714"/>
          </a:solidFill>
          <a:ln w="25400" cap="flat" cmpd="sng">
            <a:solidFill>
              <a:schemeClr val="tx1"/>
            </a:solidFill>
            <a:prstDash val="solid"/>
            <a:round/>
            <a:headEnd type="none" w="sm" len="sm"/>
            <a:tailEnd type="triangle" w="med" len="med"/>
          </a:ln>
        </p:spPr>
      </p:cxnSp>
      <p:sp>
        <p:nvSpPr>
          <p:cNvPr id="275" name="Google Shape;275;p30"/>
          <p:cNvSpPr txBox="1"/>
          <p:nvPr/>
        </p:nvSpPr>
        <p:spPr>
          <a:xfrm>
            <a:off x="3031493" y="1729081"/>
            <a:ext cx="472394" cy="229381"/>
          </a:xfrm>
          <a:prstGeom prst="rect">
            <a:avLst/>
          </a:prstGeom>
          <a:noFill/>
          <a:ln>
            <a:noFill/>
          </a:ln>
        </p:spPr>
        <p:txBody>
          <a:bodyPr spcFirstLastPara="1" wrap="square" lIns="91425" tIns="45700" rIns="91425" bIns="45700" anchor="t" anchorCtr="0">
            <a:spAutoFit/>
          </a:bodyPr>
          <a:lstStyle/>
          <a:p>
            <a:pPr algn="ctr">
              <a:lnSpc>
                <a:spcPct val="99000"/>
              </a:lnSpc>
            </a:pPr>
            <a:r>
              <a:rPr lang="en" sz="900" dirty="0">
                <a:latin typeface="Verdana" panose="020B0604030504040204" pitchFamily="34" charset="0"/>
                <a:ea typeface="Verdana" panose="020B0604030504040204" pitchFamily="34" charset="0"/>
                <a:cs typeface="Trebuchet MS"/>
                <a:sym typeface="Trebuchet MS"/>
              </a:rPr>
              <a:t>Yes</a:t>
            </a:r>
            <a:endParaRPr sz="900" dirty="0">
              <a:latin typeface="Verdana" panose="020B0604030504040204" pitchFamily="34" charset="0"/>
              <a:ea typeface="Verdana" panose="020B0604030504040204" pitchFamily="34" charset="0"/>
            </a:endParaRPr>
          </a:p>
        </p:txBody>
      </p:sp>
      <p:sp>
        <p:nvSpPr>
          <p:cNvPr id="276" name="Google Shape;276;p30"/>
          <p:cNvSpPr txBox="1"/>
          <p:nvPr/>
        </p:nvSpPr>
        <p:spPr>
          <a:xfrm>
            <a:off x="5883380" y="1729081"/>
            <a:ext cx="417227" cy="229381"/>
          </a:xfrm>
          <a:prstGeom prst="rect">
            <a:avLst/>
          </a:prstGeom>
          <a:noFill/>
          <a:ln>
            <a:noFill/>
          </a:ln>
        </p:spPr>
        <p:txBody>
          <a:bodyPr spcFirstLastPara="1" wrap="square" lIns="91425" tIns="45700" rIns="91425" bIns="45700" anchor="t" anchorCtr="0">
            <a:spAutoFit/>
          </a:bodyPr>
          <a:lstStyle/>
          <a:p>
            <a:pPr algn="ctr">
              <a:lnSpc>
                <a:spcPct val="99000"/>
              </a:lnSpc>
            </a:pPr>
            <a:r>
              <a:rPr lang="en" sz="900" dirty="0">
                <a:latin typeface="Verdana" panose="020B0604030504040204" pitchFamily="34" charset="0"/>
                <a:ea typeface="Verdana" panose="020B0604030504040204" pitchFamily="34" charset="0"/>
                <a:cs typeface="Trebuchet MS"/>
                <a:sym typeface="Trebuchet MS"/>
              </a:rPr>
              <a:t>No</a:t>
            </a:r>
            <a:endParaRPr sz="900" dirty="0">
              <a:latin typeface="Verdana" panose="020B0604030504040204" pitchFamily="34" charset="0"/>
              <a:ea typeface="Verdana" panose="020B0604030504040204" pitchFamily="34" charset="0"/>
            </a:endParaRPr>
          </a:p>
        </p:txBody>
      </p:sp>
      <p:sp>
        <p:nvSpPr>
          <p:cNvPr id="282" name="Google Shape;282;p30"/>
          <p:cNvSpPr txBox="1"/>
          <p:nvPr/>
        </p:nvSpPr>
        <p:spPr>
          <a:xfrm>
            <a:off x="3553875" y="2447992"/>
            <a:ext cx="2299388" cy="623217"/>
          </a:xfrm>
          <a:prstGeom prst="rect">
            <a:avLst/>
          </a:prstGeom>
          <a:solidFill>
            <a:srgbClr val="F1FCFD"/>
          </a:solidFill>
          <a:ln w="9525" cap="flat" cmpd="sng">
            <a:solidFill>
              <a:srgbClr val="0095C7"/>
            </a:solidFill>
            <a:prstDash val="solid"/>
            <a:round/>
            <a:headEnd type="none" w="sm" len="sm"/>
            <a:tailEnd type="none" w="sm" len="sm"/>
          </a:ln>
        </p:spPr>
        <p:txBody>
          <a:bodyPr spcFirstLastPara="1" wrap="square" lIns="68569" tIns="34275" rIns="68569" bIns="34275" anchor="t" anchorCtr="0">
            <a:spAutoFit/>
          </a:bodyPr>
          <a:lstStyle>
            <a:defPPr>
              <a:defRPr lang="en-US"/>
            </a:defPPr>
            <a:lvl1pPr marR="0" lvl="0" indent="0" algn="ctr">
              <a:lnSpc>
                <a:spcPct val="100000"/>
              </a:lnSpc>
              <a:spcBef>
                <a:spcPts val="0"/>
              </a:spcBef>
              <a:spcAft>
                <a:spcPts val="0"/>
              </a:spcAft>
              <a:buClr>
                <a:srgbClr val="000000"/>
              </a:buClr>
              <a:buSzPts val="1100"/>
              <a:buFont typeface="Arial"/>
              <a:buNone/>
              <a:defRPr sz="1100" i="0" u="none" strike="noStrike" cap="none">
                <a:solidFill>
                  <a:schemeClr val="tx1">
                    <a:lumMod val="95000"/>
                    <a:lumOff val="5000"/>
                  </a:schemeClr>
                </a:solidFill>
                <a:latin typeface="Verdana" panose="020B0604030504040204" pitchFamily="34" charset="0"/>
                <a:ea typeface="Verdana" panose="020B0604030504040204" pitchFamily="34" charset="0"/>
                <a:cs typeface="Tahoma" panose="020B0604030504040204" pitchFamily="34" charset="0"/>
              </a:defRPr>
            </a:lvl1pPr>
          </a:lstStyle>
          <a:p>
            <a:r>
              <a:rPr lang="en" sz="900" b="1" dirty="0">
                <a:sym typeface="Trebuchet MS"/>
              </a:rPr>
              <a:t>Plenary Meetings</a:t>
            </a:r>
          </a:p>
          <a:p>
            <a:r>
              <a:rPr lang="en" sz="900" dirty="0">
                <a:sym typeface="Trebuchet MS"/>
              </a:rPr>
              <a:t>Discussion and Discovery </a:t>
            </a:r>
          </a:p>
          <a:p>
            <a:r>
              <a:rPr lang="en" sz="900" dirty="0">
                <a:sym typeface="Trebuchet MS"/>
              </a:rPr>
              <a:t>Priorities and Goals</a:t>
            </a:r>
          </a:p>
          <a:p>
            <a:r>
              <a:rPr lang="en" sz="900" dirty="0">
                <a:sym typeface="Trebuchet MS"/>
              </a:rPr>
              <a:t>Domain Working Group Proposals</a:t>
            </a:r>
            <a:endParaRPr sz="900" dirty="0"/>
          </a:p>
        </p:txBody>
      </p:sp>
      <p:sp>
        <p:nvSpPr>
          <p:cNvPr id="283" name="Google Shape;283;p30"/>
          <p:cNvSpPr txBox="1"/>
          <p:nvPr/>
        </p:nvSpPr>
        <p:spPr>
          <a:xfrm>
            <a:off x="294962" y="1746176"/>
            <a:ext cx="1019810" cy="366598"/>
          </a:xfrm>
          <a:prstGeom prst="rect">
            <a:avLst/>
          </a:prstGeom>
          <a:noFill/>
          <a:ln>
            <a:noFill/>
          </a:ln>
        </p:spPr>
        <p:txBody>
          <a:bodyPr spcFirstLastPara="1" wrap="square" lIns="91425" tIns="45700" rIns="91425" bIns="45700" anchor="t" anchorCtr="0">
            <a:spAutoFit/>
          </a:bodyPr>
          <a:lstStyle/>
          <a:p>
            <a:pPr algn="r">
              <a:lnSpc>
                <a:spcPct val="99000"/>
              </a:lnSpc>
            </a:pPr>
            <a:r>
              <a:rPr lang="en" sz="600" dirty="0">
                <a:latin typeface="Verdana" panose="020B0604030504040204" pitchFamily="34" charset="0"/>
                <a:ea typeface="Verdana" panose="020B0604030504040204" pitchFamily="34" charset="0"/>
                <a:cs typeface="Trebuchet MS"/>
                <a:sym typeface="Trebuchet MS"/>
              </a:rPr>
              <a:t>Any member may choose to become a Principal at any time</a:t>
            </a:r>
            <a:endParaRPr sz="600" dirty="0">
              <a:latin typeface="Verdana" panose="020B0604030504040204" pitchFamily="34" charset="0"/>
              <a:ea typeface="Verdana" panose="020B0604030504040204" pitchFamily="34" charset="0"/>
            </a:endParaRPr>
          </a:p>
        </p:txBody>
      </p:sp>
      <p:sp>
        <p:nvSpPr>
          <p:cNvPr id="40" name="Rectangle 39">
            <a:extLst>
              <a:ext uri="{FF2B5EF4-FFF2-40B4-BE49-F238E27FC236}">
                <a16:creationId xmlns:a16="http://schemas.microsoft.com/office/drawing/2014/main" id="{2B519C4A-CEF5-37BD-E3C5-22A6D6E3FB52}"/>
              </a:ext>
            </a:extLst>
          </p:cNvPr>
          <p:cNvSpPr/>
          <p:nvPr/>
        </p:nvSpPr>
        <p:spPr>
          <a:xfrm>
            <a:off x="1174082" y="2561084"/>
            <a:ext cx="1944701" cy="397032"/>
          </a:xfrm>
          <a:prstGeom prst="rect">
            <a:avLst/>
          </a:prstGeom>
          <a:solidFill>
            <a:srgbClr val="F8F8FF"/>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a:lnSpc>
                <a:spcPct val="99000"/>
              </a:lnSpc>
            </a:pPr>
            <a:endParaRPr lang="en" sz="300" b="1" dirty="0">
              <a:solidFill>
                <a:schemeClr val="tx1"/>
              </a:solidFill>
              <a:latin typeface="Verdana" panose="020B0604030504040204" pitchFamily="34" charset="0"/>
              <a:ea typeface="Verdana" panose="020B0604030504040204" pitchFamily="34" charset="0"/>
              <a:sym typeface="Trebuchet MS"/>
            </a:endParaRPr>
          </a:p>
          <a:p>
            <a:pPr algn="ctr">
              <a:lnSpc>
                <a:spcPct val="99000"/>
              </a:lnSpc>
            </a:pPr>
            <a:r>
              <a:rPr lang="en" sz="1400" b="1" dirty="0">
                <a:solidFill>
                  <a:schemeClr val="tx1"/>
                </a:solidFill>
                <a:latin typeface="Verdana" panose="020B0604030504040204" pitchFamily="34" charset="0"/>
                <a:ea typeface="Verdana" panose="020B0604030504040204" pitchFamily="34" charset="0"/>
                <a:sym typeface="Trebuchet MS"/>
              </a:rPr>
              <a:t>Principals</a:t>
            </a:r>
          </a:p>
          <a:p>
            <a:pPr algn="ctr">
              <a:lnSpc>
                <a:spcPct val="99000"/>
              </a:lnSpc>
            </a:pPr>
            <a:endParaRPr lang="en" sz="300" b="1" dirty="0">
              <a:solidFill>
                <a:schemeClr val="tx1"/>
              </a:solidFill>
              <a:latin typeface="Verdana" panose="020B0604030504040204" pitchFamily="34" charset="0"/>
              <a:ea typeface="Verdana" panose="020B0604030504040204" pitchFamily="34" charset="0"/>
              <a:sym typeface="Trebuchet MS"/>
            </a:endParaRPr>
          </a:p>
        </p:txBody>
      </p:sp>
      <p:sp>
        <p:nvSpPr>
          <p:cNvPr id="41" name="Rectangle 40">
            <a:extLst>
              <a:ext uri="{FF2B5EF4-FFF2-40B4-BE49-F238E27FC236}">
                <a16:creationId xmlns:a16="http://schemas.microsoft.com/office/drawing/2014/main" id="{3D391F0D-0912-1D33-01D4-71D09F628D3B}"/>
              </a:ext>
            </a:extLst>
          </p:cNvPr>
          <p:cNvSpPr/>
          <p:nvPr/>
        </p:nvSpPr>
        <p:spPr>
          <a:xfrm>
            <a:off x="3561009" y="1677861"/>
            <a:ext cx="2299388" cy="503599"/>
          </a:xfrm>
          <a:prstGeom prst="rect">
            <a:avLst/>
          </a:prstGeom>
          <a:solidFill>
            <a:schemeClr val="bg1">
              <a:lumMod val="9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lnSpc>
                <a:spcPct val="99000"/>
              </a:lnSpc>
            </a:pPr>
            <a:r>
              <a:rPr lang="en-GB" sz="900" dirty="0">
                <a:solidFill>
                  <a:schemeClr val="tx1"/>
                </a:solidFill>
                <a:latin typeface="Verdana" panose="020B0604030504040204" pitchFamily="34" charset="0"/>
                <a:ea typeface="Verdana" panose="020B0604030504040204" pitchFamily="34" charset="0"/>
                <a:cs typeface="Trebuchet MS"/>
                <a:sym typeface="Trebuchet MS"/>
              </a:rPr>
              <a:t>Wish to commit effort to Forum oversight, and/or</a:t>
            </a:r>
            <a:endParaRPr lang="en-GB" sz="900" dirty="0">
              <a:solidFill>
                <a:schemeClr val="tx1"/>
              </a:solidFill>
              <a:latin typeface="Verdana" panose="020B0604030504040204" pitchFamily="34" charset="0"/>
              <a:ea typeface="Verdana" panose="020B0604030504040204" pitchFamily="34" charset="0"/>
            </a:endParaRPr>
          </a:p>
          <a:p>
            <a:pPr algn="ctr">
              <a:lnSpc>
                <a:spcPct val="99000"/>
              </a:lnSpc>
            </a:pPr>
            <a:r>
              <a:rPr lang="en-GB" sz="900" dirty="0">
                <a:solidFill>
                  <a:schemeClr val="tx1"/>
                </a:solidFill>
                <a:latin typeface="Verdana" panose="020B0604030504040204" pitchFamily="34" charset="0"/>
                <a:ea typeface="Verdana" panose="020B0604030504040204" pitchFamily="34" charset="0"/>
                <a:cs typeface="Trebuchet MS"/>
                <a:sym typeface="Trebuchet MS"/>
              </a:rPr>
              <a:t>considering funding projects? </a:t>
            </a:r>
            <a:endParaRPr lang="en-GB" sz="900" dirty="0">
              <a:solidFill>
                <a:schemeClr val="tx1"/>
              </a:solidFill>
              <a:latin typeface="Verdana" panose="020B0604030504040204" pitchFamily="34" charset="0"/>
              <a:ea typeface="Verdana" panose="020B0604030504040204" pitchFamily="34" charset="0"/>
            </a:endParaRPr>
          </a:p>
        </p:txBody>
      </p:sp>
      <p:sp>
        <p:nvSpPr>
          <p:cNvPr id="69" name="Rectangle 68">
            <a:extLst>
              <a:ext uri="{FF2B5EF4-FFF2-40B4-BE49-F238E27FC236}">
                <a16:creationId xmlns:a16="http://schemas.microsoft.com/office/drawing/2014/main" id="{7A8DE928-D408-B268-3584-8139CDB74E14}"/>
              </a:ext>
            </a:extLst>
          </p:cNvPr>
          <p:cNvSpPr/>
          <p:nvPr/>
        </p:nvSpPr>
        <p:spPr>
          <a:xfrm>
            <a:off x="6300730" y="2561084"/>
            <a:ext cx="1955728" cy="397032"/>
          </a:xfrm>
          <a:prstGeom prst="rect">
            <a:avLst/>
          </a:prstGeom>
          <a:solidFill>
            <a:schemeClr val="accent4">
              <a:lumMod val="20000"/>
              <a:lumOff val="8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a:lnSpc>
                <a:spcPct val="99000"/>
              </a:lnSpc>
            </a:pPr>
            <a:endParaRPr lang="en-GB" sz="300" b="1" dirty="0">
              <a:solidFill>
                <a:schemeClr val="tx1"/>
              </a:solidFill>
              <a:latin typeface="Verdana" panose="020B0604030504040204" pitchFamily="34" charset="0"/>
              <a:ea typeface="Verdana" panose="020B0604030504040204" pitchFamily="34" charset="0"/>
              <a:sym typeface="Trebuchet MS"/>
            </a:endParaRPr>
          </a:p>
          <a:p>
            <a:pPr algn="ctr">
              <a:lnSpc>
                <a:spcPct val="99000"/>
              </a:lnSpc>
            </a:pPr>
            <a:r>
              <a:rPr lang="en-GB" sz="1400" b="1" dirty="0">
                <a:solidFill>
                  <a:schemeClr val="tx1"/>
                </a:solidFill>
                <a:latin typeface="Verdana" panose="020B0604030504040204" pitchFamily="34" charset="0"/>
                <a:ea typeface="Verdana" panose="020B0604030504040204" pitchFamily="34" charset="0"/>
                <a:sym typeface="Trebuchet MS"/>
              </a:rPr>
              <a:t>Participants</a:t>
            </a:r>
          </a:p>
          <a:p>
            <a:pPr algn="ctr">
              <a:lnSpc>
                <a:spcPct val="99000"/>
              </a:lnSpc>
            </a:pPr>
            <a:endParaRPr lang="en-GB" sz="300" b="1" dirty="0">
              <a:solidFill>
                <a:schemeClr val="tx1"/>
              </a:solidFill>
              <a:latin typeface="Verdana" panose="020B0604030504040204" pitchFamily="34" charset="0"/>
              <a:ea typeface="Verdana" panose="020B0604030504040204" pitchFamily="34" charset="0"/>
            </a:endParaRPr>
          </a:p>
        </p:txBody>
      </p:sp>
      <p:cxnSp>
        <p:nvCxnSpPr>
          <p:cNvPr id="80" name="Straight Arrow Connector 79">
            <a:extLst>
              <a:ext uri="{FF2B5EF4-FFF2-40B4-BE49-F238E27FC236}">
                <a16:creationId xmlns:a16="http://schemas.microsoft.com/office/drawing/2014/main" id="{005DEEF1-B206-A209-2630-6DF663B9994D}"/>
              </a:ext>
            </a:extLst>
          </p:cNvPr>
          <p:cNvCxnSpPr>
            <a:cxnSpLocks/>
            <a:stCxn id="41" idx="3"/>
            <a:endCxn id="59" idx="1"/>
          </p:cNvCxnSpPr>
          <p:nvPr/>
        </p:nvCxnSpPr>
        <p:spPr>
          <a:xfrm>
            <a:off x="5860397" y="1929661"/>
            <a:ext cx="529974" cy="0"/>
          </a:xfrm>
          <a:prstGeom prst="straightConnector1">
            <a:avLst/>
          </a:prstGeom>
          <a:ln w="28575">
            <a:solidFill>
              <a:schemeClr val="accent4">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7" name="Rectangle 56">
            <a:extLst>
              <a:ext uri="{FF2B5EF4-FFF2-40B4-BE49-F238E27FC236}">
                <a16:creationId xmlns:a16="http://schemas.microsoft.com/office/drawing/2014/main" id="{A5BAA8FD-8F0A-D27E-68FA-47633CFC5DAC}"/>
              </a:ext>
            </a:extLst>
          </p:cNvPr>
          <p:cNvSpPr/>
          <p:nvPr/>
        </p:nvSpPr>
        <p:spPr>
          <a:xfrm>
            <a:off x="1318493" y="1677861"/>
            <a:ext cx="1655878" cy="503599"/>
          </a:xfrm>
          <a:prstGeom prst="rect">
            <a:avLst/>
          </a:prstGeom>
          <a:solidFill>
            <a:srgbClr val="F8F8FF"/>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a:lnSpc>
                <a:spcPct val="99000"/>
              </a:lnSpc>
            </a:pPr>
            <a:r>
              <a:rPr lang="en-GB" sz="900" b="1" dirty="0">
                <a:solidFill>
                  <a:schemeClr val="tx1"/>
                </a:solidFill>
                <a:latin typeface="Verdana" panose="020B0604030504040204" pitchFamily="34" charset="0"/>
                <a:ea typeface="Verdana" panose="020B0604030504040204" pitchFamily="34" charset="0"/>
                <a:cs typeface="Trebuchet MS"/>
                <a:sym typeface="Trebuchet MS"/>
              </a:rPr>
              <a:t>Principal Agreement</a:t>
            </a:r>
            <a:endParaRPr lang="en-GB" sz="900" b="1" dirty="0">
              <a:solidFill>
                <a:schemeClr val="tx1"/>
              </a:solidFill>
              <a:latin typeface="Verdana" panose="020B0604030504040204" pitchFamily="34" charset="0"/>
              <a:ea typeface="Verdana" panose="020B0604030504040204" pitchFamily="34" charset="0"/>
            </a:endParaRPr>
          </a:p>
          <a:p>
            <a:pPr algn="ctr">
              <a:lnSpc>
                <a:spcPct val="99000"/>
              </a:lnSpc>
            </a:pPr>
            <a:r>
              <a:rPr lang="en-GB" sz="900" dirty="0">
                <a:solidFill>
                  <a:schemeClr val="tx1"/>
                </a:solidFill>
                <a:latin typeface="Verdana" panose="020B0604030504040204" pitchFamily="34" charset="0"/>
                <a:ea typeface="Verdana" panose="020B0604030504040204" pitchFamily="34" charset="0"/>
                <a:cs typeface="Trebuchet MS"/>
                <a:sym typeface="Trebuchet MS"/>
              </a:rPr>
              <a:t>Designated as Principal </a:t>
            </a:r>
            <a:endParaRPr lang="en-GB" sz="900" dirty="0">
              <a:solidFill>
                <a:schemeClr val="tx1"/>
              </a:solidFill>
              <a:latin typeface="Verdana" panose="020B0604030504040204" pitchFamily="34" charset="0"/>
              <a:ea typeface="Verdana" panose="020B0604030504040204" pitchFamily="34" charset="0"/>
            </a:endParaRPr>
          </a:p>
          <a:p>
            <a:pPr algn="ctr">
              <a:lnSpc>
                <a:spcPct val="99000"/>
              </a:lnSpc>
            </a:pPr>
            <a:r>
              <a:rPr lang="en-GB" sz="900" dirty="0">
                <a:solidFill>
                  <a:schemeClr val="tx1"/>
                </a:solidFill>
                <a:latin typeface="Verdana" panose="020B0604030504040204" pitchFamily="34" charset="0"/>
                <a:ea typeface="Verdana" panose="020B0604030504040204" pitchFamily="34" charset="0"/>
                <a:cs typeface="Trebuchet MS"/>
                <a:sym typeface="Trebuchet MS"/>
              </a:rPr>
              <a:t>in outreach materials</a:t>
            </a:r>
            <a:endParaRPr lang="en-GB" sz="1000" dirty="0">
              <a:solidFill>
                <a:schemeClr val="tx1"/>
              </a:solidFill>
              <a:latin typeface="Verdana" panose="020B0604030504040204" pitchFamily="34" charset="0"/>
              <a:ea typeface="Verdana" panose="020B0604030504040204" pitchFamily="34" charset="0"/>
            </a:endParaRPr>
          </a:p>
        </p:txBody>
      </p:sp>
      <p:sp>
        <p:nvSpPr>
          <p:cNvPr id="59" name="Rectangle 58">
            <a:extLst>
              <a:ext uri="{FF2B5EF4-FFF2-40B4-BE49-F238E27FC236}">
                <a16:creationId xmlns:a16="http://schemas.microsoft.com/office/drawing/2014/main" id="{8E58EE04-7812-1FB7-EDA5-537B5FA96398}"/>
              </a:ext>
            </a:extLst>
          </p:cNvPr>
          <p:cNvSpPr/>
          <p:nvPr/>
        </p:nvSpPr>
        <p:spPr>
          <a:xfrm>
            <a:off x="6390371" y="1677861"/>
            <a:ext cx="1776446" cy="503599"/>
          </a:xfrm>
          <a:prstGeom prst="rect">
            <a:avLst/>
          </a:prstGeom>
          <a:solidFill>
            <a:schemeClr val="accent4">
              <a:lumMod val="20000"/>
              <a:lumOff val="8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a:lnSpc>
                <a:spcPct val="99000"/>
              </a:lnSpc>
            </a:pPr>
            <a:r>
              <a:rPr lang="en-GB" sz="900" b="1" dirty="0">
                <a:solidFill>
                  <a:schemeClr val="tx1"/>
                </a:solidFill>
                <a:latin typeface="Verdana" panose="020B0604030504040204" pitchFamily="34" charset="0"/>
                <a:ea typeface="Verdana" panose="020B0604030504040204" pitchFamily="34" charset="0"/>
                <a:cs typeface="Trebuchet MS"/>
                <a:sym typeface="Trebuchet MS"/>
              </a:rPr>
              <a:t>Participant Agreement</a:t>
            </a:r>
            <a:endParaRPr lang="en-GB" sz="900" b="1" dirty="0">
              <a:solidFill>
                <a:schemeClr val="tx1"/>
              </a:solidFill>
              <a:latin typeface="Verdana" panose="020B0604030504040204" pitchFamily="34" charset="0"/>
              <a:ea typeface="Verdana" panose="020B0604030504040204" pitchFamily="34" charset="0"/>
            </a:endParaRPr>
          </a:p>
          <a:p>
            <a:pPr algn="ctr">
              <a:lnSpc>
                <a:spcPct val="99000"/>
              </a:lnSpc>
            </a:pPr>
            <a:r>
              <a:rPr lang="en-GB" sz="900" dirty="0">
                <a:solidFill>
                  <a:schemeClr val="tx1"/>
                </a:solidFill>
                <a:latin typeface="Verdana" panose="020B0604030504040204" pitchFamily="34" charset="0"/>
                <a:ea typeface="Verdana" panose="020B0604030504040204" pitchFamily="34" charset="0"/>
                <a:cs typeface="Trebuchet MS"/>
                <a:sym typeface="Trebuchet MS"/>
              </a:rPr>
              <a:t>Designated as Participant</a:t>
            </a:r>
            <a:endParaRPr lang="en-GB" sz="900" dirty="0">
              <a:solidFill>
                <a:schemeClr val="tx1"/>
              </a:solidFill>
              <a:latin typeface="Verdana" panose="020B0604030504040204" pitchFamily="34" charset="0"/>
              <a:ea typeface="Verdana" panose="020B0604030504040204" pitchFamily="34" charset="0"/>
            </a:endParaRPr>
          </a:p>
          <a:p>
            <a:pPr algn="ctr">
              <a:lnSpc>
                <a:spcPct val="99000"/>
              </a:lnSpc>
            </a:pPr>
            <a:r>
              <a:rPr lang="en-GB" sz="900" dirty="0">
                <a:solidFill>
                  <a:schemeClr val="tx1"/>
                </a:solidFill>
                <a:latin typeface="Verdana" panose="020B0604030504040204" pitchFamily="34" charset="0"/>
                <a:ea typeface="Verdana" panose="020B0604030504040204" pitchFamily="34" charset="0"/>
                <a:cs typeface="Trebuchet MS"/>
                <a:sym typeface="Trebuchet MS"/>
              </a:rPr>
              <a:t>in outreach materials</a:t>
            </a:r>
            <a:endParaRPr lang="en-GB" sz="900" dirty="0">
              <a:solidFill>
                <a:schemeClr val="tx1"/>
              </a:solidFill>
              <a:latin typeface="Verdana" panose="020B0604030504040204" pitchFamily="34" charset="0"/>
              <a:ea typeface="Verdana" panose="020B0604030504040204" pitchFamily="34" charset="0"/>
            </a:endParaRPr>
          </a:p>
        </p:txBody>
      </p:sp>
      <p:cxnSp>
        <p:nvCxnSpPr>
          <p:cNvPr id="91" name="Straight Arrow Connector 90">
            <a:extLst>
              <a:ext uri="{FF2B5EF4-FFF2-40B4-BE49-F238E27FC236}">
                <a16:creationId xmlns:a16="http://schemas.microsoft.com/office/drawing/2014/main" id="{EFAA1F76-6768-4CFE-4046-E51BB20CDC24}"/>
              </a:ext>
            </a:extLst>
          </p:cNvPr>
          <p:cNvCxnSpPr>
            <a:cxnSpLocks/>
            <a:stCxn id="41" idx="1"/>
            <a:endCxn id="57" idx="3"/>
          </p:cNvCxnSpPr>
          <p:nvPr/>
        </p:nvCxnSpPr>
        <p:spPr>
          <a:xfrm flipH="1">
            <a:off x="2974371" y="1929661"/>
            <a:ext cx="586638" cy="0"/>
          </a:xfrm>
          <a:prstGeom prst="straightConnector1">
            <a:avLst/>
          </a:prstGeom>
          <a:ln w="28575">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96" name="Straight Arrow Connector 95">
            <a:extLst>
              <a:ext uri="{FF2B5EF4-FFF2-40B4-BE49-F238E27FC236}">
                <a16:creationId xmlns:a16="http://schemas.microsoft.com/office/drawing/2014/main" id="{F3F108FB-57DE-4A1D-5E69-3AE6651A4FDD}"/>
              </a:ext>
            </a:extLst>
          </p:cNvPr>
          <p:cNvCxnSpPr>
            <a:cxnSpLocks/>
            <a:stCxn id="57" idx="2"/>
            <a:endCxn id="40" idx="0"/>
          </p:cNvCxnSpPr>
          <p:nvPr/>
        </p:nvCxnSpPr>
        <p:spPr>
          <a:xfrm>
            <a:off x="2146432" y="2181460"/>
            <a:ext cx="1" cy="379624"/>
          </a:xfrm>
          <a:prstGeom prst="straightConnector1">
            <a:avLst/>
          </a:prstGeom>
          <a:ln w="28575">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101" name="Straight Arrow Connector 100">
            <a:extLst>
              <a:ext uri="{FF2B5EF4-FFF2-40B4-BE49-F238E27FC236}">
                <a16:creationId xmlns:a16="http://schemas.microsoft.com/office/drawing/2014/main" id="{34753CFF-17D3-346A-240B-36E27F0E1B11}"/>
              </a:ext>
            </a:extLst>
          </p:cNvPr>
          <p:cNvCxnSpPr>
            <a:cxnSpLocks/>
            <a:stCxn id="59" idx="2"/>
            <a:endCxn id="69" idx="0"/>
          </p:cNvCxnSpPr>
          <p:nvPr/>
        </p:nvCxnSpPr>
        <p:spPr>
          <a:xfrm>
            <a:off x="7278594" y="2181460"/>
            <a:ext cx="0" cy="379624"/>
          </a:xfrm>
          <a:prstGeom prst="straightConnector1">
            <a:avLst/>
          </a:prstGeom>
          <a:ln w="28575">
            <a:solidFill>
              <a:schemeClr val="accent4">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04" name="Straight Arrow Connector 103">
            <a:extLst>
              <a:ext uri="{FF2B5EF4-FFF2-40B4-BE49-F238E27FC236}">
                <a16:creationId xmlns:a16="http://schemas.microsoft.com/office/drawing/2014/main" id="{AFEB81EA-70B0-4555-9B54-F2DD823B80B6}"/>
              </a:ext>
            </a:extLst>
          </p:cNvPr>
          <p:cNvCxnSpPr>
            <a:cxnSpLocks/>
            <a:stCxn id="40" idx="3"/>
            <a:endCxn id="282" idx="1"/>
          </p:cNvCxnSpPr>
          <p:nvPr/>
        </p:nvCxnSpPr>
        <p:spPr>
          <a:xfrm>
            <a:off x="3118783" y="2759600"/>
            <a:ext cx="435092" cy="1"/>
          </a:xfrm>
          <a:prstGeom prst="straightConnector1">
            <a:avLst/>
          </a:prstGeom>
          <a:ln w="28575">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110" name="Straight Arrow Connector 109">
            <a:extLst>
              <a:ext uri="{FF2B5EF4-FFF2-40B4-BE49-F238E27FC236}">
                <a16:creationId xmlns:a16="http://schemas.microsoft.com/office/drawing/2014/main" id="{9CB8E3F7-8E86-5A55-8333-ABAC112D8336}"/>
              </a:ext>
            </a:extLst>
          </p:cNvPr>
          <p:cNvCxnSpPr>
            <a:cxnSpLocks/>
            <a:stCxn id="40" idx="2"/>
            <a:endCxn id="88" idx="0"/>
          </p:cNvCxnSpPr>
          <p:nvPr/>
        </p:nvCxnSpPr>
        <p:spPr>
          <a:xfrm flipH="1">
            <a:off x="2146432" y="2958116"/>
            <a:ext cx="1" cy="440418"/>
          </a:xfrm>
          <a:prstGeom prst="straightConnector1">
            <a:avLst/>
          </a:prstGeom>
          <a:ln w="28575">
            <a:solidFill>
              <a:srgbClr val="7030A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9" name="Connector: Elbow 78">
            <a:extLst>
              <a:ext uri="{FF2B5EF4-FFF2-40B4-BE49-F238E27FC236}">
                <a16:creationId xmlns:a16="http://schemas.microsoft.com/office/drawing/2014/main" id="{0A7AC8FD-C102-E8C5-FDDD-C6ECAAF39E0F}"/>
              </a:ext>
            </a:extLst>
          </p:cNvPr>
          <p:cNvCxnSpPr>
            <a:cxnSpLocks/>
            <a:stCxn id="40" idx="3"/>
            <a:endCxn id="269" idx="1"/>
          </p:cNvCxnSpPr>
          <p:nvPr/>
        </p:nvCxnSpPr>
        <p:spPr>
          <a:xfrm>
            <a:off x="3118783" y="2759600"/>
            <a:ext cx="442226" cy="770697"/>
          </a:xfrm>
          <a:prstGeom prst="bentConnector3">
            <a:avLst>
              <a:gd name="adj1" fmla="val 50000"/>
            </a:avLst>
          </a:prstGeom>
          <a:ln w="28575">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116" name="Connector: Elbow 115">
            <a:extLst>
              <a:ext uri="{FF2B5EF4-FFF2-40B4-BE49-F238E27FC236}">
                <a16:creationId xmlns:a16="http://schemas.microsoft.com/office/drawing/2014/main" id="{8380A154-53C9-184E-980D-21F345323690}"/>
              </a:ext>
            </a:extLst>
          </p:cNvPr>
          <p:cNvCxnSpPr>
            <a:cxnSpLocks/>
            <a:stCxn id="69" idx="1"/>
            <a:endCxn id="269" idx="3"/>
          </p:cNvCxnSpPr>
          <p:nvPr/>
        </p:nvCxnSpPr>
        <p:spPr>
          <a:xfrm rot="10800000" flipV="1">
            <a:off x="5860398" y="2759599"/>
            <a:ext cx="440333" cy="770697"/>
          </a:xfrm>
          <a:prstGeom prst="bentConnector3">
            <a:avLst>
              <a:gd name="adj1" fmla="val 50000"/>
            </a:avLst>
          </a:prstGeom>
          <a:ln w="28575">
            <a:solidFill>
              <a:schemeClr val="accent4">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19" name="Straight Arrow Connector 118">
            <a:extLst>
              <a:ext uri="{FF2B5EF4-FFF2-40B4-BE49-F238E27FC236}">
                <a16:creationId xmlns:a16="http://schemas.microsoft.com/office/drawing/2014/main" id="{436FEAC6-6293-5AE0-8DFF-8DCFC1CE5970}"/>
              </a:ext>
            </a:extLst>
          </p:cNvPr>
          <p:cNvCxnSpPr>
            <a:cxnSpLocks/>
            <a:stCxn id="69" idx="1"/>
            <a:endCxn id="282" idx="3"/>
          </p:cNvCxnSpPr>
          <p:nvPr/>
        </p:nvCxnSpPr>
        <p:spPr>
          <a:xfrm flipH="1">
            <a:off x="5853263" y="2759600"/>
            <a:ext cx="447467" cy="1"/>
          </a:xfrm>
          <a:prstGeom prst="straightConnector1">
            <a:avLst/>
          </a:prstGeom>
          <a:ln w="28575">
            <a:solidFill>
              <a:schemeClr val="accent4">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88" name="Rectangle 87">
            <a:extLst>
              <a:ext uri="{FF2B5EF4-FFF2-40B4-BE49-F238E27FC236}">
                <a16:creationId xmlns:a16="http://schemas.microsoft.com/office/drawing/2014/main" id="{F8EFB3B5-6F9C-E782-8268-520BCE6A5408}"/>
              </a:ext>
            </a:extLst>
          </p:cNvPr>
          <p:cNvSpPr/>
          <p:nvPr/>
        </p:nvSpPr>
        <p:spPr>
          <a:xfrm>
            <a:off x="1174082" y="3398534"/>
            <a:ext cx="1944700" cy="716991"/>
          </a:xfrm>
          <a:prstGeom prst="rect">
            <a:avLst/>
          </a:prstGeom>
          <a:solidFill>
            <a:srgbClr val="F8F8FF"/>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a:lnSpc>
                <a:spcPct val="99000"/>
              </a:lnSpc>
            </a:pPr>
            <a:r>
              <a:rPr lang="en-GB" sz="900" b="1" dirty="0">
                <a:solidFill>
                  <a:schemeClr val="tx1"/>
                </a:solidFill>
                <a:latin typeface="Verdana" panose="020B0604030504040204" pitchFamily="34" charset="0"/>
                <a:ea typeface="Verdana" panose="020B0604030504040204" pitchFamily="34" charset="0"/>
                <a:cs typeface="Trebuchet MS"/>
                <a:sym typeface="Trebuchet MS"/>
              </a:rPr>
              <a:t>Oversight Committee</a:t>
            </a:r>
            <a:endParaRPr lang="en-GB" sz="900" dirty="0">
              <a:solidFill>
                <a:schemeClr val="tx1"/>
              </a:solidFill>
              <a:latin typeface="Verdana" panose="020B0604030504040204" pitchFamily="34" charset="0"/>
              <a:ea typeface="Verdana" panose="020B0604030504040204" pitchFamily="34" charset="0"/>
              <a:cs typeface="Trebuchet MS"/>
              <a:sym typeface="Trebuchet MS"/>
            </a:endParaRPr>
          </a:p>
          <a:p>
            <a:pPr algn="ctr">
              <a:lnSpc>
                <a:spcPct val="99000"/>
              </a:lnSpc>
            </a:pPr>
            <a:r>
              <a:rPr lang="en-GB" sz="800" dirty="0">
                <a:solidFill>
                  <a:schemeClr val="tx1"/>
                </a:solidFill>
                <a:latin typeface="Verdana" panose="020B0604030504040204" pitchFamily="34" charset="0"/>
                <a:ea typeface="Verdana" panose="020B0604030504040204" pitchFamily="34" charset="0"/>
                <a:cs typeface="Trebuchet MS"/>
                <a:sym typeface="Trebuchet MS"/>
              </a:rPr>
              <a:t>Refine Charter as needed</a:t>
            </a:r>
            <a:endParaRPr lang="en-GB" sz="800" dirty="0">
              <a:solidFill>
                <a:schemeClr val="tx1"/>
              </a:solidFill>
              <a:latin typeface="Verdana" panose="020B0604030504040204" pitchFamily="34" charset="0"/>
              <a:ea typeface="Verdana" panose="020B0604030504040204" pitchFamily="34" charset="0"/>
            </a:endParaRPr>
          </a:p>
          <a:p>
            <a:pPr algn="ctr">
              <a:lnSpc>
                <a:spcPct val="99000"/>
              </a:lnSpc>
            </a:pPr>
            <a:r>
              <a:rPr lang="en-GB" sz="800" dirty="0">
                <a:solidFill>
                  <a:schemeClr val="tx1"/>
                </a:solidFill>
                <a:latin typeface="Verdana" panose="020B0604030504040204" pitchFamily="34" charset="0"/>
                <a:ea typeface="Verdana" panose="020B0604030504040204" pitchFamily="34" charset="0"/>
                <a:cs typeface="Trebuchet MS"/>
                <a:sym typeface="Trebuchet MS"/>
              </a:rPr>
              <a:t>Approve Domain Working Groups</a:t>
            </a:r>
            <a:endParaRPr lang="en-GB" sz="800" dirty="0">
              <a:solidFill>
                <a:schemeClr val="tx1"/>
              </a:solidFill>
              <a:latin typeface="Verdana" panose="020B0604030504040204" pitchFamily="34" charset="0"/>
              <a:ea typeface="Verdana" panose="020B0604030504040204" pitchFamily="34" charset="0"/>
            </a:endParaRPr>
          </a:p>
          <a:p>
            <a:pPr algn="ctr">
              <a:lnSpc>
                <a:spcPct val="99000"/>
              </a:lnSpc>
            </a:pPr>
            <a:r>
              <a:rPr lang="en-GB" sz="800" dirty="0">
                <a:solidFill>
                  <a:schemeClr val="tx1"/>
                </a:solidFill>
                <a:latin typeface="Verdana" panose="020B0604030504040204" pitchFamily="34" charset="0"/>
                <a:ea typeface="Verdana" panose="020B0604030504040204" pitchFamily="34" charset="0"/>
                <a:cs typeface="Trebuchet MS"/>
                <a:sym typeface="Trebuchet MS"/>
              </a:rPr>
              <a:t>Project Funding</a:t>
            </a:r>
            <a:endParaRPr lang="en-GB" sz="800" dirty="0">
              <a:solidFill>
                <a:schemeClr val="tx1"/>
              </a:solidFill>
              <a:latin typeface="Verdana" panose="020B0604030504040204" pitchFamily="34" charset="0"/>
              <a:ea typeface="Verdana" panose="020B0604030504040204" pitchFamily="34" charset="0"/>
            </a:endParaRPr>
          </a:p>
          <a:p>
            <a:pPr algn="ctr">
              <a:lnSpc>
                <a:spcPct val="99000"/>
              </a:lnSpc>
            </a:pPr>
            <a:r>
              <a:rPr lang="en-GB" sz="800" dirty="0">
                <a:solidFill>
                  <a:schemeClr val="tx1"/>
                </a:solidFill>
                <a:latin typeface="Verdana" panose="020B0604030504040204" pitchFamily="34" charset="0"/>
                <a:ea typeface="Verdana" panose="020B0604030504040204" pitchFamily="34" charset="0"/>
                <a:cs typeface="Trebuchet MS"/>
                <a:sym typeface="Trebuchet MS"/>
              </a:rPr>
              <a:t>Logistics and scheduling</a:t>
            </a:r>
            <a:endParaRPr lang="en-GB" sz="800" dirty="0">
              <a:solidFill>
                <a:schemeClr val="tx1"/>
              </a:solidFill>
              <a:latin typeface="Verdana" panose="020B0604030504040204" pitchFamily="34" charset="0"/>
            </a:endParaRPr>
          </a:p>
        </p:txBody>
      </p:sp>
      <p:sp>
        <p:nvSpPr>
          <p:cNvPr id="26" name="TextBox 25">
            <a:extLst>
              <a:ext uri="{FF2B5EF4-FFF2-40B4-BE49-F238E27FC236}">
                <a16:creationId xmlns:a16="http://schemas.microsoft.com/office/drawing/2014/main" id="{489E5F6D-00FE-6B55-E864-2748D9AF876D}"/>
              </a:ext>
            </a:extLst>
          </p:cNvPr>
          <p:cNvSpPr txBox="1"/>
          <p:nvPr/>
        </p:nvSpPr>
        <p:spPr>
          <a:xfrm>
            <a:off x="7042937" y="3737971"/>
            <a:ext cx="1750005" cy="458034"/>
          </a:xfrm>
          <a:prstGeom prst="rect">
            <a:avLst/>
          </a:prstGeom>
          <a:noFill/>
          <a:ln>
            <a:noFill/>
          </a:ln>
        </p:spPr>
        <p:txBody>
          <a:bodyPr spcFirstLastPara="1" wrap="square" lIns="91425" tIns="45700" rIns="91425" bIns="45700" anchor="t" anchorCtr="0">
            <a:spAutoFit/>
          </a:bodyPr>
          <a:lstStyle>
            <a:defPPr>
              <a:defRPr lang="en-US"/>
            </a:defPPr>
            <a:lvl1pPr algn="r">
              <a:lnSpc>
                <a:spcPct val="99000"/>
              </a:lnSpc>
              <a:defRPr sz="600">
                <a:latin typeface="Verdana" panose="020B0604030504040204" pitchFamily="34" charset="0"/>
                <a:ea typeface="Verdana" panose="020B0604030504040204" pitchFamily="34" charset="0"/>
                <a:cs typeface="Trebuchet MS"/>
              </a:defRPr>
            </a:lvl1pPr>
          </a:lstStyle>
          <a:p>
            <a:pPr algn="ctr"/>
            <a:r>
              <a:rPr lang="en-US" dirty="0"/>
              <a:t>Principal and Participant agreements executed with Khronos, and Khronos is hosting online Forum resources for fast  organizational bootstrap</a:t>
            </a:r>
          </a:p>
        </p:txBody>
      </p:sp>
      <p:pic>
        <p:nvPicPr>
          <p:cNvPr id="27" name="Google Shape;165;p27">
            <a:extLst>
              <a:ext uri="{FF2B5EF4-FFF2-40B4-BE49-F238E27FC236}">
                <a16:creationId xmlns:a16="http://schemas.microsoft.com/office/drawing/2014/main" id="{B2DD3EC8-7621-7F57-8B6C-492B80318CC7}"/>
              </a:ext>
            </a:extLst>
          </p:cNvPr>
          <p:cNvPicPr preferRelativeResize="0"/>
          <p:nvPr/>
        </p:nvPicPr>
        <p:blipFill rotWithShape="1">
          <a:blip r:embed="rId3" cstate="hqprint">
            <a:alphaModFix/>
            <a:extLst>
              <a:ext uri="{28A0092B-C50C-407E-A947-70E740481C1C}">
                <a14:useLocalDpi xmlns:a14="http://schemas.microsoft.com/office/drawing/2010/main"/>
              </a:ext>
            </a:extLst>
          </a:blip>
          <a:srcRect/>
          <a:stretch/>
        </p:blipFill>
        <p:spPr>
          <a:xfrm>
            <a:off x="7372730" y="3546245"/>
            <a:ext cx="1090418" cy="259623"/>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9CE9AC-A939-455A-BA7E-97F8D8FFA96D}"/>
              </a:ext>
            </a:extLst>
          </p:cNvPr>
          <p:cNvSpPr>
            <a:spLocks noGrp="1"/>
          </p:cNvSpPr>
          <p:nvPr>
            <p:ph type="title"/>
          </p:nvPr>
        </p:nvSpPr>
        <p:spPr>
          <a:xfrm>
            <a:off x="380144" y="288312"/>
            <a:ext cx="8368300" cy="369332"/>
          </a:xfrm>
        </p:spPr>
        <p:txBody>
          <a:bodyPr/>
          <a:lstStyle/>
          <a:p>
            <a:r>
              <a:rPr lang="en-US"/>
              <a:t>Founding Members – June 20, 2022</a:t>
            </a:r>
            <a:endParaRPr lang="en-US" i="1" dirty="0">
              <a:solidFill>
                <a:srgbClr val="680000"/>
              </a:solidFill>
            </a:endParaRPr>
          </a:p>
        </p:txBody>
      </p:sp>
      <p:pic>
        <p:nvPicPr>
          <p:cNvPr id="50" name="Picture 49" descr="Logo&#10;&#10;Description automatically generated">
            <a:extLst>
              <a:ext uri="{FF2B5EF4-FFF2-40B4-BE49-F238E27FC236}">
                <a16:creationId xmlns:a16="http://schemas.microsoft.com/office/drawing/2014/main" id="{4A1A988C-5421-4BA1-97FF-07FDEB35EFBF}"/>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2525240" y="1130701"/>
            <a:ext cx="1031460" cy="275057"/>
          </a:xfrm>
          <a:prstGeom prst="rect">
            <a:avLst/>
          </a:prstGeom>
        </p:spPr>
      </p:pic>
      <p:pic>
        <p:nvPicPr>
          <p:cNvPr id="51" name="Picture 26" descr="Shape&#10;&#10;Description automatically generated with medium confidence">
            <a:extLst>
              <a:ext uri="{FF2B5EF4-FFF2-40B4-BE49-F238E27FC236}">
                <a16:creationId xmlns:a16="http://schemas.microsoft.com/office/drawing/2014/main" id="{BFC8C3CB-EEDA-44FE-902F-2259EDF3048C}"/>
              </a:ext>
            </a:extLst>
          </p:cNvPr>
          <p:cNvPicPr>
            <a:picLocks noChangeAspect="1" noChangeArrowheads="1"/>
          </p:cNvPicPr>
          <p:nvPr/>
        </p:nvPicPr>
        <p:blipFill>
          <a:blip r:embed="rId3" cstate="hqprint">
            <a:extLst>
              <a:ext uri="{28A0092B-C50C-407E-A947-70E740481C1C}">
                <a14:useLocalDpi xmlns:a14="http://schemas.microsoft.com/office/drawing/2010/main"/>
              </a:ext>
            </a:extLst>
          </a:blip>
          <a:srcRect/>
          <a:stretch>
            <a:fillRect/>
          </a:stretch>
        </p:blipFill>
        <p:spPr bwMode="auto">
          <a:xfrm>
            <a:off x="4477031" y="1164092"/>
            <a:ext cx="1252318" cy="208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 name="Picture 290">
            <a:extLst>
              <a:ext uri="{FF2B5EF4-FFF2-40B4-BE49-F238E27FC236}">
                <a16:creationId xmlns:a16="http://schemas.microsoft.com/office/drawing/2014/main" id="{BB03A0FF-F08C-42C4-80BE-70F95E021C80}"/>
              </a:ext>
            </a:extLst>
          </p:cNvPr>
          <p:cNvPicPr>
            <a:picLocks noChangeAspect="1" noChangeArrowheads="1"/>
          </p:cNvPicPr>
          <p:nvPr/>
        </p:nvPicPr>
        <p:blipFill>
          <a:blip r:embed="rId4" cstate="hqprint">
            <a:extLst>
              <a:ext uri="{28A0092B-C50C-407E-A947-70E740481C1C}">
                <a14:useLocalDpi xmlns:a14="http://schemas.microsoft.com/office/drawing/2010/main"/>
              </a:ext>
            </a:extLst>
          </a:blip>
          <a:srcRect/>
          <a:stretch>
            <a:fillRect/>
          </a:stretch>
        </p:blipFill>
        <p:spPr bwMode="auto">
          <a:xfrm>
            <a:off x="680346" y="1663815"/>
            <a:ext cx="1247499" cy="3158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 name="Picture 52">
            <a:extLst>
              <a:ext uri="{FF2B5EF4-FFF2-40B4-BE49-F238E27FC236}">
                <a16:creationId xmlns:a16="http://schemas.microsoft.com/office/drawing/2014/main" id="{845234A2-0B1E-4D9B-99DF-6E73885300A7}"/>
              </a:ext>
            </a:extLst>
          </p:cNvPr>
          <p:cNvPicPr>
            <a:picLocks noChangeAspect="1"/>
          </p:cNvPicPr>
          <p:nvPr/>
        </p:nvPicPr>
        <p:blipFill>
          <a:blip r:embed="rId5"/>
          <a:stretch>
            <a:fillRect/>
          </a:stretch>
        </p:blipFill>
        <p:spPr>
          <a:xfrm>
            <a:off x="2582824" y="1673235"/>
            <a:ext cx="1036108" cy="297018"/>
          </a:xfrm>
          <a:prstGeom prst="rect">
            <a:avLst/>
          </a:prstGeom>
        </p:spPr>
      </p:pic>
      <p:pic>
        <p:nvPicPr>
          <p:cNvPr id="57" name="Picture 177">
            <a:extLst>
              <a:ext uri="{FF2B5EF4-FFF2-40B4-BE49-F238E27FC236}">
                <a16:creationId xmlns:a16="http://schemas.microsoft.com/office/drawing/2014/main" id="{31A33151-C0FD-40F7-AC23-A164FB87652E}"/>
              </a:ext>
            </a:extLst>
          </p:cNvPr>
          <p:cNvPicPr>
            <a:picLocks noChangeAspect="1" noChangeArrowheads="1"/>
          </p:cNvPicPr>
          <p:nvPr/>
        </p:nvPicPr>
        <p:blipFill>
          <a:blip r:embed="rId6" cstate="hqprint">
            <a:extLst>
              <a:ext uri="{28A0092B-C50C-407E-A947-70E740481C1C}">
                <a14:useLocalDpi xmlns:a14="http://schemas.microsoft.com/office/drawing/2010/main"/>
              </a:ext>
            </a:extLst>
          </a:blip>
          <a:srcRect/>
          <a:stretch>
            <a:fillRect/>
          </a:stretch>
        </p:blipFill>
        <p:spPr bwMode="auto">
          <a:xfrm>
            <a:off x="5048455" y="1577646"/>
            <a:ext cx="420567" cy="488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8" name="Picture 4" descr="EXPRESS Language Foundation">
            <a:extLst>
              <a:ext uri="{FF2B5EF4-FFF2-40B4-BE49-F238E27FC236}">
                <a16:creationId xmlns:a16="http://schemas.microsoft.com/office/drawing/2014/main" id="{201C8404-05FA-4A55-9810-F37C58F5CD95}"/>
              </a:ext>
            </a:extLst>
          </p:cNvPr>
          <p:cNvPicPr>
            <a:picLocks noChangeAspect="1" noChangeArrowheads="1"/>
          </p:cNvPicPr>
          <p:nvPr/>
        </p:nvPicPr>
        <p:blipFill>
          <a:blip r:embed="rId7" cstate="hqprint">
            <a:extLst>
              <a:ext uri="{28A0092B-C50C-407E-A947-70E740481C1C}">
                <a14:useLocalDpi xmlns:a14="http://schemas.microsoft.com/office/drawing/2010/main"/>
              </a:ext>
            </a:extLst>
          </a:blip>
          <a:srcRect/>
          <a:stretch>
            <a:fillRect/>
          </a:stretch>
        </p:blipFill>
        <p:spPr bwMode="auto">
          <a:xfrm>
            <a:off x="5606340" y="1705729"/>
            <a:ext cx="1154887" cy="232030"/>
          </a:xfrm>
          <a:prstGeom prst="rect">
            <a:avLst/>
          </a:prstGeom>
          <a:noFill/>
          <a:extLst>
            <a:ext uri="{909E8E84-426E-40DD-AFC4-6F175D3DCCD1}">
              <a14:hiddenFill xmlns:a14="http://schemas.microsoft.com/office/drawing/2010/main">
                <a:solidFill>
                  <a:srgbClr val="FFFFFF"/>
                </a:solidFill>
              </a14:hiddenFill>
            </a:ext>
          </a:extLst>
        </p:spPr>
      </p:pic>
      <p:pic>
        <p:nvPicPr>
          <p:cNvPr id="59" name="Picture 173">
            <a:extLst>
              <a:ext uri="{FF2B5EF4-FFF2-40B4-BE49-F238E27FC236}">
                <a16:creationId xmlns:a16="http://schemas.microsoft.com/office/drawing/2014/main" id="{B8ACBC8D-3335-4FBE-8BDD-4136740466DB}"/>
              </a:ext>
            </a:extLst>
          </p:cNvPr>
          <p:cNvPicPr>
            <a:picLocks noChangeAspect="1" noChangeArrowheads="1"/>
          </p:cNvPicPr>
          <p:nvPr/>
        </p:nvPicPr>
        <p:blipFill>
          <a:blip r:embed="rId8" cstate="hqprint">
            <a:extLst>
              <a:ext uri="{28A0092B-C50C-407E-A947-70E740481C1C}">
                <a14:useLocalDpi xmlns:a14="http://schemas.microsoft.com/office/drawing/2010/main"/>
              </a:ext>
            </a:extLst>
          </a:blip>
          <a:srcRect/>
          <a:stretch>
            <a:fillRect/>
          </a:stretch>
        </p:blipFill>
        <p:spPr bwMode="auto">
          <a:xfrm>
            <a:off x="6898545" y="1603927"/>
            <a:ext cx="431544" cy="4356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3" name="Picture 4" descr="0xSenses Corporation">
            <a:extLst>
              <a:ext uri="{FF2B5EF4-FFF2-40B4-BE49-F238E27FC236}">
                <a16:creationId xmlns:a16="http://schemas.microsoft.com/office/drawing/2014/main" id="{9E164610-E539-4E83-B19A-533F74CBA502}"/>
              </a:ext>
            </a:extLst>
          </p:cNvPr>
          <p:cNvPicPr>
            <a:picLocks noChangeAspect="1" noChangeArrowheads="1"/>
          </p:cNvPicPr>
          <p:nvPr/>
        </p:nvPicPr>
        <p:blipFill rotWithShape="1">
          <a:blip r:embed="rId9" cstate="hqprint">
            <a:extLst>
              <a:ext uri="{28A0092B-C50C-407E-A947-70E740481C1C}">
                <a14:useLocalDpi xmlns:a14="http://schemas.microsoft.com/office/drawing/2010/main"/>
              </a:ext>
            </a:extLst>
          </a:blip>
          <a:srcRect/>
          <a:stretch/>
        </p:blipFill>
        <p:spPr bwMode="auto">
          <a:xfrm>
            <a:off x="699425" y="1095046"/>
            <a:ext cx="537237" cy="346367"/>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D8C6FCA9-3FB5-44BC-9039-D846DF2D9BF2}"/>
              </a:ext>
            </a:extLst>
          </p:cNvPr>
          <p:cNvSpPr txBox="1"/>
          <p:nvPr/>
        </p:nvSpPr>
        <p:spPr>
          <a:xfrm>
            <a:off x="900113" y="4089008"/>
            <a:ext cx="7343775" cy="338554"/>
          </a:xfrm>
          <a:prstGeom prst="rect">
            <a:avLst/>
          </a:prstGeom>
          <a:noFill/>
          <a:ln>
            <a:noFill/>
          </a:ln>
        </p:spPr>
        <p:txBody>
          <a:bodyPr wrap="square" rtlCol="0">
            <a:spAutoFit/>
          </a:bodyPr>
          <a:lstStyle>
            <a:defPPr>
              <a:defRPr lang="en-US"/>
            </a:defPPr>
            <a:lvl1pPr algn="ctr">
              <a:defRPr sz="1200">
                <a:solidFill>
                  <a:srgbClr val="0095C7"/>
                </a:solidFill>
                <a:latin typeface="Verdana" panose="020B0604030504040204" pitchFamily="34" charset="0"/>
                <a:ea typeface="Verdana" panose="020B0604030504040204" pitchFamily="34" charset="0"/>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95C7"/>
                </a:solidFill>
                <a:effectLst/>
                <a:uLnTx/>
                <a:uFillTx/>
                <a:latin typeface="Verdana" panose="020B0604030504040204" pitchFamily="34" charset="0"/>
                <a:ea typeface="Verdana" panose="020B0604030504040204" pitchFamily="34" charset="0"/>
                <a:cs typeface="+mn-cs"/>
              </a:rPr>
              <a:t>Leading platforms, hardware, tools, engines, users, and standards </a:t>
            </a:r>
          </a:p>
        </p:txBody>
      </p:sp>
      <p:pic>
        <p:nvPicPr>
          <p:cNvPr id="5" name="Picture 4" descr="Logo, icon&#10;&#10;Description automatically generated">
            <a:extLst>
              <a:ext uri="{FF2B5EF4-FFF2-40B4-BE49-F238E27FC236}">
                <a16:creationId xmlns:a16="http://schemas.microsoft.com/office/drawing/2014/main" id="{2853817A-936E-F789-4D00-E23F7AC46837}"/>
              </a:ext>
            </a:extLst>
          </p:cNvPr>
          <p:cNvPicPr>
            <a:picLocks noChangeAspect="1"/>
          </p:cNvPicPr>
          <p:nvPr/>
        </p:nvPicPr>
        <p:blipFill>
          <a:blip r:embed="rId10" cstate="hqprint">
            <a:extLst>
              <a:ext uri="{28A0092B-C50C-407E-A947-70E740481C1C}">
                <a14:useLocalDpi xmlns:a14="http://schemas.microsoft.com/office/drawing/2010/main"/>
              </a:ext>
            </a:extLst>
          </a:blip>
          <a:stretch>
            <a:fillRect/>
          </a:stretch>
        </p:blipFill>
        <p:spPr>
          <a:xfrm>
            <a:off x="2065163" y="1631573"/>
            <a:ext cx="380343" cy="380343"/>
          </a:xfrm>
          <a:prstGeom prst="rect">
            <a:avLst/>
          </a:prstGeom>
        </p:spPr>
      </p:pic>
      <p:pic>
        <p:nvPicPr>
          <p:cNvPr id="8" name="Picture 7" descr="A black and white image of a maze&#10;&#10;Description automatically generated with low confidence">
            <a:extLst>
              <a:ext uri="{FF2B5EF4-FFF2-40B4-BE49-F238E27FC236}">
                <a16:creationId xmlns:a16="http://schemas.microsoft.com/office/drawing/2014/main" id="{A5FE6AC0-49C6-9E60-83E8-971F3350872D}"/>
              </a:ext>
            </a:extLst>
          </p:cNvPr>
          <p:cNvPicPr>
            <a:picLocks noChangeAspect="1"/>
          </p:cNvPicPr>
          <p:nvPr/>
        </p:nvPicPr>
        <p:blipFill>
          <a:blip r:embed="rId11" cstate="hqprint">
            <a:extLst>
              <a:ext uri="{28A0092B-C50C-407E-A947-70E740481C1C}">
                <a14:useLocalDpi xmlns:a14="http://schemas.microsoft.com/office/drawing/2010/main"/>
              </a:ext>
            </a:extLst>
          </a:blip>
          <a:stretch>
            <a:fillRect/>
          </a:stretch>
        </p:blipFill>
        <p:spPr>
          <a:xfrm>
            <a:off x="6515337" y="1092517"/>
            <a:ext cx="630016" cy="351425"/>
          </a:xfrm>
          <a:prstGeom prst="rect">
            <a:avLst/>
          </a:prstGeom>
        </p:spPr>
      </p:pic>
      <p:pic>
        <p:nvPicPr>
          <p:cNvPr id="42" name="Picture 41" descr="Logo&#10;&#10;Description automatically generated">
            <a:extLst>
              <a:ext uri="{FF2B5EF4-FFF2-40B4-BE49-F238E27FC236}">
                <a16:creationId xmlns:a16="http://schemas.microsoft.com/office/drawing/2014/main" id="{40F82B22-735A-48C1-8099-040DC706CB7E}"/>
              </a:ext>
            </a:extLst>
          </p:cNvPr>
          <p:cNvPicPr>
            <a:picLocks noChangeAspect="1"/>
          </p:cNvPicPr>
          <p:nvPr/>
        </p:nvPicPr>
        <p:blipFill>
          <a:blip r:embed="rId12" cstate="hqprint">
            <a:extLst>
              <a:ext uri="{28A0092B-C50C-407E-A947-70E740481C1C}">
                <a14:useLocalDpi xmlns:a14="http://schemas.microsoft.com/office/drawing/2010/main"/>
              </a:ext>
            </a:extLst>
          </a:blip>
          <a:stretch>
            <a:fillRect/>
          </a:stretch>
        </p:blipFill>
        <p:spPr>
          <a:xfrm>
            <a:off x="5613796" y="3414969"/>
            <a:ext cx="1087207" cy="349687"/>
          </a:xfrm>
          <a:prstGeom prst="rect">
            <a:avLst/>
          </a:prstGeom>
        </p:spPr>
      </p:pic>
      <p:pic>
        <p:nvPicPr>
          <p:cNvPr id="67" name="Picture 66" descr="A black and white logo&#10;&#10;Description automatically generated with low confidence">
            <a:extLst>
              <a:ext uri="{FF2B5EF4-FFF2-40B4-BE49-F238E27FC236}">
                <a16:creationId xmlns:a16="http://schemas.microsoft.com/office/drawing/2014/main" id="{7C9604F4-6402-420A-9D56-938B23327D72}"/>
              </a:ext>
            </a:extLst>
          </p:cNvPr>
          <p:cNvPicPr>
            <a:picLocks noChangeAspect="1"/>
          </p:cNvPicPr>
          <p:nvPr/>
        </p:nvPicPr>
        <p:blipFill>
          <a:blip r:embed="rId13" cstate="hqprint">
            <a:extLst>
              <a:ext uri="{28A0092B-C50C-407E-A947-70E740481C1C}">
                <a14:useLocalDpi xmlns:a14="http://schemas.microsoft.com/office/drawing/2010/main"/>
              </a:ext>
            </a:extLst>
          </a:blip>
          <a:stretch>
            <a:fillRect/>
          </a:stretch>
        </p:blipFill>
        <p:spPr>
          <a:xfrm>
            <a:off x="1932443" y="3413247"/>
            <a:ext cx="929296" cy="353131"/>
          </a:xfrm>
          <a:prstGeom prst="rect">
            <a:avLst/>
          </a:prstGeom>
        </p:spPr>
      </p:pic>
      <p:pic>
        <p:nvPicPr>
          <p:cNvPr id="6" name="Picture 5" descr="Logo&#10;&#10;Description automatically generated">
            <a:extLst>
              <a:ext uri="{FF2B5EF4-FFF2-40B4-BE49-F238E27FC236}">
                <a16:creationId xmlns:a16="http://schemas.microsoft.com/office/drawing/2014/main" id="{FCE94658-79AC-452C-B858-A055E48B7B22}"/>
              </a:ext>
            </a:extLst>
          </p:cNvPr>
          <p:cNvPicPr>
            <a:picLocks noChangeAspect="1"/>
          </p:cNvPicPr>
          <p:nvPr/>
        </p:nvPicPr>
        <p:blipFill rotWithShape="1">
          <a:blip r:embed="rId14" cstate="hqprint">
            <a:extLst>
              <a:ext uri="{28A0092B-C50C-407E-A947-70E740481C1C}">
                <a14:useLocalDpi xmlns:a14="http://schemas.microsoft.com/office/drawing/2010/main"/>
              </a:ext>
            </a:extLst>
          </a:blip>
          <a:srcRect/>
          <a:stretch/>
        </p:blipFill>
        <p:spPr>
          <a:xfrm>
            <a:off x="3019100" y="3514266"/>
            <a:ext cx="1190933" cy="151093"/>
          </a:xfrm>
          <a:prstGeom prst="rect">
            <a:avLst/>
          </a:prstGeom>
        </p:spPr>
      </p:pic>
      <p:pic>
        <p:nvPicPr>
          <p:cNvPr id="34" name="Picture 307">
            <a:extLst>
              <a:ext uri="{FF2B5EF4-FFF2-40B4-BE49-F238E27FC236}">
                <a16:creationId xmlns:a16="http://schemas.microsoft.com/office/drawing/2014/main" id="{9945ADD0-BB72-25BB-7662-338BE7477A21}"/>
              </a:ext>
            </a:extLst>
          </p:cNvPr>
          <p:cNvPicPr>
            <a:picLocks noChangeAspect="1" noChangeArrowheads="1"/>
          </p:cNvPicPr>
          <p:nvPr/>
        </p:nvPicPr>
        <p:blipFill>
          <a:blip r:embed="rId15" cstate="hqprint">
            <a:extLst>
              <a:ext uri="{28A0092B-C50C-407E-A947-70E740481C1C}">
                <a14:useLocalDpi xmlns:a14="http://schemas.microsoft.com/office/drawing/2010/main"/>
              </a:ext>
            </a:extLst>
          </a:blip>
          <a:srcRect/>
          <a:stretch>
            <a:fillRect/>
          </a:stretch>
        </p:blipFill>
        <p:spPr bwMode="auto">
          <a:xfrm>
            <a:off x="4367394" y="3462800"/>
            <a:ext cx="1089041" cy="25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 name="Picture 60" descr="A red circle with a black background&#10;&#10;Description automatically generated with low confidence">
            <a:extLst>
              <a:ext uri="{FF2B5EF4-FFF2-40B4-BE49-F238E27FC236}">
                <a16:creationId xmlns:a16="http://schemas.microsoft.com/office/drawing/2014/main" id="{387A31C7-D833-4AAD-B9AD-49E173DB3C14}"/>
              </a:ext>
            </a:extLst>
          </p:cNvPr>
          <p:cNvPicPr>
            <a:picLocks noChangeAspect="1"/>
          </p:cNvPicPr>
          <p:nvPr/>
        </p:nvPicPr>
        <p:blipFill>
          <a:blip r:embed="rId16" cstate="hqprint">
            <a:extLst>
              <a:ext uri="{28A0092B-C50C-407E-A947-70E740481C1C}">
                <a14:useLocalDpi xmlns:a14="http://schemas.microsoft.com/office/drawing/2010/main"/>
              </a:ext>
            </a:extLst>
          </a:blip>
          <a:stretch>
            <a:fillRect/>
          </a:stretch>
        </p:blipFill>
        <p:spPr>
          <a:xfrm>
            <a:off x="1412436" y="2310781"/>
            <a:ext cx="1162873" cy="276874"/>
          </a:xfrm>
          <a:prstGeom prst="rect">
            <a:avLst/>
          </a:prstGeom>
        </p:spPr>
      </p:pic>
      <p:pic>
        <p:nvPicPr>
          <p:cNvPr id="70" name="Picture 224">
            <a:extLst>
              <a:ext uri="{FF2B5EF4-FFF2-40B4-BE49-F238E27FC236}">
                <a16:creationId xmlns:a16="http://schemas.microsoft.com/office/drawing/2014/main" id="{DA49876D-51C2-42D2-849B-13CCF6CAEAB2}"/>
              </a:ext>
            </a:extLst>
          </p:cNvPr>
          <p:cNvPicPr>
            <a:picLocks noChangeAspect="1" noChangeArrowheads="1"/>
          </p:cNvPicPr>
          <p:nvPr/>
        </p:nvPicPr>
        <p:blipFill>
          <a:blip r:embed="rId17" cstate="hqprint">
            <a:extLst>
              <a:ext uri="{28A0092B-C50C-407E-A947-70E740481C1C}">
                <a14:useLocalDpi xmlns:a14="http://schemas.microsoft.com/office/drawing/2010/main"/>
              </a:ext>
            </a:extLst>
          </a:blip>
          <a:srcRect/>
          <a:stretch>
            <a:fillRect/>
          </a:stretch>
        </p:blipFill>
        <p:spPr bwMode="auto">
          <a:xfrm>
            <a:off x="6437754" y="2328776"/>
            <a:ext cx="1126064" cy="2408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9" descr="Shape&#10;&#10;Description automatically generated with medium confidence">
            <a:extLst>
              <a:ext uri="{FF2B5EF4-FFF2-40B4-BE49-F238E27FC236}">
                <a16:creationId xmlns:a16="http://schemas.microsoft.com/office/drawing/2014/main" id="{93FFA654-53E7-FB1C-098A-7C41870C4B98}"/>
              </a:ext>
            </a:extLst>
          </p:cNvPr>
          <p:cNvPicPr>
            <a:picLocks noChangeAspect="1"/>
          </p:cNvPicPr>
          <p:nvPr/>
        </p:nvPicPr>
        <p:blipFill>
          <a:blip r:embed="rId18" cstate="hqprint">
            <a:extLst>
              <a:ext uri="{28A0092B-C50C-407E-A947-70E740481C1C}">
                <a14:useLocalDpi xmlns:a14="http://schemas.microsoft.com/office/drawing/2010/main"/>
              </a:ext>
            </a:extLst>
          </a:blip>
          <a:stretch>
            <a:fillRect/>
          </a:stretch>
        </p:blipFill>
        <p:spPr>
          <a:xfrm>
            <a:off x="3971782" y="2294796"/>
            <a:ext cx="1106308" cy="308844"/>
          </a:xfrm>
          <a:prstGeom prst="rect">
            <a:avLst/>
          </a:prstGeom>
        </p:spPr>
      </p:pic>
      <p:pic>
        <p:nvPicPr>
          <p:cNvPr id="7" name="Picture 6" descr="Text&#10;&#10;Description automatically generated with medium confidence">
            <a:extLst>
              <a:ext uri="{FF2B5EF4-FFF2-40B4-BE49-F238E27FC236}">
                <a16:creationId xmlns:a16="http://schemas.microsoft.com/office/drawing/2014/main" id="{44A6747C-D4E9-DC75-0965-F31821BB0E76}"/>
              </a:ext>
            </a:extLst>
          </p:cNvPr>
          <p:cNvPicPr>
            <a:picLocks noChangeAspect="1"/>
          </p:cNvPicPr>
          <p:nvPr/>
        </p:nvPicPr>
        <p:blipFill>
          <a:blip r:embed="rId19" cstate="hqprint">
            <a:extLst>
              <a:ext uri="{28A0092B-C50C-407E-A947-70E740481C1C}">
                <a14:useLocalDpi xmlns:a14="http://schemas.microsoft.com/office/drawing/2010/main"/>
              </a:ext>
            </a:extLst>
          </a:blip>
          <a:stretch>
            <a:fillRect/>
          </a:stretch>
        </p:blipFill>
        <p:spPr>
          <a:xfrm>
            <a:off x="2692109" y="2349859"/>
            <a:ext cx="1162873" cy="198719"/>
          </a:xfrm>
          <a:prstGeom prst="rect">
            <a:avLst/>
          </a:prstGeom>
        </p:spPr>
      </p:pic>
      <p:pic>
        <p:nvPicPr>
          <p:cNvPr id="11" name="Picture 10" descr="Logo, company name&#10;&#10;Description automatically generated">
            <a:extLst>
              <a:ext uri="{FF2B5EF4-FFF2-40B4-BE49-F238E27FC236}">
                <a16:creationId xmlns:a16="http://schemas.microsoft.com/office/drawing/2014/main" id="{92FFEDC4-4DD8-9CF6-00B9-7381C5978475}"/>
              </a:ext>
            </a:extLst>
          </p:cNvPr>
          <p:cNvPicPr>
            <a:picLocks noChangeAspect="1"/>
          </p:cNvPicPr>
          <p:nvPr/>
        </p:nvPicPr>
        <p:blipFill>
          <a:blip r:embed="rId20" cstate="hqprint">
            <a:extLst>
              <a:ext uri="{28A0092B-C50C-407E-A947-70E740481C1C}">
                <a14:useLocalDpi xmlns:a14="http://schemas.microsoft.com/office/drawing/2010/main"/>
              </a:ext>
            </a:extLst>
          </a:blip>
          <a:stretch>
            <a:fillRect/>
          </a:stretch>
        </p:blipFill>
        <p:spPr>
          <a:xfrm>
            <a:off x="722132" y="2265938"/>
            <a:ext cx="573504" cy="366561"/>
          </a:xfrm>
          <a:prstGeom prst="rect">
            <a:avLst/>
          </a:prstGeom>
        </p:spPr>
      </p:pic>
      <p:pic>
        <p:nvPicPr>
          <p:cNvPr id="12" name="Picture 11" descr="Shape&#10;&#10;Description automatically generated with medium confidence">
            <a:extLst>
              <a:ext uri="{FF2B5EF4-FFF2-40B4-BE49-F238E27FC236}">
                <a16:creationId xmlns:a16="http://schemas.microsoft.com/office/drawing/2014/main" id="{76874078-0FCB-DC82-A46B-BC266158C726}"/>
              </a:ext>
            </a:extLst>
          </p:cNvPr>
          <p:cNvPicPr>
            <a:picLocks noChangeAspect="1"/>
          </p:cNvPicPr>
          <p:nvPr/>
        </p:nvPicPr>
        <p:blipFill>
          <a:blip r:embed="rId21" cstate="hqprint">
            <a:extLst>
              <a:ext uri="{28A0092B-C50C-407E-A947-70E740481C1C}">
                <a14:useLocalDpi xmlns:a14="http://schemas.microsoft.com/office/drawing/2010/main"/>
              </a:ext>
            </a:extLst>
          </a:blip>
          <a:stretch>
            <a:fillRect/>
          </a:stretch>
        </p:blipFill>
        <p:spPr>
          <a:xfrm>
            <a:off x="1365221" y="1164983"/>
            <a:ext cx="1031460" cy="206493"/>
          </a:xfrm>
          <a:prstGeom prst="rect">
            <a:avLst/>
          </a:prstGeom>
        </p:spPr>
      </p:pic>
      <p:pic>
        <p:nvPicPr>
          <p:cNvPr id="9" name="Picture 8" descr="Shape&#10;&#10;Description automatically generated with medium confidence">
            <a:extLst>
              <a:ext uri="{FF2B5EF4-FFF2-40B4-BE49-F238E27FC236}">
                <a16:creationId xmlns:a16="http://schemas.microsoft.com/office/drawing/2014/main" id="{7050FC4B-EA1B-9C49-5525-B1B128B1639A}"/>
              </a:ext>
            </a:extLst>
          </p:cNvPr>
          <p:cNvPicPr>
            <a:picLocks noChangeAspect="1"/>
          </p:cNvPicPr>
          <p:nvPr/>
        </p:nvPicPr>
        <p:blipFill>
          <a:blip r:embed="rId22" cstate="hqprint">
            <a:extLst>
              <a:ext uri="{28A0092B-C50C-407E-A947-70E740481C1C}">
                <a14:useLocalDpi xmlns:a14="http://schemas.microsoft.com/office/drawing/2010/main"/>
              </a:ext>
            </a:extLst>
          </a:blip>
          <a:stretch>
            <a:fillRect/>
          </a:stretch>
        </p:blipFill>
        <p:spPr>
          <a:xfrm>
            <a:off x="3685259" y="1143263"/>
            <a:ext cx="663213" cy="249932"/>
          </a:xfrm>
          <a:prstGeom prst="rect">
            <a:avLst/>
          </a:prstGeom>
        </p:spPr>
      </p:pic>
      <p:pic>
        <p:nvPicPr>
          <p:cNvPr id="13" name="Picture 12" descr="Shape&#10;&#10;Description automatically generated with medium confidence">
            <a:extLst>
              <a:ext uri="{FF2B5EF4-FFF2-40B4-BE49-F238E27FC236}">
                <a16:creationId xmlns:a16="http://schemas.microsoft.com/office/drawing/2014/main" id="{35AEC03F-9AFE-5EA5-6906-C973FCFF4F83}"/>
              </a:ext>
            </a:extLst>
          </p:cNvPr>
          <p:cNvPicPr>
            <a:picLocks noChangeAspect="1"/>
          </p:cNvPicPr>
          <p:nvPr/>
        </p:nvPicPr>
        <p:blipFill>
          <a:blip r:embed="rId23" cstate="hqprint">
            <a:extLst>
              <a:ext uri="{28A0092B-C50C-407E-A947-70E740481C1C}">
                <a14:useLocalDpi xmlns:a14="http://schemas.microsoft.com/office/drawing/2010/main"/>
              </a:ext>
            </a:extLst>
          </a:blip>
          <a:stretch>
            <a:fillRect/>
          </a:stretch>
        </p:blipFill>
        <p:spPr>
          <a:xfrm>
            <a:off x="699425" y="3477244"/>
            <a:ext cx="1075657" cy="225137"/>
          </a:xfrm>
          <a:prstGeom prst="rect">
            <a:avLst/>
          </a:prstGeom>
        </p:spPr>
      </p:pic>
      <p:pic>
        <p:nvPicPr>
          <p:cNvPr id="66" name="Picture 268" descr="A picture containing wheel&#10;&#10;Description automatically generated">
            <a:extLst>
              <a:ext uri="{FF2B5EF4-FFF2-40B4-BE49-F238E27FC236}">
                <a16:creationId xmlns:a16="http://schemas.microsoft.com/office/drawing/2014/main" id="{9DDBCE48-CA93-45ED-B6AE-7F9049EA5997}"/>
              </a:ext>
            </a:extLst>
          </p:cNvPr>
          <p:cNvPicPr>
            <a:picLocks noChangeAspect="1" noChangeArrowheads="1"/>
          </p:cNvPicPr>
          <p:nvPr/>
        </p:nvPicPr>
        <p:blipFill>
          <a:blip r:embed="rId24" cstate="hqprint">
            <a:extLst>
              <a:ext uri="{28A0092B-C50C-407E-A947-70E740481C1C}">
                <a14:useLocalDpi xmlns:a14="http://schemas.microsoft.com/office/drawing/2010/main"/>
              </a:ext>
            </a:extLst>
          </a:blip>
          <a:srcRect/>
          <a:stretch>
            <a:fillRect/>
          </a:stretch>
        </p:blipFill>
        <p:spPr bwMode="auto">
          <a:xfrm>
            <a:off x="4842662" y="2905723"/>
            <a:ext cx="1100484" cy="209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8" name="Picture 6" descr="Company Profile for Ribose | Business Wire">
            <a:extLst>
              <a:ext uri="{FF2B5EF4-FFF2-40B4-BE49-F238E27FC236}">
                <a16:creationId xmlns:a16="http://schemas.microsoft.com/office/drawing/2014/main" id="{F03845F3-8512-45D7-978A-977E8F6ACBA4}"/>
              </a:ext>
            </a:extLst>
          </p:cNvPr>
          <p:cNvPicPr>
            <a:picLocks noChangeAspect="1" noChangeArrowheads="1"/>
          </p:cNvPicPr>
          <p:nvPr/>
        </p:nvPicPr>
        <p:blipFill rotWithShape="1">
          <a:blip r:embed="rId25" cstate="hqprint">
            <a:extLst>
              <a:ext uri="{28A0092B-C50C-407E-A947-70E740481C1C}">
                <a14:useLocalDpi xmlns:a14="http://schemas.microsoft.com/office/drawing/2010/main"/>
              </a:ext>
            </a:extLst>
          </a:blip>
          <a:srcRect/>
          <a:stretch/>
        </p:blipFill>
        <p:spPr bwMode="auto">
          <a:xfrm>
            <a:off x="6103815" y="2895999"/>
            <a:ext cx="891755" cy="229268"/>
          </a:xfrm>
          <a:prstGeom prst="rect">
            <a:avLst/>
          </a:prstGeom>
          <a:noFill/>
          <a:extLst>
            <a:ext uri="{909E8E84-426E-40DD-AFC4-6F175D3DCCD1}">
              <a14:hiddenFill xmlns:a14="http://schemas.microsoft.com/office/drawing/2010/main">
                <a:solidFill>
                  <a:srgbClr val="FFFFFF"/>
                </a:solidFill>
              </a14:hiddenFill>
            </a:ext>
          </a:extLst>
        </p:spPr>
      </p:pic>
      <p:pic>
        <p:nvPicPr>
          <p:cNvPr id="72" name="Picture 2" descr="Perey Research &amp; Consulting Logo">
            <a:extLst>
              <a:ext uri="{FF2B5EF4-FFF2-40B4-BE49-F238E27FC236}">
                <a16:creationId xmlns:a16="http://schemas.microsoft.com/office/drawing/2014/main" id="{903E4760-4063-47A4-A9D2-0111AD18AFE0}"/>
              </a:ext>
            </a:extLst>
          </p:cNvPr>
          <p:cNvPicPr>
            <a:picLocks noChangeAspect="1" noChangeArrowheads="1"/>
          </p:cNvPicPr>
          <p:nvPr/>
        </p:nvPicPr>
        <p:blipFill>
          <a:blip r:embed="rId26">
            <a:extLst>
              <a:ext uri="{28A0092B-C50C-407E-A947-70E740481C1C}">
                <a14:useLocalDpi xmlns:a14="http://schemas.microsoft.com/office/drawing/2010/main"/>
              </a:ext>
            </a:extLst>
          </a:blip>
          <a:srcRect/>
          <a:stretch>
            <a:fillRect/>
          </a:stretch>
        </p:blipFill>
        <p:spPr bwMode="auto">
          <a:xfrm>
            <a:off x="4078238" y="2841356"/>
            <a:ext cx="603755" cy="338555"/>
          </a:xfrm>
          <a:prstGeom prst="rect">
            <a:avLst/>
          </a:prstGeom>
          <a:noFill/>
          <a:extLst>
            <a:ext uri="{909E8E84-426E-40DD-AFC4-6F175D3DCCD1}">
              <a14:hiddenFill xmlns:a14="http://schemas.microsoft.com/office/drawing/2010/main">
                <a:solidFill>
                  <a:srgbClr val="FFFFFF"/>
                </a:solidFill>
              </a14:hiddenFill>
            </a:ext>
          </a:extLst>
        </p:spPr>
      </p:pic>
      <p:pic>
        <p:nvPicPr>
          <p:cNvPr id="75" name="Picture 6" descr="Home">
            <a:extLst>
              <a:ext uri="{FF2B5EF4-FFF2-40B4-BE49-F238E27FC236}">
                <a16:creationId xmlns:a16="http://schemas.microsoft.com/office/drawing/2014/main" id="{42377089-98F1-4DF5-857B-43FFDAD2FCA3}"/>
              </a:ext>
            </a:extLst>
          </p:cNvPr>
          <p:cNvPicPr>
            <a:picLocks noChangeAspect="1" noChangeArrowheads="1"/>
          </p:cNvPicPr>
          <p:nvPr/>
        </p:nvPicPr>
        <p:blipFill rotWithShape="1">
          <a:blip r:embed="rId27" cstate="hqprint">
            <a:extLst>
              <a:ext uri="{28A0092B-C50C-407E-A947-70E740481C1C}">
                <a14:useLocalDpi xmlns:a14="http://schemas.microsoft.com/office/drawing/2010/main"/>
              </a:ext>
            </a:extLst>
          </a:blip>
          <a:srcRect l="7362" t="17018" r="6749" b="19372"/>
          <a:stretch/>
        </p:blipFill>
        <p:spPr bwMode="auto">
          <a:xfrm>
            <a:off x="1920928" y="2803065"/>
            <a:ext cx="1100484" cy="415136"/>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170">
            <a:extLst>
              <a:ext uri="{FF2B5EF4-FFF2-40B4-BE49-F238E27FC236}">
                <a16:creationId xmlns:a16="http://schemas.microsoft.com/office/drawing/2014/main" id="{97D6C7F2-DFA9-0EC8-17CA-313EAAD875B5}"/>
              </a:ext>
            </a:extLst>
          </p:cNvPr>
          <p:cNvPicPr>
            <a:picLocks noChangeAspect="1" noChangeArrowheads="1"/>
          </p:cNvPicPr>
          <p:nvPr/>
        </p:nvPicPr>
        <p:blipFill>
          <a:blip r:embed="rId28" cstate="hqprint">
            <a:extLst>
              <a:ext uri="{28A0092B-C50C-407E-A947-70E740481C1C}">
                <a14:useLocalDpi xmlns:a14="http://schemas.microsoft.com/office/drawing/2010/main"/>
              </a:ext>
            </a:extLst>
          </a:blip>
          <a:srcRect/>
          <a:stretch>
            <a:fillRect/>
          </a:stretch>
        </p:blipFill>
        <p:spPr bwMode="auto">
          <a:xfrm>
            <a:off x="7680620" y="2241650"/>
            <a:ext cx="563958" cy="415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4" name="Google Shape;161;p27">
            <a:extLst>
              <a:ext uri="{FF2B5EF4-FFF2-40B4-BE49-F238E27FC236}">
                <a16:creationId xmlns:a16="http://schemas.microsoft.com/office/drawing/2014/main" id="{B63CE288-6345-49D2-B440-3C98E8008DEE}"/>
              </a:ext>
            </a:extLst>
          </p:cNvPr>
          <p:cNvPicPr preferRelativeResize="0"/>
          <p:nvPr/>
        </p:nvPicPr>
        <p:blipFill>
          <a:blip r:embed="rId29" cstate="hqprint">
            <a:alphaModFix/>
            <a:extLst>
              <a:ext uri="{28A0092B-C50C-407E-A947-70E740481C1C}">
                <a14:useLocalDpi xmlns:a14="http://schemas.microsoft.com/office/drawing/2010/main"/>
              </a:ext>
            </a:extLst>
          </a:blip>
          <a:stretch>
            <a:fillRect/>
          </a:stretch>
        </p:blipFill>
        <p:spPr>
          <a:xfrm>
            <a:off x="719138" y="2882197"/>
            <a:ext cx="1041121" cy="256872"/>
          </a:xfrm>
          <a:prstGeom prst="rect">
            <a:avLst/>
          </a:prstGeom>
          <a:noFill/>
          <a:ln>
            <a:noFill/>
          </a:ln>
        </p:spPr>
      </p:pic>
      <p:pic>
        <p:nvPicPr>
          <p:cNvPr id="15" name="Picture 14" descr="Logo&#10;&#10;Description automatically generated">
            <a:extLst>
              <a:ext uri="{FF2B5EF4-FFF2-40B4-BE49-F238E27FC236}">
                <a16:creationId xmlns:a16="http://schemas.microsoft.com/office/drawing/2014/main" id="{2F8E06E9-157A-D637-1514-0D660DB90FDF}"/>
              </a:ext>
            </a:extLst>
          </p:cNvPr>
          <p:cNvPicPr>
            <a:picLocks noChangeAspect="1"/>
          </p:cNvPicPr>
          <p:nvPr/>
        </p:nvPicPr>
        <p:blipFill>
          <a:blip r:embed="rId30" cstate="hqprint">
            <a:extLst>
              <a:ext uri="{28A0092B-C50C-407E-A947-70E740481C1C}">
                <a14:useLocalDpi xmlns:a14="http://schemas.microsoft.com/office/drawing/2010/main"/>
              </a:ext>
            </a:extLst>
          </a:blip>
          <a:stretch>
            <a:fillRect/>
          </a:stretch>
        </p:blipFill>
        <p:spPr>
          <a:xfrm>
            <a:off x="3182081" y="2835462"/>
            <a:ext cx="735488" cy="350343"/>
          </a:xfrm>
          <a:prstGeom prst="rect">
            <a:avLst/>
          </a:prstGeom>
        </p:spPr>
      </p:pic>
      <p:pic>
        <p:nvPicPr>
          <p:cNvPr id="17" name="Picture 16" descr="A picture containing text, clipart, sign&#10;&#10;Description automatically generated">
            <a:extLst>
              <a:ext uri="{FF2B5EF4-FFF2-40B4-BE49-F238E27FC236}">
                <a16:creationId xmlns:a16="http://schemas.microsoft.com/office/drawing/2014/main" id="{53462C1B-3813-E0F9-77A7-0786E7C2ABE1}"/>
              </a:ext>
            </a:extLst>
          </p:cNvPr>
          <p:cNvPicPr>
            <a:picLocks noChangeAspect="1"/>
          </p:cNvPicPr>
          <p:nvPr/>
        </p:nvPicPr>
        <p:blipFill>
          <a:blip r:embed="rId31"/>
          <a:stretch>
            <a:fillRect/>
          </a:stretch>
        </p:blipFill>
        <p:spPr>
          <a:xfrm>
            <a:off x="5194890" y="2312583"/>
            <a:ext cx="1126064" cy="273271"/>
          </a:xfrm>
          <a:prstGeom prst="rect">
            <a:avLst/>
          </a:prstGeom>
        </p:spPr>
      </p:pic>
      <p:pic>
        <p:nvPicPr>
          <p:cNvPr id="14" name="Picture 13" descr="Logo&#10;&#10;Description automatically generated with medium confidence">
            <a:extLst>
              <a:ext uri="{FF2B5EF4-FFF2-40B4-BE49-F238E27FC236}">
                <a16:creationId xmlns:a16="http://schemas.microsoft.com/office/drawing/2014/main" id="{95726B2B-899E-DC68-3BDD-A049E37DBFC4}"/>
              </a:ext>
            </a:extLst>
          </p:cNvPr>
          <p:cNvPicPr>
            <a:picLocks noChangeAspect="1"/>
          </p:cNvPicPr>
          <p:nvPr/>
        </p:nvPicPr>
        <p:blipFill>
          <a:blip r:embed="rId32"/>
          <a:stretch>
            <a:fillRect/>
          </a:stretch>
        </p:blipFill>
        <p:spPr>
          <a:xfrm>
            <a:off x="7273910" y="1199011"/>
            <a:ext cx="987687" cy="138436"/>
          </a:xfrm>
          <a:prstGeom prst="rect">
            <a:avLst/>
          </a:prstGeom>
        </p:spPr>
      </p:pic>
      <p:pic>
        <p:nvPicPr>
          <p:cNvPr id="21" name="Picture 20" descr="Icon&#10;&#10;Description automatically generated">
            <a:extLst>
              <a:ext uri="{FF2B5EF4-FFF2-40B4-BE49-F238E27FC236}">
                <a16:creationId xmlns:a16="http://schemas.microsoft.com/office/drawing/2014/main" id="{D45DA130-3302-26D6-A24D-5281B8400EEC}"/>
              </a:ext>
            </a:extLst>
          </p:cNvPr>
          <p:cNvPicPr>
            <a:picLocks noChangeAspect="1"/>
          </p:cNvPicPr>
          <p:nvPr/>
        </p:nvPicPr>
        <p:blipFill>
          <a:blip r:embed="rId33"/>
          <a:stretch>
            <a:fillRect/>
          </a:stretch>
        </p:blipFill>
        <p:spPr>
          <a:xfrm>
            <a:off x="5857908" y="1050978"/>
            <a:ext cx="528870" cy="434502"/>
          </a:xfrm>
          <a:prstGeom prst="rect">
            <a:avLst/>
          </a:prstGeom>
        </p:spPr>
      </p:pic>
      <p:pic>
        <p:nvPicPr>
          <p:cNvPr id="45" name="Picture 438">
            <a:extLst>
              <a:ext uri="{FF2B5EF4-FFF2-40B4-BE49-F238E27FC236}">
                <a16:creationId xmlns:a16="http://schemas.microsoft.com/office/drawing/2014/main" id="{C8C20762-077E-0AD0-E9F5-B0185AB87072}"/>
              </a:ext>
            </a:extLst>
          </p:cNvPr>
          <p:cNvPicPr>
            <a:picLocks noChangeAspect="1" noChangeArrowheads="1"/>
          </p:cNvPicPr>
          <p:nvPr/>
        </p:nvPicPr>
        <p:blipFill>
          <a:blip r:embed="rId34" cstate="hqprint">
            <a:extLst>
              <a:ext uri="{28A0092B-C50C-407E-A947-70E740481C1C}">
                <a14:useLocalDpi xmlns:a14="http://schemas.microsoft.com/office/drawing/2010/main"/>
              </a:ext>
            </a:extLst>
          </a:blip>
          <a:srcRect/>
          <a:stretch>
            <a:fillRect/>
          </a:stretch>
        </p:blipFill>
        <p:spPr bwMode="auto">
          <a:xfrm>
            <a:off x="7467410" y="1653820"/>
            <a:ext cx="788217" cy="3358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Picture 22" descr="A picture containing text, sign&#10;&#10;Description automatically generated">
            <a:extLst>
              <a:ext uri="{FF2B5EF4-FFF2-40B4-BE49-F238E27FC236}">
                <a16:creationId xmlns:a16="http://schemas.microsoft.com/office/drawing/2014/main" id="{6ADB57AF-3325-C871-72B0-A846AC652A3B}"/>
              </a:ext>
            </a:extLst>
          </p:cNvPr>
          <p:cNvPicPr>
            <a:picLocks noChangeAspect="1"/>
          </p:cNvPicPr>
          <p:nvPr/>
        </p:nvPicPr>
        <p:blipFill>
          <a:blip r:embed="rId35"/>
          <a:stretch>
            <a:fillRect/>
          </a:stretch>
        </p:blipFill>
        <p:spPr>
          <a:xfrm>
            <a:off x="7662332" y="3412503"/>
            <a:ext cx="600942" cy="354618"/>
          </a:xfrm>
          <a:prstGeom prst="rect">
            <a:avLst/>
          </a:prstGeom>
        </p:spPr>
      </p:pic>
      <p:pic>
        <p:nvPicPr>
          <p:cNvPr id="16" name="Picture 15" descr="Icon&#10;&#10;Description automatically generated">
            <a:extLst>
              <a:ext uri="{FF2B5EF4-FFF2-40B4-BE49-F238E27FC236}">
                <a16:creationId xmlns:a16="http://schemas.microsoft.com/office/drawing/2014/main" id="{5DAA6F54-F79A-33D8-A54F-89A3306E85E7}"/>
              </a:ext>
            </a:extLst>
          </p:cNvPr>
          <p:cNvPicPr>
            <a:picLocks noChangeAspect="1"/>
          </p:cNvPicPr>
          <p:nvPr/>
        </p:nvPicPr>
        <p:blipFill>
          <a:blip r:embed="rId36"/>
          <a:stretch>
            <a:fillRect/>
          </a:stretch>
        </p:blipFill>
        <p:spPr>
          <a:xfrm>
            <a:off x="3756250" y="1709244"/>
            <a:ext cx="1154887" cy="225000"/>
          </a:xfrm>
          <a:prstGeom prst="rect">
            <a:avLst/>
          </a:prstGeom>
        </p:spPr>
      </p:pic>
      <p:pic>
        <p:nvPicPr>
          <p:cNvPr id="18" name="Picture 17" descr="A picture containing text, sign&#10;&#10;Description automatically generated">
            <a:extLst>
              <a:ext uri="{FF2B5EF4-FFF2-40B4-BE49-F238E27FC236}">
                <a16:creationId xmlns:a16="http://schemas.microsoft.com/office/drawing/2014/main" id="{11684A82-7C91-FF59-C01F-64963D3F2542}"/>
              </a:ext>
            </a:extLst>
          </p:cNvPr>
          <p:cNvPicPr>
            <a:picLocks noChangeAspect="1"/>
          </p:cNvPicPr>
          <p:nvPr/>
        </p:nvPicPr>
        <p:blipFill>
          <a:blip r:embed="rId37"/>
          <a:stretch>
            <a:fillRect/>
          </a:stretch>
        </p:blipFill>
        <p:spPr>
          <a:xfrm>
            <a:off x="6858364" y="3431559"/>
            <a:ext cx="646607" cy="316507"/>
          </a:xfrm>
          <a:prstGeom prst="rect">
            <a:avLst/>
          </a:prstGeom>
        </p:spPr>
      </p:pic>
      <p:pic>
        <p:nvPicPr>
          <p:cNvPr id="19" name="Picture 18" descr="A picture containing text&#10;&#10;Description automatically generated">
            <a:extLst>
              <a:ext uri="{FF2B5EF4-FFF2-40B4-BE49-F238E27FC236}">
                <a16:creationId xmlns:a16="http://schemas.microsoft.com/office/drawing/2014/main" id="{FCA692A8-CF6D-C268-4EBC-744AE7E39AA7}"/>
              </a:ext>
            </a:extLst>
          </p:cNvPr>
          <p:cNvPicPr>
            <a:picLocks noChangeAspect="1"/>
          </p:cNvPicPr>
          <p:nvPr/>
        </p:nvPicPr>
        <p:blipFill>
          <a:blip r:embed="rId38"/>
          <a:stretch>
            <a:fillRect/>
          </a:stretch>
        </p:blipFill>
        <p:spPr>
          <a:xfrm>
            <a:off x="7156237" y="2803065"/>
            <a:ext cx="1100973" cy="415136"/>
          </a:xfrm>
          <a:prstGeom prst="rect">
            <a:avLst/>
          </a:prstGeom>
        </p:spPr>
      </p:pic>
    </p:spTree>
    <p:extLst>
      <p:ext uri="{BB962C8B-B14F-4D97-AF65-F5344CB8AC3E}">
        <p14:creationId xmlns:p14="http://schemas.microsoft.com/office/powerpoint/2010/main" val="29236864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CAF182-0839-DA5E-D5CB-743BB532F7A0}"/>
              </a:ext>
            </a:extLst>
          </p:cNvPr>
          <p:cNvSpPr>
            <a:spLocks noGrp="1"/>
          </p:cNvSpPr>
          <p:nvPr>
            <p:ph type="title"/>
          </p:nvPr>
        </p:nvSpPr>
        <p:spPr/>
        <p:txBody>
          <a:bodyPr/>
          <a:lstStyle/>
          <a:p>
            <a:r>
              <a:rPr lang="en-US" dirty="0"/>
              <a:t>Over 1400 Members and Counting</a:t>
            </a:r>
          </a:p>
        </p:txBody>
      </p:sp>
      <p:cxnSp>
        <p:nvCxnSpPr>
          <p:cNvPr id="16" name="Straight Connector 15">
            <a:extLst>
              <a:ext uri="{FF2B5EF4-FFF2-40B4-BE49-F238E27FC236}">
                <a16:creationId xmlns:a16="http://schemas.microsoft.com/office/drawing/2014/main" id="{03DFFD09-0371-280A-2E86-9690A7FC09CA}"/>
              </a:ext>
            </a:extLst>
          </p:cNvPr>
          <p:cNvCxnSpPr>
            <a:cxnSpLocks/>
          </p:cNvCxnSpPr>
          <p:nvPr/>
        </p:nvCxnSpPr>
        <p:spPr>
          <a:xfrm>
            <a:off x="5591396" y="1761356"/>
            <a:ext cx="0" cy="2030819"/>
          </a:xfrm>
          <a:prstGeom prst="line">
            <a:avLst/>
          </a:prstGeom>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519E5688-0E90-34AF-C2DB-64FBD27FA148}"/>
              </a:ext>
            </a:extLst>
          </p:cNvPr>
          <p:cNvSpPr txBox="1"/>
          <p:nvPr/>
        </p:nvSpPr>
        <p:spPr>
          <a:xfrm>
            <a:off x="5853460" y="847633"/>
            <a:ext cx="1285489" cy="415498"/>
          </a:xfrm>
          <a:prstGeom prst="rect">
            <a:avLst/>
          </a:prstGeom>
          <a:noFill/>
        </p:spPr>
        <p:txBody>
          <a:bodyPr wrap="square" rtlCol="0">
            <a:spAutoFit/>
          </a:bodyPr>
          <a:lstStyle>
            <a:defPPr>
              <a:defRPr lang="en-US"/>
            </a:defPPr>
            <a:lvl1pPr algn="ctr">
              <a:defRPr sz="1050">
                <a:solidFill>
                  <a:srgbClr val="0095C7"/>
                </a:solidFill>
                <a:latin typeface="Verdana" panose="020B0604030504040204" pitchFamily="34" charset="0"/>
                <a:ea typeface="Verdana" panose="020B0604030504040204" pitchFamily="34" charset="0"/>
              </a:defRPr>
            </a:lvl1pPr>
          </a:lstStyle>
          <a:p>
            <a:r>
              <a:rPr lang="en-US" dirty="0"/>
              <a:t>Some recent new members </a:t>
            </a:r>
          </a:p>
        </p:txBody>
      </p:sp>
      <p:pic>
        <p:nvPicPr>
          <p:cNvPr id="22" name="Picture 172">
            <a:extLst>
              <a:ext uri="{FF2B5EF4-FFF2-40B4-BE49-F238E27FC236}">
                <a16:creationId xmlns:a16="http://schemas.microsoft.com/office/drawing/2014/main" id="{C2DEFDC6-0107-401F-3F38-30418B1CCBF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23079" y="1759891"/>
            <a:ext cx="946250" cy="334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203">
            <a:extLst>
              <a:ext uri="{FF2B5EF4-FFF2-40B4-BE49-F238E27FC236}">
                <a16:creationId xmlns:a16="http://schemas.microsoft.com/office/drawing/2014/main" id="{BCA9B9E1-7435-2F38-FDA9-13F0B99E8E4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65642" y="2164448"/>
            <a:ext cx="661125" cy="251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Picture 4" descr="Lenovo">
            <a:extLst>
              <a:ext uri="{FF2B5EF4-FFF2-40B4-BE49-F238E27FC236}">
                <a16:creationId xmlns:a16="http://schemas.microsoft.com/office/drawing/2014/main" id="{000A5482-9F00-E052-90A8-B01E2C26AED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70556" y="2485204"/>
            <a:ext cx="1051297" cy="210260"/>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6" descr="China Telecom Corporation">
            <a:extLst>
              <a:ext uri="{FF2B5EF4-FFF2-40B4-BE49-F238E27FC236}">
                <a16:creationId xmlns:a16="http://schemas.microsoft.com/office/drawing/2014/main" id="{DF4FF35F-C4E2-D9D4-54FD-C2E481DCFD2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60152" y="1332827"/>
            <a:ext cx="1072104" cy="357368"/>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8" descr="Verizon">
            <a:extLst>
              <a:ext uri="{FF2B5EF4-FFF2-40B4-BE49-F238E27FC236}">
                <a16:creationId xmlns:a16="http://schemas.microsoft.com/office/drawing/2014/main" id="{9B4C1DA7-D93F-7CFE-2EAD-60AC7135EB84}"/>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t="22201" b="17319"/>
          <a:stretch/>
        </p:blipFill>
        <p:spPr bwMode="auto">
          <a:xfrm>
            <a:off x="5973641" y="3319153"/>
            <a:ext cx="1045126" cy="238088"/>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10" descr="XRA">
            <a:extLst>
              <a:ext uri="{FF2B5EF4-FFF2-40B4-BE49-F238E27FC236}">
                <a16:creationId xmlns:a16="http://schemas.microsoft.com/office/drawing/2014/main" id="{9C4E4387-747C-4EB6-EB7F-E0A18291AAE9}"/>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t="17552" b="15367"/>
          <a:stretch/>
        </p:blipFill>
        <p:spPr bwMode="auto">
          <a:xfrm>
            <a:off x="6132826" y="3626937"/>
            <a:ext cx="726757" cy="325010"/>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Zeiss">
            <a:extLst>
              <a:ext uri="{FF2B5EF4-FFF2-40B4-BE49-F238E27FC236}">
                <a16:creationId xmlns:a16="http://schemas.microsoft.com/office/drawing/2014/main" id="{BF0E6382-72D7-1262-68A7-BB1A5236E649}"/>
              </a:ext>
            </a:extLst>
          </p:cNvPr>
          <p:cNvPicPr>
            <a:picLocks noChangeAspect="1" noChangeArrowheads="1"/>
          </p:cNvPicPr>
          <p:nvPr/>
        </p:nvPicPr>
        <p:blipFill rotWithShape="1">
          <a:blip r:embed="rId8">
            <a:extLst>
              <a:ext uri="{28A0092B-C50C-407E-A947-70E740481C1C}">
                <a14:useLocalDpi xmlns:a14="http://schemas.microsoft.com/office/drawing/2010/main" val="0"/>
              </a:ext>
            </a:extLst>
          </a:blip>
          <a:srcRect l="21338" t="23382" r="22101" b="18830"/>
          <a:stretch/>
        </p:blipFill>
        <p:spPr bwMode="auto">
          <a:xfrm>
            <a:off x="6263077" y="4021643"/>
            <a:ext cx="466254" cy="476366"/>
          </a:xfrm>
          <a:prstGeom prst="rect">
            <a:avLst/>
          </a:prstGeom>
          <a:noFill/>
          <a:extLst>
            <a:ext uri="{909E8E84-426E-40DD-AFC4-6F175D3DCCD1}">
              <a14:hiddenFill xmlns:a14="http://schemas.microsoft.com/office/drawing/2010/main">
                <a:solidFill>
                  <a:srgbClr val="FFFFFF"/>
                </a:solidFill>
              </a14:hiddenFill>
            </a:ext>
          </a:extLst>
        </p:spPr>
      </p:pic>
      <p:cxnSp>
        <p:nvCxnSpPr>
          <p:cNvPr id="29" name="Straight Connector 28">
            <a:extLst>
              <a:ext uri="{FF2B5EF4-FFF2-40B4-BE49-F238E27FC236}">
                <a16:creationId xmlns:a16="http://schemas.microsoft.com/office/drawing/2014/main" id="{A8F131EE-4B4E-3E1D-5CF5-6C33DE3F2B3B}"/>
              </a:ext>
            </a:extLst>
          </p:cNvPr>
          <p:cNvCxnSpPr/>
          <p:nvPr/>
        </p:nvCxnSpPr>
        <p:spPr>
          <a:xfrm>
            <a:off x="3607485" y="1599381"/>
            <a:ext cx="0" cy="2030819"/>
          </a:xfrm>
          <a:prstGeom prst="line">
            <a:avLst/>
          </a:prstGeom>
        </p:spPr>
        <p:style>
          <a:lnRef idx="1">
            <a:schemeClr val="accent1"/>
          </a:lnRef>
          <a:fillRef idx="0">
            <a:schemeClr val="accent1"/>
          </a:fillRef>
          <a:effectRef idx="0">
            <a:schemeClr val="accent1"/>
          </a:effectRef>
          <a:fontRef idx="minor">
            <a:schemeClr val="tx1"/>
          </a:fontRef>
        </p:style>
      </p:cxnSp>
      <p:sp>
        <p:nvSpPr>
          <p:cNvPr id="30" name="TextBox 29">
            <a:extLst>
              <a:ext uri="{FF2B5EF4-FFF2-40B4-BE49-F238E27FC236}">
                <a16:creationId xmlns:a16="http://schemas.microsoft.com/office/drawing/2014/main" id="{7BB9493F-32B3-8B5C-9010-7B9ECCAD4D0E}"/>
              </a:ext>
            </a:extLst>
          </p:cNvPr>
          <p:cNvSpPr txBox="1"/>
          <p:nvPr/>
        </p:nvSpPr>
        <p:spPr>
          <a:xfrm>
            <a:off x="1816569" y="657644"/>
            <a:ext cx="824265" cy="253916"/>
          </a:xfrm>
          <a:prstGeom prst="rect">
            <a:avLst/>
          </a:prstGeom>
          <a:noFill/>
        </p:spPr>
        <p:txBody>
          <a:bodyPr wrap="none" rtlCol="0">
            <a:spAutoFit/>
          </a:bodyPr>
          <a:lstStyle/>
          <a:p>
            <a:pPr algn="ctr"/>
            <a:r>
              <a:rPr lang="en-US" sz="1050" dirty="0">
                <a:solidFill>
                  <a:srgbClr val="0095C7"/>
                </a:solidFill>
                <a:latin typeface="Verdana" panose="020B0604030504040204" pitchFamily="34" charset="0"/>
                <a:ea typeface="Verdana" panose="020B0604030504040204" pitchFamily="34" charset="0"/>
              </a:rPr>
              <a:t>Principals</a:t>
            </a:r>
          </a:p>
        </p:txBody>
      </p:sp>
      <p:sp>
        <p:nvSpPr>
          <p:cNvPr id="31" name="TextBox 30">
            <a:extLst>
              <a:ext uri="{FF2B5EF4-FFF2-40B4-BE49-F238E27FC236}">
                <a16:creationId xmlns:a16="http://schemas.microsoft.com/office/drawing/2014/main" id="{6BF4C8D5-0B6D-F7DE-24F4-5986ABDC46C5}"/>
              </a:ext>
            </a:extLst>
          </p:cNvPr>
          <p:cNvSpPr txBox="1"/>
          <p:nvPr/>
        </p:nvSpPr>
        <p:spPr>
          <a:xfrm>
            <a:off x="4031621" y="657644"/>
            <a:ext cx="973344" cy="253916"/>
          </a:xfrm>
          <a:prstGeom prst="rect">
            <a:avLst/>
          </a:prstGeom>
          <a:noFill/>
        </p:spPr>
        <p:txBody>
          <a:bodyPr wrap="none" rtlCol="0">
            <a:spAutoFit/>
          </a:bodyPr>
          <a:lstStyle/>
          <a:p>
            <a:pPr algn="ctr"/>
            <a:r>
              <a:rPr lang="en-US" sz="1050" dirty="0">
                <a:solidFill>
                  <a:srgbClr val="0095C7"/>
                </a:solidFill>
                <a:latin typeface="Verdana" panose="020B0604030504040204" pitchFamily="34" charset="0"/>
                <a:ea typeface="Verdana" panose="020B0604030504040204" pitchFamily="34" charset="0"/>
              </a:rPr>
              <a:t>Participants</a:t>
            </a:r>
          </a:p>
        </p:txBody>
      </p:sp>
      <p:pic>
        <p:nvPicPr>
          <p:cNvPr id="32" name="Picture 31">
            <a:extLst>
              <a:ext uri="{FF2B5EF4-FFF2-40B4-BE49-F238E27FC236}">
                <a16:creationId xmlns:a16="http://schemas.microsoft.com/office/drawing/2014/main" id="{1CE5F3DE-551A-29FB-5C26-B6248A83845F}"/>
              </a:ext>
            </a:extLst>
          </p:cNvPr>
          <p:cNvPicPr>
            <a:picLocks noChangeAspect="1"/>
          </p:cNvPicPr>
          <p:nvPr/>
        </p:nvPicPr>
        <p:blipFill>
          <a:blip r:embed="rId9"/>
          <a:stretch>
            <a:fillRect/>
          </a:stretch>
        </p:blipFill>
        <p:spPr>
          <a:xfrm>
            <a:off x="996392" y="911560"/>
            <a:ext cx="1244261" cy="3756559"/>
          </a:xfrm>
          <a:prstGeom prst="rect">
            <a:avLst/>
          </a:prstGeom>
        </p:spPr>
      </p:pic>
      <p:pic>
        <p:nvPicPr>
          <p:cNvPr id="33" name="Picture 32">
            <a:extLst>
              <a:ext uri="{FF2B5EF4-FFF2-40B4-BE49-F238E27FC236}">
                <a16:creationId xmlns:a16="http://schemas.microsoft.com/office/drawing/2014/main" id="{C42D1CE1-4244-6954-5275-C4282EE19AAD}"/>
              </a:ext>
            </a:extLst>
          </p:cNvPr>
          <p:cNvPicPr>
            <a:picLocks noChangeAspect="1"/>
          </p:cNvPicPr>
          <p:nvPr/>
        </p:nvPicPr>
        <p:blipFill>
          <a:blip r:embed="rId10"/>
          <a:stretch>
            <a:fillRect/>
          </a:stretch>
        </p:blipFill>
        <p:spPr>
          <a:xfrm>
            <a:off x="2240653" y="923426"/>
            <a:ext cx="1228973" cy="3756560"/>
          </a:xfrm>
          <a:prstGeom prst="rect">
            <a:avLst/>
          </a:prstGeom>
        </p:spPr>
      </p:pic>
      <p:pic>
        <p:nvPicPr>
          <p:cNvPr id="34" name="Picture 33">
            <a:extLst>
              <a:ext uri="{FF2B5EF4-FFF2-40B4-BE49-F238E27FC236}">
                <a16:creationId xmlns:a16="http://schemas.microsoft.com/office/drawing/2014/main" id="{EE0B8772-557A-4046-D855-4D72842CE7DE}"/>
              </a:ext>
            </a:extLst>
          </p:cNvPr>
          <p:cNvPicPr>
            <a:picLocks noChangeAspect="1"/>
          </p:cNvPicPr>
          <p:nvPr/>
        </p:nvPicPr>
        <p:blipFill>
          <a:blip r:embed="rId11"/>
          <a:stretch>
            <a:fillRect/>
          </a:stretch>
        </p:blipFill>
        <p:spPr>
          <a:xfrm>
            <a:off x="3680084" y="951675"/>
            <a:ext cx="849394" cy="3688420"/>
          </a:xfrm>
          <a:prstGeom prst="rect">
            <a:avLst/>
          </a:prstGeom>
        </p:spPr>
      </p:pic>
      <p:pic>
        <p:nvPicPr>
          <p:cNvPr id="35" name="Picture 34">
            <a:extLst>
              <a:ext uri="{FF2B5EF4-FFF2-40B4-BE49-F238E27FC236}">
                <a16:creationId xmlns:a16="http://schemas.microsoft.com/office/drawing/2014/main" id="{E994BBD9-BB3B-555B-A8EB-31B94C989113}"/>
              </a:ext>
            </a:extLst>
          </p:cNvPr>
          <p:cNvPicPr>
            <a:picLocks noChangeAspect="1"/>
          </p:cNvPicPr>
          <p:nvPr/>
        </p:nvPicPr>
        <p:blipFill>
          <a:blip r:embed="rId12"/>
          <a:stretch>
            <a:fillRect/>
          </a:stretch>
        </p:blipFill>
        <p:spPr>
          <a:xfrm>
            <a:off x="4548986" y="951676"/>
            <a:ext cx="809160" cy="3688420"/>
          </a:xfrm>
          <a:prstGeom prst="rect">
            <a:avLst/>
          </a:prstGeom>
        </p:spPr>
      </p:pic>
      <p:pic>
        <p:nvPicPr>
          <p:cNvPr id="3" name="Picture 2" descr="Object Management Group - Wikipedia">
            <a:extLst>
              <a:ext uri="{FF2B5EF4-FFF2-40B4-BE49-F238E27FC236}">
                <a16:creationId xmlns:a16="http://schemas.microsoft.com/office/drawing/2014/main" id="{5A39C464-87AA-DFB4-89E1-AA1D34BDD471}"/>
              </a:ext>
            </a:extLst>
          </p:cNvPr>
          <p:cNvPicPr>
            <a:picLocks noChangeAspect="1" noChangeArrowheads="1"/>
          </p:cNvPicPr>
          <p:nvPr/>
        </p:nvPicPr>
        <p:blipFill rotWithShape="1">
          <a:blip r:embed="rId13">
            <a:extLst>
              <a:ext uri="{28A0092B-C50C-407E-A947-70E740481C1C}">
                <a14:useLocalDpi xmlns:a14="http://schemas.microsoft.com/office/drawing/2010/main" val="0"/>
              </a:ext>
            </a:extLst>
          </a:blip>
          <a:srcRect l="11886" t="15364" r="10047" b="17695"/>
          <a:stretch/>
        </p:blipFill>
        <p:spPr bwMode="auto">
          <a:xfrm>
            <a:off x="6123774" y="2765160"/>
            <a:ext cx="744861" cy="4842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511748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869EBA-53F3-BD84-640D-CDE53527F39E}"/>
              </a:ext>
            </a:extLst>
          </p:cNvPr>
          <p:cNvSpPr>
            <a:spLocks noGrp="1"/>
          </p:cNvSpPr>
          <p:nvPr>
            <p:ph type="title"/>
          </p:nvPr>
        </p:nvSpPr>
        <p:spPr/>
        <p:txBody>
          <a:bodyPr/>
          <a:lstStyle/>
          <a:p>
            <a:r>
              <a:rPr lang="en-US" dirty="0"/>
              <a:t>Organizing for Effective Forum Action</a:t>
            </a:r>
          </a:p>
        </p:txBody>
      </p:sp>
      <p:sp>
        <p:nvSpPr>
          <p:cNvPr id="4" name="TextBox 3">
            <a:extLst>
              <a:ext uri="{FF2B5EF4-FFF2-40B4-BE49-F238E27FC236}">
                <a16:creationId xmlns:a16="http://schemas.microsoft.com/office/drawing/2014/main" id="{0FDFC718-D457-08DC-FF66-09954FC83438}"/>
              </a:ext>
            </a:extLst>
          </p:cNvPr>
          <p:cNvSpPr txBox="1"/>
          <p:nvPr/>
        </p:nvSpPr>
        <p:spPr>
          <a:xfrm>
            <a:off x="2173486" y="3764996"/>
            <a:ext cx="1826428" cy="230832"/>
          </a:xfrm>
          <a:prstGeom prst="rect">
            <a:avLst/>
          </a:prstGeom>
          <a:noFill/>
          <a:ln>
            <a:noFill/>
          </a:ln>
        </p:spPr>
        <p:txBody>
          <a:bodyPr wrap="square" rtlCol="0">
            <a:spAutoFit/>
          </a:bodyPr>
          <a:lstStyle/>
          <a:p>
            <a:pPr algn="ctr"/>
            <a:r>
              <a:rPr lang="en-US" sz="900" b="1" dirty="0">
                <a:solidFill>
                  <a:srgbClr val="0095C7"/>
                </a:solidFill>
                <a:latin typeface="Verdana" panose="020B0604030504040204" pitchFamily="34" charset="0"/>
                <a:ea typeface="Verdana" panose="020B0604030504040204" pitchFamily="34" charset="0"/>
              </a:rPr>
              <a:t> </a:t>
            </a:r>
          </a:p>
        </p:txBody>
      </p:sp>
      <p:sp>
        <p:nvSpPr>
          <p:cNvPr id="22" name="TextBox 21">
            <a:extLst>
              <a:ext uri="{FF2B5EF4-FFF2-40B4-BE49-F238E27FC236}">
                <a16:creationId xmlns:a16="http://schemas.microsoft.com/office/drawing/2014/main" id="{31EBB353-7D6E-517A-FCD8-F027F87CD04E}"/>
              </a:ext>
            </a:extLst>
          </p:cNvPr>
          <p:cNvSpPr txBox="1"/>
          <p:nvPr/>
        </p:nvSpPr>
        <p:spPr>
          <a:xfrm>
            <a:off x="2208908" y="1054497"/>
            <a:ext cx="1935604" cy="3447098"/>
          </a:xfrm>
          <a:prstGeom prst="rect">
            <a:avLst/>
          </a:prstGeom>
          <a:noFill/>
        </p:spPr>
        <p:txBody>
          <a:bodyPr wrap="square" rtlCol="0">
            <a:spAutoFit/>
          </a:bodyPr>
          <a:lstStyle/>
          <a:p>
            <a:pPr algn="ctr"/>
            <a:r>
              <a:rPr lang="en-US" sz="900" b="1" dirty="0">
                <a:solidFill>
                  <a:srgbClr val="0095C7"/>
                </a:solidFill>
                <a:latin typeface="Verdana" panose="020B0604030504040204" pitchFamily="34" charset="0"/>
                <a:ea typeface="Verdana" panose="020B0604030504040204" pitchFamily="34" charset="0"/>
              </a:rPr>
              <a:t>2. Organize Topics </a:t>
            </a:r>
            <a:br>
              <a:rPr lang="en-US" sz="900" b="1" dirty="0">
                <a:solidFill>
                  <a:srgbClr val="0095C7"/>
                </a:solidFill>
                <a:latin typeface="Verdana" panose="020B0604030504040204" pitchFamily="34" charset="0"/>
                <a:ea typeface="Verdana" panose="020B0604030504040204" pitchFamily="34" charset="0"/>
              </a:rPr>
            </a:br>
            <a:r>
              <a:rPr lang="en-US" sz="900" b="1" dirty="0">
                <a:solidFill>
                  <a:srgbClr val="0095C7"/>
                </a:solidFill>
                <a:latin typeface="Verdana" panose="020B0604030504040204" pitchFamily="34" charset="0"/>
                <a:ea typeface="Verdana" panose="020B0604030504040204" pitchFamily="34" charset="0"/>
              </a:rPr>
              <a:t>into Domains</a:t>
            </a:r>
          </a:p>
          <a:p>
            <a:pPr algn="ctr"/>
            <a:endParaRPr lang="en-US" sz="800" b="1" dirty="0">
              <a:solidFill>
                <a:srgbClr val="0095C7"/>
              </a:solidFill>
              <a:latin typeface="Verdana" panose="020B0604030504040204" pitchFamily="34" charset="0"/>
              <a:ea typeface="Verdana" panose="020B0604030504040204" pitchFamily="34" charset="0"/>
            </a:endParaRPr>
          </a:p>
          <a:p>
            <a:pPr algn="ctr"/>
            <a:r>
              <a:rPr lang="en-US" sz="800" b="1" dirty="0">
                <a:latin typeface="Verdana" panose="020B0604030504040204" pitchFamily="34" charset="0"/>
                <a:ea typeface="Verdana" panose="020B0604030504040204" pitchFamily="34" charset="0"/>
              </a:rPr>
              <a:t>Build consensus on where there is strong member interest AND the Forum can add industry value </a:t>
            </a:r>
            <a:br>
              <a:rPr lang="en-US" sz="800" b="1" dirty="0">
                <a:latin typeface="Verdana" panose="020B0604030504040204" pitchFamily="34" charset="0"/>
                <a:ea typeface="Verdana" panose="020B0604030504040204" pitchFamily="34" charset="0"/>
              </a:rPr>
            </a:br>
            <a:r>
              <a:rPr lang="en-US" sz="800" dirty="0">
                <a:latin typeface="Verdana" panose="020B0604030504040204" pitchFamily="34" charset="0"/>
                <a:ea typeface="Verdana" panose="020B0604030504040204" pitchFamily="34" charset="0"/>
              </a:rPr>
              <a:t>(i.e., Forum has meaningful quorum and expertise, and is thoughtful about cooperation with external organizations)</a:t>
            </a:r>
          </a:p>
          <a:p>
            <a:pPr algn="ctr"/>
            <a:endParaRPr lang="en-US" sz="800" b="1" dirty="0">
              <a:latin typeface="Verdana" panose="020B0604030504040204" pitchFamily="34" charset="0"/>
              <a:ea typeface="Verdana" panose="020B0604030504040204" pitchFamily="34" charset="0"/>
            </a:endParaRPr>
          </a:p>
          <a:p>
            <a:pPr algn="ctr"/>
            <a:r>
              <a:rPr lang="en-US" sz="800" b="1" dirty="0">
                <a:latin typeface="Verdana" panose="020B0604030504040204" pitchFamily="34" charset="0"/>
                <a:ea typeface="Verdana" panose="020B0604030504040204" pitchFamily="34" charset="0"/>
              </a:rPr>
              <a:t>Some possibilities so far</a:t>
            </a:r>
          </a:p>
          <a:p>
            <a:pPr algn="ctr"/>
            <a:r>
              <a:rPr lang="en-US" sz="800" dirty="0">
                <a:latin typeface="Verdana" panose="020B0604030504040204" pitchFamily="34" charset="0"/>
                <a:ea typeface="Verdana" panose="020B0604030504040204" pitchFamily="34" charset="0"/>
              </a:rPr>
              <a:t>Metaverse Standards Registry </a:t>
            </a:r>
          </a:p>
          <a:p>
            <a:pPr algn="ctr"/>
            <a:r>
              <a:rPr lang="en-US" sz="800" dirty="0">
                <a:latin typeface="Verdana" panose="020B0604030504040204" pitchFamily="34" charset="0"/>
                <a:ea typeface="Verdana" panose="020B0604030504040204" pitchFamily="34" charset="0"/>
              </a:rPr>
              <a:t>3D Metaverse Assets</a:t>
            </a:r>
          </a:p>
          <a:p>
            <a:pPr algn="ctr"/>
            <a:r>
              <a:rPr lang="en-US" sz="800" dirty="0">
                <a:latin typeface="Verdana" panose="020B0604030504040204" pitchFamily="34" charset="0"/>
                <a:ea typeface="Verdana" panose="020B0604030504040204" pitchFamily="34" charset="0"/>
              </a:rPr>
              <a:t>Geospatial</a:t>
            </a:r>
          </a:p>
          <a:p>
            <a:pPr algn="ctr"/>
            <a:r>
              <a:rPr lang="en-US" sz="800" dirty="0">
                <a:latin typeface="Verdana" panose="020B0604030504040204" pitchFamily="34" charset="0"/>
                <a:ea typeface="Verdana" panose="020B0604030504040204" pitchFamily="34" charset="0"/>
              </a:rPr>
              <a:t>User Identity and Login</a:t>
            </a:r>
          </a:p>
          <a:p>
            <a:pPr algn="ctr"/>
            <a:r>
              <a:rPr lang="en-US" sz="800" dirty="0">
                <a:latin typeface="Verdana" panose="020B0604030504040204" pitchFamily="34" charset="0"/>
                <a:ea typeface="Verdana" panose="020B0604030504040204" pitchFamily="34" charset="0"/>
              </a:rPr>
              <a:t>Networking</a:t>
            </a:r>
          </a:p>
          <a:p>
            <a:pPr algn="ctr"/>
            <a:r>
              <a:rPr lang="en-US" sz="800" dirty="0">
                <a:latin typeface="Verdana" panose="020B0604030504040204" pitchFamily="34" charset="0"/>
                <a:ea typeface="Verdana" panose="020B0604030504040204" pitchFamily="34" charset="0"/>
              </a:rPr>
              <a:t>Ethics and Privacy</a:t>
            </a:r>
          </a:p>
          <a:p>
            <a:pPr algn="ctr"/>
            <a:r>
              <a:rPr lang="en-US" sz="800" dirty="0">
                <a:latin typeface="Verdana" panose="020B0604030504040204" pitchFamily="34" charset="0"/>
                <a:ea typeface="Verdana" panose="020B0604030504040204" pitchFamily="34" charset="0"/>
              </a:rPr>
              <a:t>Avatars and Apparel</a:t>
            </a:r>
          </a:p>
          <a:p>
            <a:pPr algn="ctr"/>
            <a:r>
              <a:rPr lang="en-US" sz="800" dirty="0">
                <a:latin typeface="Verdana" panose="020B0604030504040204" pitchFamily="34" charset="0"/>
                <a:ea typeface="Verdana" panose="020B0604030504040204" pitchFamily="34" charset="0"/>
              </a:rPr>
              <a:t>Payments</a:t>
            </a:r>
          </a:p>
          <a:p>
            <a:pPr algn="ctr"/>
            <a:r>
              <a:rPr lang="en-US" sz="800" dirty="0">
                <a:latin typeface="Verdana" panose="020B0604030504040204" pitchFamily="34" charset="0"/>
                <a:ea typeface="Verdana" panose="020B0604030504040204" pitchFamily="34" charset="0"/>
              </a:rPr>
              <a:t>Tooling and Creators</a:t>
            </a:r>
          </a:p>
          <a:p>
            <a:pPr algn="ctr"/>
            <a:r>
              <a:rPr lang="en-US" sz="800" dirty="0">
                <a:latin typeface="Verdana" panose="020B0604030504040204" pitchFamily="34" charset="0"/>
                <a:ea typeface="Verdana" panose="020B0604030504040204" pitchFamily="34" charset="0"/>
              </a:rPr>
              <a:t>Runtimes/Object Models</a:t>
            </a:r>
          </a:p>
          <a:p>
            <a:pPr algn="ctr"/>
            <a:r>
              <a:rPr lang="en-US" sz="800" dirty="0">
                <a:latin typeface="Verdana" panose="020B0604030504040204" pitchFamily="34" charset="0"/>
                <a:ea typeface="Verdana" panose="020B0604030504040204" pitchFamily="34" charset="0"/>
              </a:rPr>
              <a:t>Real/Virtual World Integration</a:t>
            </a:r>
          </a:p>
          <a:p>
            <a:pPr algn="ctr"/>
            <a:r>
              <a:rPr lang="en-US" sz="800" dirty="0">
                <a:latin typeface="Verdana" panose="020B0604030504040204" pitchFamily="34" charset="0"/>
                <a:ea typeface="Verdana" panose="020B0604030504040204" pitchFamily="34" charset="0"/>
              </a:rPr>
              <a:t>XR and UI</a:t>
            </a:r>
          </a:p>
          <a:p>
            <a:pPr algn="ctr"/>
            <a:r>
              <a:rPr lang="en-US" sz="800" dirty="0">
                <a:latin typeface="Verdana" panose="020B0604030504040204" pitchFamily="34" charset="0"/>
                <a:ea typeface="Verdana" panose="020B0604030504040204" pitchFamily="34" charset="0"/>
              </a:rPr>
              <a:t>Health and Medical</a:t>
            </a:r>
          </a:p>
          <a:p>
            <a:pPr algn="ctr"/>
            <a:r>
              <a:rPr lang="en-US" sz="800" dirty="0">
                <a:latin typeface="Verdana" panose="020B0604030504040204" pitchFamily="34" charset="0"/>
                <a:ea typeface="Verdana" panose="020B0604030504040204" pitchFamily="34" charset="0"/>
              </a:rPr>
              <a:t>… </a:t>
            </a:r>
          </a:p>
        </p:txBody>
      </p:sp>
      <p:sp>
        <p:nvSpPr>
          <p:cNvPr id="8" name="TextBox 7">
            <a:extLst>
              <a:ext uri="{FF2B5EF4-FFF2-40B4-BE49-F238E27FC236}">
                <a16:creationId xmlns:a16="http://schemas.microsoft.com/office/drawing/2014/main" id="{D62B7720-72C2-187D-9B58-D43B279BA86A}"/>
              </a:ext>
            </a:extLst>
          </p:cNvPr>
          <p:cNvSpPr txBox="1"/>
          <p:nvPr/>
        </p:nvSpPr>
        <p:spPr>
          <a:xfrm>
            <a:off x="284124" y="1054497"/>
            <a:ext cx="1847788" cy="2954655"/>
          </a:xfrm>
          <a:prstGeom prst="rect">
            <a:avLst/>
          </a:prstGeom>
          <a:noFill/>
        </p:spPr>
        <p:txBody>
          <a:bodyPr wrap="square" rtlCol="0">
            <a:spAutoFit/>
          </a:bodyPr>
          <a:lstStyle/>
          <a:p>
            <a:pPr algn="ctr"/>
            <a:r>
              <a:rPr lang="en-US" sz="900" b="1" dirty="0">
                <a:solidFill>
                  <a:srgbClr val="0095C7"/>
                </a:solidFill>
                <a:latin typeface="Verdana" panose="020B0604030504040204" pitchFamily="34" charset="0"/>
                <a:ea typeface="Verdana" panose="020B0604030504040204" pitchFamily="34" charset="0"/>
              </a:rPr>
              <a:t>1. Gather interoperability Topics from all members</a:t>
            </a:r>
          </a:p>
          <a:p>
            <a:pPr algn="ctr"/>
            <a:endParaRPr lang="en-US" sz="800" b="1" dirty="0">
              <a:solidFill>
                <a:srgbClr val="0095C7"/>
              </a:solidFill>
              <a:latin typeface="Verdana" panose="020B0604030504040204" pitchFamily="34" charset="0"/>
              <a:ea typeface="Verdana" panose="020B0604030504040204" pitchFamily="34" charset="0"/>
            </a:endParaRPr>
          </a:p>
          <a:p>
            <a:pPr algn="ctr"/>
            <a:r>
              <a:rPr lang="en-US" sz="800" b="1" dirty="0">
                <a:latin typeface="Verdana" panose="020B0604030504040204" pitchFamily="34" charset="0"/>
                <a:ea typeface="Verdana" panose="020B0604030504040204" pitchFamily="34" charset="0"/>
              </a:rPr>
              <a:t>Tools to gather </a:t>
            </a:r>
          </a:p>
          <a:p>
            <a:pPr algn="ctr"/>
            <a:r>
              <a:rPr lang="en-US" sz="800" b="1" dirty="0">
                <a:latin typeface="Verdana" panose="020B0604030504040204" pitchFamily="34" charset="0"/>
                <a:ea typeface="Verdana" panose="020B0604030504040204" pitchFamily="34" charset="0"/>
              </a:rPr>
              <a:t>member input</a:t>
            </a:r>
          </a:p>
          <a:p>
            <a:pPr algn="ctr"/>
            <a:r>
              <a:rPr lang="en-US" sz="800" dirty="0">
                <a:latin typeface="Verdana" panose="020B0604030504040204" pitchFamily="34" charset="0"/>
                <a:ea typeface="Verdana" panose="020B0604030504040204" pitchFamily="34" charset="0"/>
              </a:rPr>
              <a:t>Plenary Meetings</a:t>
            </a:r>
          </a:p>
          <a:p>
            <a:pPr algn="ctr"/>
            <a:r>
              <a:rPr lang="en-US" sz="800" dirty="0">
                <a:latin typeface="Verdana" panose="020B0604030504040204" pitchFamily="34" charset="0"/>
                <a:ea typeface="Verdana" panose="020B0604030504040204" pitchFamily="34" charset="0"/>
              </a:rPr>
              <a:t>Online tools</a:t>
            </a:r>
            <a:endParaRPr lang="en-US" sz="800" dirty="0">
              <a:solidFill>
                <a:prstClr val="black"/>
              </a:solidFill>
              <a:latin typeface="Verdana" panose="020B0604030504040204" pitchFamily="34" charset="0"/>
              <a:ea typeface="Verdana" panose="020B0604030504040204" pitchFamily="34" charset="0"/>
            </a:endParaRPr>
          </a:p>
          <a:p>
            <a:pPr algn="ctr"/>
            <a:endParaRPr lang="en-US" sz="800" dirty="0">
              <a:solidFill>
                <a:prstClr val="black"/>
              </a:solidFill>
              <a:latin typeface="Verdana" panose="020B0604030504040204" pitchFamily="34" charset="0"/>
              <a:ea typeface="Verdana" panose="020B0604030504040204" pitchFamily="34" charset="0"/>
            </a:endParaRPr>
          </a:p>
          <a:p>
            <a:pPr algn="ctr"/>
            <a:r>
              <a:rPr lang="en-US" sz="800" b="1" dirty="0">
                <a:latin typeface="Verdana" panose="020B0604030504040204" pitchFamily="34" charset="0"/>
                <a:ea typeface="Verdana" panose="020B0604030504040204" pitchFamily="34" charset="0"/>
              </a:rPr>
              <a:t>Some examples so far</a:t>
            </a:r>
          </a:p>
          <a:p>
            <a:pPr algn="ctr"/>
            <a:r>
              <a:rPr lang="en-US" sz="800" dirty="0">
                <a:latin typeface="Verdana" panose="020B0604030504040204" pitchFamily="34" charset="0"/>
                <a:ea typeface="Verdana" panose="020B0604030504040204" pitchFamily="34" charset="0"/>
              </a:rPr>
              <a:t>Metaverse Standards Registry</a:t>
            </a:r>
          </a:p>
          <a:p>
            <a:pPr algn="ctr"/>
            <a:r>
              <a:rPr lang="en-US" sz="800" dirty="0">
                <a:latin typeface="Verdana" panose="020B0604030504040204" pitchFamily="34" charset="0"/>
                <a:ea typeface="Verdana" panose="020B0604030504040204" pitchFamily="34" charset="0"/>
              </a:rPr>
              <a:t>Physics simulation</a:t>
            </a:r>
          </a:p>
          <a:p>
            <a:pPr algn="ctr"/>
            <a:r>
              <a:rPr lang="en-US" sz="800" dirty="0">
                <a:latin typeface="Verdana" panose="020B0604030504040204" pitchFamily="34" charset="0"/>
                <a:ea typeface="Verdana" panose="020B0604030504040204" pitchFamily="34" charset="0"/>
              </a:rPr>
              <a:t>Avatars</a:t>
            </a:r>
          </a:p>
          <a:p>
            <a:pPr algn="ctr"/>
            <a:r>
              <a:rPr lang="en-US" sz="800" dirty="0">
                <a:latin typeface="Verdana" panose="020B0604030504040204" pitchFamily="34" charset="0"/>
                <a:ea typeface="Verdana" panose="020B0604030504040204" pitchFamily="34" charset="0"/>
              </a:rPr>
              <a:t>ID Framework</a:t>
            </a:r>
          </a:p>
          <a:p>
            <a:pPr algn="ctr"/>
            <a:r>
              <a:rPr lang="en-US" sz="800" dirty="0">
                <a:latin typeface="Verdana" panose="020B0604030504040204" pitchFamily="34" charset="0"/>
                <a:ea typeface="Verdana" panose="020B0604030504040204" pitchFamily="34" charset="0"/>
              </a:rPr>
              <a:t>3D Apparel and Fashion</a:t>
            </a:r>
          </a:p>
          <a:p>
            <a:pPr algn="ctr"/>
            <a:r>
              <a:rPr lang="en-US" sz="800" dirty="0">
                <a:latin typeface="Verdana" panose="020B0604030504040204" pitchFamily="34" charset="0"/>
                <a:ea typeface="Verdana" panose="020B0604030504040204" pitchFamily="34" charset="0"/>
              </a:rPr>
              <a:t>Metaverse traversal</a:t>
            </a:r>
          </a:p>
          <a:p>
            <a:pPr algn="ctr"/>
            <a:r>
              <a:rPr lang="en-US" sz="800" dirty="0">
                <a:latin typeface="Verdana" panose="020B0604030504040204" pitchFamily="34" charset="0"/>
                <a:ea typeface="Verdana" panose="020B0604030504040204" pitchFamily="34" charset="0"/>
              </a:rPr>
              <a:t>3D Asset Interoperability</a:t>
            </a:r>
          </a:p>
          <a:p>
            <a:pPr algn="ctr"/>
            <a:r>
              <a:rPr lang="en-US" sz="800" dirty="0">
                <a:latin typeface="Verdana" panose="020B0604030504040204" pitchFamily="34" charset="0"/>
                <a:ea typeface="Verdana" panose="020B0604030504040204" pitchFamily="34" charset="0"/>
              </a:rPr>
              <a:t>Geospatial ontologies</a:t>
            </a:r>
          </a:p>
          <a:p>
            <a:pPr algn="ctr"/>
            <a:r>
              <a:rPr lang="en-US" sz="800" dirty="0">
                <a:latin typeface="Verdana" panose="020B0604030504040204" pitchFamily="34" charset="0"/>
                <a:ea typeface="Verdana" panose="020B0604030504040204" pitchFamily="34" charset="0"/>
              </a:rPr>
              <a:t>Payment frameworks</a:t>
            </a:r>
          </a:p>
          <a:p>
            <a:pPr algn="ctr"/>
            <a:r>
              <a:rPr lang="en-US" sz="800" dirty="0">
                <a:latin typeface="Verdana" panose="020B0604030504040204" pitchFamily="34" charset="0"/>
                <a:ea typeface="Verdana" panose="020B0604030504040204" pitchFamily="34" charset="0"/>
              </a:rPr>
              <a:t>Ethical framework</a:t>
            </a:r>
          </a:p>
          <a:p>
            <a:pPr algn="ctr"/>
            <a:r>
              <a:rPr lang="en-US" sz="800" dirty="0">
                <a:latin typeface="Verdana" panose="020B0604030504040204" pitchFamily="34" charset="0"/>
                <a:ea typeface="Verdana" panose="020B0604030504040204" pitchFamily="34" charset="0"/>
              </a:rPr>
              <a:t>Geospatial streaming</a:t>
            </a:r>
          </a:p>
          <a:p>
            <a:pPr algn="ctr"/>
            <a:r>
              <a:rPr lang="en-US" sz="800" dirty="0">
                <a:latin typeface="Verdana" panose="020B0604030504040204" pitchFamily="34" charset="0"/>
                <a:ea typeface="Verdana" panose="020B0604030504040204" pitchFamily="34" charset="0"/>
              </a:rPr>
              <a:t>Privacy</a:t>
            </a:r>
          </a:p>
          <a:p>
            <a:pPr algn="ctr"/>
            <a:r>
              <a:rPr lang="en-US" sz="800" dirty="0">
                <a:latin typeface="Verdana" panose="020B0604030504040204" pitchFamily="34" charset="0"/>
                <a:ea typeface="Verdana" panose="020B0604030504040204" pitchFamily="34" charset="0"/>
              </a:rPr>
              <a:t>Asset LODs</a:t>
            </a:r>
          </a:p>
          <a:p>
            <a:pPr algn="ctr"/>
            <a:r>
              <a:rPr lang="en-US" sz="800" dirty="0">
                <a:latin typeface="Verdana" panose="020B0604030504040204" pitchFamily="34" charset="0"/>
                <a:ea typeface="Verdana" panose="020B0604030504040204" pitchFamily="34" charset="0"/>
              </a:rPr>
              <a:t>Metaverse Pharmacy</a:t>
            </a:r>
          </a:p>
        </p:txBody>
      </p:sp>
      <p:sp>
        <p:nvSpPr>
          <p:cNvPr id="24" name="TextBox 23">
            <a:extLst>
              <a:ext uri="{FF2B5EF4-FFF2-40B4-BE49-F238E27FC236}">
                <a16:creationId xmlns:a16="http://schemas.microsoft.com/office/drawing/2014/main" id="{D3E8C3B5-6D24-90B9-72A8-9B4B4C6928EE}"/>
              </a:ext>
            </a:extLst>
          </p:cNvPr>
          <p:cNvSpPr txBox="1"/>
          <p:nvPr/>
        </p:nvSpPr>
        <p:spPr>
          <a:xfrm>
            <a:off x="4221508" y="1054497"/>
            <a:ext cx="1617594" cy="3247043"/>
          </a:xfrm>
          <a:prstGeom prst="rect">
            <a:avLst/>
          </a:prstGeom>
          <a:noFill/>
        </p:spPr>
        <p:txBody>
          <a:bodyPr wrap="square" rtlCol="0">
            <a:spAutoFit/>
          </a:bodyPr>
          <a:lstStyle/>
          <a:p>
            <a:pPr algn="ctr"/>
            <a:r>
              <a:rPr lang="en-US" sz="900" b="1" dirty="0">
                <a:solidFill>
                  <a:srgbClr val="0095C7"/>
                </a:solidFill>
                <a:latin typeface="Verdana" panose="020B0604030504040204" pitchFamily="34" charset="0"/>
                <a:ea typeface="Verdana" panose="020B0604030504040204" pitchFamily="34" charset="0"/>
              </a:rPr>
              <a:t>3. Create Domain Working Groups </a:t>
            </a:r>
          </a:p>
          <a:p>
            <a:pPr algn="ctr"/>
            <a:endParaRPr lang="en-US" sz="800" dirty="0">
              <a:solidFill>
                <a:prstClr val="black"/>
              </a:solidFill>
              <a:latin typeface="Verdana" panose="020B0604030504040204" pitchFamily="34" charset="0"/>
              <a:ea typeface="Verdana" panose="020B0604030504040204" pitchFamily="34" charset="0"/>
            </a:endParaRPr>
          </a:p>
          <a:p>
            <a:pPr algn="ctr"/>
            <a:r>
              <a:rPr lang="en-US" sz="800" b="1" dirty="0">
                <a:latin typeface="Verdana" panose="020B0604030504040204" pitchFamily="34" charset="0"/>
                <a:ea typeface="Verdana" panose="020B0604030504040204" pitchFamily="34" charset="0"/>
              </a:rPr>
              <a:t>Focused discussions with smaller group size</a:t>
            </a:r>
          </a:p>
          <a:p>
            <a:pPr algn="ctr">
              <a:spcAft>
                <a:spcPts val="600"/>
              </a:spcAft>
            </a:pPr>
            <a:r>
              <a:rPr lang="en-US" sz="800" dirty="0">
                <a:solidFill>
                  <a:prstClr val="black"/>
                </a:solidFill>
                <a:latin typeface="Verdana" panose="020B0604030504040204" pitchFamily="34" charset="0"/>
                <a:ea typeface="Verdana" panose="020B0604030504040204" pitchFamily="34" charset="0"/>
              </a:rPr>
              <a:t>Elected Domain Working Group Chairs</a:t>
            </a:r>
          </a:p>
          <a:p>
            <a:pPr algn="ctr">
              <a:spcAft>
                <a:spcPts val="600"/>
              </a:spcAft>
            </a:pPr>
            <a:r>
              <a:rPr lang="en-US" sz="800" dirty="0">
                <a:solidFill>
                  <a:prstClr val="black"/>
                </a:solidFill>
                <a:latin typeface="Verdana" panose="020B0604030504040204" pitchFamily="34" charset="0"/>
                <a:ea typeface="Verdana" panose="020B0604030504040204" pitchFamily="34" charset="0"/>
              </a:rPr>
              <a:t>Self-organizing, including meeting schedule</a:t>
            </a:r>
          </a:p>
          <a:p>
            <a:pPr algn="ctr"/>
            <a:r>
              <a:rPr lang="en-US" sz="800" dirty="0">
                <a:solidFill>
                  <a:prstClr val="black"/>
                </a:solidFill>
                <a:latin typeface="Verdana" panose="020B0604030504040204" pitchFamily="34" charset="0"/>
                <a:ea typeface="Verdana" panose="020B0604030504040204" pitchFamily="34" charset="0"/>
              </a:rPr>
              <a:t>Dedicated Group on Portal and additional online resources as needed</a:t>
            </a:r>
          </a:p>
          <a:p>
            <a:pPr algn="ctr"/>
            <a:endParaRPr lang="en-US" sz="800" b="1" dirty="0">
              <a:latin typeface="Verdana" panose="020B0604030504040204" pitchFamily="34" charset="0"/>
              <a:ea typeface="Verdana" panose="020B0604030504040204" pitchFamily="34" charset="0"/>
            </a:endParaRPr>
          </a:p>
          <a:p>
            <a:pPr algn="ctr"/>
            <a:r>
              <a:rPr lang="en-US" sz="800" b="1" dirty="0">
                <a:latin typeface="Verdana" panose="020B0604030504040204" pitchFamily="34" charset="0"/>
                <a:ea typeface="Verdana" panose="020B0604030504040204" pitchFamily="34" charset="0"/>
              </a:rPr>
              <a:t>Generate </a:t>
            </a:r>
          </a:p>
          <a:p>
            <a:pPr algn="ctr"/>
            <a:r>
              <a:rPr lang="en-US" sz="800" b="1" dirty="0">
                <a:latin typeface="Verdana" panose="020B0604030504040204" pitchFamily="34" charset="0"/>
                <a:ea typeface="Verdana" panose="020B0604030504040204" pitchFamily="34" charset="0"/>
              </a:rPr>
              <a:t>Project Proposals </a:t>
            </a:r>
          </a:p>
          <a:p>
            <a:pPr algn="ctr"/>
            <a:r>
              <a:rPr lang="en-US" sz="800" dirty="0">
                <a:latin typeface="Verdana" panose="020B0604030504040204" pitchFamily="34" charset="0"/>
                <a:ea typeface="Verdana" panose="020B0604030504040204" pitchFamily="34" charset="0"/>
              </a:rPr>
              <a:t>Project Lead</a:t>
            </a:r>
          </a:p>
          <a:p>
            <a:pPr algn="ctr"/>
            <a:r>
              <a:rPr lang="en-US" sz="800" dirty="0">
                <a:latin typeface="Verdana" panose="020B0604030504040204" pitchFamily="34" charset="0"/>
                <a:ea typeface="Verdana" panose="020B0604030504040204" pitchFamily="34" charset="0"/>
              </a:rPr>
              <a:t>What</a:t>
            </a:r>
          </a:p>
          <a:p>
            <a:pPr algn="ctr"/>
            <a:r>
              <a:rPr lang="en-US" sz="800" dirty="0">
                <a:latin typeface="Verdana" panose="020B0604030504040204" pitchFamily="34" charset="0"/>
                <a:ea typeface="Verdana" panose="020B0604030504040204" pitchFamily="34" charset="0"/>
              </a:rPr>
              <a:t>Why</a:t>
            </a:r>
          </a:p>
          <a:p>
            <a:pPr algn="ctr"/>
            <a:r>
              <a:rPr lang="en-US" sz="800" dirty="0">
                <a:latin typeface="Verdana" panose="020B0604030504040204" pitchFamily="34" charset="0"/>
                <a:ea typeface="Verdana" panose="020B0604030504040204" pitchFamily="34" charset="0"/>
              </a:rPr>
              <a:t>How</a:t>
            </a:r>
          </a:p>
          <a:p>
            <a:pPr algn="ctr"/>
            <a:r>
              <a:rPr lang="en-US" sz="800" dirty="0">
                <a:latin typeface="Verdana" panose="020B0604030504040204" pitchFamily="34" charset="0"/>
                <a:ea typeface="Verdana" panose="020B0604030504040204" pitchFamily="34" charset="0"/>
              </a:rPr>
              <a:t>Who</a:t>
            </a:r>
          </a:p>
          <a:p>
            <a:pPr algn="ctr"/>
            <a:r>
              <a:rPr lang="en-US" sz="800" dirty="0">
                <a:latin typeface="Verdana" panose="020B0604030504040204" pitchFamily="34" charset="0"/>
                <a:ea typeface="Verdana" panose="020B0604030504040204" pitchFamily="34" charset="0"/>
              </a:rPr>
              <a:t>Funding</a:t>
            </a:r>
            <a:r>
              <a:rPr lang="en-US" sz="900" dirty="0">
                <a:latin typeface="Verdana" panose="020B0604030504040204" pitchFamily="34" charset="0"/>
                <a:ea typeface="Verdana" panose="020B0604030504040204" pitchFamily="34" charset="0"/>
              </a:rPr>
              <a:t>?</a:t>
            </a:r>
          </a:p>
          <a:p>
            <a:pPr algn="ctr"/>
            <a:endParaRPr lang="en-US" sz="800" dirty="0">
              <a:latin typeface="Verdana" panose="020B0604030504040204" pitchFamily="34" charset="0"/>
              <a:ea typeface="Verdana" panose="020B0604030504040204" pitchFamily="34" charset="0"/>
            </a:endParaRPr>
          </a:p>
          <a:p>
            <a:pPr algn="ctr"/>
            <a:r>
              <a:rPr lang="en-US" sz="800" dirty="0">
                <a:latin typeface="Verdana" panose="020B0604030504040204" pitchFamily="34" charset="0"/>
                <a:ea typeface="Verdana" panose="020B0604030504040204" pitchFamily="34" charset="0"/>
              </a:rPr>
              <a:t>Project Proposals approved at Oversight Meetings</a:t>
            </a:r>
          </a:p>
        </p:txBody>
      </p:sp>
      <p:sp>
        <p:nvSpPr>
          <p:cNvPr id="25" name="TextBox 24">
            <a:extLst>
              <a:ext uri="{FF2B5EF4-FFF2-40B4-BE49-F238E27FC236}">
                <a16:creationId xmlns:a16="http://schemas.microsoft.com/office/drawing/2014/main" id="{3DD2B5E0-5D75-1187-0A25-DA2FBC52A963}"/>
              </a:ext>
            </a:extLst>
          </p:cNvPr>
          <p:cNvSpPr txBox="1"/>
          <p:nvPr/>
        </p:nvSpPr>
        <p:spPr>
          <a:xfrm>
            <a:off x="5916098" y="1054497"/>
            <a:ext cx="1397494" cy="1554272"/>
          </a:xfrm>
          <a:prstGeom prst="rect">
            <a:avLst/>
          </a:prstGeom>
          <a:noFill/>
        </p:spPr>
        <p:txBody>
          <a:bodyPr wrap="square" rtlCol="0">
            <a:spAutoFit/>
          </a:bodyPr>
          <a:lstStyle/>
          <a:p>
            <a:pPr algn="ctr">
              <a:defRPr/>
            </a:pPr>
            <a:r>
              <a:rPr lang="en-US" sz="900" b="1" dirty="0">
                <a:solidFill>
                  <a:srgbClr val="0095C7"/>
                </a:solidFill>
                <a:latin typeface="Verdana" panose="020B0604030504040204" pitchFamily="34" charset="0"/>
                <a:ea typeface="Verdana" panose="020B0604030504040204" pitchFamily="34" charset="0"/>
              </a:rPr>
              <a:t>4. Create Project Subgroups</a:t>
            </a:r>
          </a:p>
          <a:p>
            <a:pPr algn="ctr">
              <a:defRPr/>
            </a:pPr>
            <a:r>
              <a:rPr lang="en-US" sz="800" b="1" dirty="0">
                <a:solidFill>
                  <a:srgbClr val="0095C7"/>
                </a:solidFill>
                <a:latin typeface="Verdana" panose="020B0604030504040204" pitchFamily="34" charset="0"/>
                <a:ea typeface="Verdana" panose="020B0604030504040204" pitchFamily="34" charset="0"/>
              </a:rPr>
              <a:t> </a:t>
            </a:r>
          </a:p>
          <a:p>
            <a:pPr algn="ctr"/>
            <a:r>
              <a:rPr lang="en-US" sz="800" b="1" dirty="0">
                <a:solidFill>
                  <a:prstClr val="black"/>
                </a:solidFill>
                <a:latin typeface="Verdana" panose="020B0604030504040204" pitchFamily="34" charset="0"/>
                <a:ea typeface="Verdana" panose="020B0604030504040204" pitchFamily="34" charset="0"/>
              </a:rPr>
              <a:t>Focused on specific project execution</a:t>
            </a:r>
          </a:p>
          <a:p>
            <a:pPr algn="ctr">
              <a:spcAft>
                <a:spcPts val="600"/>
              </a:spcAft>
            </a:pPr>
            <a:r>
              <a:rPr lang="en-US" sz="800" dirty="0">
                <a:solidFill>
                  <a:prstClr val="black"/>
                </a:solidFill>
                <a:latin typeface="Verdana" panose="020B0604030504040204" pitchFamily="34" charset="0"/>
                <a:ea typeface="Verdana" panose="020B0604030504040204" pitchFamily="34" charset="0"/>
              </a:rPr>
              <a:t>Elected Subgroup Chairs</a:t>
            </a:r>
          </a:p>
          <a:p>
            <a:pPr marR="0" lvl="0" indent="0" algn="ctr" fontAlgn="auto">
              <a:lnSpc>
                <a:spcPct val="100000"/>
              </a:lnSpc>
              <a:spcBef>
                <a:spcPts val="0"/>
              </a:spcBef>
              <a:spcAft>
                <a:spcPts val="600"/>
              </a:spcAft>
              <a:buClrTx/>
              <a:buSzTx/>
              <a:buFontTx/>
              <a:buNone/>
              <a:tabLst/>
              <a:defRPr/>
            </a:pPr>
            <a:r>
              <a:rPr lang="en-US" sz="800" dirty="0">
                <a:solidFill>
                  <a:prstClr val="black"/>
                </a:solidFill>
                <a:latin typeface="Verdana" panose="020B0604030504040204" pitchFamily="34" charset="0"/>
                <a:ea typeface="Verdana" panose="020B0604030504040204" pitchFamily="34" charset="0"/>
              </a:rPr>
              <a:t>Self organizing, including meetings, project planning and execution</a:t>
            </a:r>
          </a:p>
        </p:txBody>
      </p:sp>
      <p:sp>
        <p:nvSpPr>
          <p:cNvPr id="27" name="TextBox 26">
            <a:extLst>
              <a:ext uri="{FF2B5EF4-FFF2-40B4-BE49-F238E27FC236}">
                <a16:creationId xmlns:a16="http://schemas.microsoft.com/office/drawing/2014/main" id="{8034BD44-F8E8-9324-A09A-78EACBB6F940}"/>
              </a:ext>
            </a:extLst>
          </p:cNvPr>
          <p:cNvSpPr txBox="1"/>
          <p:nvPr/>
        </p:nvSpPr>
        <p:spPr>
          <a:xfrm>
            <a:off x="7390587" y="1054497"/>
            <a:ext cx="1514042" cy="2431435"/>
          </a:xfrm>
          <a:prstGeom prst="rect">
            <a:avLst/>
          </a:prstGeom>
          <a:noFill/>
        </p:spPr>
        <p:txBody>
          <a:bodyPr wrap="square" rtlCol="0">
            <a:spAutoFit/>
          </a:bodyPr>
          <a:lstStyle/>
          <a:p>
            <a:pPr algn="ctr"/>
            <a:r>
              <a:rPr lang="en-US" sz="900" b="1" dirty="0">
                <a:solidFill>
                  <a:srgbClr val="0095C7"/>
                </a:solidFill>
                <a:latin typeface="Verdana" panose="020B0604030504040204" pitchFamily="34" charset="0"/>
                <a:ea typeface="Verdana" panose="020B0604030504040204" pitchFamily="34" charset="0"/>
              </a:rPr>
              <a:t>5. Publish Project Work Products</a:t>
            </a:r>
            <a:r>
              <a:rPr lang="en-US" sz="800" dirty="0">
                <a:solidFill>
                  <a:prstClr val="black"/>
                </a:solidFill>
                <a:latin typeface="Verdana" panose="020B0604030504040204" pitchFamily="34" charset="0"/>
                <a:ea typeface="Verdana" panose="020B0604030504040204" pitchFamily="34" charset="0"/>
              </a:rPr>
              <a:t> </a:t>
            </a:r>
          </a:p>
          <a:p>
            <a:pPr algn="ctr"/>
            <a:endParaRPr lang="en-US" sz="800" dirty="0">
              <a:solidFill>
                <a:prstClr val="black"/>
              </a:solidFill>
              <a:latin typeface="Verdana" panose="020B0604030504040204" pitchFamily="34" charset="0"/>
              <a:ea typeface="Verdana" panose="020B0604030504040204" pitchFamily="34" charset="0"/>
            </a:endParaRPr>
          </a:p>
          <a:p>
            <a:pPr algn="ctr">
              <a:spcAft>
                <a:spcPts val="600"/>
              </a:spcAft>
            </a:pPr>
            <a:r>
              <a:rPr lang="en-US" sz="800" b="1" dirty="0">
                <a:latin typeface="Verdana" panose="020B0604030504040204" pitchFamily="34" charset="0"/>
                <a:ea typeface="Verdana" panose="020B0604030504040204" pitchFamily="34" charset="0"/>
              </a:rPr>
              <a:t>Examples</a:t>
            </a:r>
          </a:p>
          <a:p>
            <a:pPr algn="ctr">
              <a:spcAft>
                <a:spcPts val="600"/>
              </a:spcAft>
            </a:pPr>
            <a:r>
              <a:rPr lang="en-US" sz="800" dirty="0">
                <a:solidFill>
                  <a:prstClr val="black"/>
                </a:solidFill>
                <a:latin typeface="Verdana" panose="020B0604030504040204" pitchFamily="34" charset="0"/>
                <a:ea typeface="Verdana" panose="020B0604030504040204" pitchFamily="34" charset="0"/>
              </a:rPr>
              <a:t>Standards</a:t>
            </a:r>
            <a:br>
              <a:rPr lang="en-US" sz="800" dirty="0">
                <a:solidFill>
                  <a:prstClr val="black"/>
                </a:solidFill>
                <a:latin typeface="Verdana" panose="020B0604030504040204" pitchFamily="34" charset="0"/>
                <a:ea typeface="Verdana" panose="020B0604030504040204" pitchFamily="34" charset="0"/>
              </a:rPr>
            </a:br>
            <a:r>
              <a:rPr lang="en-US" sz="800" dirty="0">
                <a:solidFill>
                  <a:prstClr val="black"/>
                </a:solidFill>
                <a:latin typeface="Verdana" panose="020B0604030504040204" pitchFamily="34" charset="0"/>
                <a:ea typeface="Verdana" panose="020B0604030504040204" pitchFamily="34" charset="0"/>
              </a:rPr>
              <a:t>Registry</a:t>
            </a:r>
          </a:p>
          <a:p>
            <a:pPr algn="ctr">
              <a:spcAft>
                <a:spcPts val="600"/>
              </a:spcAft>
            </a:pPr>
            <a:r>
              <a:rPr lang="en-US" sz="800" dirty="0">
                <a:solidFill>
                  <a:prstClr val="black"/>
                </a:solidFill>
                <a:latin typeface="Verdana" panose="020B0604030504040204" pitchFamily="34" charset="0"/>
                <a:ea typeface="Verdana" panose="020B0604030504040204" pitchFamily="34" charset="0"/>
              </a:rPr>
              <a:t>Guidelines and recommendations</a:t>
            </a:r>
          </a:p>
          <a:p>
            <a:pPr algn="ctr">
              <a:spcAft>
                <a:spcPts val="600"/>
              </a:spcAft>
            </a:pPr>
            <a:r>
              <a:rPr lang="en-US" sz="800" dirty="0">
                <a:solidFill>
                  <a:prstClr val="black"/>
                </a:solidFill>
                <a:latin typeface="Verdana" panose="020B0604030504040204" pitchFamily="34" charset="0"/>
                <a:ea typeface="Verdana" panose="020B0604030504040204" pitchFamily="34" charset="0"/>
              </a:rPr>
              <a:t>Open-source tooling</a:t>
            </a:r>
          </a:p>
          <a:p>
            <a:pPr algn="ctr">
              <a:spcAft>
                <a:spcPts val="600"/>
              </a:spcAft>
            </a:pPr>
            <a:r>
              <a:rPr lang="en-US" sz="800" dirty="0">
                <a:solidFill>
                  <a:prstClr val="black"/>
                </a:solidFill>
                <a:latin typeface="Verdana" panose="020B0604030504040204" pitchFamily="34" charset="0"/>
                <a:ea typeface="Verdana" panose="020B0604030504040204" pitchFamily="34" charset="0"/>
              </a:rPr>
              <a:t>Plugfest resources </a:t>
            </a:r>
            <a:br>
              <a:rPr lang="en-US" sz="800" dirty="0">
                <a:solidFill>
                  <a:prstClr val="black"/>
                </a:solidFill>
                <a:latin typeface="Verdana" panose="020B0604030504040204" pitchFamily="34" charset="0"/>
                <a:ea typeface="Verdana" panose="020B0604030504040204" pitchFamily="34" charset="0"/>
              </a:rPr>
            </a:br>
            <a:r>
              <a:rPr lang="en-US" sz="800" dirty="0">
                <a:solidFill>
                  <a:prstClr val="black"/>
                </a:solidFill>
                <a:latin typeface="Verdana" panose="020B0604030504040204" pitchFamily="34" charset="0"/>
                <a:ea typeface="Verdana" panose="020B0604030504040204" pitchFamily="34" charset="0"/>
              </a:rPr>
              <a:t>and reports</a:t>
            </a:r>
          </a:p>
          <a:p>
            <a:pPr algn="ctr">
              <a:spcAft>
                <a:spcPts val="600"/>
              </a:spcAft>
            </a:pPr>
            <a:r>
              <a:rPr lang="en-US" sz="800" dirty="0">
                <a:solidFill>
                  <a:prstClr val="black"/>
                </a:solidFill>
                <a:latin typeface="Verdana" panose="020B0604030504040204" pitchFamily="34" charset="0"/>
                <a:ea typeface="Verdana" panose="020B0604030504040204" pitchFamily="34" charset="0"/>
              </a:rPr>
              <a:t>Standards </a:t>
            </a:r>
            <a:r>
              <a:rPr lang="en-US" sz="800" i="1" dirty="0">
                <a:solidFill>
                  <a:srgbClr val="C00000"/>
                </a:solidFill>
                <a:latin typeface="Verdana" panose="020B0604030504040204" pitchFamily="34" charset="0"/>
                <a:ea typeface="Verdana" panose="020B0604030504040204" pitchFamily="34" charset="0"/>
              </a:rPr>
              <a:t>Requirements</a:t>
            </a:r>
            <a:r>
              <a:rPr lang="en-US" sz="800" dirty="0">
                <a:solidFill>
                  <a:prstClr val="black"/>
                </a:solidFill>
                <a:latin typeface="Verdana" panose="020B0604030504040204" pitchFamily="34" charset="0"/>
                <a:ea typeface="Verdana" panose="020B0604030504040204" pitchFamily="34" charset="0"/>
              </a:rPr>
              <a:t> to pass to Standards Developing Organizations</a:t>
            </a:r>
          </a:p>
          <a:p>
            <a:pPr algn="ctr">
              <a:spcAft>
                <a:spcPts val="600"/>
              </a:spcAft>
            </a:pPr>
            <a:r>
              <a:rPr lang="en-US" sz="800" dirty="0">
                <a:solidFill>
                  <a:prstClr val="black"/>
                </a:solidFill>
                <a:latin typeface="Verdana" panose="020B0604030504040204" pitchFamily="34" charset="0"/>
                <a:ea typeface="Verdana" panose="020B0604030504040204" pitchFamily="34" charset="0"/>
              </a:rPr>
              <a:t>…</a:t>
            </a:r>
          </a:p>
        </p:txBody>
      </p:sp>
      <p:sp>
        <p:nvSpPr>
          <p:cNvPr id="21" name="TextBox 20">
            <a:extLst>
              <a:ext uri="{FF2B5EF4-FFF2-40B4-BE49-F238E27FC236}">
                <a16:creationId xmlns:a16="http://schemas.microsoft.com/office/drawing/2014/main" id="{27BD6D5B-D1D5-42AD-ECA4-D58F4EB183BD}"/>
              </a:ext>
            </a:extLst>
          </p:cNvPr>
          <p:cNvSpPr txBox="1"/>
          <p:nvPr/>
        </p:nvSpPr>
        <p:spPr>
          <a:xfrm>
            <a:off x="6238343" y="3485932"/>
            <a:ext cx="2703420" cy="707886"/>
          </a:xfrm>
          <a:prstGeom prst="rect">
            <a:avLst/>
          </a:prstGeom>
          <a:noFill/>
        </p:spPr>
        <p:txBody>
          <a:bodyPr wrap="square" rtlCol="0">
            <a:spAutoFit/>
          </a:bodyPr>
          <a:lstStyle/>
          <a:p>
            <a:pPr algn="r"/>
            <a:r>
              <a:rPr lang="en-US" sz="800" dirty="0">
                <a:solidFill>
                  <a:srgbClr val="0095C7"/>
                </a:solidFill>
                <a:latin typeface="Verdana" panose="020B0604030504040204" pitchFamily="34" charset="0"/>
                <a:ea typeface="Verdana" panose="020B0604030504040204" pitchFamily="34" charset="0"/>
              </a:rPr>
              <a:t>The Forum does not create interoperability standards itself. It fosters their creation at Standards Developing Organizations by communicating requirements, priorities, hosting ‘plugfest’ resources and projects and more …</a:t>
            </a:r>
          </a:p>
        </p:txBody>
      </p:sp>
      <p:sp>
        <p:nvSpPr>
          <p:cNvPr id="3" name="TextBox 2">
            <a:extLst>
              <a:ext uri="{FF2B5EF4-FFF2-40B4-BE49-F238E27FC236}">
                <a16:creationId xmlns:a16="http://schemas.microsoft.com/office/drawing/2014/main" id="{8F5093CB-9F92-BC36-FE8B-CB87BCFC648C}"/>
              </a:ext>
            </a:extLst>
          </p:cNvPr>
          <p:cNvSpPr txBox="1"/>
          <p:nvPr/>
        </p:nvSpPr>
        <p:spPr>
          <a:xfrm>
            <a:off x="6097139" y="288312"/>
            <a:ext cx="2745156" cy="338554"/>
          </a:xfrm>
          <a:prstGeom prst="rect">
            <a:avLst/>
          </a:prstGeom>
          <a:noFill/>
          <a:ln>
            <a:solidFill>
              <a:srgbClr val="0095C7"/>
            </a:solidFill>
          </a:ln>
        </p:spPr>
        <p:txBody>
          <a:bodyPr wrap="square" rtlCol="0">
            <a:spAutoFit/>
          </a:bodyPr>
          <a:lstStyle>
            <a:defPPr>
              <a:defRPr lang="en-US"/>
            </a:defPPr>
            <a:lvl1pPr algn="ctr">
              <a:defRPr sz="800">
                <a:solidFill>
                  <a:srgbClr val="0095C7"/>
                </a:solidFill>
                <a:latin typeface="Verdana" panose="020B0604030504040204" pitchFamily="34" charset="0"/>
                <a:ea typeface="Verdana" panose="020B0604030504040204" pitchFamily="34" charset="0"/>
              </a:defRPr>
            </a:lvl1pPr>
          </a:lstStyle>
          <a:p>
            <a:r>
              <a:rPr lang="en-US" b="1" dirty="0"/>
              <a:t>Gather wide member input online</a:t>
            </a:r>
          </a:p>
          <a:p>
            <a:r>
              <a:rPr lang="en-US" b="1" dirty="0"/>
              <a:t>Establish smaller, focused groups ASAP</a:t>
            </a:r>
          </a:p>
        </p:txBody>
      </p:sp>
      <p:sp>
        <p:nvSpPr>
          <p:cNvPr id="5" name="TextBox 4">
            <a:extLst>
              <a:ext uri="{FF2B5EF4-FFF2-40B4-BE49-F238E27FC236}">
                <a16:creationId xmlns:a16="http://schemas.microsoft.com/office/drawing/2014/main" id="{492903D5-FC45-30F5-5BA8-98E192E80623}"/>
              </a:ext>
            </a:extLst>
          </p:cNvPr>
          <p:cNvSpPr txBox="1"/>
          <p:nvPr/>
        </p:nvSpPr>
        <p:spPr>
          <a:xfrm>
            <a:off x="319547" y="4255373"/>
            <a:ext cx="1847787" cy="369332"/>
          </a:xfrm>
          <a:prstGeom prst="rect">
            <a:avLst/>
          </a:prstGeom>
          <a:noFill/>
        </p:spPr>
        <p:txBody>
          <a:bodyPr wrap="square" rtlCol="0">
            <a:spAutoFit/>
          </a:bodyPr>
          <a:lstStyle/>
          <a:p>
            <a:pPr algn="ctr"/>
            <a:r>
              <a:rPr lang="en-US" sz="900" b="1" dirty="0">
                <a:solidFill>
                  <a:srgbClr val="0095C7"/>
                </a:solidFill>
                <a:latin typeface="Verdana" panose="020B0604030504040204" pitchFamily="34" charset="0"/>
                <a:ea typeface="Verdana" panose="020B0604030504040204" pitchFamily="34" charset="0"/>
              </a:rPr>
              <a:t>Actionable topics that need improvement today!</a:t>
            </a:r>
          </a:p>
        </p:txBody>
      </p:sp>
    </p:spTree>
    <p:extLst>
      <p:ext uri="{BB962C8B-B14F-4D97-AF65-F5344CB8AC3E}">
        <p14:creationId xmlns:p14="http://schemas.microsoft.com/office/powerpoint/2010/main" val="2801078967"/>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none" rtlCol="0">
        <a:spAutoFit/>
      </a:bodyPr>
      <a:lstStyle>
        <a:defPPr algn="l">
          <a:defRPr dirty="0" smtClean="0">
            <a:latin typeface="Verdana" panose="020B0604030504040204" pitchFamily="34" charset="0"/>
            <a:ea typeface="Verdana" panose="020B0604030504040204" pitchFamily="34" charset="0"/>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Khronos">
  <a:themeElements>
    <a:clrScheme name="Custom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2D2DB9"/>
      </a:hlink>
      <a:folHlink>
        <a:srgbClr val="7030A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1">
            <a:lumMod val="95000"/>
          </a:schemeClr>
        </a:solidFill>
        <a:ln w="3175" cap="flat" cmpd="sng" algn="ctr">
          <a:solidFill>
            <a:schemeClr val="tx1"/>
          </a:solidFill>
          <a:prstDash val="solid"/>
          <a:round/>
          <a:headEnd type="oval" w="med" len="med"/>
          <a:tailEnd type="none" w="med" len="med"/>
        </a:ln>
        <a:effectLst/>
      </a:spPr>
      <a:bodyPr vert="horz" wrap="square" lIns="76200" tIns="38100" rIns="76200" bIns="38100" numCol="1" rtlCol="0" anchor="ctr" anchorCtr="0" compatLnSpc="1">
        <a:prstTxWarp prst="textNoShape">
          <a:avLst/>
        </a:prstTxWarp>
        <a:noAutofit/>
      </a:bodyPr>
      <a:lstStyle>
        <a:defPPr algn="ctr" defTabSz="761970">
          <a:tabLst>
            <a:tab pos="132286" algn="l"/>
            <a:tab pos="1464411" algn="l"/>
            <a:tab pos="2797857" algn="l"/>
            <a:tab pos="4129981" algn="l"/>
            <a:tab pos="5460782" algn="l"/>
          </a:tabLst>
          <a:defRPr sz="1333" dirty="0">
            <a:solidFill>
              <a:schemeClr val="tx1"/>
            </a:solidFill>
            <a:latin typeface="Trebuchet MS" panose="020B0603020202020204" pitchFamily="34" charset="0"/>
            <a:ea typeface="Tahoma" pitchFamily="34" charset="0"/>
            <a:cs typeface="Tahoma" pitchFamily="34" charset="0"/>
          </a:defRPr>
        </a:defPPr>
      </a:lstStyle>
    </a:spDef>
    <a:lnDef>
      <a:spPr bwMode="auto">
        <a:solidFill>
          <a:srgbClr val="E66714"/>
        </a:solidFill>
        <a:ln w="3175" cap="flat" cmpd="sng" algn="ctr">
          <a:solidFill>
            <a:schemeClr val="tx1"/>
          </a:solidFill>
          <a:prstDash val="solid"/>
          <a:round/>
          <a:headEnd type="none" w="med" len="med"/>
          <a:tailEnd type="triangle"/>
        </a:ln>
        <a:effectLst/>
      </a:spPr>
      <a:bodyPr/>
      <a:lstStyle/>
    </a:lnDef>
    <a:txDef>
      <a:spPr bwMode="auto">
        <a:noFill/>
        <a:ln w="3175" algn="ctr">
          <a:noFill/>
          <a:miter lim="800000"/>
          <a:headEnd/>
          <a:tailEnd/>
        </a:ln>
        <a:effectLst/>
      </a:spPr>
      <a:bodyPr wrap="none" rtlCol="0">
        <a:spAutoFit/>
      </a:bodyPr>
      <a:lstStyle>
        <a:defPPr algn="ctr">
          <a:defRPr sz="1333" b="1" dirty="0" err="1" smtClean="0">
            <a:solidFill>
              <a:schemeClr val="tx2"/>
            </a:solidFill>
            <a:latin typeface="Trebuchet MS" pitchFamily="34" charset="0"/>
            <a:cs typeface="Tahoma" pitchFamily="34" charset="0"/>
          </a:defRPr>
        </a:defPPr>
      </a:lstStyle>
    </a:txDef>
  </a:objectDefaults>
  <a:extraClrSchemeLst>
    <a:extraClrScheme>
      <a:clrScheme name="3_Khronos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3_Khronos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3_Khronos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3_Khronos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3_Khronos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3_Khronos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3_Khronos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Office Theme">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5156</TotalTime>
  <Words>1691</Words>
  <Application>Microsoft Office PowerPoint</Application>
  <PresentationFormat>On-screen Show (16:9)</PresentationFormat>
  <Paragraphs>316</Paragraphs>
  <Slides>17</Slides>
  <Notes>7</Notes>
  <HiddenSlides>0</HiddenSlides>
  <MMClips>0</MMClips>
  <ScaleCrop>false</ScaleCrop>
  <HeadingPairs>
    <vt:vector size="6" baseType="variant">
      <vt:variant>
        <vt:lpstr>Fonts Used</vt:lpstr>
      </vt:variant>
      <vt:variant>
        <vt:i4>9</vt:i4>
      </vt:variant>
      <vt:variant>
        <vt:lpstr>Theme</vt:lpstr>
      </vt:variant>
      <vt:variant>
        <vt:i4>3</vt:i4>
      </vt:variant>
      <vt:variant>
        <vt:lpstr>Slide Titles</vt:lpstr>
      </vt:variant>
      <vt:variant>
        <vt:i4>17</vt:i4>
      </vt:variant>
    </vt:vector>
  </HeadingPairs>
  <TitlesOfParts>
    <vt:vector size="29" baseType="lpstr">
      <vt:lpstr>Arial</vt:lpstr>
      <vt:lpstr>Arial Black</vt:lpstr>
      <vt:lpstr>Arial Narrow</vt:lpstr>
      <vt:lpstr>Calibri</vt:lpstr>
      <vt:lpstr>Noto Sans Symbols</vt:lpstr>
      <vt:lpstr>Times New Roman</vt:lpstr>
      <vt:lpstr>Trebuchet MS</vt:lpstr>
      <vt:lpstr>Verdana</vt:lpstr>
      <vt:lpstr>Wingdings</vt:lpstr>
      <vt:lpstr>Office Theme</vt:lpstr>
      <vt:lpstr>Khronos</vt:lpstr>
      <vt:lpstr>1_Office Theme</vt:lpstr>
      <vt:lpstr>Introduction to the  METAVERSE STANDARDS FORUM</vt:lpstr>
      <vt:lpstr>Metaverse Interoperability</vt:lpstr>
      <vt:lpstr>The Vision </vt:lpstr>
      <vt:lpstr>Fostering Metaverse Interoperability</vt:lpstr>
      <vt:lpstr>Metaverse Standards Forum</vt:lpstr>
      <vt:lpstr>Forum Organization</vt:lpstr>
      <vt:lpstr>Founding Members – June 20, 2022</vt:lpstr>
      <vt:lpstr>Over 1400 Members and Counting</vt:lpstr>
      <vt:lpstr>Organizing for Effective Forum Action</vt:lpstr>
      <vt:lpstr>Standards Developing Organizations in the Forum</vt:lpstr>
      <vt:lpstr>Standards Registry – First Domain Working Group</vt:lpstr>
      <vt:lpstr>Example Project - Interoperable Metaverse Assets</vt:lpstr>
      <vt:lpstr>Communication, Coordination, Cooperation</vt:lpstr>
      <vt:lpstr>Example Asset Interoperability Testbed Project</vt:lpstr>
      <vt:lpstr>FAQ</vt:lpstr>
      <vt:lpstr>Invitation to 3GPP</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Founders Presentation</dc:title>
  <dc:creator>Tim Lewis</dc:creator>
  <cp:lastModifiedBy>Thomas Stockhammer</cp:lastModifiedBy>
  <cp:revision>116</cp:revision>
  <dcterms:created xsi:type="dcterms:W3CDTF">2022-05-18T09:03:36Z</dcterms:created>
  <dcterms:modified xsi:type="dcterms:W3CDTF">2022-08-10T22:16:01Z</dcterms:modified>
</cp:coreProperties>
</file>