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666" r:id="rId6"/>
    <p:sldId id="948" r:id="rId7"/>
    <p:sldId id="959" r:id="rId8"/>
    <p:sldId id="944" r:id="rId9"/>
    <p:sldId id="956" r:id="rId10"/>
    <p:sldId id="952" r:id="rId11"/>
    <p:sldId id="953" r:id="rId12"/>
    <p:sldId id="961" r:id="rId13"/>
    <p:sldId id="945" r:id="rId14"/>
    <p:sldId id="958" r:id="rId15"/>
    <p:sldId id="954" r:id="rId16"/>
    <p:sldId id="960" r:id="rId17"/>
    <p:sldId id="957"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3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30/03/2022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SA4#118-e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18-e/Inbox/Drafts" TargetMode="External"/><Relationship Id="rId2" Type="http://schemas.openxmlformats.org/officeDocument/2006/relationships/hyperlink" Target="https://www.3gpp.org/ftp/tsg_sa/WG4_CODEC/TSGS4_118-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SA4#118-e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SA4#118-e</a:t>
            </a:r>
            <a:br>
              <a:rPr lang="ja-JP" altLang="en-GB" sz="2000" dirty="0"/>
            </a:br>
            <a:r>
              <a:rPr lang="en-US" altLang="ja-JP" sz="2000" dirty="0"/>
              <a:t>E-meeting, 6-14 April 2022</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S4-220389</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https://www.3gpp.org/ftp/tsg_sa/WG4_CODEC/TSGS4_118-e/Inbox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https://www.3gpp.org/ftp/tsg_sa/WG4_CODEC/TSGS4_118-e/Inbox/Drafts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SA4#117-e meetings, </a:t>
            </a:r>
            <a:r>
              <a:rPr lang="en-US" altLang="en-US" dirty="0">
                <a:solidFill>
                  <a:srgbClr val="FF0000"/>
                </a:solidFill>
              </a:rPr>
              <a:t>SA4#118-e </a:t>
            </a:r>
            <a:r>
              <a:rPr lang="en-US" altLang="en-US" dirty="0"/>
              <a:t>will be run as an Electronic Meeting</a:t>
            </a:r>
          </a:p>
          <a:p>
            <a:r>
              <a:rPr lang="en-US" altLang="en-US" dirty="0"/>
              <a:t> The following applies to </a:t>
            </a:r>
            <a:r>
              <a:rPr lang="en-US" altLang="en-US" dirty="0">
                <a:solidFill>
                  <a:srgbClr val="FF0000"/>
                </a:solidFill>
              </a:rPr>
              <a:t>SA4#118-e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dirty="0"/>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dirty="0"/>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SA4#118-e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Thursday 31</a:t>
            </a:r>
            <a:r>
              <a:rPr lang="en-US" altLang="fr-FR" sz="2000" baseline="30000" dirty="0">
                <a:solidFill>
                  <a:srgbClr val="FF0000"/>
                </a:solidFill>
              </a:rPr>
              <a:t>st</a:t>
            </a:r>
            <a:r>
              <a:rPr lang="en-US" altLang="fr-FR" sz="2000" dirty="0">
                <a:solidFill>
                  <a:srgbClr val="FF0000"/>
                </a:solidFill>
              </a:rPr>
              <a:t> March 2022 (23:59 CEST) </a:t>
            </a:r>
            <a:r>
              <a:rPr lang="en-US" altLang="fr-FR" sz="2000" dirty="0"/>
              <a:t>will be considered LATE and will NOT be handled during the meeting. (This submission deadline does not apply to AH SWG and Workshop reports or other documents that must be prepared during the SA4 meeting)</a:t>
            </a:r>
          </a:p>
          <a:p>
            <a:r>
              <a:rPr lang="en-US" altLang="en-US" sz="2400" dirty="0">
                <a:solidFill>
                  <a:srgbClr val="FF0000"/>
                </a:solidFill>
              </a:rPr>
              <a:t>SA4#118-e</a:t>
            </a:r>
            <a:r>
              <a:rPr lang="en-US" altLang="en-US" sz="2400" dirty="0"/>
              <a:t> shall have full decision power (See annex I/Clause F.3 in working Procedures)</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SA4#118-e</a:t>
            </a:r>
            <a:r>
              <a:rPr lang="en-US" altLang="en-US" sz="2400" dirty="0"/>
              <a:t> takes place from </a:t>
            </a:r>
            <a:r>
              <a:rPr lang="en-US" altLang="en-US" sz="2400" dirty="0">
                <a:solidFill>
                  <a:srgbClr val="FF0000"/>
                </a:solidFill>
              </a:rPr>
              <a:t>Wednesday 6th April, at 09:00 hours CEST to Thursday 14th April at 17:00 hours CEST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SA4#118-e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SA4#118-e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SA4#118-e</a:t>
            </a:r>
            <a:r>
              <a:rPr lang="en-US" altLang="en-US" sz="2400" dirty="0"/>
              <a:t> will have formal registration</a:t>
            </a:r>
          </a:p>
          <a:p>
            <a:pPr lvl="1"/>
            <a:r>
              <a:rPr lang="en-US" altLang="en-US" sz="2000" dirty="0">
                <a:solidFill>
                  <a:srgbClr val="FF0000"/>
                </a:solidFill>
              </a:rPr>
              <a:t>As decided in the PCG all the participation in TSG/WG meetings starting from SA#95-e will be counted for voting rights.</a:t>
            </a:r>
          </a:p>
          <a:p>
            <a:pPr lvl="2"/>
            <a:r>
              <a:rPr lang="en-US" altLang="en-US" sz="1600" dirty="0">
                <a:solidFill>
                  <a:srgbClr val="FF0000"/>
                </a:solidFill>
              </a:rPr>
              <a:t>This requires registration and subsequent check-in during SA4#118-e.</a:t>
            </a:r>
          </a:p>
          <a:p>
            <a:pPr lvl="2"/>
            <a:r>
              <a:rPr lang="en-US" altLang="en-US" sz="1600" dirty="0">
                <a:solidFill>
                  <a:srgbClr val="FF0000"/>
                </a:solidFill>
              </a:rPr>
              <a:t>Registration is open till the closure of the meeting on 14th April 17:00 hours CEST. </a:t>
            </a:r>
          </a:p>
          <a:p>
            <a:pPr lvl="2"/>
            <a:r>
              <a:rPr lang="en-US" altLang="en-US" sz="1600" dirty="0">
                <a:solidFill>
                  <a:srgbClr val="FF0000"/>
                </a:solidFill>
              </a:rPr>
              <a:t>Check-in is open between 6th April 09:00 hours to 14th April 16:59 CEST. The check-in procedure is explained in the attached file.</a:t>
            </a:r>
          </a:p>
          <a:p>
            <a:pPr lvl="1"/>
            <a:r>
              <a:rPr lang="en-US" altLang="en-US" sz="2000" dirty="0"/>
              <a:t>Being registered to the meeting is a </a:t>
            </a:r>
            <a:r>
              <a:rPr lang="en-US" altLang="en-US" sz="2000" dirty="0">
                <a:solidFill>
                  <a:srgbClr val="FF0000"/>
                </a:solidFill>
              </a:rPr>
              <a:t>prerequisite</a:t>
            </a:r>
            <a:r>
              <a:rPr lang="en-US" altLang="en-US" sz="2000" dirty="0"/>
              <a:t> to being able to join the conference calls</a:t>
            </a:r>
          </a:p>
          <a:p>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SA4#118-e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RTC SWG:  </a:t>
            </a:r>
            <a:r>
              <a:rPr lang="nb-NO" altLang="fr-FR" sz="2000" b="1" dirty="0">
                <a:hlinkClick r:id="rId5"/>
              </a:rPr>
              <a:t>3GPP_TSG_SA_WG4_RTC</a:t>
            </a:r>
            <a:endParaRPr lang="fr-FR" altLang="fr-FR" sz="2000" b="1" dirty="0"/>
          </a:p>
          <a:p>
            <a:pPr lvl="1"/>
            <a:r>
              <a:rPr lang="en-US" altLang="fr-FR" sz="2000" dirty="0"/>
              <a:t>Audio SWG: </a:t>
            </a:r>
            <a:r>
              <a:rPr lang="nn-NO" altLang="fr-FR" sz="2000" b="1" dirty="0">
                <a:hlinkClick r:id="rId6"/>
              </a:rPr>
              <a:t>3GPP_TSG_SA_WG4_AUDIO</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SA4#118-e (5)</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2126</TotalTime>
  <Words>2252</Words>
  <Application>Microsoft Office PowerPoint</Application>
  <PresentationFormat>Grand écran</PresentationFormat>
  <Paragraphs>140</Paragraphs>
  <Slides>14</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14</vt:i4>
      </vt:variant>
    </vt:vector>
  </HeadingPairs>
  <TitlesOfParts>
    <vt:vector size="17" baseType="lpstr">
      <vt:lpstr>Arial</vt:lpstr>
      <vt:lpstr>Calibri</vt:lpstr>
      <vt:lpstr>Office Theme</vt:lpstr>
      <vt:lpstr>Guidelines for  3GPP SA4#118-e  as Electronic Meeting</vt:lpstr>
      <vt:lpstr>Background (1)</vt:lpstr>
      <vt:lpstr>Background (2)</vt:lpstr>
      <vt:lpstr>Background (3)</vt:lpstr>
      <vt:lpstr>Guidelines for SA4#118-e (1)</vt:lpstr>
      <vt:lpstr>Guidelines for SA4#118-e (2)</vt:lpstr>
      <vt:lpstr>Guidelines for SA4#118-e (3)</vt:lpstr>
      <vt:lpstr>Guidelines for SA4#118-e (4)</vt:lpstr>
      <vt:lpstr>Guidelines for SA4#118-e (5)</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Frédéric Gabin</cp:lastModifiedBy>
  <cp:revision>7351</cp:revision>
  <dcterms:created xsi:type="dcterms:W3CDTF">2009-06-02T04:11:18Z</dcterms:created>
  <dcterms:modified xsi:type="dcterms:W3CDTF">2022-03-30T08:35:05Z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