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8"/>
  </p:notesMasterIdLst>
  <p:sldIdLst>
    <p:sldId id="269" r:id="rId2"/>
    <p:sldId id="268" r:id="rId3"/>
    <p:sldId id="265" r:id="rId4"/>
    <p:sldId id="266" r:id="rId5"/>
    <p:sldId id="272" r:id="rId6"/>
    <p:sldId id="267" r:id="rId7"/>
  </p:sldIdLst>
  <p:sldSz cx="9906000" cy="6858000" type="A4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>
          <p15:clr>
            <a:srgbClr val="A4A3A4"/>
          </p15:clr>
        </p15:guide>
        <p15:guide id="2" orient="horz" pos="576">
          <p15:clr>
            <a:srgbClr val="A4A3A4"/>
          </p15:clr>
        </p15:guide>
        <p15:guide id="3" pos="3120">
          <p15:clr>
            <a:srgbClr val="A4A3A4"/>
          </p15:clr>
        </p15:guide>
        <p15:guide id="4" pos="173">
          <p15:clr>
            <a:srgbClr val="A4A3A4"/>
          </p15:clr>
        </p15:guide>
        <p15:guide id="5" pos="6067">
          <p15:clr>
            <a:srgbClr val="A4A3A4"/>
          </p15:clr>
        </p15:guide>
        <p15:guide id="6" pos="2141">
          <p15:clr>
            <a:srgbClr val="A4A3A4"/>
          </p15:clr>
        </p15:guide>
        <p15:guide id="7" pos="4099">
          <p15:clr>
            <a:srgbClr val="A4A3A4"/>
          </p15:clr>
        </p15:guide>
        <p15:guide id="8" pos="1653">
          <p15:clr>
            <a:srgbClr val="A4A3A4"/>
          </p15:clr>
        </p15:guide>
        <p15:guide id="9" pos="45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99"/>
    <a:srgbClr val="FF3399"/>
    <a:srgbClr val="CCFFCC"/>
    <a:srgbClr val="FFFFCC"/>
    <a:srgbClr val="008600"/>
    <a:srgbClr val="00094C"/>
    <a:srgbClr val="FFCCFF"/>
    <a:srgbClr val="B7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6" autoAdjust="0"/>
    <p:restoredTop sz="95440" autoAdjust="0"/>
  </p:normalViewPr>
  <p:slideViewPr>
    <p:cSldViewPr>
      <p:cViewPr varScale="1">
        <p:scale>
          <a:sx n="118" d="100"/>
          <a:sy n="118" d="100"/>
        </p:scale>
        <p:origin x="114" y="120"/>
      </p:cViewPr>
      <p:guideLst>
        <p:guide orient="horz" pos="4110"/>
        <p:guide orient="horz" pos="576"/>
        <p:guide pos="3120"/>
        <p:guide pos="173"/>
        <p:guide pos="6067"/>
        <p:guide pos="2141"/>
        <p:guide pos="4099"/>
        <p:guide pos="1653"/>
        <p:guide pos="45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9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B1BCE-7473-496F-AFC7-17690A2C969D}" type="datetimeFigureOut">
              <a:rPr kumimoji="1" lang="ja-JP" altLang="en-US" smtClean="0"/>
              <a:t>2022/9/5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16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44812-8A9B-4623-87C2-8E60271A00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60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0"/>
            <a:ext cx="4562957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8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48844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75167" y="2343150"/>
            <a:ext cx="9355667" cy="1913534"/>
          </a:xfrm>
        </p:spPr>
        <p:txBody>
          <a:bodyPr lIns="0" rIns="0" anchor="ctr" anchorCtr="0">
            <a:normAutofit/>
          </a:bodyPr>
          <a:lstStyle>
            <a:lvl1pPr algn="l">
              <a:defRPr sz="6000" b="1"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275167" y="5158895"/>
            <a:ext cx="9355667" cy="348813"/>
          </a:xfrm>
        </p:spPr>
        <p:txBody>
          <a:bodyPr anchor="b" anchorCtr="0">
            <a:spAutoFit/>
          </a:bodyPr>
          <a:lstStyle>
            <a:lvl1pPr marL="0" indent="0">
              <a:lnSpc>
                <a:spcPts val="2000"/>
              </a:lnSpc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所属・役職</a:t>
            </a: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275167" y="5473020"/>
            <a:ext cx="9355667" cy="501997"/>
          </a:xfrm>
        </p:spPr>
        <p:txBody>
          <a:bodyPr anchor="t" anchorCtr="0">
            <a:spAutoFit/>
          </a:bodyPr>
          <a:lstStyle>
            <a:lvl1pPr marL="0" indent="0">
              <a:buNone/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作成者氏名</a:t>
            </a:r>
          </a:p>
        </p:txBody>
      </p:sp>
      <p:sp>
        <p:nvSpPr>
          <p:cNvPr id="2" name="正方形/長方形 1"/>
          <p:cNvSpPr/>
          <p:nvPr userDrawn="1"/>
        </p:nvSpPr>
        <p:spPr>
          <a:xfrm>
            <a:off x="9165468" y="6309320"/>
            <a:ext cx="740532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78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4562957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6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48844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75167" y="2884418"/>
            <a:ext cx="9355667" cy="830997"/>
          </a:xfrm>
        </p:spPr>
        <p:txBody>
          <a:bodyPr lIns="0" rIns="0" anchor="ctr" anchorCtr="0">
            <a:spAutoFit/>
          </a:bodyPr>
          <a:lstStyle>
            <a:lvl1pPr algn="l">
              <a:defRPr sz="4800" b="1"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セクション見出し</a:t>
            </a:r>
          </a:p>
        </p:txBody>
      </p:sp>
      <p:sp>
        <p:nvSpPr>
          <p:cNvPr id="4" name="正方形/長方形 3"/>
          <p:cNvSpPr/>
          <p:nvPr userDrawn="1"/>
        </p:nvSpPr>
        <p:spPr>
          <a:xfrm>
            <a:off x="9165468" y="6309320"/>
            <a:ext cx="740532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017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中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5168" y="908720"/>
            <a:ext cx="9355667" cy="5616624"/>
          </a:xfrm>
        </p:spPr>
        <p:txBody>
          <a:bodyPr lIns="0" rIns="0"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75168" y="214040"/>
            <a:ext cx="9341908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124112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75168" y="214040"/>
            <a:ext cx="9341908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413362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ページ番号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826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ページ番号のみ_ロゴ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 userDrawn="1"/>
        </p:nvSpPr>
        <p:spPr>
          <a:xfrm>
            <a:off x="8541399" y="116632"/>
            <a:ext cx="12481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321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図プレースホルダー 2"/>
          <p:cNvSpPr>
            <a:spLocks noGrp="1"/>
          </p:cNvSpPr>
          <p:nvPr>
            <p:ph type="pic" idx="13"/>
          </p:nvPr>
        </p:nvSpPr>
        <p:spPr>
          <a:xfrm>
            <a:off x="272480" y="908721"/>
            <a:ext cx="9358353" cy="56159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アイコンをクリックして図を追加</a:t>
            </a:r>
            <a:endParaRPr kumimoji="1" lang="ja-JP" altLang="en-US" dirty="0"/>
          </a:p>
        </p:txBody>
      </p:sp>
      <p:sp>
        <p:nvSpPr>
          <p:cNvPr id="9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75168" y="214040"/>
            <a:ext cx="9341908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236575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つの角を丸めた四角形 16"/>
          <p:cNvSpPr/>
          <p:nvPr/>
        </p:nvSpPr>
        <p:spPr>
          <a:xfrm flipH="1">
            <a:off x="9609476" y="6711438"/>
            <a:ext cx="312076" cy="147638"/>
          </a:xfrm>
          <a:prstGeom prst="round1Rect">
            <a:avLst>
              <a:gd name="adj" fmla="val 34939"/>
            </a:avLst>
          </a:prstGeom>
          <a:solidFill>
            <a:schemeClr val="accent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777836"/>
            <a:fld id="{E507812B-8B4B-45C6-95D7-43070A15817D}" type="slidenum">
              <a:rPr kumimoji="0" lang="ja-JP" altLang="en-US" sz="1050" kern="0" smtClean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メイリオ" panose="020B0604030504040204" pitchFamily="50" charset="-128"/>
              </a:rPr>
              <a:t>‹#›</a:t>
            </a:fld>
            <a:endParaRPr kumimoji="0" lang="ja-JP" altLang="en-US" sz="1050" kern="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4" name="Picture 2" descr="C:\Users\Nishimoto\Desktop\_save\背景青の-地球のみ青に5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01074" cy="27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グループ化 8"/>
          <p:cNvGrpSpPr/>
          <p:nvPr/>
        </p:nvGrpSpPr>
        <p:grpSpPr>
          <a:xfrm>
            <a:off x="8739814" y="236221"/>
            <a:ext cx="902881" cy="284967"/>
            <a:chOff x="1946275" y="-2255838"/>
            <a:chExt cx="4313238" cy="1474788"/>
          </a:xfrm>
        </p:grpSpPr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946275" y="-1944688"/>
              <a:ext cx="781050" cy="784225"/>
            </a:xfrm>
            <a:custGeom>
              <a:avLst/>
              <a:gdLst>
                <a:gd name="T0" fmla="*/ 492 w 492"/>
                <a:gd name="T1" fmla="*/ 0 h 494"/>
                <a:gd name="T2" fmla="*/ 267 w 492"/>
                <a:gd name="T3" fmla="*/ 0 h 494"/>
                <a:gd name="T4" fmla="*/ 267 w 492"/>
                <a:gd name="T5" fmla="*/ 97 h 494"/>
                <a:gd name="T6" fmla="*/ 324 w 492"/>
                <a:gd name="T7" fmla="*/ 97 h 494"/>
                <a:gd name="T8" fmla="*/ 324 w 492"/>
                <a:gd name="T9" fmla="*/ 286 h 494"/>
                <a:gd name="T10" fmla="*/ 168 w 492"/>
                <a:gd name="T11" fmla="*/ 0 h 494"/>
                <a:gd name="T12" fmla="*/ 0 w 492"/>
                <a:gd name="T13" fmla="*/ 0 h 494"/>
                <a:gd name="T14" fmla="*/ 0 w 492"/>
                <a:gd name="T15" fmla="*/ 95 h 494"/>
                <a:gd name="T16" fmla="*/ 59 w 492"/>
                <a:gd name="T17" fmla="*/ 95 h 494"/>
                <a:gd name="T18" fmla="*/ 59 w 492"/>
                <a:gd name="T19" fmla="*/ 400 h 494"/>
                <a:gd name="T20" fmla="*/ 0 w 492"/>
                <a:gd name="T21" fmla="*/ 400 h 494"/>
                <a:gd name="T22" fmla="*/ 0 w 492"/>
                <a:gd name="T23" fmla="*/ 494 h 494"/>
                <a:gd name="T24" fmla="*/ 227 w 492"/>
                <a:gd name="T25" fmla="*/ 494 h 494"/>
                <a:gd name="T26" fmla="*/ 227 w 492"/>
                <a:gd name="T27" fmla="*/ 400 h 494"/>
                <a:gd name="T28" fmla="*/ 168 w 492"/>
                <a:gd name="T29" fmla="*/ 400 h 494"/>
                <a:gd name="T30" fmla="*/ 168 w 492"/>
                <a:gd name="T31" fmla="*/ 213 h 494"/>
                <a:gd name="T32" fmla="*/ 326 w 492"/>
                <a:gd name="T33" fmla="*/ 494 h 494"/>
                <a:gd name="T34" fmla="*/ 435 w 492"/>
                <a:gd name="T35" fmla="*/ 494 h 494"/>
                <a:gd name="T36" fmla="*/ 435 w 492"/>
                <a:gd name="T37" fmla="*/ 95 h 494"/>
                <a:gd name="T38" fmla="*/ 492 w 492"/>
                <a:gd name="T39" fmla="*/ 95 h 494"/>
                <a:gd name="T40" fmla="*/ 492 w 492"/>
                <a:gd name="T4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2" h="494">
                  <a:moveTo>
                    <a:pt x="492" y="0"/>
                  </a:moveTo>
                  <a:lnTo>
                    <a:pt x="267" y="0"/>
                  </a:lnTo>
                  <a:lnTo>
                    <a:pt x="267" y="97"/>
                  </a:lnTo>
                  <a:lnTo>
                    <a:pt x="324" y="97"/>
                  </a:lnTo>
                  <a:lnTo>
                    <a:pt x="324" y="286"/>
                  </a:lnTo>
                  <a:lnTo>
                    <a:pt x="168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59" y="95"/>
                  </a:lnTo>
                  <a:lnTo>
                    <a:pt x="59" y="400"/>
                  </a:lnTo>
                  <a:lnTo>
                    <a:pt x="0" y="400"/>
                  </a:lnTo>
                  <a:lnTo>
                    <a:pt x="0" y="494"/>
                  </a:lnTo>
                  <a:lnTo>
                    <a:pt x="227" y="494"/>
                  </a:lnTo>
                  <a:lnTo>
                    <a:pt x="227" y="400"/>
                  </a:lnTo>
                  <a:lnTo>
                    <a:pt x="168" y="400"/>
                  </a:lnTo>
                  <a:lnTo>
                    <a:pt x="168" y="213"/>
                  </a:lnTo>
                  <a:lnTo>
                    <a:pt x="326" y="494"/>
                  </a:lnTo>
                  <a:lnTo>
                    <a:pt x="435" y="494"/>
                  </a:lnTo>
                  <a:lnTo>
                    <a:pt x="435" y="95"/>
                  </a:lnTo>
                  <a:lnTo>
                    <a:pt x="492" y="9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HGPｺﾞｼｯｸE" panose="020B0900000000000000" pitchFamily="50" charset="-128"/>
                <a:ea typeface="HGPｺﾞｼｯｸE" panose="020B0900000000000000" pitchFamily="50" charset="-128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786063" y="-1944688"/>
              <a:ext cx="690563" cy="784225"/>
            </a:xfrm>
            <a:custGeom>
              <a:avLst/>
              <a:gdLst>
                <a:gd name="T0" fmla="*/ 0 w 435"/>
                <a:gd name="T1" fmla="*/ 0 h 494"/>
                <a:gd name="T2" fmla="*/ 0 w 435"/>
                <a:gd name="T3" fmla="*/ 189 h 494"/>
                <a:gd name="T4" fmla="*/ 95 w 435"/>
                <a:gd name="T5" fmla="*/ 189 h 494"/>
                <a:gd name="T6" fmla="*/ 95 w 435"/>
                <a:gd name="T7" fmla="*/ 100 h 494"/>
                <a:gd name="T8" fmla="*/ 154 w 435"/>
                <a:gd name="T9" fmla="*/ 100 h 494"/>
                <a:gd name="T10" fmla="*/ 154 w 435"/>
                <a:gd name="T11" fmla="*/ 400 h 494"/>
                <a:gd name="T12" fmla="*/ 83 w 435"/>
                <a:gd name="T13" fmla="*/ 400 h 494"/>
                <a:gd name="T14" fmla="*/ 83 w 435"/>
                <a:gd name="T15" fmla="*/ 494 h 494"/>
                <a:gd name="T16" fmla="*/ 352 w 435"/>
                <a:gd name="T17" fmla="*/ 494 h 494"/>
                <a:gd name="T18" fmla="*/ 352 w 435"/>
                <a:gd name="T19" fmla="*/ 400 h 494"/>
                <a:gd name="T20" fmla="*/ 282 w 435"/>
                <a:gd name="T21" fmla="*/ 400 h 494"/>
                <a:gd name="T22" fmla="*/ 282 w 435"/>
                <a:gd name="T23" fmla="*/ 100 h 494"/>
                <a:gd name="T24" fmla="*/ 338 w 435"/>
                <a:gd name="T25" fmla="*/ 100 h 494"/>
                <a:gd name="T26" fmla="*/ 338 w 435"/>
                <a:gd name="T27" fmla="*/ 189 h 494"/>
                <a:gd name="T28" fmla="*/ 435 w 435"/>
                <a:gd name="T29" fmla="*/ 189 h 494"/>
                <a:gd name="T30" fmla="*/ 435 w 435"/>
                <a:gd name="T31" fmla="*/ 0 h 494"/>
                <a:gd name="T32" fmla="*/ 0 w 435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94">
                  <a:moveTo>
                    <a:pt x="0" y="0"/>
                  </a:moveTo>
                  <a:lnTo>
                    <a:pt x="0" y="189"/>
                  </a:lnTo>
                  <a:lnTo>
                    <a:pt x="95" y="189"/>
                  </a:lnTo>
                  <a:lnTo>
                    <a:pt x="95" y="100"/>
                  </a:lnTo>
                  <a:lnTo>
                    <a:pt x="154" y="100"/>
                  </a:lnTo>
                  <a:lnTo>
                    <a:pt x="154" y="400"/>
                  </a:lnTo>
                  <a:lnTo>
                    <a:pt x="83" y="400"/>
                  </a:lnTo>
                  <a:lnTo>
                    <a:pt x="83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2" y="400"/>
                  </a:lnTo>
                  <a:lnTo>
                    <a:pt x="282" y="100"/>
                  </a:lnTo>
                  <a:lnTo>
                    <a:pt x="338" y="100"/>
                  </a:lnTo>
                  <a:lnTo>
                    <a:pt x="338" y="189"/>
                  </a:lnTo>
                  <a:lnTo>
                    <a:pt x="435" y="189"/>
                  </a:lnTo>
                  <a:lnTo>
                    <a:pt x="4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HGPｺﾞｼｯｸE" panose="020B0900000000000000" pitchFamily="50" charset="-128"/>
                <a:ea typeface="HGPｺﾞｼｯｸE" panose="020B0900000000000000" pitchFamily="50" charset="-128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533775" y="-1944688"/>
              <a:ext cx="688975" cy="784225"/>
            </a:xfrm>
            <a:custGeom>
              <a:avLst/>
              <a:gdLst>
                <a:gd name="T0" fmla="*/ 0 w 434"/>
                <a:gd name="T1" fmla="*/ 0 h 494"/>
                <a:gd name="T2" fmla="*/ 0 w 434"/>
                <a:gd name="T3" fmla="*/ 189 h 494"/>
                <a:gd name="T4" fmla="*/ 94 w 434"/>
                <a:gd name="T5" fmla="*/ 189 h 494"/>
                <a:gd name="T6" fmla="*/ 94 w 434"/>
                <a:gd name="T7" fmla="*/ 100 h 494"/>
                <a:gd name="T8" fmla="*/ 153 w 434"/>
                <a:gd name="T9" fmla="*/ 100 h 494"/>
                <a:gd name="T10" fmla="*/ 153 w 434"/>
                <a:gd name="T11" fmla="*/ 400 h 494"/>
                <a:gd name="T12" fmla="*/ 85 w 434"/>
                <a:gd name="T13" fmla="*/ 400 h 494"/>
                <a:gd name="T14" fmla="*/ 85 w 434"/>
                <a:gd name="T15" fmla="*/ 494 h 494"/>
                <a:gd name="T16" fmla="*/ 352 w 434"/>
                <a:gd name="T17" fmla="*/ 494 h 494"/>
                <a:gd name="T18" fmla="*/ 352 w 434"/>
                <a:gd name="T19" fmla="*/ 400 h 494"/>
                <a:gd name="T20" fmla="*/ 281 w 434"/>
                <a:gd name="T21" fmla="*/ 400 h 494"/>
                <a:gd name="T22" fmla="*/ 281 w 434"/>
                <a:gd name="T23" fmla="*/ 100 h 494"/>
                <a:gd name="T24" fmla="*/ 340 w 434"/>
                <a:gd name="T25" fmla="*/ 100 h 494"/>
                <a:gd name="T26" fmla="*/ 340 w 434"/>
                <a:gd name="T27" fmla="*/ 189 h 494"/>
                <a:gd name="T28" fmla="*/ 434 w 434"/>
                <a:gd name="T29" fmla="*/ 189 h 494"/>
                <a:gd name="T30" fmla="*/ 434 w 434"/>
                <a:gd name="T31" fmla="*/ 0 h 494"/>
                <a:gd name="T32" fmla="*/ 0 w 434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4" h="494">
                  <a:moveTo>
                    <a:pt x="0" y="0"/>
                  </a:moveTo>
                  <a:lnTo>
                    <a:pt x="0" y="189"/>
                  </a:lnTo>
                  <a:lnTo>
                    <a:pt x="94" y="189"/>
                  </a:lnTo>
                  <a:lnTo>
                    <a:pt x="94" y="100"/>
                  </a:lnTo>
                  <a:lnTo>
                    <a:pt x="153" y="100"/>
                  </a:lnTo>
                  <a:lnTo>
                    <a:pt x="153" y="400"/>
                  </a:lnTo>
                  <a:lnTo>
                    <a:pt x="85" y="400"/>
                  </a:lnTo>
                  <a:lnTo>
                    <a:pt x="85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1" y="400"/>
                  </a:lnTo>
                  <a:lnTo>
                    <a:pt x="281" y="100"/>
                  </a:lnTo>
                  <a:lnTo>
                    <a:pt x="340" y="100"/>
                  </a:lnTo>
                  <a:lnTo>
                    <a:pt x="340" y="189"/>
                  </a:lnTo>
                  <a:lnTo>
                    <a:pt x="434" y="189"/>
                  </a:lnTo>
                  <a:lnTo>
                    <a:pt x="4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HGPｺﾞｼｯｸE" panose="020B0900000000000000" pitchFamily="50" charset="-128"/>
                <a:ea typeface="HGPｺﾞｼｯｸE" panose="020B0900000000000000" pitchFamily="50" charset="-128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4568825" y="-2255838"/>
              <a:ext cx="1690688" cy="1474788"/>
            </a:xfrm>
            <a:custGeom>
              <a:avLst/>
              <a:gdLst>
                <a:gd name="T0" fmla="*/ 407 w 451"/>
                <a:gd name="T1" fmla="*/ 79 h 393"/>
                <a:gd name="T2" fmla="*/ 278 w 451"/>
                <a:gd name="T3" fmla="*/ 0 h 393"/>
                <a:gd name="T4" fmla="*/ 226 w 451"/>
                <a:gd name="T5" fmla="*/ 9 h 393"/>
                <a:gd name="T6" fmla="*/ 174 w 451"/>
                <a:gd name="T7" fmla="*/ 0 h 393"/>
                <a:gd name="T8" fmla="*/ 45 w 451"/>
                <a:gd name="T9" fmla="*/ 79 h 393"/>
                <a:gd name="T10" fmla="*/ 78 w 451"/>
                <a:gd name="T11" fmla="*/ 332 h 393"/>
                <a:gd name="T12" fmla="*/ 226 w 451"/>
                <a:gd name="T13" fmla="*/ 393 h 393"/>
                <a:gd name="T14" fmla="*/ 374 w 451"/>
                <a:gd name="T15" fmla="*/ 332 h 393"/>
                <a:gd name="T16" fmla="*/ 407 w 451"/>
                <a:gd name="T17" fmla="*/ 79 h 393"/>
                <a:gd name="T18" fmla="*/ 211 w 451"/>
                <a:gd name="T19" fmla="*/ 74 h 393"/>
                <a:gd name="T20" fmla="*/ 226 w 451"/>
                <a:gd name="T21" fmla="*/ 62 h 393"/>
                <a:gd name="T22" fmla="*/ 226 w 451"/>
                <a:gd name="T23" fmla="*/ 62 h 393"/>
                <a:gd name="T24" fmla="*/ 226 w 451"/>
                <a:gd name="T25" fmla="*/ 62 h 393"/>
                <a:gd name="T26" fmla="*/ 226 w 451"/>
                <a:gd name="T27" fmla="*/ 62 h 393"/>
                <a:gd name="T28" fmla="*/ 226 w 451"/>
                <a:gd name="T29" fmla="*/ 62 h 393"/>
                <a:gd name="T30" fmla="*/ 241 w 451"/>
                <a:gd name="T31" fmla="*/ 74 h 393"/>
                <a:gd name="T32" fmla="*/ 264 w 451"/>
                <a:gd name="T33" fmla="*/ 137 h 393"/>
                <a:gd name="T34" fmla="*/ 226 w 451"/>
                <a:gd name="T35" fmla="*/ 172 h 393"/>
                <a:gd name="T36" fmla="*/ 188 w 451"/>
                <a:gd name="T37" fmla="*/ 137 h 393"/>
                <a:gd name="T38" fmla="*/ 211 w 451"/>
                <a:gd name="T39" fmla="*/ 74 h 393"/>
                <a:gd name="T40" fmla="*/ 226 w 451"/>
                <a:gd name="T41" fmla="*/ 343 h 393"/>
                <a:gd name="T42" fmla="*/ 66 w 451"/>
                <a:gd name="T43" fmla="*/ 184 h 393"/>
                <a:gd name="T44" fmla="*/ 103 w 451"/>
                <a:gd name="T45" fmla="*/ 84 h 393"/>
                <a:gd name="T46" fmla="*/ 171 w 451"/>
                <a:gd name="T47" fmla="*/ 49 h 393"/>
                <a:gd name="T48" fmla="*/ 171 w 451"/>
                <a:gd name="T49" fmla="*/ 49 h 393"/>
                <a:gd name="T50" fmla="*/ 138 w 451"/>
                <a:gd name="T51" fmla="*/ 139 h 393"/>
                <a:gd name="T52" fmla="*/ 162 w 451"/>
                <a:gd name="T53" fmla="*/ 194 h 393"/>
                <a:gd name="T54" fmla="*/ 226 w 451"/>
                <a:gd name="T55" fmla="*/ 222 h 393"/>
                <a:gd name="T56" fmla="*/ 289 w 451"/>
                <a:gd name="T57" fmla="*/ 194 h 393"/>
                <a:gd name="T58" fmla="*/ 314 w 451"/>
                <a:gd name="T59" fmla="*/ 139 h 393"/>
                <a:gd name="T60" fmla="*/ 280 w 451"/>
                <a:gd name="T61" fmla="*/ 49 h 393"/>
                <a:gd name="T62" fmla="*/ 281 w 451"/>
                <a:gd name="T63" fmla="*/ 49 h 393"/>
                <a:gd name="T64" fmla="*/ 349 w 451"/>
                <a:gd name="T65" fmla="*/ 84 h 393"/>
                <a:gd name="T66" fmla="*/ 385 w 451"/>
                <a:gd name="T67" fmla="*/ 184 h 393"/>
                <a:gd name="T68" fmla="*/ 226 w 451"/>
                <a:gd name="T69" fmla="*/ 34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393">
                  <a:moveTo>
                    <a:pt x="407" y="79"/>
                  </a:moveTo>
                  <a:cubicBezTo>
                    <a:pt x="371" y="16"/>
                    <a:pt x="317" y="0"/>
                    <a:pt x="278" y="0"/>
                  </a:cubicBezTo>
                  <a:cubicBezTo>
                    <a:pt x="260" y="0"/>
                    <a:pt x="243" y="2"/>
                    <a:pt x="226" y="9"/>
                  </a:cubicBezTo>
                  <a:cubicBezTo>
                    <a:pt x="209" y="2"/>
                    <a:pt x="192" y="0"/>
                    <a:pt x="174" y="0"/>
                  </a:cubicBezTo>
                  <a:cubicBezTo>
                    <a:pt x="135" y="0"/>
                    <a:pt x="81" y="16"/>
                    <a:pt x="45" y="79"/>
                  </a:cubicBezTo>
                  <a:cubicBezTo>
                    <a:pt x="0" y="157"/>
                    <a:pt x="6" y="262"/>
                    <a:pt x="78" y="332"/>
                  </a:cubicBezTo>
                  <a:cubicBezTo>
                    <a:pt x="114" y="368"/>
                    <a:pt x="165" y="393"/>
                    <a:pt x="226" y="393"/>
                  </a:cubicBezTo>
                  <a:cubicBezTo>
                    <a:pt x="287" y="393"/>
                    <a:pt x="338" y="368"/>
                    <a:pt x="374" y="332"/>
                  </a:cubicBezTo>
                  <a:cubicBezTo>
                    <a:pt x="446" y="262"/>
                    <a:pt x="451" y="157"/>
                    <a:pt x="407" y="79"/>
                  </a:cubicBezTo>
                  <a:close/>
                  <a:moveTo>
                    <a:pt x="211" y="74"/>
                  </a:moveTo>
                  <a:cubicBezTo>
                    <a:pt x="216" y="69"/>
                    <a:pt x="221" y="65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31" y="65"/>
                    <a:pt x="236" y="69"/>
                    <a:pt x="241" y="74"/>
                  </a:cubicBezTo>
                  <a:cubicBezTo>
                    <a:pt x="260" y="95"/>
                    <a:pt x="265" y="116"/>
                    <a:pt x="264" y="137"/>
                  </a:cubicBezTo>
                  <a:cubicBezTo>
                    <a:pt x="262" y="161"/>
                    <a:pt x="241" y="172"/>
                    <a:pt x="226" y="172"/>
                  </a:cubicBezTo>
                  <a:cubicBezTo>
                    <a:pt x="211" y="172"/>
                    <a:pt x="189" y="161"/>
                    <a:pt x="188" y="137"/>
                  </a:cubicBezTo>
                  <a:cubicBezTo>
                    <a:pt x="187" y="116"/>
                    <a:pt x="192" y="95"/>
                    <a:pt x="211" y="74"/>
                  </a:cubicBezTo>
                  <a:close/>
                  <a:moveTo>
                    <a:pt x="226" y="343"/>
                  </a:moveTo>
                  <a:cubicBezTo>
                    <a:pt x="138" y="343"/>
                    <a:pt x="66" y="272"/>
                    <a:pt x="66" y="184"/>
                  </a:cubicBezTo>
                  <a:cubicBezTo>
                    <a:pt x="66" y="150"/>
                    <a:pt x="77" y="111"/>
                    <a:pt x="103" y="84"/>
                  </a:cubicBezTo>
                  <a:cubicBezTo>
                    <a:pt x="127" y="60"/>
                    <a:pt x="142" y="53"/>
                    <a:pt x="171" y="4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36" y="84"/>
                    <a:pt x="138" y="139"/>
                    <a:pt x="138" y="139"/>
                  </a:cubicBezTo>
                  <a:cubicBezTo>
                    <a:pt x="140" y="161"/>
                    <a:pt x="148" y="179"/>
                    <a:pt x="162" y="194"/>
                  </a:cubicBezTo>
                  <a:cubicBezTo>
                    <a:pt x="179" y="212"/>
                    <a:pt x="201" y="222"/>
                    <a:pt x="226" y="222"/>
                  </a:cubicBezTo>
                  <a:cubicBezTo>
                    <a:pt x="251" y="222"/>
                    <a:pt x="273" y="212"/>
                    <a:pt x="289" y="194"/>
                  </a:cubicBezTo>
                  <a:cubicBezTo>
                    <a:pt x="304" y="179"/>
                    <a:pt x="312" y="161"/>
                    <a:pt x="314" y="139"/>
                  </a:cubicBezTo>
                  <a:cubicBezTo>
                    <a:pt x="314" y="139"/>
                    <a:pt x="315" y="84"/>
                    <a:pt x="280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310" y="53"/>
                    <a:pt x="325" y="60"/>
                    <a:pt x="349" y="84"/>
                  </a:cubicBezTo>
                  <a:cubicBezTo>
                    <a:pt x="375" y="111"/>
                    <a:pt x="385" y="150"/>
                    <a:pt x="385" y="184"/>
                  </a:cubicBezTo>
                  <a:cubicBezTo>
                    <a:pt x="385" y="272"/>
                    <a:pt x="314" y="343"/>
                    <a:pt x="226" y="343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HGPｺﾞｼｯｸE" panose="020B0900000000000000" pitchFamily="50" charset="-128"/>
                <a:ea typeface="HGPｺﾞｼｯｸE" panose="020B0900000000000000" pitchFamily="50" charset="-128"/>
              </a:endParaRPr>
            </a:p>
          </p:txBody>
        </p:sp>
      </p:grp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75168" y="214040"/>
            <a:ext cx="9355667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75168" y="908720"/>
            <a:ext cx="9355667" cy="56166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91230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2" r:id="rId2"/>
    <p:sldLayoutId id="2147483664" r:id="rId3"/>
    <p:sldLayoutId id="2147483666" r:id="rId4"/>
    <p:sldLayoutId id="2147483667" r:id="rId5"/>
    <p:sldLayoutId id="2147483668" r:id="rId6"/>
    <p:sldLayoutId id="2147483665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200" b="1" kern="1200" baseline="0">
          <a:solidFill>
            <a:schemeClr val="tx2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 panose="020B0900000000000000" pitchFamily="50" charset="-128"/>
        </a:defRPr>
      </a:lvl1pPr>
    </p:titleStyle>
    <p:bodyStyle>
      <a:lvl1pPr marL="432000" indent="-288000" algn="l" defTabSz="914400" rtl="0" eaLnBrk="1" latinLnBrk="0" hangingPunct="1">
        <a:lnSpc>
          <a:spcPct val="108000"/>
        </a:lnSpc>
        <a:spcBef>
          <a:spcPts val="24"/>
        </a:spcBef>
        <a:buFont typeface="Arial" panose="020B0604020202020204" pitchFamily="34" charset="0"/>
        <a:buChar char="•"/>
        <a:defRPr kumimoji="1" sz="1800" kern="1200" baseline="0">
          <a:solidFill>
            <a:schemeClr val="tx1">
              <a:lumMod val="85000"/>
              <a:lumOff val="15000"/>
            </a:schemeClr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 panose="020B0900000000000000" pitchFamily="50" charset="-128"/>
        </a:defRPr>
      </a:lvl1pPr>
      <a:lvl2pPr marL="792000" indent="-288000" algn="l" defTabSz="914400" rtl="0" eaLnBrk="1" latinLnBrk="0" hangingPunct="1">
        <a:lnSpc>
          <a:spcPct val="108000"/>
        </a:lnSpc>
        <a:spcBef>
          <a:spcPts val="24"/>
        </a:spcBef>
        <a:buFont typeface="Arial" panose="020B0604020202020204" pitchFamily="34" charset="0"/>
        <a:buChar char="–"/>
        <a:defRPr kumimoji="1" sz="1800" kern="1200">
          <a:solidFill>
            <a:schemeClr val="tx1">
              <a:lumMod val="85000"/>
              <a:lumOff val="15000"/>
            </a:schemeClr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 panose="020B0900000000000000" pitchFamily="50" charset="-128"/>
        </a:defRPr>
      </a:lvl2pPr>
      <a:lvl3pPr marL="1152000" indent="-288000" algn="l" defTabSz="914400" rtl="0" eaLnBrk="1" latinLnBrk="0" hangingPunct="1">
        <a:lnSpc>
          <a:spcPct val="108000"/>
        </a:lnSpc>
        <a:spcBef>
          <a:spcPts val="24"/>
        </a:spcBef>
        <a:buFont typeface="Arial" panose="020B0604020202020204" pitchFamily="34" charset="0"/>
        <a:buChar char="•"/>
        <a:defRPr kumimoji="1" sz="1800" kern="1200" baseline="0">
          <a:solidFill>
            <a:schemeClr val="tx1">
              <a:lumMod val="85000"/>
              <a:lumOff val="15000"/>
            </a:schemeClr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 panose="020B0900000000000000" pitchFamily="50" charset="-128"/>
        </a:defRPr>
      </a:lvl3pPr>
      <a:lvl4pPr marL="1512000" indent="-288000" algn="l" defTabSz="914400" rtl="0" eaLnBrk="1" latinLnBrk="0" hangingPunct="1">
        <a:lnSpc>
          <a:spcPct val="108000"/>
        </a:lnSpc>
        <a:spcBef>
          <a:spcPts val="24"/>
        </a:spcBef>
        <a:buFont typeface="Arial" panose="020B0604020202020204" pitchFamily="34" charset="0"/>
        <a:buChar char="–"/>
        <a:defRPr kumimoji="1" sz="1800" kern="1200" baseline="0">
          <a:solidFill>
            <a:schemeClr val="tx1">
              <a:lumMod val="85000"/>
              <a:lumOff val="15000"/>
            </a:schemeClr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 panose="020B0900000000000000" pitchFamily="50" charset="-128"/>
        </a:defRPr>
      </a:lvl4pPr>
      <a:lvl5pPr marL="1872000" indent="-288000" algn="l" defTabSz="914400" rtl="0" eaLnBrk="1" latinLnBrk="0" hangingPunct="1">
        <a:lnSpc>
          <a:spcPct val="108000"/>
        </a:lnSpc>
        <a:spcBef>
          <a:spcPts val="24"/>
        </a:spcBef>
        <a:buFont typeface="Arial" panose="020B0604020202020204" pitchFamily="34" charset="0"/>
        <a:buChar char="»"/>
        <a:defRPr kumimoji="1" sz="1800" kern="1200">
          <a:solidFill>
            <a:schemeClr val="tx1">
              <a:lumMod val="85000"/>
              <a:lumOff val="15000"/>
            </a:schemeClr>
          </a:solidFill>
          <a:latin typeface="HGPｺﾞｼｯｸE" panose="020B0900000000000000" pitchFamily="50" charset="-128"/>
          <a:ea typeface="HGPｺﾞｼｯｸE" panose="020B0900000000000000" pitchFamily="50" charset="-128"/>
          <a:cs typeface="HGPｺﾞｼｯｸE" panose="020B0900000000000000" pitchFamily="50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03EF39-BFFF-49A1-B816-04D590406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5167" y="1515466"/>
            <a:ext cx="9355667" cy="1913534"/>
          </a:xfrm>
        </p:spPr>
        <p:txBody>
          <a:bodyPr>
            <a:normAutofit/>
          </a:bodyPr>
          <a:lstStyle/>
          <a:p>
            <a:pPr algn="ctr"/>
            <a:r>
              <a:rPr lang="en-US" altLang="ja-JP" sz="3600" dirty="0"/>
              <a:t>Alignment</a:t>
            </a:r>
            <a:r>
              <a:rPr kumimoji="1" lang="en-US" altLang="ja-JP" sz="3600" dirty="0"/>
              <a:t> </a:t>
            </a:r>
            <a:r>
              <a:rPr lang="en-US" altLang="ja-JP" sz="3600" dirty="0"/>
              <a:t>between generic and</a:t>
            </a:r>
            <a:r>
              <a:rPr kumimoji="1" lang="en-US" altLang="ja-JP" sz="3600" dirty="0"/>
              <a:t> FS_eiRTCW’s architectures</a:t>
            </a:r>
            <a:endParaRPr kumimoji="1" lang="ja-JP" altLang="en-US" sz="3600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C48D32-6FAA-42C7-838D-3252DF7036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kumimoji="1" lang="en-US" altLang="ja-JP" dirty="0"/>
              <a:t>S4aR220027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4A19A0F-671F-455B-80BB-E3C62346DD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/>
            <a:r>
              <a:rPr kumimoji="1" lang="en-US" altLang="ja-JP" dirty="0"/>
              <a:t>NTT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22346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3FF8408C-B01E-48F7-9C0A-817FE8D1D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44000" indent="0">
              <a:buNone/>
            </a:pPr>
            <a:r>
              <a:rPr kumimoji="1" lang="en-US" altLang="ja-JP" dirty="0"/>
              <a:t>This document proposes abbreviations for GA4RTAR’s functional blocks.</a:t>
            </a:r>
            <a:br>
              <a:rPr kumimoji="1" lang="en-US" altLang="ja-JP" dirty="0"/>
            </a:br>
            <a:r>
              <a:rPr kumimoji="1" lang="en-US" altLang="ja-JP" dirty="0"/>
              <a:t>Based on </a:t>
            </a:r>
            <a:r>
              <a:rPr lang="en-US" altLang="ja-JP" dirty="0"/>
              <a:t>the abbreviations, this document shows the relationship between the generic architecture in GA4RTAR and the </a:t>
            </a:r>
            <a:r>
              <a:rPr kumimoji="1" lang="en-US" altLang="ja-JP" dirty="0"/>
              <a:t>current FS_eiRTCW architecture.</a:t>
            </a:r>
          </a:p>
          <a:p>
            <a:pPr marL="144000" indent="0">
              <a:buNone/>
            </a:pPr>
            <a:endParaRPr lang="en-US" altLang="ja-JP" dirty="0"/>
          </a:p>
          <a:p>
            <a:pPr marL="144000" indent="0">
              <a:buNone/>
            </a:pPr>
            <a:r>
              <a:rPr lang="en-US" altLang="ja-JP" dirty="0"/>
              <a:t>The current FS_eiRTCW studies an architecture which assumes collocation of some generic functional blocks, which are being defined in GA4RTAR.</a:t>
            </a:r>
          </a:p>
          <a:p>
            <a:pPr marL="144000" indent="0">
              <a:buNone/>
            </a:pPr>
            <a:r>
              <a:rPr lang="en-US" altLang="ja-JP" dirty="0"/>
              <a:t>This document shows how the generic FBs are grouped and collocated in FS_eiRTCW.</a:t>
            </a:r>
          </a:p>
          <a:p>
            <a:pPr marL="144000" indent="0">
              <a:buNone/>
            </a:pPr>
            <a:r>
              <a:rPr lang="en-US" altLang="ja-JP" dirty="0"/>
              <a:t>It also shows how the relevant interfaces look like by the collocation.</a:t>
            </a:r>
          </a:p>
          <a:p>
            <a:pPr marL="144000" indent="0">
              <a:buNone/>
            </a:pPr>
            <a:r>
              <a:rPr lang="en-US" altLang="ja-JP" dirty="0"/>
              <a:t>Discussion points are:</a:t>
            </a:r>
          </a:p>
          <a:p>
            <a:pPr marL="486900" indent="-342900">
              <a:buAutoNum type="arabicParenR"/>
            </a:pPr>
            <a:r>
              <a:rPr lang="en-US" altLang="ja-JP" dirty="0"/>
              <a:t>The recognition and confirmation of the grouping and collocation of FS_eiRTCW  </a:t>
            </a:r>
          </a:p>
          <a:p>
            <a:pPr marL="486900" indent="-342900">
              <a:buAutoNum type="arabicParenR"/>
            </a:pPr>
            <a:r>
              <a:rPr lang="en-US" altLang="ja-JP" dirty="0"/>
              <a:t>Naming for FS_eiRTCW’s FBs. How similar or different against generic and </a:t>
            </a:r>
            <a:r>
              <a:rPr lang="en-US" altLang="ja-JP" dirty="0" err="1"/>
              <a:t>iRTCW</a:t>
            </a:r>
            <a:r>
              <a:rPr lang="en-US" altLang="ja-JP" dirty="0"/>
              <a:t>?</a:t>
            </a:r>
            <a:br>
              <a:rPr lang="en-US" altLang="ja-JP" dirty="0"/>
            </a:br>
            <a:r>
              <a:rPr lang="en-US" altLang="ja-JP" dirty="0"/>
              <a:t>New names are proposed.</a:t>
            </a:r>
          </a:p>
          <a:p>
            <a:pPr marL="486900" indent="-342900">
              <a:buAutoNum type="arabicParenR"/>
            </a:pPr>
            <a:r>
              <a:rPr lang="en-US" altLang="ja-JP" dirty="0"/>
              <a:t>It seems convenient to define some variants of some generic interfaces. How?</a:t>
            </a:r>
          </a:p>
          <a:p>
            <a:pPr marL="144000" indent="0">
              <a:buNone/>
            </a:pPr>
            <a:endParaRPr lang="en-US" altLang="ja-JP" dirty="0"/>
          </a:p>
          <a:p>
            <a:pPr marL="144000" indent="0">
              <a:buNone/>
            </a:pPr>
            <a:r>
              <a:rPr lang="en-US" altLang="ja-JP" dirty="0"/>
              <a:t>According to the resolutions for the above issues, </a:t>
            </a:r>
            <a:br>
              <a:rPr lang="en-US" altLang="ja-JP" dirty="0"/>
            </a:br>
            <a:r>
              <a:rPr lang="en-US" altLang="ja-JP" dirty="0"/>
              <a:t>S4-22</a:t>
            </a:r>
            <a:r>
              <a:rPr lang="en-GB" altLang="ja-JP" dirty="0"/>
              <a:t>1195 and </a:t>
            </a:r>
            <a:r>
              <a:rPr lang="en-GB" altLang="ja-JP" dirty="0" err="1"/>
              <a:t>FS_eiRTCW’s</a:t>
            </a:r>
            <a:r>
              <a:rPr lang="en-GB" altLang="ja-JP" dirty="0"/>
              <a:t> PD should be updated.</a:t>
            </a:r>
            <a:endParaRPr lang="en-US" altLang="ja-JP" dirty="0">
              <a:highlight>
                <a:srgbClr val="FFFF00"/>
              </a:highlight>
            </a:endParaRPr>
          </a:p>
          <a:p>
            <a:r>
              <a:rPr lang="en-GB" altLang="ja-JP" dirty="0"/>
              <a:t>S4-221195 should include new abbreviations of GA4RTAR and one new functional block</a:t>
            </a:r>
          </a:p>
          <a:p>
            <a:r>
              <a:rPr lang="en-GB" altLang="ja-JP" dirty="0" err="1"/>
              <a:t>FS_eiRTCW’s</a:t>
            </a:r>
            <a:r>
              <a:rPr lang="en-GB" altLang="ja-JP" dirty="0"/>
              <a:t> PD should rename all functional blocks </a:t>
            </a:r>
          </a:p>
          <a:p>
            <a:pPr marL="144000" indent="0">
              <a:buNone/>
            </a:pPr>
            <a:endParaRPr lang="en-GB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8AAC5DA-4147-46BF-AE60-961595816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7860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EFE4431A-C0F6-410F-BA3E-4CCB4DD8A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Proposed Abbreviations for GA4RTAR’s FBs</a:t>
            </a:r>
            <a:endParaRPr kumimoji="1" lang="ja-JP" altLang="en-US" dirty="0"/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602CD46F-6983-4D4F-A830-FA1F252865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248480"/>
              </p:ext>
            </p:extLst>
          </p:nvPr>
        </p:nvGraphicFramePr>
        <p:xfrm>
          <a:off x="776536" y="1835189"/>
          <a:ext cx="7711734" cy="4092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5867">
                  <a:extLst>
                    <a:ext uri="{9D8B030D-6E8A-4147-A177-3AD203B41FA5}">
                      <a16:colId xmlns:a16="http://schemas.microsoft.com/office/drawing/2014/main" val="3021229136"/>
                    </a:ext>
                  </a:extLst>
                </a:gridCol>
                <a:gridCol w="3855867">
                  <a:extLst>
                    <a:ext uri="{9D8B030D-6E8A-4147-A177-3AD203B41FA5}">
                      <a16:colId xmlns:a16="http://schemas.microsoft.com/office/drawing/2014/main" val="151279845"/>
                    </a:ext>
                  </a:extLst>
                </a:gridCol>
              </a:tblGrid>
              <a:tr h="399326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FBs in GA4RTAR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Proposed Abbreviation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960833"/>
                  </a:ext>
                </a:extLst>
              </a:tr>
              <a:tr h="399326">
                <a:tc>
                  <a:txBody>
                    <a:bodyPr/>
                    <a:lstStyle/>
                    <a:p>
                      <a:r>
                        <a:rPr kumimoji="1" lang="en-GB" altLang="ja-JP" sz="1600" dirty="0"/>
                        <a:t>Media Session Handler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ja-JP" sz="1600" dirty="0"/>
                        <a:t>5GRTC-MSH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799849"/>
                  </a:ext>
                </a:extLst>
              </a:tr>
              <a:tr h="433572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Network Supporting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5GRTC-NSF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05048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Configuration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5GRTC-CNF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44973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Provisioning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5GRTC-PVF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56250"/>
                  </a:ext>
                </a:extLst>
              </a:tr>
              <a:tr h="399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Ice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5GRTC-ICEF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689527"/>
                  </a:ext>
                </a:extLst>
              </a:tr>
              <a:tr h="399326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Media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5GRTC-MF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821436"/>
                  </a:ext>
                </a:extLst>
              </a:tr>
              <a:tr h="399326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WebRTC Signalling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5GRTC-WSF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094524"/>
                  </a:ext>
                </a:extLst>
              </a:tr>
              <a:tr h="399326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WebRTC IOP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5GRTC-WIWF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701910"/>
                  </a:ext>
                </a:extLst>
              </a:tr>
              <a:tr h="399326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Application Supporting Web Function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5GRTC-WEBF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139570"/>
                  </a:ext>
                </a:extLst>
              </a:tr>
            </a:tbl>
          </a:graphicData>
        </a:graphic>
      </p:graphicFrame>
      <p:sp>
        <p:nvSpPr>
          <p:cNvPr id="5" name="コンテンツ プレースホルダー 1">
            <a:extLst>
              <a:ext uri="{FF2B5EF4-FFF2-40B4-BE49-F238E27FC236}">
                <a16:creationId xmlns:a16="http://schemas.microsoft.com/office/drawing/2014/main" id="{4F4B9F46-27C5-440B-9BB9-B33BD4CDA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68" y="908720"/>
            <a:ext cx="9355667" cy="792088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Based on the functional blocks in S4-221195.</a:t>
            </a:r>
          </a:p>
          <a:p>
            <a:r>
              <a:rPr lang="en-US" altLang="ja-JP" dirty="0"/>
              <a:t>The prefix (5GRTC-) can be omitted when it is obvious.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67757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E4C1EE33-0AF4-4CEA-BE5B-8BCCDA92E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Mapping of Functional Entities</a:t>
            </a:r>
            <a:endParaRPr kumimoji="1" lang="ja-JP" altLang="en-US" dirty="0"/>
          </a:p>
        </p:txBody>
      </p:sp>
      <p:graphicFrame>
        <p:nvGraphicFramePr>
          <p:cNvPr id="8" name="表 4">
            <a:extLst>
              <a:ext uri="{FF2B5EF4-FFF2-40B4-BE49-F238E27FC236}">
                <a16:creationId xmlns:a16="http://schemas.microsoft.com/office/drawing/2014/main" id="{ACCD19F1-13EC-4C87-8B3D-A5F8F377C3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996940"/>
              </p:ext>
            </p:extLst>
          </p:nvPr>
        </p:nvGraphicFramePr>
        <p:xfrm>
          <a:off x="261409" y="2233682"/>
          <a:ext cx="9355667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522">
                  <a:extLst>
                    <a:ext uri="{9D8B030D-6E8A-4147-A177-3AD203B41FA5}">
                      <a16:colId xmlns:a16="http://schemas.microsoft.com/office/drawing/2014/main" val="3481889092"/>
                    </a:ext>
                  </a:extLst>
                </a:gridCol>
                <a:gridCol w="2862914">
                  <a:extLst>
                    <a:ext uri="{9D8B030D-6E8A-4147-A177-3AD203B41FA5}">
                      <a16:colId xmlns:a16="http://schemas.microsoft.com/office/drawing/2014/main" val="3021229136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557501482"/>
                    </a:ext>
                  </a:extLst>
                </a:gridCol>
                <a:gridCol w="1692188">
                  <a:extLst>
                    <a:ext uri="{9D8B030D-6E8A-4147-A177-3AD203B41FA5}">
                      <a16:colId xmlns:a16="http://schemas.microsoft.com/office/drawing/2014/main" val="2153303625"/>
                    </a:ext>
                  </a:extLst>
                </a:gridCol>
                <a:gridCol w="2539839">
                  <a:extLst>
                    <a:ext uri="{9D8B030D-6E8A-4147-A177-3AD203B41FA5}">
                      <a16:colId xmlns:a16="http://schemas.microsoft.com/office/drawing/2014/main" val="11895062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ID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GA4RTAR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GA4RTAR Abbreviation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err="1"/>
                        <a:t>FS_eiRTCW</a:t>
                      </a:r>
                      <a:br>
                        <a:rPr lang="en-US" altLang="ja-JP" sz="1400" dirty="0"/>
                      </a:br>
                      <a:r>
                        <a:rPr lang="en-US" altLang="ja-JP" sz="1400" dirty="0"/>
                        <a:t>(Block Category)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/>
                        <a:t>FS_eiRTCW</a:t>
                      </a:r>
                      <a:br>
                        <a:rPr lang="en-GB" altLang="ja-JP" sz="1400" dirty="0"/>
                      </a:br>
                      <a:r>
                        <a:rPr lang="en-GB" altLang="ja-JP" sz="1400" dirty="0"/>
                        <a:t>(the current Function Block Name)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960833"/>
                  </a:ext>
                </a:extLst>
              </a:tr>
              <a:tr h="280250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1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Network Supporting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5GRTC-NSF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Collocated with WSF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05048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2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Configuration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5GRTC-CNF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/>
                        <a:t>S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Collocated with WSF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44973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3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Provisioning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5GRTC-PVF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S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Collocated with WSF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56250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4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Ice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5GRTC-ICEF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/>
                        <a:t>M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/>
                        <a:t>Collocated with WMCF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689527"/>
                  </a:ext>
                </a:extLst>
              </a:tr>
              <a:tr h="508857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Media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5GRTC-MF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/>
                        <a:t>M</a:t>
                      </a:r>
                      <a:endParaRPr lang="ja-JP" altLang="en-US" sz="1400" dirty="0"/>
                    </a:p>
                    <a:p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WMCF (WebRTC Media Centre Function)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821436"/>
                  </a:ext>
                </a:extLst>
              </a:tr>
              <a:tr h="292441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6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WebRTC Signalling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5GRTC-WSF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S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WSF (WebRTC Signalling Function)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09452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7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WebRTC IOP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5GRTC-WIWF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I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WNSGF (WebRTC NNI Signalling Gateway Function)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70191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7a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 err="1"/>
                        <a:t>Im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WNMGF (WebRTC NNI Media Gateway Function)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586497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8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Application Supporting Web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5GRTC-WEBF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CSF (Conference Supporting Function)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9389"/>
                  </a:ext>
                </a:extLst>
              </a:tr>
            </a:tbl>
          </a:graphicData>
        </a:graphic>
      </p:graphicFrame>
      <p:sp>
        <p:nvSpPr>
          <p:cNvPr id="9" name="コンテンツ プレースホルダー 1">
            <a:extLst>
              <a:ext uri="{FF2B5EF4-FFF2-40B4-BE49-F238E27FC236}">
                <a16:creationId xmlns:a16="http://schemas.microsoft.com/office/drawing/2014/main" id="{5907B533-2FB0-4E9A-9DB3-CA1D04250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24" y="1088740"/>
            <a:ext cx="9355667" cy="108012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600"/>
              </a:spcBef>
            </a:pPr>
            <a:r>
              <a:rPr kumimoji="1" lang="en-US" altLang="ja-JP" dirty="0"/>
              <a:t>Eight functional blocks in GA4RTAR are converged into four blocks (S, M, W, and I) in </a:t>
            </a:r>
            <a:r>
              <a:rPr kumimoji="1" lang="en-US" altLang="ja-JP" dirty="0" err="1"/>
              <a:t>FS_eiRTCW</a:t>
            </a:r>
            <a:r>
              <a:rPr kumimoji="1" lang="en-US" altLang="ja-JP" dirty="0"/>
              <a:t> due to collocation (with one exception)</a:t>
            </a:r>
          </a:p>
          <a:p>
            <a:pPr>
              <a:spcBef>
                <a:spcPts val="600"/>
              </a:spcBef>
            </a:pPr>
            <a:r>
              <a:rPr lang="en-US" altLang="ja-JP" dirty="0"/>
              <a:t>Functional block collocations are based on the NOTEs in Clauses 2.5.2, 2.5.3, and 2.5.5 of S4-221195. 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55231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E4C1EE33-0AF4-4CEA-BE5B-8BCCDA92E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new names for FS_eiRTCW FBs</a:t>
            </a:r>
            <a:endParaRPr kumimoji="1" lang="ja-JP" altLang="en-US" dirty="0"/>
          </a:p>
        </p:txBody>
      </p:sp>
      <p:graphicFrame>
        <p:nvGraphicFramePr>
          <p:cNvPr id="8" name="表 4">
            <a:extLst>
              <a:ext uri="{FF2B5EF4-FFF2-40B4-BE49-F238E27FC236}">
                <a16:creationId xmlns:a16="http://schemas.microsoft.com/office/drawing/2014/main" id="{ACCD19F1-13EC-4C87-8B3D-A5F8F377C3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990731"/>
              </p:ext>
            </p:extLst>
          </p:nvPr>
        </p:nvGraphicFramePr>
        <p:xfrm>
          <a:off x="246010" y="1520788"/>
          <a:ext cx="9355667" cy="4958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255">
                  <a:extLst>
                    <a:ext uri="{9D8B030D-6E8A-4147-A177-3AD203B41FA5}">
                      <a16:colId xmlns:a16="http://schemas.microsoft.com/office/drawing/2014/main" val="3481889092"/>
                    </a:ext>
                  </a:extLst>
                </a:gridCol>
                <a:gridCol w="2625074">
                  <a:extLst>
                    <a:ext uri="{9D8B030D-6E8A-4147-A177-3AD203B41FA5}">
                      <a16:colId xmlns:a16="http://schemas.microsoft.com/office/drawing/2014/main" val="3021229136"/>
                    </a:ext>
                  </a:extLst>
                </a:gridCol>
                <a:gridCol w="1683660">
                  <a:extLst>
                    <a:ext uri="{9D8B030D-6E8A-4147-A177-3AD203B41FA5}">
                      <a16:colId xmlns:a16="http://schemas.microsoft.com/office/drawing/2014/main" val="557501482"/>
                    </a:ext>
                  </a:extLst>
                </a:gridCol>
                <a:gridCol w="2328839">
                  <a:extLst>
                    <a:ext uri="{9D8B030D-6E8A-4147-A177-3AD203B41FA5}">
                      <a16:colId xmlns:a16="http://schemas.microsoft.com/office/drawing/2014/main" val="1189506267"/>
                    </a:ext>
                  </a:extLst>
                </a:gridCol>
                <a:gridCol w="2328839">
                  <a:extLst>
                    <a:ext uri="{9D8B030D-6E8A-4147-A177-3AD203B41FA5}">
                      <a16:colId xmlns:a16="http://schemas.microsoft.com/office/drawing/2014/main" val="208546684"/>
                    </a:ext>
                  </a:extLst>
                </a:gridCol>
              </a:tblGrid>
              <a:tr h="320400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ID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GA4RTAR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GA4RTAR Abbreviation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/>
                        <a:t>FS_eiRTCW</a:t>
                      </a:r>
                      <a:br>
                        <a:rPr lang="en-GB" altLang="ja-JP" sz="1400" dirty="0"/>
                      </a:br>
                      <a:r>
                        <a:rPr lang="en-GB" altLang="ja-JP" sz="1400" dirty="0"/>
                        <a:t>(the current Function Block Name)</a:t>
                      </a:r>
                      <a:endParaRPr lang="ja-JP" altLang="en-US" sz="1400" dirty="0"/>
                    </a:p>
                    <a:p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FS_eiRTCW</a:t>
                      </a:r>
                    </a:p>
                    <a:p>
                      <a:r>
                        <a:rPr lang="en-US" altLang="ja-JP" sz="1400" dirty="0"/>
                        <a:t>(proposed new name)</a:t>
                      </a: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6960833"/>
                  </a:ext>
                </a:extLst>
              </a:tr>
              <a:tr h="280250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1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Network Supporting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5GRTC-NSF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Collocated with WSF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05048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2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Configuration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5GRTC-CNF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Collocated with WSF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44973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3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Provisioning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5GRTC-PVF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Collocated with WSF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56250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4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Ice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5GRTC-ICEF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/>
                        <a:t>Collocated with WMCF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689527"/>
                  </a:ext>
                </a:extLst>
              </a:tr>
              <a:tr h="508857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Media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5GRTC-MF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WMCF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b="0" i="1" dirty="0" err="1">
                          <a:solidFill>
                            <a:srgbClr val="FF0000"/>
                          </a:solidFill>
                        </a:rPr>
                        <a:t>eMF</a:t>
                      </a:r>
                      <a:endParaRPr lang="ja-JP" altLang="en-US" sz="1400" b="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821436"/>
                  </a:ext>
                </a:extLst>
              </a:tr>
              <a:tr h="292441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6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WebRTC Signalling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5GRTC-WSF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WSF (WebRTC Signalling Function)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i="1" dirty="0" err="1">
                          <a:solidFill>
                            <a:srgbClr val="FF0000"/>
                          </a:solidFill>
                        </a:rPr>
                        <a:t>eWSF</a:t>
                      </a:r>
                      <a:endParaRPr lang="ja-JP" altLang="en-US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09452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7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WebRTC IOP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5GRTC-WIWF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WNSGF (WebRTC NNI Signalling Gateway Function)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i="1" dirty="0" err="1">
                          <a:solidFill>
                            <a:srgbClr val="FF0000"/>
                          </a:solidFill>
                        </a:rPr>
                        <a:t>eWIWF</a:t>
                      </a:r>
                      <a:endParaRPr lang="ja-JP" altLang="en-US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70191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7a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i="0" dirty="0">
                          <a:solidFill>
                            <a:schemeClr val="tx1"/>
                          </a:solidFill>
                        </a:rPr>
                        <a:t>TBD</a:t>
                      </a:r>
                      <a:r>
                        <a:rPr lang="en-GB" altLang="ja-JP" sz="1400" i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altLang="ja-JP" sz="1400" i="1" dirty="0">
                          <a:solidFill>
                            <a:srgbClr val="FF0000"/>
                          </a:solidFill>
                        </a:rPr>
                        <a:t>(WebRTC IOP Media Function)</a:t>
                      </a:r>
                      <a:endParaRPr lang="ja-JP" altLang="en-US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i="0" dirty="0">
                          <a:solidFill>
                            <a:schemeClr val="tx1"/>
                          </a:solidFill>
                        </a:rPr>
                        <a:t>TBD</a:t>
                      </a:r>
                      <a:r>
                        <a:rPr lang="en-GB" altLang="ja-JP" sz="1400" i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altLang="ja-JP" sz="1400" i="1" dirty="0">
                          <a:solidFill>
                            <a:srgbClr val="FF0000"/>
                          </a:solidFill>
                        </a:rPr>
                        <a:t>(WIMF)</a:t>
                      </a:r>
                      <a:endParaRPr lang="ja-JP" altLang="en-US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i="0" dirty="0">
                          <a:solidFill>
                            <a:schemeClr val="tx1"/>
                          </a:solidFill>
                        </a:rPr>
                        <a:t>WNMGF (WebRTC NNI Media Gateway Function)</a:t>
                      </a:r>
                      <a:endParaRPr lang="ja-JP" altLang="en-US" sz="14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i="1" dirty="0" err="1">
                          <a:solidFill>
                            <a:srgbClr val="FF0000"/>
                          </a:solidFill>
                        </a:rPr>
                        <a:t>eWIMF</a:t>
                      </a:r>
                      <a:endParaRPr lang="ja-JP" altLang="en-US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681915"/>
                  </a:ext>
                </a:extLst>
              </a:tr>
              <a:tr h="251211"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8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Application Supporting Web Function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/>
                        <a:t>5GRTC-WEBF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ja-JP" sz="1400" dirty="0"/>
                        <a:t>CSF (Conference Supporting Function)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i="1" dirty="0" err="1">
                          <a:solidFill>
                            <a:srgbClr val="FF0000"/>
                          </a:solidFill>
                        </a:rPr>
                        <a:t>eWEBF</a:t>
                      </a:r>
                      <a:endParaRPr lang="ja-JP" altLang="en-US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9389"/>
                  </a:ext>
                </a:extLst>
              </a:tr>
            </a:tbl>
          </a:graphicData>
        </a:graphic>
      </p:graphicFrame>
      <p:sp>
        <p:nvSpPr>
          <p:cNvPr id="9" name="コンテンツ プレースホルダー 1">
            <a:extLst>
              <a:ext uri="{FF2B5EF4-FFF2-40B4-BE49-F238E27FC236}">
                <a16:creationId xmlns:a16="http://schemas.microsoft.com/office/drawing/2014/main" id="{5907B533-2FB0-4E9A-9DB3-CA1D04250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24" y="1088740"/>
            <a:ext cx="9355667" cy="1080120"/>
          </a:xfrm>
        </p:spPr>
        <p:txBody>
          <a:bodyPr>
            <a:normAutofit/>
          </a:bodyPr>
          <a:lstStyle/>
          <a:p>
            <a:pPr marL="144000" indent="0">
              <a:spcBef>
                <a:spcPts val="600"/>
              </a:spcBef>
              <a:buNone/>
            </a:pPr>
            <a:r>
              <a:rPr kumimoji="1" lang="en-GB" altLang="ja-JP" dirty="0"/>
              <a:t>A new generic functional block m</a:t>
            </a:r>
            <a:r>
              <a:rPr lang="en-GB" altLang="ja-JP" dirty="0"/>
              <a:t>ay be needed, i.e., WebRTC IOP Media Function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32178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Line 101"/>
          <p:cNvSpPr>
            <a:spLocks noChangeShapeType="1"/>
          </p:cNvSpPr>
          <p:nvPr/>
        </p:nvSpPr>
        <p:spPr bwMode="auto">
          <a:xfrm>
            <a:off x="3872880" y="5913274"/>
            <a:ext cx="1548171" cy="1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</a:t>
            </a:r>
            <a:r>
              <a:rPr kumimoji="1" lang="en-US" altLang="ja-JP" dirty="0"/>
              <a:t>rchitecture including interfaces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39C0AD2-D1A8-4588-B096-B77C099A0889}"/>
              </a:ext>
            </a:extLst>
          </p:cNvPr>
          <p:cNvSpPr txBox="1"/>
          <p:nvPr/>
        </p:nvSpPr>
        <p:spPr>
          <a:xfrm>
            <a:off x="275168" y="908720"/>
            <a:ext cx="914400" cy="914400"/>
          </a:xfrm>
          <a:prstGeom prst="rect">
            <a:avLst/>
          </a:prstGeom>
        </p:spPr>
        <p:txBody>
          <a:bodyPr vert="horz" wrap="none" lIns="0" tIns="45720" rIns="0" bIns="45720" rtlCol="0">
            <a:noAutofit/>
          </a:bodyPr>
          <a:lstStyle/>
          <a:p>
            <a:pPr marL="0" indent="0">
              <a:buNone/>
            </a:pPr>
            <a:r>
              <a:rPr lang="en-US" altLang="ja-JP" sz="1600" b="1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Generic architecture</a:t>
            </a:r>
          </a:p>
          <a:p>
            <a:pPr marL="0" indent="0"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5GRTC components are renamed.</a:t>
            </a:r>
          </a:p>
          <a:p>
            <a:pPr marL="0" indent="0"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(with missing 5GRTC-WEBF is added.)</a:t>
            </a:r>
            <a:endParaRPr kumimoji="1" lang="ja-JP" altLang="en-US" sz="1400" dirty="0">
              <a:solidFill>
                <a:schemeClr val="tx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4B50110-5AA6-4D13-950A-5E7BC288ED54}"/>
              </a:ext>
            </a:extLst>
          </p:cNvPr>
          <p:cNvSpPr txBox="1"/>
          <p:nvPr/>
        </p:nvSpPr>
        <p:spPr>
          <a:xfrm>
            <a:off x="251021" y="3543834"/>
            <a:ext cx="3417692" cy="1969555"/>
          </a:xfrm>
          <a:prstGeom prst="rect">
            <a:avLst/>
          </a:prstGeom>
        </p:spPr>
        <p:txBody>
          <a:bodyPr vert="horz" wrap="square" lIns="0" tIns="45720" rIns="0" bIns="45720" rtlCol="0">
            <a:noAutofit/>
          </a:bodyPr>
          <a:lstStyle/>
          <a:p>
            <a:pPr marL="0" indent="0">
              <a:spcBef>
                <a:spcPts val="400"/>
              </a:spcBef>
              <a:buNone/>
            </a:pPr>
            <a:r>
              <a:rPr lang="en-US" altLang="ja-JP" sz="1600" b="1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FS_eiRTCW architecture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When 5GRTC-eWSF is collocated with 5GRTC-NSF/CNF/PVF, it works as a 5GRTC-AS.</a:t>
            </a:r>
          </a:p>
          <a:p>
            <a:pPr marL="0" indent="0">
              <a:spcBef>
                <a:spcPts val="400"/>
              </a:spcBef>
              <a:buNone/>
            </a:pP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The IFs related to 5GRTC-eWSF/</a:t>
            </a:r>
            <a:r>
              <a:rPr lang="en-US" altLang="ja-JP" sz="14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eMF</a:t>
            </a: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/</a:t>
            </a:r>
            <a:r>
              <a:rPr lang="en-US" altLang="ja-JP" sz="1400" dirty="0" err="1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eWEBF</a:t>
            </a:r>
            <a:r>
              <a:rPr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are variants of RTC-4 or RTC-3. They should be identified such as RTC-4XY (between X and Y) or RTC-3z.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94F7A56-A770-471F-B209-349DF97A7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866" y="871509"/>
            <a:ext cx="5847606" cy="2502775"/>
          </a:xfrm>
          <a:prstGeom prst="rect">
            <a:avLst/>
          </a:prstGeom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368675" y="3486151"/>
            <a:ext cx="5545138" cy="3178175"/>
            <a:chOff x="2122" y="2196"/>
            <a:chExt cx="3493" cy="2002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22" y="2196"/>
              <a:ext cx="3493" cy="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130" y="3523"/>
              <a:ext cx="336" cy="469"/>
            </a:xfrm>
            <a:custGeom>
              <a:avLst/>
              <a:gdLst>
                <a:gd name="T0" fmla="*/ 121 w 1154"/>
                <a:gd name="T1" fmla="*/ 1609 h 1609"/>
                <a:gd name="T2" fmla="*/ 1033 w 1154"/>
                <a:gd name="T3" fmla="*/ 1609 h 1609"/>
                <a:gd name="T4" fmla="*/ 1154 w 1154"/>
                <a:gd name="T5" fmla="*/ 1488 h 1609"/>
                <a:gd name="T6" fmla="*/ 1154 w 1154"/>
                <a:gd name="T7" fmla="*/ 121 h 1609"/>
                <a:gd name="T8" fmla="*/ 1033 w 1154"/>
                <a:gd name="T9" fmla="*/ 0 h 1609"/>
                <a:gd name="T10" fmla="*/ 121 w 1154"/>
                <a:gd name="T11" fmla="*/ 0 h 1609"/>
                <a:gd name="T12" fmla="*/ 0 w 1154"/>
                <a:gd name="T13" fmla="*/ 121 h 1609"/>
                <a:gd name="T14" fmla="*/ 0 w 1154"/>
                <a:gd name="T15" fmla="*/ 1488 h 1609"/>
                <a:gd name="T16" fmla="*/ 121 w 1154"/>
                <a:gd name="T17" fmla="*/ 1609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4" h="1609">
                  <a:moveTo>
                    <a:pt x="121" y="1609"/>
                  </a:moveTo>
                  <a:lnTo>
                    <a:pt x="1033" y="1609"/>
                  </a:lnTo>
                  <a:cubicBezTo>
                    <a:pt x="1100" y="1609"/>
                    <a:pt x="1154" y="1555"/>
                    <a:pt x="1154" y="1488"/>
                  </a:cubicBezTo>
                  <a:lnTo>
                    <a:pt x="1154" y="121"/>
                  </a:lnTo>
                  <a:cubicBezTo>
                    <a:pt x="1154" y="55"/>
                    <a:pt x="1100" y="0"/>
                    <a:pt x="1033" y="0"/>
                  </a:cubicBezTo>
                  <a:lnTo>
                    <a:pt x="121" y="0"/>
                  </a:lnTo>
                  <a:cubicBezTo>
                    <a:pt x="54" y="0"/>
                    <a:pt x="0" y="55"/>
                    <a:pt x="0" y="121"/>
                  </a:cubicBezTo>
                  <a:lnTo>
                    <a:pt x="0" y="1488"/>
                  </a:lnTo>
                  <a:cubicBezTo>
                    <a:pt x="0" y="1555"/>
                    <a:pt x="54" y="1609"/>
                    <a:pt x="121" y="1609"/>
                  </a:cubicBez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573" y="2306"/>
              <a:ext cx="2795" cy="1687"/>
            </a:xfrm>
            <a:custGeom>
              <a:avLst/>
              <a:gdLst>
                <a:gd name="T0" fmla="*/ 511 w 9590"/>
                <a:gd name="T1" fmla="*/ 5781 h 5786"/>
                <a:gd name="T2" fmla="*/ 1002 w 9590"/>
                <a:gd name="T3" fmla="*/ 5781 h 5786"/>
                <a:gd name="T4" fmla="*/ 1494 w 9590"/>
                <a:gd name="T5" fmla="*/ 5781 h 5786"/>
                <a:gd name="T6" fmla="*/ 1985 w 9590"/>
                <a:gd name="T7" fmla="*/ 5781 h 5786"/>
                <a:gd name="T8" fmla="*/ 2477 w 9590"/>
                <a:gd name="T9" fmla="*/ 5781 h 5786"/>
                <a:gd name="T10" fmla="*/ 2968 w 9590"/>
                <a:gd name="T11" fmla="*/ 5781 h 5786"/>
                <a:gd name="T12" fmla="*/ 3460 w 9590"/>
                <a:gd name="T13" fmla="*/ 5781 h 5786"/>
                <a:gd name="T14" fmla="*/ 3951 w 9590"/>
                <a:gd name="T15" fmla="*/ 5781 h 5786"/>
                <a:gd name="T16" fmla="*/ 4443 w 9590"/>
                <a:gd name="T17" fmla="*/ 5781 h 5786"/>
                <a:gd name="T18" fmla="*/ 4934 w 9590"/>
                <a:gd name="T19" fmla="*/ 5781 h 5786"/>
                <a:gd name="T20" fmla="*/ 5426 w 9590"/>
                <a:gd name="T21" fmla="*/ 5781 h 5786"/>
                <a:gd name="T22" fmla="*/ 5918 w 9590"/>
                <a:gd name="T23" fmla="*/ 5781 h 5786"/>
                <a:gd name="T24" fmla="*/ 6409 w 9590"/>
                <a:gd name="T25" fmla="*/ 5781 h 5786"/>
                <a:gd name="T26" fmla="*/ 6901 w 9590"/>
                <a:gd name="T27" fmla="*/ 5781 h 5786"/>
                <a:gd name="T28" fmla="*/ 7392 w 9590"/>
                <a:gd name="T29" fmla="*/ 5781 h 5786"/>
                <a:gd name="T30" fmla="*/ 7884 w 9590"/>
                <a:gd name="T31" fmla="*/ 5781 h 5786"/>
                <a:gd name="T32" fmla="*/ 8375 w 9590"/>
                <a:gd name="T33" fmla="*/ 5781 h 5786"/>
                <a:gd name="T34" fmla="*/ 8867 w 9590"/>
                <a:gd name="T35" fmla="*/ 5781 h 5786"/>
                <a:gd name="T36" fmla="*/ 9358 w 9590"/>
                <a:gd name="T37" fmla="*/ 5781 h 5786"/>
                <a:gd name="T38" fmla="*/ 9585 w 9590"/>
                <a:gd name="T39" fmla="*/ 5530 h 5786"/>
                <a:gd name="T40" fmla="*/ 9585 w 9590"/>
                <a:gd name="T41" fmla="*/ 5039 h 5786"/>
                <a:gd name="T42" fmla="*/ 9585 w 9590"/>
                <a:gd name="T43" fmla="*/ 4547 h 5786"/>
                <a:gd name="T44" fmla="*/ 9585 w 9590"/>
                <a:gd name="T45" fmla="*/ 4056 h 5786"/>
                <a:gd name="T46" fmla="*/ 9585 w 9590"/>
                <a:gd name="T47" fmla="*/ 3564 h 5786"/>
                <a:gd name="T48" fmla="*/ 9585 w 9590"/>
                <a:gd name="T49" fmla="*/ 3073 h 5786"/>
                <a:gd name="T50" fmla="*/ 9585 w 9590"/>
                <a:gd name="T51" fmla="*/ 2581 h 5786"/>
                <a:gd name="T52" fmla="*/ 9585 w 9590"/>
                <a:gd name="T53" fmla="*/ 2089 h 5786"/>
                <a:gd name="T54" fmla="*/ 9585 w 9590"/>
                <a:gd name="T55" fmla="*/ 1598 h 5786"/>
                <a:gd name="T56" fmla="*/ 9585 w 9590"/>
                <a:gd name="T57" fmla="*/ 1106 h 5786"/>
                <a:gd name="T58" fmla="*/ 9585 w 9590"/>
                <a:gd name="T59" fmla="*/ 615 h 5786"/>
                <a:gd name="T60" fmla="*/ 9585 w 9590"/>
                <a:gd name="T61" fmla="*/ 123 h 5786"/>
                <a:gd name="T62" fmla="*/ 9351 w 9590"/>
                <a:gd name="T63" fmla="*/ 2 h 5786"/>
                <a:gd name="T64" fmla="*/ 8860 w 9590"/>
                <a:gd name="T65" fmla="*/ 2 h 5786"/>
                <a:gd name="T66" fmla="*/ 8368 w 9590"/>
                <a:gd name="T67" fmla="*/ 2 h 5786"/>
                <a:gd name="T68" fmla="*/ 7877 w 9590"/>
                <a:gd name="T69" fmla="*/ 2 h 5786"/>
                <a:gd name="T70" fmla="*/ 7385 w 9590"/>
                <a:gd name="T71" fmla="*/ 2 h 5786"/>
                <a:gd name="T72" fmla="*/ 6894 w 9590"/>
                <a:gd name="T73" fmla="*/ 2 h 5786"/>
                <a:gd name="T74" fmla="*/ 6402 w 9590"/>
                <a:gd name="T75" fmla="*/ 2 h 5786"/>
                <a:gd name="T76" fmla="*/ 5911 w 9590"/>
                <a:gd name="T77" fmla="*/ 2 h 5786"/>
                <a:gd name="T78" fmla="*/ 5419 w 9590"/>
                <a:gd name="T79" fmla="*/ 2 h 5786"/>
                <a:gd name="T80" fmla="*/ 4928 w 9590"/>
                <a:gd name="T81" fmla="*/ 2 h 5786"/>
                <a:gd name="T82" fmla="*/ 4436 w 9590"/>
                <a:gd name="T83" fmla="*/ 2 h 5786"/>
                <a:gd name="T84" fmla="*/ 3945 w 9590"/>
                <a:gd name="T85" fmla="*/ 2 h 5786"/>
                <a:gd name="T86" fmla="*/ 3453 w 9590"/>
                <a:gd name="T87" fmla="*/ 2 h 5786"/>
                <a:gd name="T88" fmla="*/ 2962 w 9590"/>
                <a:gd name="T89" fmla="*/ 2 h 5786"/>
                <a:gd name="T90" fmla="*/ 2470 w 9590"/>
                <a:gd name="T91" fmla="*/ 2 h 5786"/>
                <a:gd name="T92" fmla="*/ 1979 w 9590"/>
                <a:gd name="T93" fmla="*/ 2 h 5786"/>
                <a:gd name="T94" fmla="*/ 1487 w 9590"/>
                <a:gd name="T95" fmla="*/ 2 h 5786"/>
                <a:gd name="T96" fmla="*/ 996 w 9590"/>
                <a:gd name="T97" fmla="*/ 2 h 5786"/>
                <a:gd name="T98" fmla="*/ 504 w 9590"/>
                <a:gd name="T99" fmla="*/ 2 h 5786"/>
                <a:gd name="T100" fmla="*/ 14 w 9590"/>
                <a:gd name="T101" fmla="*/ 77 h 5786"/>
                <a:gd name="T102" fmla="*/ 5 w 9590"/>
                <a:gd name="T103" fmla="*/ 477 h 5786"/>
                <a:gd name="T104" fmla="*/ 5 w 9590"/>
                <a:gd name="T105" fmla="*/ 969 h 5786"/>
                <a:gd name="T106" fmla="*/ 5 w 9590"/>
                <a:gd name="T107" fmla="*/ 1460 h 5786"/>
                <a:gd name="T108" fmla="*/ 5 w 9590"/>
                <a:gd name="T109" fmla="*/ 1952 h 5786"/>
                <a:gd name="T110" fmla="*/ 5 w 9590"/>
                <a:gd name="T111" fmla="*/ 2444 h 5786"/>
                <a:gd name="T112" fmla="*/ 5 w 9590"/>
                <a:gd name="T113" fmla="*/ 2935 h 5786"/>
                <a:gd name="T114" fmla="*/ 5 w 9590"/>
                <a:gd name="T115" fmla="*/ 3427 h 5786"/>
                <a:gd name="T116" fmla="*/ 5 w 9590"/>
                <a:gd name="T117" fmla="*/ 3918 h 5786"/>
                <a:gd name="T118" fmla="*/ 5 w 9590"/>
                <a:gd name="T119" fmla="*/ 4410 h 5786"/>
                <a:gd name="T120" fmla="*/ 5 w 9590"/>
                <a:gd name="T121" fmla="*/ 4901 h 5786"/>
                <a:gd name="T122" fmla="*/ 5 w 9590"/>
                <a:gd name="T123" fmla="*/ 5393 h 5786"/>
                <a:gd name="T124" fmla="*/ 42 w 9590"/>
                <a:gd name="T125" fmla="*/ 5749 h 5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90" h="5786">
                  <a:moveTo>
                    <a:pt x="82" y="5773"/>
                  </a:moveTo>
                  <a:lnTo>
                    <a:pt x="117" y="5780"/>
                  </a:lnTo>
                  <a:cubicBezTo>
                    <a:pt x="119" y="5780"/>
                    <a:pt x="119" y="5781"/>
                    <a:pt x="119" y="5783"/>
                  </a:cubicBezTo>
                  <a:cubicBezTo>
                    <a:pt x="119" y="5784"/>
                    <a:pt x="118" y="5785"/>
                    <a:pt x="116" y="5785"/>
                  </a:cubicBezTo>
                  <a:lnTo>
                    <a:pt x="81" y="5778"/>
                  </a:lnTo>
                  <a:cubicBezTo>
                    <a:pt x="80" y="5778"/>
                    <a:pt x="79" y="5776"/>
                    <a:pt x="79" y="5775"/>
                  </a:cubicBezTo>
                  <a:cubicBezTo>
                    <a:pt x="79" y="5774"/>
                    <a:pt x="81" y="5773"/>
                    <a:pt x="82" y="5773"/>
                  </a:cubicBezTo>
                  <a:close/>
                  <a:moveTo>
                    <a:pt x="142" y="5781"/>
                  </a:moveTo>
                  <a:lnTo>
                    <a:pt x="178" y="5781"/>
                  </a:lnTo>
                  <a:cubicBezTo>
                    <a:pt x="179" y="5781"/>
                    <a:pt x="181" y="5782"/>
                    <a:pt x="181" y="5783"/>
                  </a:cubicBezTo>
                  <a:cubicBezTo>
                    <a:pt x="181" y="5785"/>
                    <a:pt x="179" y="5786"/>
                    <a:pt x="178" y="5786"/>
                  </a:cubicBezTo>
                  <a:lnTo>
                    <a:pt x="142" y="5786"/>
                  </a:lnTo>
                  <a:cubicBezTo>
                    <a:pt x="141" y="5786"/>
                    <a:pt x="140" y="5785"/>
                    <a:pt x="140" y="5783"/>
                  </a:cubicBezTo>
                  <a:cubicBezTo>
                    <a:pt x="140" y="5782"/>
                    <a:pt x="141" y="5781"/>
                    <a:pt x="142" y="5781"/>
                  </a:cubicBezTo>
                  <a:close/>
                  <a:moveTo>
                    <a:pt x="204" y="5781"/>
                  </a:moveTo>
                  <a:lnTo>
                    <a:pt x="239" y="5781"/>
                  </a:lnTo>
                  <a:cubicBezTo>
                    <a:pt x="241" y="5781"/>
                    <a:pt x="242" y="5782"/>
                    <a:pt x="242" y="5783"/>
                  </a:cubicBezTo>
                  <a:cubicBezTo>
                    <a:pt x="242" y="5785"/>
                    <a:pt x="241" y="5786"/>
                    <a:pt x="239" y="5786"/>
                  </a:cubicBezTo>
                  <a:lnTo>
                    <a:pt x="204" y="5786"/>
                  </a:lnTo>
                  <a:cubicBezTo>
                    <a:pt x="202" y="5786"/>
                    <a:pt x="201" y="5785"/>
                    <a:pt x="201" y="5783"/>
                  </a:cubicBezTo>
                  <a:cubicBezTo>
                    <a:pt x="201" y="5782"/>
                    <a:pt x="202" y="5781"/>
                    <a:pt x="204" y="5781"/>
                  </a:cubicBezTo>
                  <a:close/>
                  <a:moveTo>
                    <a:pt x="265" y="5781"/>
                  </a:moveTo>
                  <a:lnTo>
                    <a:pt x="301" y="5781"/>
                  </a:lnTo>
                  <a:cubicBezTo>
                    <a:pt x="302" y="5781"/>
                    <a:pt x="303" y="5782"/>
                    <a:pt x="303" y="5783"/>
                  </a:cubicBezTo>
                  <a:cubicBezTo>
                    <a:pt x="303" y="5785"/>
                    <a:pt x="302" y="5786"/>
                    <a:pt x="301" y="5786"/>
                  </a:cubicBezTo>
                  <a:lnTo>
                    <a:pt x="265" y="5786"/>
                  </a:lnTo>
                  <a:cubicBezTo>
                    <a:pt x="264" y="5786"/>
                    <a:pt x="262" y="5785"/>
                    <a:pt x="262" y="5783"/>
                  </a:cubicBezTo>
                  <a:cubicBezTo>
                    <a:pt x="262" y="5782"/>
                    <a:pt x="264" y="5781"/>
                    <a:pt x="265" y="5781"/>
                  </a:cubicBezTo>
                  <a:close/>
                  <a:moveTo>
                    <a:pt x="326" y="5781"/>
                  </a:moveTo>
                  <a:lnTo>
                    <a:pt x="362" y="5781"/>
                  </a:lnTo>
                  <a:cubicBezTo>
                    <a:pt x="364" y="5781"/>
                    <a:pt x="365" y="5782"/>
                    <a:pt x="365" y="5783"/>
                  </a:cubicBezTo>
                  <a:cubicBezTo>
                    <a:pt x="365" y="5785"/>
                    <a:pt x="364" y="5786"/>
                    <a:pt x="362" y="5786"/>
                  </a:cubicBezTo>
                  <a:lnTo>
                    <a:pt x="326" y="5786"/>
                  </a:lnTo>
                  <a:cubicBezTo>
                    <a:pt x="325" y="5786"/>
                    <a:pt x="324" y="5785"/>
                    <a:pt x="324" y="5783"/>
                  </a:cubicBezTo>
                  <a:cubicBezTo>
                    <a:pt x="324" y="5782"/>
                    <a:pt x="325" y="5781"/>
                    <a:pt x="326" y="5781"/>
                  </a:cubicBezTo>
                  <a:close/>
                  <a:moveTo>
                    <a:pt x="388" y="5781"/>
                  </a:moveTo>
                  <a:lnTo>
                    <a:pt x="424" y="5781"/>
                  </a:lnTo>
                  <a:cubicBezTo>
                    <a:pt x="425" y="5781"/>
                    <a:pt x="426" y="5782"/>
                    <a:pt x="426" y="5783"/>
                  </a:cubicBezTo>
                  <a:cubicBezTo>
                    <a:pt x="426" y="5785"/>
                    <a:pt x="425" y="5786"/>
                    <a:pt x="424" y="5786"/>
                  </a:cubicBezTo>
                  <a:lnTo>
                    <a:pt x="388" y="5786"/>
                  </a:lnTo>
                  <a:cubicBezTo>
                    <a:pt x="387" y="5786"/>
                    <a:pt x="385" y="5785"/>
                    <a:pt x="385" y="5783"/>
                  </a:cubicBezTo>
                  <a:cubicBezTo>
                    <a:pt x="385" y="5782"/>
                    <a:pt x="387" y="5781"/>
                    <a:pt x="388" y="5781"/>
                  </a:cubicBezTo>
                  <a:close/>
                  <a:moveTo>
                    <a:pt x="449" y="5781"/>
                  </a:moveTo>
                  <a:lnTo>
                    <a:pt x="485" y="5781"/>
                  </a:lnTo>
                  <a:cubicBezTo>
                    <a:pt x="487" y="5781"/>
                    <a:pt x="488" y="5782"/>
                    <a:pt x="488" y="5783"/>
                  </a:cubicBezTo>
                  <a:cubicBezTo>
                    <a:pt x="488" y="5785"/>
                    <a:pt x="487" y="5786"/>
                    <a:pt x="485" y="5786"/>
                  </a:cubicBezTo>
                  <a:lnTo>
                    <a:pt x="449" y="5786"/>
                  </a:lnTo>
                  <a:cubicBezTo>
                    <a:pt x="448" y="5786"/>
                    <a:pt x="447" y="5785"/>
                    <a:pt x="447" y="5783"/>
                  </a:cubicBezTo>
                  <a:cubicBezTo>
                    <a:pt x="447" y="5782"/>
                    <a:pt x="448" y="5781"/>
                    <a:pt x="449" y="5781"/>
                  </a:cubicBezTo>
                  <a:close/>
                  <a:moveTo>
                    <a:pt x="511" y="5781"/>
                  </a:moveTo>
                  <a:lnTo>
                    <a:pt x="547" y="5781"/>
                  </a:lnTo>
                  <a:cubicBezTo>
                    <a:pt x="548" y="5781"/>
                    <a:pt x="549" y="5782"/>
                    <a:pt x="549" y="5783"/>
                  </a:cubicBezTo>
                  <a:cubicBezTo>
                    <a:pt x="549" y="5785"/>
                    <a:pt x="548" y="5786"/>
                    <a:pt x="547" y="5786"/>
                  </a:cubicBezTo>
                  <a:lnTo>
                    <a:pt x="511" y="5786"/>
                  </a:lnTo>
                  <a:cubicBezTo>
                    <a:pt x="509" y="5786"/>
                    <a:pt x="508" y="5785"/>
                    <a:pt x="508" y="5783"/>
                  </a:cubicBezTo>
                  <a:cubicBezTo>
                    <a:pt x="508" y="5782"/>
                    <a:pt x="509" y="5781"/>
                    <a:pt x="511" y="5781"/>
                  </a:cubicBezTo>
                  <a:close/>
                  <a:moveTo>
                    <a:pt x="572" y="5781"/>
                  </a:moveTo>
                  <a:lnTo>
                    <a:pt x="608" y="5781"/>
                  </a:lnTo>
                  <a:cubicBezTo>
                    <a:pt x="610" y="5781"/>
                    <a:pt x="611" y="5782"/>
                    <a:pt x="611" y="5783"/>
                  </a:cubicBezTo>
                  <a:cubicBezTo>
                    <a:pt x="611" y="5785"/>
                    <a:pt x="610" y="5786"/>
                    <a:pt x="608" y="5786"/>
                  </a:cubicBezTo>
                  <a:lnTo>
                    <a:pt x="572" y="5786"/>
                  </a:lnTo>
                  <a:cubicBezTo>
                    <a:pt x="571" y="5786"/>
                    <a:pt x="570" y="5785"/>
                    <a:pt x="570" y="5783"/>
                  </a:cubicBezTo>
                  <a:cubicBezTo>
                    <a:pt x="570" y="5782"/>
                    <a:pt x="571" y="5781"/>
                    <a:pt x="572" y="5781"/>
                  </a:cubicBezTo>
                  <a:close/>
                  <a:moveTo>
                    <a:pt x="634" y="5781"/>
                  </a:moveTo>
                  <a:lnTo>
                    <a:pt x="670" y="5781"/>
                  </a:lnTo>
                  <a:cubicBezTo>
                    <a:pt x="671" y="5781"/>
                    <a:pt x="672" y="5782"/>
                    <a:pt x="672" y="5783"/>
                  </a:cubicBezTo>
                  <a:cubicBezTo>
                    <a:pt x="672" y="5785"/>
                    <a:pt x="671" y="5786"/>
                    <a:pt x="670" y="5786"/>
                  </a:cubicBezTo>
                  <a:lnTo>
                    <a:pt x="634" y="5786"/>
                  </a:lnTo>
                  <a:cubicBezTo>
                    <a:pt x="632" y="5786"/>
                    <a:pt x="631" y="5785"/>
                    <a:pt x="631" y="5783"/>
                  </a:cubicBezTo>
                  <a:cubicBezTo>
                    <a:pt x="631" y="5782"/>
                    <a:pt x="632" y="5781"/>
                    <a:pt x="634" y="5781"/>
                  </a:cubicBezTo>
                  <a:close/>
                  <a:moveTo>
                    <a:pt x="695" y="5781"/>
                  </a:moveTo>
                  <a:lnTo>
                    <a:pt x="731" y="5781"/>
                  </a:lnTo>
                  <a:cubicBezTo>
                    <a:pt x="732" y="5781"/>
                    <a:pt x="734" y="5782"/>
                    <a:pt x="734" y="5783"/>
                  </a:cubicBezTo>
                  <a:cubicBezTo>
                    <a:pt x="734" y="5785"/>
                    <a:pt x="732" y="5786"/>
                    <a:pt x="731" y="5786"/>
                  </a:cubicBezTo>
                  <a:lnTo>
                    <a:pt x="695" y="5786"/>
                  </a:lnTo>
                  <a:cubicBezTo>
                    <a:pt x="694" y="5786"/>
                    <a:pt x="693" y="5785"/>
                    <a:pt x="693" y="5783"/>
                  </a:cubicBezTo>
                  <a:cubicBezTo>
                    <a:pt x="693" y="5782"/>
                    <a:pt x="694" y="5781"/>
                    <a:pt x="695" y="5781"/>
                  </a:cubicBezTo>
                  <a:close/>
                  <a:moveTo>
                    <a:pt x="757" y="5781"/>
                  </a:moveTo>
                  <a:lnTo>
                    <a:pt x="792" y="5781"/>
                  </a:lnTo>
                  <a:cubicBezTo>
                    <a:pt x="794" y="5781"/>
                    <a:pt x="795" y="5782"/>
                    <a:pt x="795" y="5783"/>
                  </a:cubicBezTo>
                  <a:cubicBezTo>
                    <a:pt x="795" y="5785"/>
                    <a:pt x="794" y="5786"/>
                    <a:pt x="792" y="5786"/>
                  </a:cubicBezTo>
                  <a:lnTo>
                    <a:pt x="757" y="5786"/>
                  </a:lnTo>
                  <a:cubicBezTo>
                    <a:pt x="755" y="5786"/>
                    <a:pt x="754" y="5785"/>
                    <a:pt x="754" y="5783"/>
                  </a:cubicBezTo>
                  <a:cubicBezTo>
                    <a:pt x="754" y="5782"/>
                    <a:pt x="755" y="5781"/>
                    <a:pt x="757" y="5781"/>
                  </a:cubicBezTo>
                  <a:close/>
                  <a:moveTo>
                    <a:pt x="818" y="5781"/>
                  </a:moveTo>
                  <a:lnTo>
                    <a:pt x="854" y="5781"/>
                  </a:lnTo>
                  <a:cubicBezTo>
                    <a:pt x="855" y="5781"/>
                    <a:pt x="856" y="5782"/>
                    <a:pt x="856" y="5783"/>
                  </a:cubicBezTo>
                  <a:cubicBezTo>
                    <a:pt x="856" y="5785"/>
                    <a:pt x="855" y="5786"/>
                    <a:pt x="854" y="5786"/>
                  </a:cubicBezTo>
                  <a:lnTo>
                    <a:pt x="818" y="5786"/>
                  </a:lnTo>
                  <a:cubicBezTo>
                    <a:pt x="817" y="5786"/>
                    <a:pt x="815" y="5785"/>
                    <a:pt x="815" y="5783"/>
                  </a:cubicBezTo>
                  <a:cubicBezTo>
                    <a:pt x="815" y="5782"/>
                    <a:pt x="817" y="5781"/>
                    <a:pt x="818" y="5781"/>
                  </a:cubicBezTo>
                  <a:close/>
                  <a:moveTo>
                    <a:pt x="879" y="5781"/>
                  </a:moveTo>
                  <a:lnTo>
                    <a:pt x="915" y="5781"/>
                  </a:lnTo>
                  <a:cubicBezTo>
                    <a:pt x="917" y="5781"/>
                    <a:pt x="918" y="5782"/>
                    <a:pt x="918" y="5783"/>
                  </a:cubicBezTo>
                  <a:cubicBezTo>
                    <a:pt x="918" y="5785"/>
                    <a:pt x="917" y="5786"/>
                    <a:pt x="915" y="5786"/>
                  </a:cubicBezTo>
                  <a:lnTo>
                    <a:pt x="879" y="5786"/>
                  </a:lnTo>
                  <a:cubicBezTo>
                    <a:pt x="878" y="5786"/>
                    <a:pt x="877" y="5785"/>
                    <a:pt x="877" y="5783"/>
                  </a:cubicBezTo>
                  <a:cubicBezTo>
                    <a:pt x="877" y="5782"/>
                    <a:pt x="878" y="5781"/>
                    <a:pt x="879" y="5781"/>
                  </a:cubicBezTo>
                  <a:close/>
                  <a:moveTo>
                    <a:pt x="941" y="5781"/>
                  </a:moveTo>
                  <a:lnTo>
                    <a:pt x="977" y="5781"/>
                  </a:lnTo>
                  <a:cubicBezTo>
                    <a:pt x="978" y="5781"/>
                    <a:pt x="979" y="5782"/>
                    <a:pt x="979" y="5783"/>
                  </a:cubicBezTo>
                  <a:cubicBezTo>
                    <a:pt x="979" y="5785"/>
                    <a:pt x="978" y="5786"/>
                    <a:pt x="977" y="5786"/>
                  </a:cubicBezTo>
                  <a:lnTo>
                    <a:pt x="941" y="5786"/>
                  </a:lnTo>
                  <a:cubicBezTo>
                    <a:pt x="939" y="5786"/>
                    <a:pt x="938" y="5785"/>
                    <a:pt x="938" y="5783"/>
                  </a:cubicBezTo>
                  <a:cubicBezTo>
                    <a:pt x="938" y="5782"/>
                    <a:pt x="939" y="5781"/>
                    <a:pt x="941" y="5781"/>
                  </a:cubicBezTo>
                  <a:close/>
                  <a:moveTo>
                    <a:pt x="1002" y="5781"/>
                  </a:moveTo>
                  <a:lnTo>
                    <a:pt x="1038" y="5781"/>
                  </a:lnTo>
                  <a:cubicBezTo>
                    <a:pt x="1040" y="5781"/>
                    <a:pt x="1041" y="5782"/>
                    <a:pt x="1041" y="5783"/>
                  </a:cubicBezTo>
                  <a:cubicBezTo>
                    <a:pt x="1041" y="5785"/>
                    <a:pt x="1040" y="5786"/>
                    <a:pt x="1038" y="5786"/>
                  </a:cubicBezTo>
                  <a:lnTo>
                    <a:pt x="1002" y="5786"/>
                  </a:lnTo>
                  <a:cubicBezTo>
                    <a:pt x="1001" y="5786"/>
                    <a:pt x="1000" y="5785"/>
                    <a:pt x="1000" y="5783"/>
                  </a:cubicBezTo>
                  <a:cubicBezTo>
                    <a:pt x="1000" y="5782"/>
                    <a:pt x="1001" y="5781"/>
                    <a:pt x="1002" y="5781"/>
                  </a:cubicBezTo>
                  <a:close/>
                  <a:moveTo>
                    <a:pt x="1064" y="5781"/>
                  </a:moveTo>
                  <a:lnTo>
                    <a:pt x="1100" y="5781"/>
                  </a:lnTo>
                  <a:cubicBezTo>
                    <a:pt x="1101" y="5781"/>
                    <a:pt x="1102" y="5782"/>
                    <a:pt x="1102" y="5783"/>
                  </a:cubicBezTo>
                  <a:cubicBezTo>
                    <a:pt x="1102" y="5785"/>
                    <a:pt x="1101" y="5786"/>
                    <a:pt x="1100" y="5786"/>
                  </a:cubicBezTo>
                  <a:lnTo>
                    <a:pt x="1064" y="5786"/>
                  </a:lnTo>
                  <a:cubicBezTo>
                    <a:pt x="1062" y="5786"/>
                    <a:pt x="1061" y="5785"/>
                    <a:pt x="1061" y="5783"/>
                  </a:cubicBezTo>
                  <a:cubicBezTo>
                    <a:pt x="1061" y="5782"/>
                    <a:pt x="1062" y="5781"/>
                    <a:pt x="1064" y="5781"/>
                  </a:cubicBezTo>
                  <a:close/>
                  <a:moveTo>
                    <a:pt x="1125" y="5781"/>
                  </a:moveTo>
                  <a:lnTo>
                    <a:pt x="1161" y="5781"/>
                  </a:lnTo>
                  <a:cubicBezTo>
                    <a:pt x="1162" y="5781"/>
                    <a:pt x="1164" y="5782"/>
                    <a:pt x="1164" y="5783"/>
                  </a:cubicBezTo>
                  <a:cubicBezTo>
                    <a:pt x="1164" y="5785"/>
                    <a:pt x="1162" y="5786"/>
                    <a:pt x="1161" y="5786"/>
                  </a:cubicBezTo>
                  <a:lnTo>
                    <a:pt x="1125" y="5786"/>
                  </a:lnTo>
                  <a:cubicBezTo>
                    <a:pt x="1124" y="5786"/>
                    <a:pt x="1123" y="5785"/>
                    <a:pt x="1123" y="5783"/>
                  </a:cubicBezTo>
                  <a:cubicBezTo>
                    <a:pt x="1123" y="5782"/>
                    <a:pt x="1124" y="5781"/>
                    <a:pt x="1125" y="5781"/>
                  </a:cubicBezTo>
                  <a:close/>
                  <a:moveTo>
                    <a:pt x="1187" y="5781"/>
                  </a:moveTo>
                  <a:lnTo>
                    <a:pt x="1222" y="5781"/>
                  </a:lnTo>
                  <a:cubicBezTo>
                    <a:pt x="1224" y="5781"/>
                    <a:pt x="1225" y="5782"/>
                    <a:pt x="1225" y="5783"/>
                  </a:cubicBezTo>
                  <a:cubicBezTo>
                    <a:pt x="1225" y="5785"/>
                    <a:pt x="1224" y="5786"/>
                    <a:pt x="1222" y="5786"/>
                  </a:cubicBezTo>
                  <a:lnTo>
                    <a:pt x="1187" y="5786"/>
                  </a:lnTo>
                  <a:cubicBezTo>
                    <a:pt x="1185" y="5786"/>
                    <a:pt x="1184" y="5785"/>
                    <a:pt x="1184" y="5783"/>
                  </a:cubicBezTo>
                  <a:cubicBezTo>
                    <a:pt x="1184" y="5782"/>
                    <a:pt x="1185" y="5781"/>
                    <a:pt x="1187" y="5781"/>
                  </a:cubicBezTo>
                  <a:close/>
                  <a:moveTo>
                    <a:pt x="1248" y="5781"/>
                  </a:moveTo>
                  <a:lnTo>
                    <a:pt x="1284" y="5781"/>
                  </a:lnTo>
                  <a:cubicBezTo>
                    <a:pt x="1285" y="5781"/>
                    <a:pt x="1286" y="5782"/>
                    <a:pt x="1286" y="5783"/>
                  </a:cubicBezTo>
                  <a:cubicBezTo>
                    <a:pt x="1286" y="5785"/>
                    <a:pt x="1285" y="5786"/>
                    <a:pt x="1284" y="5786"/>
                  </a:cubicBezTo>
                  <a:lnTo>
                    <a:pt x="1248" y="5786"/>
                  </a:lnTo>
                  <a:cubicBezTo>
                    <a:pt x="1247" y="5786"/>
                    <a:pt x="1246" y="5785"/>
                    <a:pt x="1246" y="5783"/>
                  </a:cubicBezTo>
                  <a:cubicBezTo>
                    <a:pt x="1246" y="5782"/>
                    <a:pt x="1247" y="5781"/>
                    <a:pt x="1248" y="5781"/>
                  </a:cubicBezTo>
                  <a:close/>
                  <a:moveTo>
                    <a:pt x="1310" y="5781"/>
                  </a:moveTo>
                  <a:lnTo>
                    <a:pt x="1345" y="5781"/>
                  </a:lnTo>
                  <a:cubicBezTo>
                    <a:pt x="1347" y="5781"/>
                    <a:pt x="1348" y="5782"/>
                    <a:pt x="1348" y="5783"/>
                  </a:cubicBezTo>
                  <a:cubicBezTo>
                    <a:pt x="1348" y="5785"/>
                    <a:pt x="1347" y="5786"/>
                    <a:pt x="1345" y="5786"/>
                  </a:cubicBezTo>
                  <a:lnTo>
                    <a:pt x="1310" y="5786"/>
                  </a:lnTo>
                  <a:cubicBezTo>
                    <a:pt x="1308" y="5786"/>
                    <a:pt x="1307" y="5785"/>
                    <a:pt x="1307" y="5783"/>
                  </a:cubicBezTo>
                  <a:cubicBezTo>
                    <a:pt x="1307" y="5782"/>
                    <a:pt x="1308" y="5781"/>
                    <a:pt x="1310" y="5781"/>
                  </a:cubicBezTo>
                  <a:close/>
                  <a:moveTo>
                    <a:pt x="1371" y="5781"/>
                  </a:moveTo>
                  <a:lnTo>
                    <a:pt x="1407" y="5781"/>
                  </a:lnTo>
                  <a:cubicBezTo>
                    <a:pt x="1408" y="5781"/>
                    <a:pt x="1409" y="5782"/>
                    <a:pt x="1409" y="5783"/>
                  </a:cubicBezTo>
                  <a:cubicBezTo>
                    <a:pt x="1409" y="5785"/>
                    <a:pt x="1408" y="5786"/>
                    <a:pt x="1407" y="5786"/>
                  </a:cubicBezTo>
                  <a:lnTo>
                    <a:pt x="1371" y="5786"/>
                  </a:lnTo>
                  <a:cubicBezTo>
                    <a:pt x="1370" y="5786"/>
                    <a:pt x="1368" y="5785"/>
                    <a:pt x="1368" y="5783"/>
                  </a:cubicBezTo>
                  <a:cubicBezTo>
                    <a:pt x="1368" y="5782"/>
                    <a:pt x="1370" y="5781"/>
                    <a:pt x="1371" y="5781"/>
                  </a:cubicBezTo>
                  <a:close/>
                  <a:moveTo>
                    <a:pt x="1432" y="5781"/>
                  </a:moveTo>
                  <a:lnTo>
                    <a:pt x="1468" y="5781"/>
                  </a:lnTo>
                  <a:cubicBezTo>
                    <a:pt x="1470" y="5781"/>
                    <a:pt x="1471" y="5782"/>
                    <a:pt x="1471" y="5783"/>
                  </a:cubicBezTo>
                  <a:cubicBezTo>
                    <a:pt x="1471" y="5785"/>
                    <a:pt x="1470" y="5786"/>
                    <a:pt x="1468" y="5786"/>
                  </a:cubicBezTo>
                  <a:lnTo>
                    <a:pt x="1432" y="5786"/>
                  </a:lnTo>
                  <a:cubicBezTo>
                    <a:pt x="1431" y="5786"/>
                    <a:pt x="1430" y="5785"/>
                    <a:pt x="1430" y="5783"/>
                  </a:cubicBezTo>
                  <a:cubicBezTo>
                    <a:pt x="1430" y="5782"/>
                    <a:pt x="1431" y="5781"/>
                    <a:pt x="1432" y="5781"/>
                  </a:cubicBezTo>
                  <a:close/>
                  <a:moveTo>
                    <a:pt x="1494" y="5781"/>
                  </a:moveTo>
                  <a:lnTo>
                    <a:pt x="1530" y="5781"/>
                  </a:lnTo>
                  <a:cubicBezTo>
                    <a:pt x="1531" y="5781"/>
                    <a:pt x="1532" y="5782"/>
                    <a:pt x="1532" y="5783"/>
                  </a:cubicBezTo>
                  <a:cubicBezTo>
                    <a:pt x="1532" y="5785"/>
                    <a:pt x="1531" y="5786"/>
                    <a:pt x="1530" y="5786"/>
                  </a:cubicBezTo>
                  <a:lnTo>
                    <a:pt x="1494" y="5786"/>
                  </a:lnTo>
                  <a:cubicBezTo>
                    <a:pt x="1492" y="5786"/>
                    <a:pt x="1491" y="5785"/>
                    <a:pt x="1491" y="5783"/>
                  </a:cubicBezTo>
                  <a:cubicBezTo>
                    <a:pt x="1491" y="5782"/>
                    <a:pt x="1492" y="5781"/>
                    <a:pt x="1494" y="5781"/>
                  </a:cubicBezTo>
                  <a:close/>
                  <a:moveTo>
                    <a:pt x="1555" y="5781"/>
                  </a:moveTo>
                  <a:lnTo>
                    <a:pt x="1591" y="5781"/>
                  </a:lnTo>
                  <a:cubicBezTo>
                    <a:pt x="1593" y="5781"/>
                    <a:pt x="1594" y="5782"/>
                    <a:pt x="1594" y="5783"/>
                  </a:cubicBezTo>
                  <a:cubicBezTo>
                    <a:pt x="1594" y="5785"/>
                    <a:pt x="1593" y="5786"/>
                    <a:pt x="1591" y="5786"/>
                  </a:cubicBezTo>
                  <a:lnTo>
                    <a:pt x="1555" y="5786"/>
                  </a:lnTo>
                  <a:cubicBezTo>
                    <a:pt x="1554" y="5786"/>
                    <a:pt x="1553" y="5785"/>
                    <a:pt x="1553" y="5783"/>
                  </a:cubicBezTo>
                  <a:cubicBezTo>
                    <a:pt x="1553" y="5782"/>
                    <a:pt x="1554" y="5781"/>
                    <a:pt x="1555" y="5781"/>
                  </a:cubicBezTo>
                  <a:close/>
                  <a:moveTo>
                    <a:pt x="1617" y="5781"/>
                  </a:moveTo>
                  <a:lnTo>
                    <a:pt x="1653" y="5781"/>
                  </a:lnTo>
                  <a:cubicBezTo>
                    <a:pt x="1654" y="5781"/>
                    <a:pt x="1655" y="5782"/>
                    <a:pt x="1655" y="5783"/>
                  </a:cubicBezTo>
                  <a:cubicBezTo>
                    <a:pt x="1655" y="5785"/>
                    <a:pt x="1654" y="5786"/>
                    <a:pt x="1653" y="5786"/>
                  </a:cubicBezTo>
                  <a:lnTo>
                    <a:pt x="1617" y="5786"/>
                  </a:lnTo>
                  <a:cubicBezTo>
                    <a:pt x="1615" y="5786"/>
                    <a:pt x="1614" y="5785"/>
                    <a:pt x="1614" y="5783"/>
                  </a:cubicBezTo>
                  <a:cubicBezTo>
                    <a:pt x="1614" y="5782"/>
                    <a:pt x="1615" y="5781"/>
                    <a:pt x="1617" y="5781"/>
                  </a:cubicBezTo>
                  <a:close/>
                  <a:moveTo>
                    <a:pt x="1678" y="5781"/>
                  </a:moveTo>
                  <a:lnTo>
                    <a:pt x="1714" y="5781"/>
                  </a:lnTo>
                  <a:cubicBezTo>
                    <a:pt x="1715" y="5781"/>
                    <a:pt x="1717" y="5782"/>
                    <a:pt x="1717" y="5783"/>
                  </a:cubicBezTo>
                  <a:cubicBezTo>
                    <a:pt x="1717" y="5785"/>
                    <a:pt x="1715" y="5786"/>
                    <a:pt x="1714" y="5786"/>
                  </a:cubicBezTo>
                  <a:lnTo>
                    <a:pt x="1678" y="5786"/>
                  </a:lnTo>
                  <a:cubicBezTo>
                    <a:pt x="1677" y="5786"/>
                    <a:pt x="1676" y="5785"/>
                    <a:pt x="1676" y="5783"/>
                  </a:cubicBezTo>
                  <a:cubicBezTo>
                    <a:pt x="1676" y="5782"/>
                    <a:pt x="1677" y="5781"/>
                    <a:pt x="1678" y="5781"/>
                  </a:cubicBezTo>
                  <a:close/>
                  <a:moveTo>
                    <a:pt x="1740" y="5781"/>
                  </a:moveTo>
                  <a:lnTo>
                    <a:pt x="1775" y="5781"/>
                  </a:lnTo>
                  <a:cubicBezTo>
                    <a:pt x="1777" y="5781"/>
                    <a:pt x="1778" y="5782"/>
                    <a:pt x="1778" y="5783"/>
                  </a:cubicBezTo>
                  <a:cubicBezTo>
                    <a:pt x="1778" y="5785"/>
                    <a:pt x="1777" y="5786"/>
                    <a:pt x="1775" y="5786"/>
                  </a:cubicBezTo>
                  <a:lnTo>
                    <a:pt x="1740" y="5786"/>
                  </a:lnTo>
                  <a:cubicBezTo>
                    <a:pt x="1738" y="5786"/>
                    <a:pt x="1737" y="5785"/>
                    <a:pt x="1737" y="5783"/>
                  </a:cubicBezTo>
                  <a:cubicBezTo>
                    <a:pt x="1737" y="5782"/>
                    <a:pt x="1738" y="5781"/>
                    <a:pt x="1740" y="5781"/>
                  </a:cubicBezTo>
                  <a:close/>
                  <a:moveTo>
                    <a:pt x="1801" y="5781"/>
                  </a:moveTo>
                  <a:lnTo>
                    <a:pt x="1837" y="5781"/>
                  </a:lnTo>
                  <a:cubicBezTo>
                    <a:pt x="1838" y="5781"/>
                    <a:pt x="1839" y="5782"/>
                    <a:pt x="1839" y="5783"/>
                  </a:cubicBezTo>
                  <a:cubicBezTo>
                    <a:pt x="1839" y="5785"/>
                    <a:pt x="1838" y="5786"/>
                    <a:pt x="1837" y="5786"/>
                  </a:cubicBezTo>
                  <a:lnTo>
                    <a:pt x="1801" y="5786"/>
                  </a:lnTo>
                  <a:cubicBezTo>
                    <a:pt x="1800" y="5786"/>
                    <a:pt x="1798" y="5785"/>
                    <a:pt x="1798" y="5783"/>
                  </a:cubicBezTo>
                  <a:cubicBezTo>
                    <a:pt x="1798" y="5782"/>
                    <a:pt x="1800" y="5781"/>
                    <a:pt x="1801" y="5781"/>
                  </a:cubicBezTo>
                  <a:close/>
                  <a:moveTo>
                    <a:pt x="1862" y="5781"/>
                  </a:moveTo>
                  <a:lnTo>
                    <a:pt x="1898" y="5781"/>
                  </a:lnTo>
                  <a:cubicBezTo>
                    <a:pt x="1900" y="5781"/>
                    <a:pt x="1901" y="5782"/>
                    <a:pt x="1901" y="5783"/>
                  </a:cubicBezTo>
                  <a:cubicBezTo>
                    <a:pt x="1901" y="5785"/>
                    <a:pt x="1900" y="5786"/>
                    <a:pt x="1898" y="5786"/>
                  </a:cubicBezTo>
                  <a:lnTo>
                    <a:pt x="1862" y="5786"/>
                  </a:lnTo>
                  <a:cubicBezTo>
                    <a:pt x="1861" y="5786"/>
                    <a:pt x="1860" y="5785"/>
                    <a:pt x="1860" y="5783"/>
                  </a:cubicBezTo>
                  <a:cubicBezTo>
                    <a:pt x="1860" y="5782"/>
                    <a:pt x="1861" y="5781"/>
                    <a:pt x="1862" y="5781"/>
                  </a:cubicBezTo>
                  <a:close/>
                  <a:moveTo>
                    <a:pt x="1924" y="5781"/>
                  </a:moveTo>
                  <a:lnTo>
                    <a:pt x="1960" y="5781"/>
                  </a:lnTo>
                  <a:cubicBezTo>
                    <a:pt x="1961" y="5781"/>
                    <a:pt x="1962" y="5782"/>
                    <a:pt x="1962" y="5783"/>
                  </a:cubicBezTo>
                  <a:cubicBezTo>
                    <a:pt x="1962" y="5785"/>
                    <a:pt x="1961" y="5786"/>
                    <a:pt x="1960" y="5786"/>
                  </a:cubicBezTo>
                  <a:lnTo>
                    <a:pt x="1924" y="5786"/>
                  </a:lnTo>
                  <a:cubicBezTo>
                    <a:pt x="1923" y="5786"/>
                    <a:pt x="1921" y="5785"/>
                    <a:pt x="1921" y="5783"/>
                  </a:cubicBezTo>
                  <a:cubicBezTo>
                    <a:pt x="1921" y="5782"/>
                    <a:pt x="1923" y="5781"/>
                    <a:pt x="1924" y="5781"/>
                  </a:cubicBezTo>
                  <a:close/>
                  <a:moveTo>
                    <a:pt x="1985" y="5781"/>
                  </a:moveTo>
                  <a:lnTo>
                    <a:pt x="2021" y="5781"/>
                  </a:lnTo>
                  <a:cubicBezTo>
                    <a:pt x="2023" y="5781"/>
                    <a:pt x="2024" y="5782"/>
                    <a:pt x="2024" y="5783"/>
                  </a:cubicBezTo>
                  <a:cubicBezTo>
                    <a:pt x="2024" y="5785"/>
                    <a:pt x="2023" y="5786"/>
                    <a:pt x="2021" y="5786"/>
                  </a:cubicBezTo>
                  <a:lnTo>
                    <a:pt x="1985" y="5786"/>
                  </a:lnTo>
                  <a:cubicBezTo>
                    <a:pt x="1984" y="5786"/>
                    <a:pt x="1983" y="5785"/>
                    <a:pt x="1983" y="5783"/>
                  </a:cubicBezTo>
                  <a:cubicBezTo>
                    <a:pt x="1983" y="5782"/>
                    <a:pt x="1984" y="5781"/>
                    <a:pt x="1985" y="5781"/>
                  </a:cubicBezTo>
                  <a:close/>
                  <a:moveTo>
                    <a:pt x="2047" y="5781"/>
                  </a:moveTo>
                  <a:lnTo>
                    <a:pt x="2083" y="5781"/>
                  </a:lnTo>
                  <a:cubicBezTo>
                    <a:pt x="2084" y="5781"/>
                    <a:pt x="2085" y="5782"/>
                    <a:pt x="2085" y="5783"/>
                  </a:cubicBezTo>
                  <a:cubicBezTo>
                    <a:pt x="2085" y="5785"/>
                    <a:pt x="2084" y="5786"/>
                    <a:pt x="2083" y="5786"/>
                  </a:cubicBezTo>
                  <a:lnTo>
                    <a:pt x="2047" y="5786"/>
                  </a:lnTo>
                  <a:cubicBezTo>
                    <a:pt x="2045" y="5786"/>
                    <a:pt x="2044" y="5785"/>
                    <a:pt x="2044" y="5783"/>
                  </a:cubicBezTo>
                  <a:cubicBezTo>
                    <a:pt x="2044" y="5782"/>
                    <a:pt x="2045" y="5781"/>
                    <a:pt x="2047" y="5781"/>
                  </a:cubicBezTo>
                  <a:close/>
                  <a:moveTo>
                    <a:pt x="2108" y="5781"/>
                  </a:moveTo>
                  <a:lnTo>
                    <a:pt x="2144" y="5781"/>
                  </a:lnTo>
                  <a:cubicBezTo>
                    <a:pt x="2146" y="5781"/>
                    <a:pt x="2147" y="5782"/>
                    <a:pt x="2147" y="5783"/>
                  </a:cubicBezTo>
                  <a:cubicBezTo>
                    <a:pt x="2147" y="5785"/>
                    <a:pt x="2146" y="5786"/>
                    <a:pt x="2144" y="5786"/>
                  </a:cubicBezTo>
                  <a:lnTo>
                    <a:pt x="2108" y="5786"/>
                  </a:lnTo>
                  <a:cubicBezTo>
                    <a:pt x="2107" y="5786"/>
                    <a:pt x="2106" y="5785"/>
                    <a:pt x="2106" y="5783"/>
                  </a:cubicBezTo>
                  <a:cubicBezTo>
                    <a:pt x="2106" y="5782"/>
                    <a:pt x="2107" y="5781"/>
                    <a:pt x="2108" y="5781"/>
                  </a:cubicBezTo>
                  <a:close/>
                  <a:moveTo>
                    <a:pt x="2170" y="5781"/>
                  </a:moveTo>
                  <a:lnTo>
                    <a:pt x="2206" y="5781"/>
                  </a:lnTo>
                  <a:cubicBezTo>
                    <a:pt x="2207" y="5781"/>
                    <a:pt x="2208" y="5782"/>
                    <a:pt x="2208" y="5783"/>
                  </a:cubicBezTo>
                  <a:cubicBezTo>
                    <a:pt x="2208" y="5785"/>
                    <a:pt x="2207" y="5786"/>
                    <a:pt x="2206" y="5786"/>
                  </a:cubicBezTo>
                  <a:lnTo>
                    <a:pt x="2170" y="5786"/>
                  </a:lnTo>
                  <a:cubicBezTo>
                    <a:pt x="2168" y="5786"/>
                    <a:pt x="2167" y="5785"/>
                    <a:pt x="2167" y="5783"/>
                  </a:cubicBezTo>
                  <a:cubicBezTo>
                    <a:pt x="2167" y="5782"/>
                    <a:pt x="2168" y="5781"/>
                    <a:pt x="2170" y="5781"/>
                  </a:cubicBezTo>
                  <a:close/>
                  <a:moveTo>
                    <a:pt x="2231" y="5781"/>
                  </a:moveTo>
                  <a:lnTo>
                    <a:pt x="2267" y="5781"/>
                  </a:lnTo>
                  <a:cubicBezTo>
                    <a:pt x="2268" y="5781"/>
                    <a:pt x="2270" y="5782"/>
                    <a:pt x="2270" y="5783"/>
                  </a:cubicBezTo>
                  <a:cubicBezTo>
                    <a:pt x="2270" y="5785"/>
                    <a:pt x="2268" y="5786"/>
                    <a:pt x="2267" y="5786"/>
                  </a:cubicBezTo>
                  <a:lnTo>
                    <a:pt x="2231" y="5786"/>
                  </a:lnTo>
                  <a:cubicBezTo>
                    <a:pt x="2230" y="5786"/>
                    <a:pt x="2229" y="5785"/>
                    <a:pt x="2229" y="5783"/>
                  </a:cubicBezTo>
                  <a:cubicBezTo>
                    <a:pt x="2229" y="5782"/>
                    <a:pt x="2230" y="5781"/>
                    <a:pt x="2231" y="5781"/>
                  </a:cubicBezTo>
                  <a:close/>
                  <a:moveTo>
                    <a:pt x="2293" y="5781"/>
                  </a:moveTo>
                  <a:lnTo>
                    <a:pt x="2328" y="5781"/>
                  </a:lnTo>
                  <a:cubicBezTo>
                    <a:pt x="2330" y="5781"/>
                    <a:pt x="2331" y="5782"/>
                    <a:pt x="2331" y="5783"/>
                  </a:cubicBezTo>
                  <a:cubicBezTo>
                    <a:pt x="2331" y="5785"/>
                    <a:pt x="2330" y="5786"/>
                    <a:pt x="2328" y="5786"/>
                  </a:cubicBezTo>
                  <a:lnTo>
                    <a:pt x="2293" y="5786"/>
                  </a:lnTo>
                  <a:cubicBezTo>
                    <a:pt x="2291" y="5786"/>
                    <a:pt x="2290" y="5785"/>
                    <a:pt x="2290" y="5783"/>
                  </a:cubicBezTo>
                  <a:cubicBezTo>
                    <a:pt x="2290" y="5782"/>
                    <a:pt x="2291" y="5781"/>
                    <a:pt x="2293" y="5781"/>
                  </a:cubicBezTo>
                  <a:close/>
                  <a:moveTo>
                    <a:pt x="2354" y="5781"/>
                  </a:moveTo>
                  <a:lnTo>
                    <a:pt x="2390" y="5781"/>
                  </a:lnTo>
                  <a:cubicBezTo>
                    <a:pt x="2391" y="5781"/>
                    <a:pt x="2392" y="5782"/>
                    <a:pt x="2392" y="5783"/>
                  </a:cubicBezTo>
                  <a:cubicBezTo>
                    <a:pt x="2392" y="5785"/>
                    <a:pt x="2391" y="5786"/>
                    <a:pt x="2390" y="5786"/>
                  </a:cubicBezTo>
                  <a:lnTo>
                    <a:pt x="2354" y="5786"/>
                  </a:lnTo>
                  <a:cubicBezTo>
                    <a:pt x="2353" y="5786"/>
                    <a:pt x="2351" y="5785"/>
                    <a:pt x="2351" y="5783"/>
                  </a:cubicBezTo>
                  <a:cubicBezTo>
                    <a:pt x="2351" y="5782"/>
                    <a:pt x="2353" y="5781"/>
                    <a:pt x="2354" y="5781"/>
                  </a:cubicBezTo>
                  <a:close/>
                  <a:moveTo>
                    <a:pt x="2415" y="5781"/>
                  </a:moveTo>
                  <a:lnTo>
                    <a:pt x="2451" y="5781"/>
                  </a:lnTo>
                  <a:cubicBezTo>
                    <a:pt x="2453" y="5781"/>
                    <a:pt x="2454" y="5782"/>
                    <a:pt x="2454" y="5783"/>
                  </a:cubicBezTo>
                  <a:cubicBezTo>
                    <a:pt x="2454" y="5785"/>
                    <a:pt x="2453" y="5786"/>
                    <a:pt x="2451" y="5786"/>
                  </a:cubicBezTo>
                  <a:lnTo>
                    <a:pt x="2415" y="5786"/>
                  </a:lnTo>
                  <a:cubicBezTo>
                    <a:pt x="2414" y="5786"/>
                    <a:pt x="2413" y="5785"/>
                    <a:pt x="2413" y="5783"/>
                  </a:cubicBezTo>
                  <a:cubicBezTo>
                    <a:pt x="2413" y="5782"/>
                    <a:pt x="2414" y="5781"/>
                    <a:pt x="2415" y="5781"/>
                  </a:cubicBezTo>
                  <a:close/>
                  <a:moveTo>
                    <a:pt x="2477" y="5781"/>
                  </a:moveTo>
                  <a:lnTo>
                    <a:pt x="2513" y="5781"/>
                  </a:lnTo>
                  <a:cubicBezTo>
                    <a:pt x="2514" y="5781"/>
                    <a:pt x="2515" y="5782"/>
                    <a:pt x="2515" y="5783"/>
                  </a:cubicBezTo>
                  <a:cubicBezTo>
                    <a:pt x="2515" y="5785"/>
                    <a:pt x="2514" y="5786"/>
                    <a:pt x="2513" y="5786"/>
                  </a:cubicBezTo>
                  <a:lnTo>
                    <a:pt x="2477" y="5786"/>
                  </a:lnTo>
                  <a:cubicBezTo>
                    <a:pt x="2475" y="5786"/>
                    <a:pt x="2474" y="5785"/>
                    <a:pt x="2474" y="5783"/>
                  </a:cubicBezTo>
                  <a:cubicBezTo>
                    <a:pt x="2474" y="5782"/>
                    <a:pt x="2475" y="5781"/>
                    <a:pt x="2477" y="5781"/>
                  </a:cubicBezTo>
                  <a:close/>
                  <a:moveTo>
                    <a:pt x="2538" y="5781"/>
                  </a:moveTo>
                  <a:lnTo>
                    <a:pt x="2574" y="5781"/>
                  </a:lnTo>
                  <a:cubicBezTo>
                    <a:pt x="2576" y="5781"/>
                    <a:pt x="2577" y="5782"/>
                    <a:pt x="2577" y="5783"/>
                  </a:cubicBezTo>
                  <a:cubicBezTo>
                    <a:pt x="2577" y="5785"/>
                    <a:pt x="2576" y="5786"/>
                    <a:pt x="2574" y="5786"/>
                  </a:cubicBezTo>
                  <a:lnTo>
                    <a:pt x="2538" y="5786"/>
                  </a:lnTo>
                  <a:cubicBezTo>
                    <a:pt x="2537" y="5786"/>
                    <a:pt x="2536" y="5785"/>
                    <a:pt x="2536" y="5783"/>
                  </a:cubicBezTo>
                  <a:cubicBezTo>
                    <a:pt x="2536" y="5782"/>
                    <a:pt x="2537" y="5781"/>
                    <a:pt x="2538" y="5781"/>
                  </a:cubicBezTo>
                  <a:close/>
                  <a:moveTo>
                    <a:pt x="2600" y="5781"/>
                  </a:moveTo>
                  <a:lnTo>
                    <a:pt x="2636" y="5781"/>
                  </a:lnTo>
                  <a:cubicBezTo>
                    <a:pt x="2637" y="5781"/>
                    <a:pt x="2638" y="5782"/>
                    <a:pt x="2638" y="5783"/>
                  </a:cubicBezTo>
                  <a:cubicBezTo>
                    <a:pt x="2638" y="5785"/>
                    <a:pt x="2637" y="5786"/>
                    <a:pt x="2636" y="5786"/>
                  </a:cubicBezTo>
                  <a:lnTo>
                    <a:pt x="2600" y="5786"/>
                  </a:lnTo>
                  <a:cubicBezTo>
                    <a:pt x="2598" y="5786"/>
                    <a:pt x="2597" y="5785"/>
                    <a:pt x="2597" y="5783"/>
                  </a:cubicBezTo>
                  <a:cubicBezTo>
                    <a:pt x="2597" y="5782"/>
                    <a:pt x="2598" y="5781"/>
                    <a:pt x="2600" y="5781"/>
                  </a:cubicBezTo>
                  <a:close/>
                  <a:moveTo>
                    <a:pt x="2661" y="5781"/>
                  </a:moveTo>
                  <a:lnTo>
                    <a:pt x="2697" y="5781"/>
                  </a:lnTo>
                  <a:cubicBezTo>
                    <a:pt x="2698" y="5781"/>
                    <a:pt x="2700" y="5782"/>
                    <a:pt x="2700" y="5783"/>
                  </a:cubicBezTo>
                  <a:cubicBezTo>
                    <a:pt x="2700" y="5785"/>
                    <a:pt x="2698" y="5786"/>
                    <a:pt x="2697" y="5786"/>
                  </a:cubicBezTo>
                  <a:lnTo>
                    <a:pt x="2661" y="5786"/>
                  </a:lnTo>
                  <a:cubicBezTo>
                    <a:pt x="2660" y="5786"/>
                    <a:pt x="2659" y="5785"/>
                    <a:pt x="2659" y="5783"/>
                  </a:cubicBezTo>
                  <a:cubicBezTo>
                    <a:pt x="2659" y="5782"/>
                    <a:pt x="2660" y="5781"/>
                    <a:pt x="2661" y="5781"/>
                  </a:cubicBezTo>
                  <a:close/>
                  <a:moveTo>
                    <a:pt x="2723" y="5781"/>
                  </a:moveTo>
                  <a:lnTo>
                    <a:pt x="2758" y="5781"/>
                  </a:lnTo>
                  <a:cubicBezTo>
                    <a:pt x="2760" y="5781"/>
                    <a:pt x="2761" y="5782"/>
                    <a:pt x="2761" y="5783"/>
                  </a:cubicBezTo>
                  <a:cubicBezTo>
                    <a:pt x="2761" y="5785"/>
                    <a:pt x="2760" y="5786"/>
                    <a:pt x="2758" y="5786"/>
                  </a:cubicBezTo>
                  <a:lnTo>
                    <a:pt x="2723" y="5786"/>
                  </a:lnTo>
                  <a:cubicBezTo>
                    <a:pt x="2721" y="5786"/>
                    <a:pt x="2720" y="5785"/>
                    <a:pt x="2720" y="5783"/>
                  </a:cubicBezTo>
                  <a:cubicBezTo>
                    <a:pt x="2720" y="5782"/>
                    <a:pt x="2721" y="5781"/>
                    <a:pt x="2723" y="5781"/>
                  </a:cubicBezTo>
                  <a:close/>
                  <a:moveTo>
                    <a:pt x="2784" y="5781"/>
                  </a:moveTo>
                  <a:lnTo>
                    <a:pt x="2820" y="5781"/>
                  </a:lnTo>
                  <a:cubicBezTo>
                    <a:pt x="2821" y="5781"/>
                    <a:pt x="2822" y="5782"/>
                    <a:pt x="2822" y="5783"/>
                  </a:cubicBezTo>
                  <a:cubicBezTo>
                    <a:pt x="2822" y="5785"/>
                    <a:pt x="2821" y="5786"/>
                    <a:pt x="2820" y="5786"/>
                  </a:cubicBezTo>
                  <a:lnTo>
                    <a:pt x="2784" y="5786"/>
                  </a:lnTo>
                  <a:cubicBezTo>
                    <a:pt x="2783" y="5786"/>
                    <a:pt x="2782" y="5785"/>
                    <a:pt x="2782" y="5783"/>
                  </a:cubicBezTo>
                  <a:cubicBezTo>
                    <a:pt x="2782" y="5782"/>
                    <a:pt x="2783" y="5781"/>
                    <a:pt x="2784" y="5781"/>
                  </a:cubicBezTo>
                  <a:close/>
                  <a:moveTo>
                    <a:pt x="2846" y="5781"/>
                  </a:moveTo>
                  <a:lnTo>
                    <a:pt x="2881" y="5781"/>
                  </a:lnTo>
                  <a:cubicBezTo>
                    <a:pt x="2883" y="5781"/>
                    <a:pt x="2884" y="5782"/>
                    <a:pt x="2884" y="5783"/>
                  </a:cubicBezTo>
                  <a:cubicBezTo>
                    <a:pt x="2884" y="5785"/>
                    <a:pt x="2883" y="5786"/>
                    <a:pt x="2881" y="5786"/>
                  </a:cubicBezTo>
                  <a:lnTo>
                    <a:pt x="2846" y="5786"/>
                  </a:lnTo>
                  <a:cubicBezTo>
                    <a:pt x="2844" y="5786"/>
                    <a:pt x="2843" y="5785"/>
                    <a:pt x="2843" y="5783"/>
                  </a:cubicBezTo>
                  <a:cubicBezTo>
                    <a:pt x="2843" y="5782"/>
                    <a:pt x="2844" y="5781"/>
                    <a:pt x="2846" y="5781"/>
                  </a:cubicBezTo>
                  <a:close/>
                  <a:moveTo>
                    <a:pt x="2907" y="5781"/>
                  </a:moveTo>
                  <a:lnTo>
                    <a:pt x="2943" y="5781"/>
                  </a:lnTo>
                  <a:cubicBezTo>
                    <a:pt x="2944" y="5781"/>
                    <a:pt x="2945" y="5782"/>
                    <a:pt x="2945" y="5783"/>
                  </a:cubicBezTo>
                  <a:cubicBezTo>
                    <a:pt x="2945" y="5785"/>
                    <a:pt x="2944" y="5786"/>
                    <a:pt x="2943" y="5786"/>
                  </a:cubicBezTo>
                  <a:lnTo>
                    <a:pt x="2907" y="5786"/>
                  </a:lnTo>
                  <a:cubicBezTo>
                    <a:pt x="2906" y="5786"/>
                    <a:pt x="2904" y="5785"/>
                    <a:pt x="2904" y="5783"/>
                  </a:cubicBezTo>
                  <a:cubicBezTo>
                    <a:pt x="2904" y="5782"/>
                    <a:pt x="2906" y="5781"/>
                    <a:pt x="2907" y="5781"/>
                  </a:cubicBezTo>
                  <a:close/>
                  <a:moveTo>
                    <a:pt x="2968" y="5781"/>
                  </a:moveTo>
                  <a:lnTo>
                    <a:pt x="3004" y="5781"/>
                  </a:lnTo>
                  <a:cubicBezTo>
                    <a:pt x="3006" y="5781"/>
                    <a:pt x="3007" y="5782"/>
                    <a:pt x="3007" y="5783"/>
                  </a:cubicBezTo>
                  <a:cubicBezTo>
                    <a:pt x="3007" y="5785"/>
                    <a:pt x="3006" y="5786"/>
                    <a:pt x="3004" y="5786"/>
                  </a:cubicBezTo>
                  <a:lnTo>
                    <a:pt x="2968" y="5786"/>
                  </a:lnTo>
                  <a:cubicBezTo>
                    <a:pt x="2967" y="5786"/>
                    <a:pt x="2966" y="5785"/>
                    <a:pt x="2966" y="5783"/>
                  </a:cubicBezTo>
                  <a:cubicBezTo>
                    <a:pt x="2966" y="5782"/>
                    <a:pt x="2967" y="5781"/>
                    <a:pt x="2968" y="5781"/>
                  </a:cubicBezTo>
                  <a:close/>
                  <a:moveTo>
                    <a:pt x="3030" y="5781"/>
                  </a:moveTo>
                  <a:lnTo>
                    <a:pt x="3066" y="5781"/>
                  </a:lnTo>
                  <a:cubicBezTo>
                    <a:pt x="3067" y="5781"/>
                    <a:pt x="3068" y="5782"/>
                    <a:pt x="3068" y="5783"/>
                  </a:cubicBezTo>
                  <a:cubicBezTo>
                    <a:pt x="3068" y="5785"/>
                    <a:pt x="3067" y="5786"/>
                    <a:pt x="3066" y="5786"/>
                  </a:cubicBezTo>
                  <a:lnTo>
                    <a:pt x="3030" y="5786"/>
                  </a:lnTo>
                  <a:cubicBezTo>
                    <a:pt x="3028" y="5786"/>
                    <a:pt x="3027" y="5785"/>
                    <a:pt x="3027" y="5783"/>
                  </a:cubicBezTo>
                  <a:cubicBezTo>
                    <a:pt x="3027" y="5782"/>
                    <a:pt x="3028" y="5781"/>
                    <a:pt x="3030" y="5781"/>
                  </a:cubicBezTo>
                  <a:close/>
                  <a:moveTo>
                    <a:pt x="3091" y="5781"/>
                  </a:moveTo>
                  <a:lnTo>
                    <a:pt x="3127" y="5781"/>
                  </a:lnTo>
                  <a:cubicBezTo>
                    <a:pt x="3129" y="5781"/>
                    <a:pt x="3130" y="5782"/>
                    <a:pt x="3130" y="5783"/>
                  </a:cubicBezTo>
                  <a:cubicBezTo>
                    <a:pt x="3130" y="5785"/>
                    <a:pt x="3129" y="5786"/>
                    <a:pt x="3127" y="5786"/>
                  </a:cubicBezTo>
                  <a:lnTo>
                    <a:pt x="3091" y="5786"/>
                  </a:lnTo>
                  <a:cubicBezTo>
                    <a:pt x="3090" y="5786"/>
                    <a:pt x="3089" y="5785"/>
                    <a:pt x="3089" y="5783"/>
                  </a:cubicBezTo>
                  <a:cubicBezTo>
                    <a:pt x="3089" y="5782"/>
                    <a:pt x="3090" y="5781"/>
                    <a:pt x="3091" y="5781"/>
                  </a:cubicBezTo>
                  <a:close/>
                  <a:moveTo>
                    <a:pt x="3153" y="5781"/>
                  </a:moveTo>
                  <a:lnTo>
                    <a:pt x="3189" y="5781"/>
                  </a:lnTo>
                  <a:cubicBezTo>
                    <a:pt x="3190" y="5781"/>
                    <a:pt x="3191" y="5782"/>
                    <a:pt x="3191" y="5783"/>
                  </a:cubicBezTo>
                  <a:cubicBezTo>
                    <a:pt x="3191" y="5785"/>
                    <a:pt x="3190" y="5786"/>
                    <a:pt x="3189" y="5786"/>
                  </a:cubicBezTo>
                  <a:lnTo>
                    <a:pt x="3153" y="5786"/>
                  </a:lnTo>
                  <a:cubicBezTo>
                    <a:pt x="3151" y="5786"/>
                    <a:pt x="3150" y="5785"/>
                    <a:pt x="3150" y="5783"/>
                  </a:cubicBezTo>
                  <a:cubicBezTo>
                    <a:pt x="3150" y="5782"/>
                    <a:pt x="3151" y="5781"/>
                    <a:pt x="3153" y="5781"/>
                  </a:cubicBezTo>
                  <a:close/>
                  <a:moveTo>
                    <a:pt x="3214" y="5781"/>
                  </a:moveTo>
                  <a:lnTo>
                    <a:pt x="3250" y="5781"/>
                  </a:lnTo>
                  <a:cubicBezTo>
                    <a:pt x="3251" y="5781"/>
                    <a:pt x="3253" y="5782"/>
                    <a:pt x="3253" y="5783"/>
                  </a:cubicBezTo>
                  <a:cubicBezTo>
                    <a:pt x="3253" y="5785"/>
                    <a:pt x="3251" y="5786"/>
                    <a:pt x="3250" y="5786"/>
                  </a:cubicBezTo>
                  <a:lnTo>
                    <a:pt x="3214" y="5786"/>
                  </a:lnTo>
                  <a:cubicBezTo>
                    <a:pt x="3213" y="5786"/>
                    <a:pt x="3212" y="5785"/>
                    <a:pt x="3212" y="5783"/>
                  </a:cubicBezTo>
                  <a:cubicBezTo>
                    <a:pt x="3212" y="5782"/>
                    <a:pt x="3213" y="5781"/>
                    <a:pt x="3214" y="5781"/>
                  </a:cubicBezTo>
                  <a:close/>
                  <a:moveTo>
                    <a:pt x="3276" y="5781"/>
                  </a:moveTo>
                  <a:lnTo>
                    <a:pt x="3311" y="5781"/>
                  </a:lnTo>
                  <a:cubicBezTo>
                    <a:pt x="3313" y="5781"/>
                    <a:pt x="3314" y="5782"/>
                    <a:pt x="3314" y="5783"/>
                  </a:cubicBezTo>
                  <a:cubicBezTo>
                    <a:pt x="3314" y="5785"/>
                    <a:pt x="3313" y="5786"/>
                    <a:pt x="3311" y="5786"/>
                  </a:cubicBezTo>
                  <a:lnTo>
                    <a:pt x="3276" y="5786"/>
                  </a:lnTo>
                  <a:cubicBezTo>
                    <a:pt x="3274" y="5786"/>
                    <a:pt x="3273" y="5785"/>
                    <a:pt x="3273" y="5783"/>
                  </a:cubicBezTo>
                  <a:cubicBezTo>
                    <a:pt x="3273" y="5782"/>
                    <a:pt x="3274" y="5781"/>
                    <a:pt x="3276" y="5781"/>
                  </a:cubicBezTo>
                  <a:close/>
                  <a:moveTo>
                    <a:pt x="3337" y="5781"/>
                  </a:moveTo>
                  <a:lnTo>
                    <a:pt x="3373" y="5781"/>
                  </a:lnTo>
                  <a:cubicBezTo>
                    <a:pt x="3374" y="5781"/>
                    <a:pt x="3375" y="5782"/>
                    <a:pt x="3375" y="5783"/>
                  </a:cubicBezTo>
                  <a:cubicBezTo>
                    <a:pt x="3375" y="5785"/>
                    <a:pt x="3374" y="5786"/>
                    <a:pt x="3373" y="5786"/>
                  </a:cubicBezTo>
                  <a:lnTo>
                    <a:pt x="3337" y="5786"/>
                  </a:lnTo>
                  <a:cubicBezTo>
                    <a:pt x="3336" y="5786"/>
                    <a:pt x="3334" y="5785"/>
                    <a:pt x="3334" y="5783"/>
                  </a:cubicBezTo>
                  <a:cubicBezTo>
                    <a:pt x="3334" y="5782"/>
                    <a:pt x="3336" y="5781"/>
                    <a:pt x="3337" y="5781"/>
                  </a:cubicBezTo>
                  <a:close/>
                  <a:moveTo>
                    <a:pt x="3398" y="5781"/>
                  </a:moveTo>
                  <a:lnTo>
                    <a:pt x="3434" y="5781"/>
                  </a:lnTo>
                  <a:cubicBezTo>
                    <a:pt x="3436" y="5781"/>
                    <a:pt x="3437" y="5782"/>
                    <a:pt x="3437" y="5783"/>
                  </a:cubicBezTo>
                  <a:cubicBezTo>
                    <a:pt x="3437" y="5785"/>
                    <a:pt x="3436" y="5786"/>
                    <a:pt x="3434" y="5786"/>
                  </a:cubicBezTo>
                  <a:lnTo>
                    <a:pt x="3398" y="5786"/>
                  </a:lnTo>
                  <a:cubicBezTo>
                    <a:pt x="3397" y="5786"/>
                    <a:pt x="3396" y="5785"/>
                    <a:pt x="3396" y="5783"/>
                  </a:cubicBezTo>
                  <a:cubicBezTo>
                    <a:pt x="3396" y="5782"/>
                    <a:pt x="3397" y="5781"/>
                    <a:pt x="3398" y="5781"/>
                  </a:cubicBezTo>
                  <a:close/>
                  <a:moveTo>
                    <a:pt x="3460" y="5781"/>
                  </a:moveTo>
                  <a:lnTo>
                    <a:pt x="3496" y="5781"/>
                  </a:lnTo>
                  <a:cubicBezTo>
                    <a:pt x="3497" y="5781"/>
                    <a:pt x="3498" y="5782"/>
                    <a:pt x="3498" y="5783"/>
                  </a:cubicBezTo>
                  <a:cubicBezTo>
                    <a:pt x="3498" y="5785"/>
                    <a:pt x="3497" y="5786"/>
                    <a:pt x="3496" y="5786"/>
                  </a:cubicBezTo>
                  <a:lnTo>
                    <a:pt x="3460" y="5786"/>
                  </a:lnTo>
                  <a:cubicBezTo>
                    <a:pt x="3459" y="5786"/>
                    <a:pt x="3457" y="5785"/>
                    <a:pt x="3457" y="5783"/>
                  </a:cubicBezTo>
                  <a:cubicBezTo>
                    <a:pt x="3457" y="5782"/>
                    <a:pt x="3459" y="5781"/>
                    <a:pt x="3460" y="5781"/>
                  </a:cubicBezTo>
                  <a:close/>
                  <a:moveTo>
                    <a:pt x="3521" y="5781"/>
                  </a:moveTo>
                  <a:lnTo>
                    <a:pt x="3557" y="5781"/>
                  </a:lnTo>
                  <a:cubicBezTo>
                    <a:pt x="3559" y="5781"/>
                    <a:pt x="3560" y="5782"/>
                    <a:pt x="3560" y="5783"/>
                  </a:cubicBezTo>
                  <a:cubicBezTo>
                    <a:pt x="3560" y="5785"/>
                    <a:pt x="3559" y="5786"/>
                    <a:pt x="3557" y="5786"/>
                  </a:cubicBezTo>
                  <a:lnTo>
                    <a:pt x="3521" y="5786"/>
                  </a:lnTo>
                  <a:cubicBezTo>
                    <a:pt x="3520" y="5786"/>
                    <a:pt x="3519" y="5785"/>
                    <a:pt x="3519" y="5783"/>
                  </a:cubicBezTo>
                  <a:cubicBezTo>
                    <a:pt x="3519" y="5782"/>
                    <a:pt x="3520" y="5781"/>
                    <a:pt x="3521" y="5781"/>
                  </a:cubicBezTo>
                  <a:close/>
                  <a:moveTo>
                    <a:pt x="3583" y="5781"/>
                  </a:moveTo>
                  <a:lnTo>
                    <a:pt x="3619" y="5781"/>
                  </a:lnTo>
                  <a:cubicBezTo>
                    <a:pt x="3620" y="5781"/>
                    <a:pt x="3621" y="5782"/>
                    <a:pt x="3621" y="5783"/>
                  </a:cubicBezTo>
                  <a:cubicBezTo>
                    <a:pt x="3621" y="5785"/>
                    <a:pt x="3620" y="5786"/>
                    <a:pt x="3619" y="5786"/>
                  </a:cubicBezTo>
                  <a:lnTo>
                    <a:pt x="3583" y="5786"/>
                  </a:lnTo>
                  <a:cubicBezTo>
                    <a:pt x="3581" y="5786"/>
                    <a:pt x="3580" y="5785"/>
                    <a:pt x="3580" y="5783"/>
                  </a:cubicBezTo>
                  <a:cubicBezTo>
                    <a:pt x="3580" y="5782"/>
                    <a:pt x="3581" y="5781"/>
                    <a:pt x="3583" y="5781"/>
                  </a:cubicBezTo>
                  <a:close/>
                  <a:moveTo>
                    <a:pt x="3644" y="5781"/>
                  </a:moveTo>
                  <a:lnTo>
                    <a:pt x="3680" y="5781"/>
                  </a:lnTo>
                  <a:cubicBezTo>
                    <a:pt x="3682" y="5781"/>
                    <a:pt x="3683" y="5782"/>
                    <a:pt x="3683" y="5783"/>
                  </a:cubicBezTo>
                  <a:cubicBezTo>
                    <a:pt x="3683" y="5785"/>
                    <a:pt x="3682" y="5786"/>
                    <a:pt x="3680" y="5786"/>
                  </a:cubicBezTo>
                  <a:lnTo>
                    <a:pt x="3644" y="5786"/>
                  </a:lnTo>
                  <a:cubicBezTo>
                    <a:pt x="3643" y="5786"/>
                    <a:pt x="3642" y="5785"/>
                    <a:pt x="3642" y="5783"/>
                  </a:cubicBezTo>
                  <a:cubicBezTo>
                    <a:pt x="3642" y="5782"/>
                    <a:pt x="3643" y="5781"/>
                    <a:pt x="3644" y="5781"/>
                  </a:cubicBezTo>
                  <a:close/>
                  <a:moveTo>
                    <a:pt x="3706" y="5781"/>
                  </a:moveTo>
                  <a:lnTo>
                    <a:pt x="3742" y="5781"/>
                  </a:lnTo>
                  <a:cubicBezTo>
                    <a:pt x="3743" y="5781"/>
                    <a:pt x="3744" y="5782"/>
                    <a:pt x="3744" y="5783"/>
                  </a:cubicBezTo>
                  <a:cubicBezTo>
                    <a:pt x="3744" y="5785"/>
                    <a:pt x="3743" y="5786"/>
                    <a:pt x="3742" y="5786"/>
                  </a:cubicBezTo>
                  <a:lnTo>
                    <a:pt x="3706" y="5786"/>
                  </a:lnTo>
                  <a:cubicBezTo>
                    <a:pt x="3704" y="5786"/>
                    <a:pt x="3703" y="5785"/>
                    <a:pt x="3703" y="5783"/>
                  </a:cubicBezTo>
                  <a:cubicBezTo>
                    <a:pt x="3703" y="5782"/>
                    <a:pt x="3704" y="5781"/>
                    <a:pt x="3706" y="5781"/>
                  </a:cubicBezTo>
                  <a:close/>
                  <a:moveTo>
                    <a:pt x="3767" y="5781"/>
                  </a:moveTo>
                  <a:lnTo>
                    <a:pt x="3803" y="5781"/>
                  </a:lnTo>
                  <a:cubicBezTo>
                    <a:pt x="3804" y="5781"/>
                    <a:pt x="3806" y="5782"/>
                    <a:pt x="3806" y="5783"/>
                  </a:cubicBezTo>
                  <a:cubicBezTo>
                    <a:pt x="3806" y="5785"/>
                    <a:pt x="3804" y="5786"/>
                    <a:pt x="3803" y="5786"/>
                  </a:cubicBezTo>
                  <a:lnTo>
                    <a:pt x="3767" y="5786"/>
                  </a:lnTo>
                  <a:cubicBezTo>
                    <a:pt x="3766" y="5786"/>
                    <a:pt x="3765" y="5785"/>
                    <a:pt x="3765" y="5783"/>
                  </a:cubicBezTo>
                  <a:cubicBezTo>
                    <a:pt x="3765" y="5782"/>
                    <a:pt x="3766" y="5781"/>
                    <a:pt x="3767" y="5781"/>
                  </a:cubicBezTo>
                  <a:close/>
                  <a:moveTo>
                    <a:pt x="3829" y="5781"/>
                  </a:moveTo>
                  <a:lnTo>
                    <a:pt x="3864" y="5781"/>
                  </a:lnTo>
                  <a:cubicBezTo>
                    <a:pt x="3866" y="5781"/>
                    <a:pt x="3867" y="5782"/>
                    <a:pt x="3867" y="5783"/>
                  </a:cubicBezTo>
                  <a:cubicBezTo>
                    <a:pt x="3867" y="5785"/>
                    <a:pt x="3866" y="5786"/>
                    <a:pt x="3864" y="5786"/>
                  </a:cubicBezTo>
                  <a:lnTo>
                    <a:pt x="3829" y="5786"/>
                  </a:lnTo>
                  <a:cubicBezTo>
                    <a:pt x="3827" y="5786"/>
                    <a:pt x="3826" y="5785"/>
                    <a:pt x="3826" y="5783"/>
                  </a:cubicBezTo>
                  <a:cubicBezTo>
                    <a:pt x="3826" y="5782"/>
                    <a:pt x="3827" y="5781"/>
                    <a:pt x="3829" y="5781"/>
                  </a:cubicBezTo>
                  <a:close/>
                  <a:moveTo>
                    <a:pt x="3890" y="5781"/>
                  </a:moveTo>
                  <a:lnTo>
                    <a:pt x="3926" y="5781"/>
                  </a:lnTo>
                  <a:cubicBezTo>
                    <a:pt x="3927" y="5781"/>
                    <a:pt x="3928" y="5782"/>
                    <a:pt x="3928" y="5783"/>
                  </a:cubicBezTo>
                  <a:cubicBezTo>
                    <a:pt x="3928" y="5785"/>
                    <a:pt x="3927" y="5786"/>
                    <a:pt x="3926" y="5786"/>
                  </a:cubicBezTo>
                  <a:lnTo>
                    <a:pt x="3890" y="5786"/>
                  </a:lnTo>
                  <a:cubicBezTo>
                    <a:pt x="3889" y="5786"/>
                    <a:pt x="3887" y="5785"/>
                    <a:pt x="3887" y="5783"/>
                  </a:cubicBezTo>
                  <a:cubicBezTo>
                    <a:pt x="3887" y="5782"/>
                    <a:pt x="3889" y="5781"/>
                    <a:pt x="3890" y="5781"/>
                  </a:cubicBezTo>
                  <a:close/>
                  <a:moveTo>
                    <a:pt x="3951" y="5781"/>
                  </a:moveTo>
                  <a:lnTo>
                    <a:pt x="3987" y="5781"/>
                  </a:lnTo>
                  <a:cubicBezTo>
                    <a:pt x="3989" y="5781"/>
                    <a:pt x="3990" y="5782"/>
                    <a:pt x="3990" y="5783"/>
                  </a:cubicBezTo>
                  <a:cubicBezTo>
                    <a:pt x="3990" y="5785"/>
                    <a:pt x="3989" y="5786"/>
                    <a:pt x="3987" y="5786"/>
                  </a:cubicBezTo>
                  <a:lnTo>
                    <a:pt x="3951" y="5786"/>
                  </a:lnTo>
                  <a:cubicBezTo>
                    <a:pt x="3950" y="5786"/>
                    <a:pt x="3949" y="5785"/>
                    <a:pt x="3949" y="5783"/>
                  </a:cubicBezTo>
                  <a:cubicBezTo>
                    <a:pt x="3949" y="5782"/>
                    <a:pt x="3950" y="5781"/>
                    <a:pt x="3951" y="5781"/>
                  </a:cubicBezTo>
                  <a:close/>
                  <a:moveTo>
                    <a:pt x="4013" y="5781"/>
                  </a:moveTo>
                  <a:lnTo>
                    <a:pt x="4049" y="5781"/>
                  </a:lnTo>
                  <a:cubicBezTo>
                    <a:pt x="4050" y="5781"/>
                    <a:pt x="4051" y="5782"/>
                    <a:pt x="4051" y="5783"/>
                  </a:cubicBezTo>
                  <a:cubicBezTo>
                    <a:pt x="4051" y="5785"/>
                    <a:pt x="4050" y="5786"/>
                    <a:pt x="4049" y="5786"/>
                  </a:cubicBezTo>
                  <a:lnTo>
                    <a:pt x="4013" y="5786"/>
                  </a:lnTo>
                  <a:cubicBezTo>
                    <a:pt x="4011" y="5786"/>
                    <a:pt x="4010" y="5785"/>
                    <a:pt x="4010" y="5783"/>
                  </a:cubicBezTo>
                  <a:cubicBezTo>
                    <a:pt x="4010" y="5782"/>
                    <a:pt x="4011" y="5781"/>
                    <a:pt x="4013" y="5781"/>
                  </a:cubicBezTo>
                  <a:close/>
                  <a:moveTo>
                    <a:pt x="4074" y="5781"/>
                  </a:moveTo>
                  <a:lnTo>
                    <a:pt x="4110" y="5781"/>
                  </a:lnTo>
                  <a:cubicBezTo>
                    <a:pt x="4112" y="5781"/>
                    <a:pt x="4113" y="5782"/>
                    <a:pt x="4113" y="5783"/>
                  </a:cubicBezTo>
                  <a:cubicBezTo>
                    <a:pt x="4113" y="5785"/>
                    <a:pt x="4112" y="5786"/>
                    <a:pt x="4110" y="5786"/>
                  </a:cubicBezTo>
                  <a:lnTo>
                    <a:pt x="4074" y="5786"/>
                  </a:lnTo>
                  <a:cubicBezTo>
                    <a:pt x="4073" y="5786"/>
                    <a:pt x="4072" y="5785"/>
                    <a:pt x="4072" y="5783"/>
                  </a:cubicBezTo>
                  <a:cubicBezTo>
                    <a:pt x="4072" y="5782"/>
                    <a:pt x="4073" y="5781"/>
                    <a:pt x="4074" y="5781"/>
                  </a:cubicBezTo>
                  <a:close/>
                  <a:moveTo>
                    <a:pt x="4136" y="5781"/>
                  </a:moveTo>
                  <a:lnTo>
                    <a:pt x="4172" y="5781"/>
                  </a:lnTo>
                  <a:cubicBezTo>
                    <a:pt x="4173" y="5781"/>
                    <a:pt x="4174" y="5782"/>
                    <a:pt x="4174" y="5783"/>
                  </a:cubicBezTo>
                  <a:cubicBezTo>
                    <a:pt x="4174" y="5785"/>
                    <a:pt x="4173" y="5786"/>
                    <a:pt x="4172" y="5786"/>
                  </a:cubicBezTo>
                  <a:lnTo>
                    <a:pt x="4136" y="5786"/>
                  </a:lnTo>
                  <a:cubicBezTo>
                    <a:pt x="4134" y="5786"/>
                    <a:pt x="4133" y="5785"/>
                    <a:pt x="4133" y="5783"/>
                  </a:cubicBezTo>
                  <a:cubicBezTo>
                    <a:pt x="4133" y="5782"/>
                    <a:pt x="4134" y="5781"/>
                    <a:pt x="4136" y="5781"/>
                  </a:cubicBezTo>
                  <a:close/>
                  <a:moveTo>
                    <a:pt x="4197" y="5781"/>
                  </a:moveTo>
                  <a:lnTo>
                    <a:pt x="4233" y="5781"/>
                  </a:lnTo>
                  <a:cubicBezTo>
                    <a:pt x="4234" y="5781"/>
                    <a:pt x="4236" y="5782"/>
                    <a:pt x="4236" y="5783"/>
                  </a:cubicBezTo>
                  <a:cubicBezTo>
                    <a:pt x="4236" y="5785"/>
                    <a:pt x="4234" y="5786"/>
                    <a:pt x="4233" y="5786"/>
                  </a:cubicBezTo>
                  <a:lnTo>
                    <a:pt x="4197" y="5786"/>
                  </a:lnTo>
                  <a:cubicBezTo>
                    <a:pt x="4196" y="5786"/>
                    <a:pt x="4195" y="5785"/>
                    <a:pt x="4195" y="5783"/>
                  </a:cubicBezTo>
                  <a:cubicBezTo>
                    <a:pt x="4195" y="5782"/>
                    <a:pt x="4196" y="5781"/>
                    <a:pt x="4197" y="5781"/>
                  </a:cubicBezTo>
                  <a:close/>
                  <a:moveTo>
                    <a:pt x="4259" y="5781"/>
                  </a:moveTo>
                  <a:lnTo>
                    <a:pt x="4294" y="5781"/>
                  </a:lnTo>
                  <a:cubicBezTo>
                    <a:pt x="4296" y="5781"/>
                    <a:pt x="4297" y="5782"/>
                    <a:pt x="4297" y="5783"/>
                  </a:cubicBezTo>
                  <a:cubicBezTo>
                    <a:pt x="4297" y="5785"/>
                    <a:pt x="4296" y="5786"/>
                    <a:pt x="4294" y="5786"/>
                  </a:cubicBezTo>
                  <a:lnTo>
                    <a:pt x="4259" y="5786"/>
                  </a:lnTo>
                  <a:cubicBezTo>
                    <a:pt x="4257" y="5786"/>
                    <a:pt x="4256" y="5785"/>
                    <a:pt x="4256" y="5783"/>
                  </a:cubicBezTo>
                  <a:cubicBezTo>
                    <a:pt x="4256" y="5782"/>
                    <a:pt x="4257" y="5781"/>
                    <a:pt x="4259" y="5781"/>
                  </a:cubicBezTo>
                  <a:close/>
                  <a:moveTo>
                    <a:pt x="4320" y="5781"/>
                  </a:moveTo>
                  <a:lnTo>
                    <a:pt x="4356" y="5781"/>
                  </a:lnTo>
                  <a:cubicBezTo>
                    <a:pt x="4357" y="5781"/>
                    <a:pt x="4358" y="5782"/>
                    <a:pt x="4358" y="5783"/>
                  </a:cubicBezTo>
                  <a:cubicBezTo>
                    <a:pt x="4358" y="5785"/>
                    <a:pt x="4357" y="5786"/>
                    <a:pt x="4356" y="5786"/>
                  </a:cubicBezTo>
                  <a:lnTo>
                    <a:pt x="4320" y="5786"/>
                  </a:lnTo>
                  <a:cubicBezTo>
                    <a:pt x="4319" y="5786"/>
                    <a:pt x="4318" y="5785"/>
                    <a:pt x="4318" y="5783"/>
                  </a:cubicBezTo>
                  <a:cubicBezTo>
                    <a:pt x="4318" y="5782"/>
                    <a:pt x="4319" y="5781"/>
                    <a:pt x="4320" y="5781"/>
                  </a:cubicBezTo>
                  <a:close/>
                  <a:moveTo>
                    <a:pt x="4382" y="5781"/>
                  </a:moveTo>
                  <a:lnTo>
                    <a:pt x="4417" y="5781"/>
                  </a:lnTo>
                  <a:cubicBezTo>
                    <a:pt x="4419" y="5781"/>
                    <a:pt x="4420" y="5782"/>
                    <a:pt x="4420" y="5783"/>
                  </a:cubicBezTo>
                  <a:cubicBezTo>
                    <a:pt x="4420" y="5785"/>
                    <a:pt x="4419" y="5786"/>
                    <a:pt x="4417" y="5786"/>
                  </a:cubicBezTo>
                  <a:lnTo>
                    <a:pt x="4382" y="5786"/>
                  </a:lnTo>
                  <a:cubicBezTo>
                    <a:pt x="4380" y="5786"/>
                    <a:pt x="4379" y="5785"/>
                    <a:pt x="4379" y="5783"/>
                  </a:cubicBezTo>
                  <a:cubicBezTo>
                    <a:pt x="4379" y="5782"/>
                    <a:pt x="4380" y="5781"/>
                    <a:pt x="4382" y="5781"/>
                  </a:cubicBezTo>
                  <a:close/>
                  <a:moveTo>
                    <a:pt x="4443" y="5781"/>
                  </a:moveTo>
                  <a:lnTo>
                    <a:pt x="4479" y="5781"/>
                  </a:lnTo>
                  <a:cubicBezTo>
                    <a:pt x="4480" y="5781"/>
                    <a:pt x="4481" y="5782"/>
                    <a:pt x="4481" y="5783"/>
                  </a:cubicBezTo>
                  <a:cubicBezTo>
                    <a:pt x="4481" y="5785"/>
                    <a:pt x="4480" y="5786"/>
                    <a:pt x="4479" y="5786"/>
                  </a:cubicBezTo>
                  <a:lnTo>
                    <a:pt x="4443" y="5786"/>
                  </a:lnTo>
                  <a:cubicBezTo>
                    <a:pt x="4442" y="5786"/>
                    <a:pt x="4440" y="5785"/>
                    <a:pt x="4440" y="5783"/>
                  </a:cubicBezTo>
                  <a:cubicBezTo>
                    <a:pt x="4440" y="5782"/>
                    <a:pt x="4442" y="5781"/>
                    <a:pt x="4443" y="5781"/>
                  </a:cubicBezTo>
                  <a:close/>
                  <a:moveTo>
                    <a:pt x="4504" y="5781"/>
                  </a:moveTo>
                  <a:lnTo>
                    <a:pt x="4540" y="5781"/>
                  </a:lnTo>
                  <a:cubicBezTo>
                    <a:pt x="4542" y="5781"/>
                    <a:pt x="4543" y="5782"/>
                    <a:pt x="4543" y="5783"/>
                  </a:cubicBezTo>
                  <a:cubicBezTo>
                    <a:pt x="4543" y="5785"/>
                    <a:pt x="4542" y="5786"/>
                    <a:pt x="4540" y="5786"/>
                  </a:cubicBezTo>
                  <a:lnTo>
                    <a:pt x="4504" y="5786"/>
                  </a:lnTo>
                  <a:cubicBezTo>
                    <a:pt x="4503" y="5786"/>
                    <a:pt x="4502" y="5785"/>
                    <a:pt x="4502" y="5783"/>
                  </a:cubicBezTo>
                  <a:cubicBezTo>
                    <a:pt x="4502" y="5782"/>
                    <a:pt x="4503" y="5781"/>
                    <a:pt x="4504" y="5781"/>
                  </a:cubicBezTo>
                  <a:close/>
                  <a:moveTo>
                    <a:pt x="4566" y="5781"/>
                  </a:moveTo>
                  <a:lnTo>
                    <a:pt x="4602" y="5781"/>
                  </a:lnTo>
                  <a:cubicBezTo>
                    <a:pt x="4603" y="5781"/>
                    <a:pt x="4604" y="5782"/>
                    <a:pt x="4604" y="5783"/>
                  </a:cubicBezTo>
                  <a:cubicBezTo>
                    <a:pt x="4604" y="5785"/>
                    <a:pt x="4603" y="5786"/>
                    <a:pt x="4602" y="5786"/>
                  </a:cubicBezTo>
                  <a:lnTo>
                    <a:pt x="4566" y="5786"/>
                  </a:lnTo>
                  <a:cubicBezTo>
                    <a:pt x="4564" y="5786"/>
                    <a:pt x="4563" y="5785"/>
                    <a:pt x="4563" y="5783"/>
                  </a:cubicBezTo>
                  <a:cubicBezTo>
                    <a:pt x="4563" y="5782"/>
                    <a:pt x="4564" y="5781"/>
                    <a:pt x="4566" y="5781"/>
                  </a:cubicBezTo>
                  <a:close/>
                  <a:moveTo>
                    <a:pt x="4627" y="5781"/>
                  </a:moveTo>
                  <a:lnTo>
                    <a:pt x="4663" y="5781"/>
                  </a:lnTo>
                  <a:cubicBezTo>
                    <a:pt x="4665" y="5781"/>
                    <a:pt x="4666" y="5782"/>
                    <a:pt x="4666" y="5783"/>
                  </a:cubicBezTo>
                  <a:cubicBezTo>
                    <a:pt x="4666" y="5785"/>
                    <a:pt x="4665" y="5786"/>
                    <a:pt x="4663" y="5786"/>
                  </a:cubicBezTo>
                  <a:lnTo>
                    <a:pt x="4627" y="5786"/>
                  </a:lnTo>
                  <a:cubicBezTo>
                    <a:pt x="4626" y="5786"/>
                    <a:pt x="4625" y="5785"/>
                    <a:pt x="4625" y="5783"/>
                  </a:cubicBezTo>
                  <a:cubicBezTo>
                    <a:pt x="4625" y="5782"/>
                    <a:pt x="4626" y="5781"/>
                    <a:pt x="4627" y="5781"/>
                  </a:cubicBezTo>
                  <a:close/>
                  <a:moveTo>
                    <a:pt x="4689" y="5781"/>
                  </a:moveTo>
                  <a:lnTo>
                    <a:pt x="4725" y="5781"/>
                  </a:lnTo>
                  <a:cubicBezTo>
                    <a:pt x="4726" y="5781"/>
                    <a:pt x="4727" y="5782"/>
                    <a:pt x="4727" y="5783"/>
                  </a:cubicBezTo>
                  <a:cubicBezTo>
                    <a:pt x="4727" y="5785"/>
                    <a:pt x="4726" y="5786"/>
                    <a:pt x="4725" y="5786"/>
                  </a:cubicBezTo>
                  <a:lnTo>
                    <a:pt x="4689" y="5786"/>
                  </a:lnTo>
                  <a:cubicBezTo>
                    <a:pt x="4687" y="5786"/>
                    <a:pt x="4686" y="5785"/>
                    <a:pt x="4686" y="5783"/>
                  </a:cubicBezTo>
                  <a:cubicBezTo>
                    <a:pt x="4686" y="5782"/>
                    <a:pt x="4687" y="5781"/>
                    <a:pt x="4689" y="5781"/>
                  </a:cubicBezTo>
                  <a:close/>
                  <a:moveTo>
                    <a:pt x="4750" y="5781"/>
                  </a:moveTo>
                  <a:lnTo>
                    <a:pt x="4786" y="5781"/>
                  </a:lnTo>
                  <a:cubicBezTo>
                    <a:pt x="4787" y="5781"/>
                    <a:pt x="4789" y="5782"/>
                    <a:pt x="4789" y="5783"/>
                  </a:cubicBezTo>
                  <a:cubicBezTo>
                    <a:pt x="4789" y="5785"/>
                    <a:pt x="4787" y="5786"/>
                    <a:pt x="4786" y="5786"/>
                  </a:cubicBezTo>
                  <a:lnTo>
                    <a:pt x="4750" y="5786"/>
                  </a:lnTo>
                  <a:cubicBezTo>
                    <a:pt x="4749" y="5786"/>
                    <a:pt x="4748" y="5785"/>
                    <a:pt x="4748" y="5783"/>
                  </a:cubicBezTo>
                  <a:cubicBezTo>
                    <a:pt x="4748" y="5782"/>
                    <a:pt x="4749" y="5781"/>
                    <a:pt x="4750" y="5781"/>
                  </a:cubicBezTo>
                  <a:close/>
                  <a:moveTo>
                    <a:pt x="4812" y="5781"/>
                  </a:moveTo>
                  <a:lnTo>
                    <a:pt x="4847" y="5781"/>
                  </a:lnTo>
                  <a:cubicBezTo>
                    <a:pt x="4849" y="5781"/>
                    <a:pt x="4850" y="5782"/>
                    <a:pt x="4850" y="5783"/>
                  </a:cubicBezTo>
                  <a:cubicBezTo>
                    <a:pt x="4850" y="5785"/>
                    <a:pt x="4849" y="5786"/>
                    <a:pt x="4847" y="5786"/>
                  </a:cubicBezTo>
                  <a:lnTo>
                    <a:pt x="4812" y="5786"/>
                  </a:lnTo>
                  <a:cubicBezTo>
                    <a:pt x="4810" y="5786"/>
                    <a:pt x="4809" y="5785"/>
                    <a:pt x="4809" y="5783"/>
                  </a:cubicBezTo>
                  <a:cubicBezTo>
                    <a:pt x="4809" y="5782"/>
                    <a:pt x="4810" y="5781"/>
                    <a:pt x="4812" y="5781"/>
                  </a:cubicBezTo>
                  <a:close/>
                  <a:moveTo>
                    <a:pt x="4873" y="5781"/>
                  </a:moveTo>
                  <a:lnTo>
                    <a:pt x="4909" y="5781"/>
                  </a:lnTo>
                  <a:cubicBezTo>
                    <a:pt x="4910" y="5781"/>
                    <a:pt x="4911" y="5782"/>
                    <a:pt x="4911" y="5783"/>
                  </a:cubicBezTo>
                  <a:cubicBezTo>
                    <a:pt x="4911" y="5785"/>
                    <a:pt x="4910" y="5786"/>
                    <a:pt x="4909" y="5786"/>
                  </a:cubicBezTo>
                  <a:lnTo>
                    <a:pt x="4873" y="5786"/>
                  </a:lnTo>
                  <a:cubicBezTo>
                    <a:pt x="4872" y="5786"/>
                    <a:pt x="4870" y="5785"/>
                    <a:pt x="4870" y="5783"/>
                  </a:cubicBezTo>
                  <a:cubicBezTo>
                    <a:pt x="4870" y="5782"/>
                    <a:pt x="4872" y="5781"/>
                    <a:pt x="4873" y="5781"/>
                  </a:cubicBezTo>
                  <a:close/>
                  <a:moveTo>
                    <a:pt x="4934" y="5781"/>
                  </a:moveTo>
                  <a:lnTo>
                    <a:pt x="4970" y="5781"/>
                  </a:lnTo>
                  <a:cubicBezTo>
                    <a:pt x="4972" y="5781"/>
                    <a:pt x="4973" y="5782"/>
                    <a:pt x="4973" y="5783"/>
                  </a:cubicBezTo>
                  <a:cubicBezTo>
                    <a:pt x="4973" y="5785"/>
                    <a:pt x="4972" y="5786"/>
                    <a:pt x="4970" y="5786"/>
                  </a:cubicBezTo>
                  <a:lnTo>
                    <a:pt x="4934" y="5786"/>
                  </a:lnTo>
                  <a:cubicBezTo>
                    <a:pt x="4933" y="5786"/>
                    <a:pt x="4932" y="5785"/>
                    <a:pt x="4932" y="5783"/>
                  </a:cubicBezTo>
                  <a:cubicBezTo>
                    <a:pt x="4932" y="5782"/>
                    <a:pt x="4933" y="5781"/>
                    <a:pt x="4934" y="5781"/>
                  </a:cubicBezTo>
                  <a:close/>
                  <a:moveTo>
                    <a:pt x="4996" y="5781"/>
                  </a:moveTo>
                  <a:lnTo>
                    <a:pt x="5032" y="5781"/>
                  </a:lnTo>
                  <a:cubicBezTo>
                    <a:pt x="5033" y="5781"/>
                    <a:pt x="5034" y="5782"/>
                    <a:pt x="5034" y="5783"/>
                  </a:cubicBezTo>
                  <a:cubicBezTo>
                    <a:pt x="5034" y="5785"/>
                    <a:pt x="5033" y="5786"/>
                    <a:pt x="5032" y="5786"/>
                  </a:cubicBezTo>
                  <a:lnTo>
                    <a:pt x="4996" y="5786"/>
                  </a:lnTo>
                  <a:cubicBezTo>
                    <a:pt x="4995" y="5786"/>
                    <a:pt x="4993" y="5785"/>
                    <a:pt x="4993" y="5783"/>
                  </a:cubicBezTo>
                  <a:cubicBezTo>
                    <a:pt x="4993" y="5782"/>
                    <a:pt x="4995" y="5781"/>
                    <a:pt x="4996" y="5781"/>
                  </a:cubicBezTo>
                  <a:close/>
                  <a:moveTo>
                    <a:pt x="5057" y="5781"/>
                  </a:moveTo>
                  <a:lnTo>
                    <a:pt x="5093" y="5781"/>
                  </a:lnTo>
                  <a:cubicBezTo>
                    <a:pt x="5095" y="5781"/>
                    <a:pt x="5096" y="5782"/>
                    <a:pt x="5096" y="5783"/>
                  </a:cubicBezTo>
                  <a:cubicBezTo>
                    <a:pt x="5096" y="5785"/>
                    <a:pt x="5095" y="5786"/>
                    <a:pt x="5093" y="5786"/>
                  </a:cubicBezTo>
                  <a:lnTo>
                    <a:pt x="5057" y="5786"/>
                  </a:lnTo>
                  <a:cubicBezTo>
                    <a:pt x="5056" y="5786"/>
                    <a:pt x="5055" y="5785"/>
                    <a:pt x="5055" y="5783"/>
                  </a:cubicBezTo>
                  <a:cubicBezTo>
                    <a:pt x="5055" y="5782"/>
                    <a:pt x="5056" y="5781"/>
                    <a:pt x="5057" y="5781"/>
                  </a:cubicBezTo>
                  <a:close/>
                  <a:moveTo>
                    <a:pt x="5119" y="5781"/>
                  </a:moveTo>
                  <a:lnTo>
                    <a:pt x="5155" y="5781"/>
                  </a:lnTo>
                  <a:cubicBezTo>
                    <a:pt x="5156" y="5781"/>
                    <a:pt x="5157" y="5782"/>
                    <a:pt x="5157" y="5783"/>
                  </a:cubicBezTo>
                  <a:cubicBezTo>
                    <a:pt x="5157" y="5785"/>
                    <a:pt x="5156" y="5786"/>
                    <a:pt x="5155" y="5786"/>
                  </a:cubicBezTo>
                  <a:lnTo>
                    <a:pt x="5119" y="5786"/>
                  </a:lnTo>
                  <a:cubicBezTo>
                    <a:pt x="5117" y="5786"/>
                    <a:pt x="5116" y="5785"/>
                    <a:pt x="5116" y="5783"/>
                  </a:cubicBezTo>
                  <a:cubicBezTo>
                    <a:pt x="5116" y="5782"/>
                    <a:pt x="5117" y="5781"/>
                    <a:pt x="5119" y="5781"/>
                  </a:cubicBezTo>
                  <a:close/>
                  <a:moveTo>
                    <a:pt x="5180" y="5781"/>
                  </a:moveTo>
                  <a:lnTo>
                    <a:pt x="5216" y="5781"/>
                  </a:lnTo>
                  <a:cubicBezTo>
                    <a:pt x="5218" y="5781"/>
                    <a:pt x="5219" y="5782"/>
                    <a:pt x="5219" y="5783"/>
                  </a:cubicBezTo>
                  <a:cubicBezTo>
                    <a:pt x="5219" y="5785"/>
                    <a:pt x="5218" y="5786"/>
                    <a:pt x="5216" y="5786"/>
                  </a:cubicBezTo>
                  <a:lnTo>
                    <a:pt x="5180" y="5786"/>
                  </a:lnTo>
                  <a:cubicBezTo>
                    <a:pt x="5179" y="5786"/>
                    <a:pt x="5178" y="5785"/>
                    <a:pt x="5178" y="5783"/>
                  </a:cubicBezTo>
                  <a:cubicBezTo>
                    <a:pt x="5178" y="5782"/>
                    <a:pt x="5179" y="5781"/>
                    <a:pt x="5180" y="5781"/>
                  </a:cubicBezTo>
                  <a:close/>
                  <a:moveTo>
                    <a:pt x="5242" y="5781"/>
                  </a:moveTo>
                  <a:lnTo>
                    <a:pt x="5278" y="5781"/>
                  </a:lnTo>
                  <a:cubicBezTo>
                    <a:pt x="5279" y="5781"/>
                    <a:pt x="5280" y="5782"/>
                    <a:pt x="5280" y="5783"/>
                  </a:cubicBezTo>
                  <a:cubicBezTo>
                    <a:pt x="5280" y="5785"/>
                    <a:pt x="5279" y="5786"/>
                    <a:pt x="5278" y="5786"/>
                  </a:cubicBezTo>
                  <a:lnTo>
                    <a:pt x="5242" y="5786"/>
                  </a:lnTo>
                  <a:cubicBezTo>
                    <a:pt x="5240" y="5786"/>
                    <a:pt x="5239" y="5785"/>
                    <a:pt x="5239" y="5783"/>
                  </a:cubicBezTo>
                  <a:cubicBezTo>
                    <a:pt x="5239" y="5782"/>
                    <a:pt x="5240" y="5781"/>
                    <a:pt x="5242" y="5781"/>
                  </a:cubicBezTo>
                  <a:close/>
                  <a:moveTo>
                    <a:pt x="5303" y="5781"/>
                  </a:moveTo>
                  <a:lnTo>
                    <a:pt x="5339" y="5781"/>
                  </a:lnTo>
                  <a:cubicBezTo>
                    <a:pt x="5340" y="5781"/>
                    <a:pt x="5342" y="5782"/>
                    <a:pt x="5342" y="5783"/>
                  </a:cubicBezTo>
                  <a:cubicBezTo>
                    <a:pt x="5342" y="5785"/>
                    <a:pt x="5340" y="5786"/>
                    <a:pt x="5339" y="5786"/>
                  </a:cubicBezTo>
                  <a:lnTo>
                    <a:pt x="5303" y="5786"/>
                  </a:lnTo>
                  <a:cubicBezTo>
                    <a:pt x="5302" y="5786"/>
                    <a:pt x="5301" y="5785"/>
                    <a:pt x="5301" y="5783"/>
                  </a:cubicBezTo>
                  <a:cubicBezTo>
                    <a:pt x="5301" y="5782"/>
                    <a:pt x="5302" y="5781"/>
                    <a:pt x="5303" y="5781"/>
                  </a:cubicBezTo>
                  <a:close/>
                  <a:moveTo>
                    <a:pt x="5365" y="5781"/>
                  </a:moveTo>
                  <a:lnTo>
                    <a:pt x="5400" y="5781"/>
                  </a:lnTo>
                  <a:cubicBezTo>
                    <a:pt x="5402" y="5781"/>
                    <a:pt x="5403" y="5782"/>
                    <a:pt x="5403" y="5783"/>
                  </a:cubicBezTo>
                  <a:cubicBezTo>
                    <a:pt x="5403" y="5785"/>
                    <a:pt x="5402" y="5786"/>
                    <a:pt x="5400" y="5786"/>
                  </a:cubicBezTo>
                  <a:lnTo>
                    <a:pt x="5365" y="5786"/>
                  </a:lnTo>
                  <a:cubicBezTo>
                    <a:pt x="5363" y="5786"/>
                    <a:pt x="5362" y="5785"/>
                    <a:pt x="5362" y="5783"/>
                  </a:cubicBezTo>
                  <a:cubicBezTo>
                    <a:pt x="5362" y="5782"/>
                    <a:pt x="5363" y="5781"/>
                    <a:pt x="5365" y="5781"/>
                  </a:cubicBezTo>
                  <a:close/>
                  <a:moveTo>
                    <a:pt x="5426" y="5781"/>
                  </a:moveTo>
                  <a:lnTo>
                    <a:pt x="5462" y="5781"/>
                  </a:lnTo>
                  <a:cubicBezTo>
                    <a:pt x="5463" y="5781"/>
                    <a:pt x="5464" y="5782"/>
                    <a:pt x="5464" y="5783"/>
                  </a:cubicBezTo>
                  <a:cubicBezTo>
                    <a:pt x="5464" y="5785"/>
                    <a:pt x="5463" y="5786"/>
                    <a:pt x="5462" y="5786"/>
                  </a:cubicBezTo>
                  <a:lnTo>
                    <a:pt x="5426" y="5786"/>
                  </a:lnTo>
                  <a:cubicBezTo>
                    <a:pt x="5425" y="5786"/>
                    <a:pt x="5423" y="5785"/>
                    <a:pt x="5423" y="5783"/>
                  </a:cubicBezTo>
                  <a:cubicBezTo>
                    <a:pt x="5423" y="5782"/>
                    <a:pt x="5425" y="5781"/>
                    <a:pt x="5426" y="5781"/>
                  </a:cubicBezTo>
                  <a:close/>
                  <a:moveTo>
                    <a:pt x="5487" y="5781"/>
                  </a:moveTo>
                  <a:lnTo>
                    <a:pt x="5523" y="5781"/>
                  </a:lnTo>
                  <a:cubicBezTo>
                    <a:pt x="5525" y="5781"/>
                    <a:pt x="5526" y="5782"/>
                    <a:pt x="5526" y="5783"/>
                  </a:cubicBezTo>
                  <a:cubicBezTo>
                    <a:pt x="5526" y="5785"/>
                    <a:pt x="5525" y="5786"/>
                    <a:pt x="5523" y="5786"/>
                  </a:cubicBezTo>
                  <a:lnTo>
                    <a:pt x="5487" y="5786"/>
                  </a:lnTo>
                  <a:cubicBezTo>
                    <a:pt x="5486" y="5786"/>
                    <a:pt x="5485" y="5785"/>
                    <a:pt x="5485" y="5783"/>
                  </a:cubicBezTo>
                  <a:cubicBezTo>
                    <a:pt x="5485" y="5782"/>
                    <a:pt x="5486" y="5781"/>
                    <a:pt x="5487" y="5781"/>
                  </a:cubicBezTo>
                  <a:close/>
                  <a:moveTo>
                    <a:pt x="5549" y="5781"/>
                  </a:moveTo>
                  <a:lnTo>
                    <a:pt x="5585" y="5781"/>
                  </a:lnTo>
                  <a:cubicBezTo>
                    <a:pt x="5586" y="5781"/>
                    <a:pt x="5587" y="5782"/>
                    <a:pt x="5587" y="5783"/>
                  </a:cubicBezTo>
                  <a:cubicBezTo>
                    <a:pt x="5587" y="5785"/>
                    <a:pt x="5586" y="5786"/>
                    <a:pt x="5585" y="5786"/>
                  </a:cubicBezTo>
                  <a:lnTo>
                    <a:pt x="5549" y="5786"/>
                  </a:lnTo>
                  <a:cubicBezTo>
                    <a:pt x="5547" y="5786"/>
                    <a:pt x="5546" y="5785"/>
                    <a:pt x="5546" y="5783"/>
                  </a:cubicBezTo>
                  <a:cubicBezTo>
                    <a:pt x="5546" y="5782"/>
                    <a:pt x="5547" y="5781"/>
                    <a:pt x="5549" y="5781"/>
                  </a:cubicBezTo>
                  <a:close/>
                  <a:moveTo>
                    <a:pt x="5610" y="5781"/>
                  </a:moveTo>
                  <a:lnTo>
                    <a:pt x="5646" y="5781"/>
                  </a:lnTo>
                  <a:cubicBezTo>
                    <a:pt x="5648" y="5781"/>
                    <a:pt x="5649" y="5782"/>
                    <a:pt x="5649" y="5783"/>
                  </a:cubicBezTo>
                  <a:cubicBezTo>
                    <a:pt x="5649" y="5785"/>
                    <a:pt x="5648" y="5786"/>
                    <a:pt x="5646" y="5786"/>
                  </a:cubicBezTo>
                  <a:lnTo>
                    <a:pt x="5610" y="5786"/>
                  </a:lnTo>
                  <a:cubicBezTo>
                    <a:pt x="5609" y="5786"/>
                    <a:pt x="5608" y="5785"/>
                    <a:pt x="5608" y="5783"/>
                  </a:cubicBezTo>
                  <a:cubicBezTo>
                    <a:pt x="5608" y="5782"/>
                    <a:pt x="5609" y="5781"/>
                    <a:pt x="5610" y="5781"/>
                  </a:cubicBezTo>
                  <a:close/>
                  <a:moveTo>
                    <a:pt x="5672" y="5781"/>
                  </a:moveTo>
                  <a:lnTo>
                    <a:pt x="5708" y="5781"/>
                  </a:lnTo>
                  <a:cubicBezTo>
                    <a:pt x="5709" y="5781"/>
                    <a:pt x="5710" y="5782"/>
                    <a:pt x="5710" y="5783"/>
                  </a:cubicBezTo>
                  <a:cubicBezTo>
                    <a:pt x="5710" y="5785"/>
                    <a:pt x="5709" y="5786"/>
                    <a:pt x="5708" y="5786"/>
                  </a:cubicBezTo>
                  <a:lnTo>
                    <a:pt x="5672" y="5786"/>
                  </a:lnTo>
                  <a:cubicBezTo>
                    <a:pt x="5670" y="5786"/>
                    <a:pt x="5669" y="5785"/>
                    <a:pt x="5669" y="5783"/>
                  </a:cubicBezTo>
                  <a:cubicBezTo>
                    <a:pt x="5669" y="5782"/>
                    <a:pt x="5670" y="5781"/>
                    <a:pt x="5672" y="5781"/>
                  </a:cubicBezTo>
                  <a:close/>
                  <a:moveTo>
                    <a:pt x="5733" y="5781"/>
                  </a:moveTo>
                  <a:lnTo>
                    <a:pt x="5769" y="5781"/>
                  </a:lnTo>
                  <a:cubicBezTo>
                    <a:pt x="5770" y="5781"/>
                    <a:pt x="5772" y="5782"/>
                    <a:pt x="5772" y="5783"/>
                  </a:cubicBezTo>
                  <a:cubicBezTo>
                    <a:pt x="5772" y="5785"/>
                    <a:pt x="5770" y="5786"/>
                    <a:pt x="5769" y="5786"/>
                  </a:cubicBezTo>
                  <a:lnTo>
                    <a:pt x="5733" y="5786"/>
                  </a:lnTo>
                  <a:cubicBezTo>
                    <a:pt x="5732" y="5786"/>
                    <a:pt x="5731" y="5785"/>
                    <a:pt x="5731" y="5783"/>
                  </a:cubicBezTo>
                  <a:cubicBezTo>
                    <a:pt x="5731" y="5782"/>
                    <a:pt x="5732" y="5781"/>
                    <a:pt x="5733" y="5781"/>
                  </a:cubicBezTo>
                  <a:close/>
                  <a:moveTo>
                    <a:pt x="5795" y="5781"/>
                  </a:moveTo>
                  <a:lnTo>
                    <a:pt x="5830" y="5781"/>
                  </a:lnTo>
                  <a:cubicBezTo>
                    <a:pt x="5832" y="5781"/>
                    <a:pt x="5833" y="5782"/>
                    <a:pt x="5833" y="5783"/>
                  </a:cubicBezTo>
                  <a:cubicBezTo>
                    <a:pt x="5833" y="5785"/>
                    <a:pt x="5832" y="5786"/>
                    <a:pt x="5830" y="5786"/>
                  </a:cubicBezTo>
                  <a:lnTo>
                    <a:pt x="5795" y="5786"/>
                  </a:lnTo>
                  <a:cubicBezTo>
                    <a:pt x="5793" y="5786"/>
                    <a:pt x="5792" y="5785"/>
                    <a:pt x="5792" y="5783"/>
                  </a:cubicBezTo>
                  <a:cubicBezTo>
                    <a:pt x="5792" y="5782"/>
                    <a:pt x="5793" y="5781"/>
                    <a:pt x="5795" y="5781"/>
                  </a:cubicBezTo>
                  <a:close/>
                  <a:moveTo>
                    <a:pt x="5856" y="5781"/>
                  </a:moveTo>
                  <a:lnTo>
                    <a:pt x="5892" y="5781"/>
                  </a:lnTo>
                  <a:cubicBezTo>
                    <a:pt x="5893" y="5781"/>
                    <a:pt x="5894" y="5782"/>
                    <a:pt x="5894" y="5783"/>
                  </a:cubicBezTo>
                  <a:cubicBezTo>
                    <a:pt x="5894" y="5785"/>
                    <a:pt x="5893" y="5786"/>
                    <a:pt x="5892" y="5786"/>
                  </a:cubicBezTo>
                  <a:lnTo>
                    <a:pt x="5856" y="5786"/>
                  </a:lnTo>
                  <a:cubicBezTo>
                    <a:pt x="5855" y="5786"/>
                    <a:pt x="5854" y="5785"/>
                    <a:pt x="5854" y="5783"/>
                  </a:cubicBezTo>
                  <a:cubicBezTo>
                    <a:pt x="5854" y="5782"/>
                    <a:pt x="5855" y="5781"/>
                    <a:pt x="5856" y="5781"/>
                  </a:cubicBezTo>
                  <a:close/>
                  <a:moveTo>
                    <a:pt x="5918" y="5781"/>
                  </a:moveTo>
                  <a:lnTo>
                    <a:pt x="5953" y="5781"/>
                  </a:lnTo>
                  <a:cubicBezTo>
                    <a:pt x="5955" y="5781"/>
                    <a:pt x="5956" y="5782"/>
                    <a:pt x="5956" y="5783"/>
                  </a:cubicBezTo>
                  <a:cubicBezTo>
                    <a:pt x="5956" y="5785"/>
                    <a:pt x="5955" y="5786"/>
                    <a:pt x="5953" y="5786"/>
                  </a:cubicBezTo>
                  <a:lnTo>
                    <a:pt x="5918" y="5786"/>
                  </a:lnTo>
                  <a:cubicBezTo>
                    <a:pt x="5916" y="5786"/>
                    <a:pt x="5915" y="5785"/>
                    <a:pt x="5915" y="5783"/>
                  </a:cubicBezTo>
                  <a:cubicBezTo>
                    <a:pt x="5915" y="5782"/>
                    <a:pt x="5916" y="5781"/>
                    <a:pt x="5918" y="5781"/>
                  </a:cubicBezTo>
                  <a:close/>
                  <a:moveTo>
                    <a:pt x="5979" y="5781"/>
                  </a:moveTo>
                  <a:lnTo>
                    <a:pt x="6015" y="5781"/>
                  </a:lnTo>
                  <a:cubicBezTo>
                    <a:pt x="6016" y="5781"/>
                    <a:pt x="6017" y="5782"/>
                    <a:pt x="6017" y="5783"/>
                  </a:cubicBezTo>
                  <a:cubicBezTo>
                    <a:pt x="6017" y="5785"/>
                    <a:pt x="6016" y="5786"/>
                    <a:pt x="6015" y="5786"/>
                  </a:cubicBezTo>
                  <a:lnTo>
                    <a:pt x="5979" y="5786"/>
                  </a:lnTo>
                  <a:cubicBezTo>
                    <a:pt x="5978" y="5786"/>
                    <a:pt x="5976" y="5785"/>
                    <a:pt x="5976" y="5783"/>
                  </a:cubicBezTo>
                  <a:cubicBezTo>
                    <a:pt x="5976" y="5782"/>
                    <a:pt x="5978" y="5781"/>
                    <a:pt x="5979" y="5781"/>
                  </a:cubicBezTo>
                  <a:close/>
                  <a:moveTo>
                    <a:pt x="6040" y="5781"/>
                  </a:moveTo>
                  <a:lnTo>
                    <a:pt x="6076" y="5781"/>
                  </a:lnTo>
                  <a:cubicBezTo>
                    <a:pt x="6078" y="5781"/>
                    <a:pt x="6079" y="5782"/>
                    <a:pt x="6079" y="5783"/>
                  </a:cubicBezTo>
                  <a:cubicBezTo>
                    <a:pt x="6079" y="5785"/>
                    <a:pt x="6078" y="5786"/>
                    <a:pt x="6076" y="5786"/>
                  </a:cubicBezTo>
                  <a:lnTo>
                    <a:pt x="6040" y="5786"/>
                  </a:lnTo>
                  <a:cubicBezTo>
                    <a:pt x="6039" y="5786"/>
                    <a:pt x="6038" y="5785"/>
                    <a:pt x="6038" y="5783"/>
                  </a:cubicBezTo>
                  <a:cubicBezTo>
                    <a:pt x="6038" y="5782"/>
                    <a:pt x="6039" y="5781"/>
                    <a:pt x="6040" y="5781"/>
                  </a:cubicBezTo>
                  <a:close/>
                  <a:moveTo>
                    <a:pt x="6102" y="5781"/>
                  </a:moveTo>
                  <a:lnTo>
                    <a:pt x="6138" y="5781"/>
                  </a:lnTo>
                  <a:cubicBezTo>
                    <a:pt x="6139" y="5781"/>
                    <a:pt x="6140" y="5782"/>
                    <a:pt x="6140" y="5783"/>
                  </a:cubicBezTo>
                  <a:cubicBezTo>
                    <a:pt x="6140" y="5785"/>
                    <a:pt x="6139" y="5786"/>
                    <a:pt x="6138" y="5786"/>
                  </a:cubicBezTo>
                  <a:lnTo>
                    <a:pt x="6102" y="5786"/>
                  </a:lnTo>
                  <a:cubicBezTo>
                    <a:pt x="6100" y="5786"/>
                    <a:pt x="6099" y="5785"/>
                    <a:pt x="6099" y="5783"/>
                  </a:cubicBezTo>
                  <a:cubicBezTo>
                    <a:pt x="6099" y="5782"/>
                    <a:pt x="6100" y="5781"/>
                    <a:pt x="6102" y="5781"/>
                  </a:cubicBezTo>
                  <a:close/>
                  <a:moveTo>
                    <a:pt x="6163" y="5781"/>
                  </a:moveTo>
                  <a:lnTo>
                    <a:pt x="6199" y="5781"/>
                  </a:lnTo>
                  <a:cubicBezTo>
                    <a:pt x="6201" y="5781"/>
                    <a:pt x="6202" y="5782"/>
                    <a:pt x="6202" y="5783"/>
                  </a:cubicBezTo>
                  <a:cubicBezTo>
                    <a:pt x="6202" y="5785"/>
                    <a:pt x="6201" y="5786"/>
                    <a:pt x="6199" y="5786"/>
                  </a:cubicBezTo>
                  <a:lnTo>
                    <a:pt x="6163" y="5786"/>
                  </a:lnTo>
                  <a:cubicBezTo>
                    <a:pt x="6162" y="5786"/>
                    <a:pt x="6161" y="5785"/>
                    <a:pt x="6161" y="5783"/>
                  </a:cubicBezTo>
                  <a:cubicBezTo>
                    <a:pt x="6161" y="5782"/>
                    <a:pt x="6162" y="5781"/>
                    <a:pt x="6163" y="5781"/>
                  </a:cubicBezTo>
                  <a:close/>
                  <a:moveTo>
                    <a:pt x="6225" y="5781"/>
                  </a:moveTo>
                  <a:lnTo>
                    <a:pt x="6261" y="5781"/>
                  </a:lnTo>
                  <a:cubicBezTo>
                    <a:pt x="6262" y="5781"/>
                    <a:pt x="6263" y="5782"/>
                    <a:pt x="6263" y="5783"/>
                  </a:cubicBezTo>
                  <a:cubicBezTo>
                    <a:pt x="6263" y="5785"/>
                    <a:pt x="6262" y="5786"/>
                    <a:pt x="6261" y="5786"/>
                  </a:cubicBezTo>
                  <a:lnTo>
                    <a:pt x="6225" y="5786"/>
                  </a:lnTo>
                  <a:cubicBezTo>
                    <a:pt x="6223" y="5786"/>
                    <a:pt x="6222" y="5785"/>
                    <a:pt x="6222" y="5783"/>
                  </a:cubicBezTo>
                  <a:cubicBezTo>
                    <a:pt x="6222" y="5782"/>
                    <a:pt x="6223" y="5781"/>
                    <a:pt x="6225" y="5781"/>
                  </a:cubicBezTo>
                  <a:close/>
                  <a:moveTo>
                    <a:pt x="6286" y="5781"/>
                  </a:moveTo>
                  <a:lnTo>
                    <a:pt x="6322" y="5781"/>
                  </a:lnTo>
                  <a:cubicBezTo>
                    <a:pt x="6323" y="5781"/>
                    <a:pt x="6325" y="5782"/>
                    <a:pt x="6325" y="5783"/>
                  </a:cubicBezTo>
                  <a:cubicBezTo>
                    <a:pt x="6325" y="5785"/>
                    <a:pt x="6323" y="5786"/>
                    <a:pt x="6322" y="5786"/>
                  </a:cubicBezTo>
                  <a:lnTo>
                    <a:pt x="6286" y="5786"/>
                  </a:lnTo>
                  <a:cubicBezTo>
                    <a:pt x="6285" y="5786"/>
                    <a:pt x="6284" y="5785"/>
                    <a:pt x="6284" y="5783"/>
                  </a:cubicBezTo>
                  <a:cubicBezTo>
                    <a:pt x="6284" y="5782"/>
                    <a:pt x="6285" y="5781"/>
                    <a:pt x="6286" y="5781"/>
                  </a:cubicBezTo>
                  <a:close/>
                  <a:moveTo>
                    <a:pt x="6348" y="5781"/>
                  </a:moveTo>
                  <a:lnTo>
                    <a:pt x="6383" y="5781"/>
                  </a:lnTo>
                  <a:cubicBezTo>
                    <a:pt x="6385" y="5781"/>
                    <a:pt x="6386" y="5782"/>
                    <a:pt x="6386" y="5783"/>
                  </a:cubicBezTo>
                  <a:cubicBezTo>
                    <a:pt x="6386" y="5785"/>
                    <a:pt x="6385" y="5786"/>
                    <a:pt x="6383" y="5786"/>
                  </a:cubicBezTo>
                  <a:lnTo>
                    <a:pt x="6348" y="5786"/>
                  </a:lnTo>
                  <a:cubicBezTo>
                    <a:pt x="6346" y="5786"/>
                    <a:pt x="6345" y="5785"/>
                    <a:pt x="6345" y="5783"/>
                  </a:cubicBezTo>
                  <a:cubicBezTo>
                    <a:pt x="6345" y="5782"/>
                    <a:pt x="6346" y="5781"/>
                    <a:pt x="6348" y="5781"/>
                  </a:cubicBezTo>
                  <a:close/>
                  <a:moveTo>
                    <a:pt x="6409" y="5781"/>
                  </a:moveTo>
                  <a:lnTo>
                    <a:pt x="6445" y="5781"/>
                  </a:lnTo>
                  <a:cubicBezTo>
                    <a:pt x="6446" y="5781"/>
                    <a:pt x="6447" y="5782"/>
                    <a:pt x="6447" y="5783"/>
                  </a:cubicBezTo>
                  <a:cubicBezTo>
                    <a:pt x="6447" y="5785"/>
                    <a:pt x="6446" y="5786"/>
                    <a:pt x="6445" y="5786"/>
                  </a:cubicBezTo>
                  <a:lnTo>
                    <a:pt x="6409" y="5786"/>
                  </a:lnTo>
                  <a:cubicBezTo>
                    <a:pt x="6408" y="5786"/>
                    <a:pt x="6406" y="5785"/>
                    <a:pt x="6406" y="5783"/>
                  </a:cubicBezTo>
                  <a:cubicBezTo>
                    <a:pt x="6406" y="5782"/>
                    <a:pt x="6408" y="5781"/>
                    <a:pt x="6409" y="5781"/>
                  </a:cubicBezTo>
                  <a:close/>
                  <a:moveTo>
                    <a:pt x="6470" y="5781"/>
                  </a:moveTo>
                  <a:lnTo>
                    <a:pt x="6506" y="5781"/>
                  </a:lnTo>
                  <a:cubicBezTo>
                    <a:pt x="6508" y="5781"/>
                    <a:pt x="6509" y="5782"/>
                    <a:pt x="6509" y="5783"/>
                  </a:cubicBezTo>
                  <a:cubicBezTo>
                    <a:pt x="6509" y="5785"/>
                    <a:pt x="6508" y="5786"/>
                    <a:pt x="6506" y="5786"/>
                  </a:cubicBezTo>
                  <a:lnTo>
                    <a:pt x="6470" y="5786"/>
                  </a:lnTo>
                  <a:cubicBezTo>
                    <a:pt x="6469" y="5786"/>
                    <a:pt x="6468" y="5785"/>
                    <a:pt x="6468" y="5783"/>
                  </a:cubicBezTo>
                  <a:cubicBezTo>
                    <a:pt x="6468" y="5782"/>
                    <a:pt x="6469" y="5781"/>
                    <a:pt x="6470" y="5781"/>
                  </a:cubicBezTo>
                  <a:close/>
                  <a:moveTo>
                    <a:pt x="6532" y="5781"/>
                  </a:moveTo>
                  <a:lnTo>
                    <a:pt x="6568" y="5781"/>
                  </a:lnTo>
                  <a:cubicBezTo>
                    <a:pt x="6569" y="5781"/>
                    <a:pt x="6570" y="5782"/>
                    <a:pt x="6570" y="5783"/>
                  </a:cubicBezTo>
                  <a:cubicBezTo>
                    <a:pt x="6570" y="5785"/>
                    <a:pt x="6569" y="5786"/>
                    <a:pt x="6568" y="5786"/>
                  </a:cubicBezTo>
                  <a:lnTo>
                    <a:pt x="6532" y="5786"/>
                  </a:lnTo>
                  <a:cubicBezTo>
                    <a:pt x="6531" y="5786"/>
                    <a:pt x="6529" y="5785"/>
                    <a:pt x="6529" y="5783"/>
                  </a:cubicBezTo>
                  <a:cubicBezTo>
                    <a:pt x="6529" y="5782"/>
                    <a:pt x="6531" y="5781"/>
                    <a:pt x="6532" y="5781"/>
                  </a:cubicBezTo>
                  <a:close/>
                  <a:moveTo>
                    <a:pt x="6593" y="5781"/>
                  </a:moveTo>
                  <a:lnTo>
                    <a:pt x="6629" y="5781"/>
                  </a:lnTo>
                  <a:cubicBezTo>
                    <a:pt x="6631" y="5781"/>
                    <a:pt x="6632" y="5782"/>
                    <a:pt x="6632" y="5783"/>
                  </a:cubicBezTo>
                  <a:cubicBezTo>
                    <a:pt x="6632" y="5785"/>
                    <a:pt x="6631" y="5786"/>
                    <a:pt x="6629" y="5786"/>
                  </a:cubicBezTo>
                  <a:lnTo>
                    <a:pt x="6593" y="5786"/>
                  </a:lnTo>
                  <a:cubicBezTo>
                    <a:pt x="6592" y="5786"/>
                    <a:pt x="6591" y="5785"/>
                    <a:pt x="6591" y="5783"/>
                  </a:cubicBezTo>
                  <a:cubicBezTo>
                    <a:pt x="6591" y="5782"/>
                    <a:pt x="6592" y="5781"/>
                    <a:pt x="6593" y="5781"/>
                  </a:cubicBezTo>
                  <a:close/>
                  <a:moveTo>
                    <a:pt x="6655" y="5781"/>
                  </a:moveTo>
                  <a:lnTo>
                    <a:pt x="6691" y="5781"/>
                  </a:lnTo>
                  <a:cubicBezTo>
                    <a:pt x="6692" y="5781"/>
                    <a:pt x="6693" y="5782"/>
                    <a:pt x="6693" y="5783"/>
                  </a:cubicBezTo>
                  <a:cubicBezTo>
                    <a:pt x="6693" y="5785"/>
                    <a:pt x="6692" y="5786"/>
                    <a:pt x="6691" y="5786"/>
                  </a:cubicBezTo>
                  <a:lnTo>
                    <a:pt x="6655" y="5786"/>
                  </a:lnTo>
                  <a:cubicBezTo>
                    <a:pt x="6653" y="5786"/>
                    <a:pt x="6652" y="5785"/>
                    <a:pt x="6652" y="5783"/>
                  </a:cubicBezTo>
                  <a:cubicBezTo>
                    <a:pt x="6652" y="5782"/>
                    <a:pt x="6653" y="5781"/>
                    <a:pt x="6655" y="5781"/>
                  </a:cubicBezTo>
                  <a:close/>
                  <a:moveTo>
                    <a:pt x="6716" y="5781"/>
                  </a:moveTo>
                  <a:lnTo>
                    <a:pt x="6752" y="5781"/>
                  </a:lnTo>
                  <a:cubicBezTo>
                    <a:pt x="6754" y="5781"/>
                    <a:pt x="6755" y="5782"/>
                    <a:pt x="6755" y="5783"/>
                  </a:cubicBezTo>
                  <a:cubicBezTo>
                    <a:pt x="6755" y="5785"/>
                    <a:pt x="6754" y="5786"/>
                    <a:pt x="6752" y="5786"/>
                  </a:cubicBezTo>
                  <a:lnTo>
                    <a:pt x="6716" y="5786"/>
                  </a:lnTo>
                  <a:cubicBezTo>
                    <a:pt x="6715" y="5786"/>
                    <a:pt x="6714" y="5785"/>
                    <a:pt x="6714" y="5783"/>
                  </a:cubicBezTo>
                  <a:cubicBezTo>
                    <a:pt x="6714" y="5782"/>
                    <a:pt x="6715" y="5781"/>
                    <a:pt x="6716" y="5781"/>
                  </a:cubicBezTo>
                  <a:close/>
                  <a:moveTo>
                    <a:pt x="6778" y="5781"/>
                  </a:moveTo>
                  <a:lnTo>
                    <a:pt x="6814" y="5781"/>
                  </a:lnTo>
                  <a:cubicBezTo>
                    <a:pt x="6815" y="5781"/>
                    <a:pt x="6816" y="5782"/>
                    <a:pt x="6816" y="5783"/>
                  </a:cubicBezTo>
                  <a:cubicBezTo>
                    <a:pt x="6816" y="5785"/>
                    <a:pt x="6815" y="5786"/>
                    <a:pt x="6814" y="5786"/>
                  </a:cubicBezTo>
                  <a:lnTo>
                    <a:pt x="6778" y="5786"/>
                  </a:lnTo>
                  <a:cubicBezTo>
                    <a:pt x="6776" y="5786"/>
                    <a:pt x="6775" y="5785"/>
                    <a:pt x="6775" y="5783"/>
                  </a:cubicBezTo>
                  <a:cubicBezTo>
                    <a:pt x="6775" y="5782"/>
                    <a:pt x="6776" y="5781"/>
                    <a:pt x="6778" y="5781"/>
                  </a:cubicBezTo>
                  <a:close/>
                  <a:moveTo>
                    <a:pt x="6839" y="5781"/>
                  </a:moveTo>
                  <a:lnTo>
                    <a:pt x="6875" y="5781"/>
                  </a:lnTo>
                  <a:cubicBezTo>
                    <a:pt x="6876" y="5781"/>
                    <a:pt x="6878" y="5782"/>
                    <a:pt x="6878" y="5783"/>
                  </a:cubicBezTo>
                  <a:cubicBezTo>
                    <a:pt x="6878" y="5785"/>
                    <a:pt x="6876" y="5786"/>
                    <a:pt x="6875" y="5786"/>
                  </a:cubicBezTo>
                  <a:lnTo>
                    <a:pt x="6839" y="5786"/>
                  </a:lnTo>
                  <a:cubicBezTo>
                    <a:pt x="6838" y="5786"/>
                    <a:pt x="6837" y="5785"/>
                    <a:pt x="6837" y="5783"/>
                  </a:cubicBezTo>
                  <a:cubicBezTo>
                    <a:pt x="6837" y="5782"/>
                    <a:pt x="6838" y="5781"/>
                    <a:pt x="6839" y="5781"/>
                  </a:cubicBezTo>
                  <a:close/>
                  <a:moveTo>
                    <a:pt x="6901" y="5781"/>
                  </a:moveTo>
                  <a:lnTo>
                    <a:pt x="6936" y="5781"/>
                  </a:lnTo>
                  <a:cubicBezTo>
                    <a:pt x="6938" y="5781"/>
                    <a:pt x="6939" y="5782"/>
                    <a:pt x="6939" y="5783"/>
                  </a:cubicBezTo>
                  <a:cubicBezTo>
                    <a:pt x="6939" y="5785"/>
                    <a:pt x="6938" y="5786"/>
                    <a:pt x="6936" y="5786"/>
                  </a:cubicBezTo>
                  <a:lnTo>
                    <a:pt x="6901" y="5786"/>
                  </a:lnTo>
                  <a:cubicBezTo>
                    <a:pt x="6899" y="5786"/>
                    <a:pt x="6898" y="5785"/>
                    <a:pt x="6898" y="5783"/>
                  </a:cubicBezTo>
                  <a:cubicBezTo>
                    <a:pt x="6898" y="5782"/>
                    <a:pt x="6899" y="5781"/>
                    <a:pt x="6901" y="5781"/>
                  </a:cubicBezTo>
                  <a:close/>
                  <a:moveTo>
                    <a:pt x="6962" y="5781"/>
                  </a:moveTo>
                  <a:lnTo>
                    <a:pt x="6998" y="5781"/>
                  </a:lnTo>
                  <a:cubicBezTo>
                    <a:pt x="6999" y="5781"/>
                    <a:pt x="7000" y="5782"/>
                    <a:pt x="7000" y="5783"/>
                  </a:cubicBezTo>
                  <a:cubicBezTo>
                    <a:pt x="7000" y="5785"/>
                    <a:pt x="6999" y="5786"/>
                    <a:pt x="6998" y="5786"/>
                  </a:cubicBezTo>
                  <a:lnTo>
                    <a:pt x="6962" y="5786"/>
                  </a:lnTo>
                  <a:cubicBezTo>
                    <a:pt x="6961" y="5786"/>
                    <a:pt x="6959" y="5785"/>
                    <a:pt x="6959" y="5783"/>
                  </a:cubicBezTo>
                  <a:cubicBezTo>
                    <a:pt x="6959" y="5782"/>
                    <a:pt x="6961" y="5781"/>
                    <a:pt x="6962" y="5781"/>
                  </a:cubicBezTo>
                  <a:close/>
                  <a:moveTo>
                    <a:pt x="7023" y="5781"/>
                  </a:moveTo>
                  <a:lnTo>
                    <a:pt x="7059" y="5781"/>
                  </a:lnTo>
                  <a:cubicBezTo>
                    <a:pt x="7061" y="5781"/>
                    <a:pt x="7062" y="5782"/>
                    <a:pt x="7062" y="5783"/>
                  </a:cubicBezTo>
                  <a:cubicBezTo>
                    <a:pt x="7062" y="5785"/>
                    <a:pt x="7061" y="5786"/>
                    <a:pt x="7059" y="5786"/>
                  </a:cubicBezTo>
                  <a:lnTo>
                    <a:pt x="7023" y="5786"/>
                  </a:lnTo>
                  <a:cubicBezTo>
                    <a:pt x="7022" y="5786"/>
                    <a:pt x="7021" y="5785"/>
                    <a:pt x="7021" y="5783"/>
                  </a:cubicBezTo>
                  <a:cubicBezTo>
                    <a:pt x="7021" y="5782"/>
                    <a:pt x="7022" y="5781"/>
                    <a:pt x="7023" y="5781"/>
                  </a:cubicBezTo>
                  <a:close/>
                  <a:moveTo>
                    <a:pt x="7085" y="5781"/>
                  </a:moveTo>
                  <a:lnTo>
                    <a:pt x="7121" y="5781"/>
                  </a:lnTo>
                  <a:cubicBezTo>
                    <a:pt x="7122" y="5781"/>
                    <a:pt x="7123" y="5782"/>
                    <a:pt x="7123" y="5783"/>
                  </a:cubicBezTo>
                  <a:cubicBezTo>
                    <a:pt x="7123" y="5785"/>
                    <a:pt x="7122" y="5786"/>
                    <a:pt x="7121" y="5786"/>
                  </a:cubicBezTo>
                  <a:lnTo>
                    <a:pt x="7085" y="5786"/>
                  </a:lnTo>
                  <a:cubicBezTo>
                    <a:pt x="7083" y="5786"/>
                    <a:pt x="7082" y="5785"/>
                    <a:pt x="7082" y="5783"/>
                  </a:cubicBezTo>
                  <a:cubicBezTo>
                    <a:pt x="7082" y="5782"/>
                    <a:pt x="7083" y="5781"/>
                    <a:pt x="7085" y="5781"/>
                  </a:cubicBezTo>
                  <a:close/>
                  <a:moveTo>
                    <a:pt x="7146" y="5781"/>
                  </a:moveTo>
                  <a:lnTo>
                    <a:pt x="7182" y="5781"/>
                  </a:lnTo>
                  <a:cubicBezTo>
                    <a:pt x="7184" y="5781"/>
                    <a:pt x="7185" y="5782"/>
                    <a:pt x="7185" y="5783"/>
                  </a:cubicBezTo>
                  <a:cubicBezTo>
                    <a:pt x="7185" y="5785"/>
                    <a:pt x="7184" y="5786"/>
                    <a:pt x="7182" y="5786"/>
                  </a:cubicBezTo>
                  <a:lnTo>
                    <a:pt x="7146" y="5786"/>
                  </a:lnTo>
                  <a:cubicBezTo>
                    <a:pt x="7145" y="5786"/>
                    <a:pt x="7144" y="5785"/>
                    <a:pt x="7144" y="5783"/>
                  </a:cubicBezTo>
                  <a:cubicBezTo>
                    <a:pt x="7144" y="5782"/>
                    <a:pt x="7145" y="5781"/>
                    <a:pt x="7146" y="5781"/>
                  </a:cubicBezTo>
                  <a:close/>
                  <a:moveTo>
                    <a:pt x="7208" y="5781"/>
                  </a:moveTo>
                  <a:lnTo>
                    <a:pt x="7244" y="5781"/>
                  </a:lnTo>
                  <a:cubicBezTo>
                    <a:pt x="7245" y="5781"/>
                    <a:pt x="7246" y="5782"/>
                    <a:pt x="7246" y="5783"/>
                  </a:cubicBezTo>
                  <a:cubicBezTo>
                    <a:pt x="7246" y="5785"/>
                    <a:pt x="7245" y="5786"/>
                    <a:pt x="7244" y="5786"/>
                  </a:cubicBezTo>
                  <a:lnTo>
                    <a:pt x="7208" y="5786"/>
                  </a:lnTo>
                  <a:cubicBezTo>
                    <a:pt x="7206" y="5786"/>
                    <a:pt x="7205" y="5785"/>
                    <a:pt x="7205" y="5783"/>
                  </a:cubicBezTo>
                  <a:cubicBezTo>
                    <a:pt x="7205" y="5782"/>
                    <a:pt x="7206" y="5781"/>
                    <a:pt x="7208" y="5781"/>
                  </a:cubicBezTo>
                  <a:close/>
                  <a:moveTo>
                    <a:pt x="7269" y="5781"/>
                  </a:moveTo>
                  <a:lnTo>
                    <a:pt x="7305" y="5781"/>
                  </a:lnTo>
                  <a:cubicBezTo>
                    <a:pt x="7306" y="5781"/>
                    <a:pt x="7308" y="5782"/>
                    <a:pt x="7308" y="5783"/>
                  </a:cubicBezTo>
                  <a:cubicBezTo>
                    <a:pt x="7308" y="5785"/>
                    <a:pt x="7306" y="5786"/>
                    <a:pt x="7305" y="5786"/>
                  </a:cubicBezTo>
                  <a:lnTo>
                    <a:pt x="7269" y="5786"/>
                  </a:lnTo>
                  <a:cubicBezTo>
                    <a:pt x="7268" y="5786"/>
                    <a:pt x="7267" y="5785"/>
                    <a:pt x="7267" y="5783"/>
                  </a:cubicBezTo>
                  <a:cubicBezTo>
                    <a:pt x="7267" y="5782"/>
                    <a:pt x="7268" y="5781"/>
                    <a:pt x="7269" y="5781"/>
                  </a:cubicBezTo>
                  <a:close/>
                  <a:moveTo>
                    <a:pt x="7331" y="5781"/>
                  </a:moveTo>
                  <a:lnTo>
                    <a:pt x="7366" y="5781"/>
                  </a:lnTo>
                  <a:cubicBezTo>
                    <a:pt x="7368" y="5781"/>
                    <a:pt x="7369" y="5782"/>
                    <a:pt x="7369" y="5783"/>
                  </a:cubicBezTo>
                  <a:cubicBezTo>
                    <a:pt x="7369" y="5785"/>
                    <a:pt x="7368" y="5786"/>
                    <a:pt x="7366" y="5786"/>
                  </a:cubicBezTo>
                  <a:lnTo>
                    <a:pt x="7331" y="5786"/>
                  </a:lnTo>
                  <a:cubicBezTo>
                    <a:pt x="7329" y="5786"/>
                    <a:pt x="7328" y="5785"/>
                    <a:pt x="7328" y="5783"/>
                  </a:cubicBezTo>
                  <a:cubicBezTo>
                    <a:pt x="7328" y="5782"/>
                    <a:pt x="7329" y="5781"/>
                    <a:pt x="7331" y="5781"/>
                  </a:cubicBezTo>
                  <a:close/>
                  <a:moveTo>
                    <a:pt x="7392" y="5781"/>
                  </a:moveTo>
                  <a:lnTo>
                    <a:pt x="7428" y="5781"/>
                  </a:lnTo>
                  <a:cubicBezTo>
                    <a:pt x="7429" y="5781"/>
                    <a:pt x="7430" y="5782"/>
                    <a:pt x="7430" y="5783"/>
                  </a:cubicBezTo>
                  <a:cubicBezTo>
                    <a:pt x="7430" y="5785"/>
                    <a:pt x="7429" y="5786"/>
                    <a:pt x="7428" y="5786"/>
                  </a:cubicBezTo>
                  <a:lnTo>
                    <a:pt x="7392" y="5786"/>
                  </a:lnTo>
                  <a:cubicBezTo>
                    <a:pt x="7391" y="5786"/>
                    <a:pt x="7390" y="5785"/>
                    <a:pt x="7390" y="5783"/>
                  </a:cubicBezTo>
                  <a:cubicBezTo>
                    <a:pt x="7390" y="5782"/>
                    <a:pt x="7391" y="5781"/>
                    <a:pt x="7392" y="5781"/>
                  </a:cubicBezTo>
                  <a:close/>
                  <a:moveTo>
                    <a:pt x="7454" y="5781"/>
                  </a:moveTo>
                  <a:lnTo>
                    <a:pt x="7489" y="5781"/>
                  </a:lnTo>
                  <a:cubicBezTo>
                    <a:pt x="7491" y="5781"/>
                    <a:pt x="7492" y="5782"/>
                    <a:pt x="7492" y="5783"/>
                  </a:cubicBezTo>
                  <a:cubicBezTo>
                    <a:pt x="7492" y="5785"/>
                    <a:pt x="7491" y="5786"/>
                    <a:pt x="7489" y="5786"/>
                  </a:cubicBezTo>
                  <a:lnTo>
                    <a:pt x="7454" y="5786"/>
                  </a:lnTo>
                  <a:cubicBezTo>
                    <a:pt x="7452" y="5786"/>
                    <a:pt x="7451" y="5785"/>
                    <a:pt x="7451" y="5783"/>
                  </a:cubicBezTo>
                  <a:cubicBezTo>
                    <a:pt x="7451" y="5782"/>
                    <a:pt x="7452" y="5781"/>
                    <a:pt x="7454" y="5781"/>
                  </a:cubicBezTo>
                  <a:close/>
                  <a:moveTo>
                    <a:pt x="7515" y="5781"/>
                  </a:moveTo>
                  <a:lnTo>
                    <a:pt x="7551" y="5781"/>
                  </a:lnTo>
                  <a:cubicBezTo>
                    <a:pt x="7552" y="5781"/>
                    <a:pt x="7553" y="5782"/>
                    <a:pt x="7553" y="5783"/>
                  </a:cubicBezTo>
                  <a:cubicBezTo>
                    <a:pt x="7553" y="5785"/>
                    <a:pt x="7552" y="5786"/>
                    <a:pt x="7551" y="5786"/>
                  </a:cubicBezTo>
                  <a:lnTo>
                    <a:pt x="7515" y="5786"/>
                  </a:lnTo>
                  <a:cubicBezTo>
                    <a:pt x="7514" y="5786"/>
                    <a:pt x="7512" y="5785"/>
                    <a:pt x="7512" y="5783"/>
                  </a:cubicBezTo>
                  <a:cubicBezTo>
                    <a:pt x="7512" y="5782"/>
                    <a:pt x="7514" y="5781"/>
                    <a:pt x="7515" y="5781"/>
                  </a:cubicBezTo>
                  <a:close/>
                  <a:moveTo>
                    <a:pt x="7576" y="5781"/>
                  </a:moveTo>
                  <a:lnTo>
                    <a:pt x="7612" y="5781"/>
                  </a:lnTo>
                  <a:cubicBezTo>
                    <a:pt x="7614" y="5781"/>
                    <a:pt x="7615" y="5782"/>
                    <a:pt x="7615" y="5783"/>
                  </a:cubicBezTo>
                  <a:cubicBezTo>
                    <a:pt x="7615" y="5785"/>
                    <a:pt x="7614" y="5786"/>
                    <a:pt x="7612" y="5786"/>
                  </a:cubicBezTo>
                  <a:lnTo>
                    <a:pt x="7576" y="5786"/>
                  </a:lnTo>
                  <a:cubicBezTo>
                    <a:pt x="7575" y="5786"/>
                    <a:pt x="7574" y="5785"/>
                    <a:pt x="7574" y="5783"/>
                  </a:cubicBezTo>
                  <a:cubicBezTo>
                    <a:pt x="7574" y="5782"/>
                    <a:pt x="7575" y="5781"/>
                    <a:pt x="7576" y="5781"/>
                  </a:cubicBezTo>
                  <a:close/>
                  <a:moveTo>
                    <a:pt x="7638" y="5781"/>
                  </a:moveTo>
                  <a:lnTo>
                    <a:pt x="7674" y="5781"/>
                  </a:lnTo>
                  <a:cubicBezTo>
                    <a:pt x="7675" y="5781"/>
                    <a:pt x="7676" y="5782"/>
                    <a:pt x="7676" y="5783"/>
                  </a:cubicBezTo>
                  <a:cubicBezTo>
                    <a:pt x="7676" y="5785"/>
                    <a:pt x="7675" y="5786"/>
                    <a:pt x="7674" y="5786"/>
                  </a:cubicBezTo>
                  <a:lnTo>
                    <a:pt x="7638" y="5786"/>
                  </a:lnTo>
                  <a:cubicBezTo>
                    <a:pt x="7636" y="5786"/>
                    <a:pt x="7635" y="5785"/>
                    <a:pt x="7635" y="5783"/>
                  </a:cubicBezTo>
                  <a:cubicBezTo>
                    <a:pt x="7635" y="5782"/>
                    <a:pt x="7636" y="5781"/>
                    <a:pt x="7638" y="5781"/>
                  </a:cubicBezTo>
                  <a:close/>
                  <a:moveTo>
                    <a:pt x="7699" y="5781"/>
                  </a:moveTo>
                  <a:lnTo>
                    <a:pt x="7735" y="5781"/>
                  </a:lnTo>
                  <a:cubicBezTo>
                    <a:pt x="7737" y="5781"/>
                    <a:pt x="7738" y="5782"/>
                    <a:pt x="7738" y="5783"/>
                  </a:cubicBezTo>
                  <a:cubicBezTo>
                    <a:pt x="7738" y="5785"/>
                    <a:pt x="7737" y="5786"/>
                    <a:pt x="7735" y="5786"/>
                  </a:cubicBezTo>
                  <a:lnTo>
                    <a:pt x="7699" y="5786"/>
                  </a:lnTo>
                  <a:cubicBezTo>
                    <a:pt x="7698" y="5786"/>
                    <a:pt x="7697" y="5785"/>
                    <a:pt x="7697" y="5783"/>
                  </a:cubicBezTo>
                  <a:cubicBezTo>
                    <a:pt x="7697" y="5782"/>
                    <a:pt x="7698" y="5781"/>
                    <a:pt x="7699" y="5781"/>
                  </a:cubicBezTo>
                  <a:close/>
                  <a:moveTo>
                    <a:pt x="7761" y="5781"/>
                  </a:moveTo>
                  <a:lnTo>
                    <a:pt x="7797" y="5781"/>
                  </a:lnTo>
                  <a:cubicBezTo>
                    <a:pt x="7798" y="5781"/>
                    <a:pt x="7799" y="5782"/>
                    <a:pt x="7799" y="5783"/>
                  </a:cubicBezTo>
                  <a:cubicBezTo>
                    <a:pt x="7799" y="5785"/>
                    <a:pt x="7798" y="5786"/>
                    <a:pt x="7797" y="5786"/>
                  </a:cubicBezTo>
                  <a:lnTo>
                    <a:pt x="7761" y="5786"/>
                  </a:lnTo>
                  <a:cubicBezTo>
                    <a:pt x="7759" y="5786"/>
                    <a:pt x="7758" y="5785"/>
                    <a:pt x="7758" y="5783"/>
                  </a:cubicBezTo>
                  <a:cubicBezTo>
                    <a:pt x="7758" y="5782"/>
                    <a:pt x="7759" y="5781"/>
                    <a:pt x="7761" y="5781"/>
                  </a:cubicBezTo>
                  <a:close/>
                  <a:moveTo>
                    <a:pt x="7822" y="5781"/>
                  </a:moveTo>
                  <a:lnTo>
                    <a:pt x="7858" y="5781"/>
                  </a:lnTo>
                  <a:cubicBezTo>
                    <a:pt x="7859" y="5781"/>
                    <a:pt x="7861" y="5782"/>
                    <a:pt x="7861" y="5783"/>
                  </a:cubicBezTo>
                  <a:cubicBezTo>
                    <a:pt x="7861" y="5785"/>
                    <a:pt x="7859" y="5786"/>
                    <a:pt x="7858" y="5786"/>
                  </a:cubicBezTo>
                  <a:lnTo>
                    <a:pt x="7822" y="5786"/>
                  </a:lnTo>
                  <a:cubicBezTo>
                    <a:pt x="7821" y="5786"/>
                    <a:pt x="7820" y="5785"/>
                    <a:pt x="7820" y="5783"/>
                  </a:cubicBezTo>
                  <a:cubicBezTo>
                    <a:pt x="7820" y="5782"/>
                    <a:pt x="7821" y="5781"/>
                    <a:pt x="7822" y="5781"/>
                  </a:cubicBezTo>
                  <a:close/>
                  <a:moveTo>
                    <a:pt x="7884" y="5781"/>
                  </a:moveTo>
                  <a:lnTo>
                    <a:pt x="7919" y="5781"/>
                  </a:lnTo>
                  <a:cubicBezTo>
                    <a:pt x="7921" y="5781"/>
                    <a:pt x="7922" y="5782"/>
                    <a:pt x="7922" y="5783"/>
                  </a:cubicBezTo>
                  <a:cubicBezTo>
                    <a:pt x="7922" y="5785"/>
                    <a:pt x="7921" y="5786"/>
                    <a:pt x="7919" y="5786"/>
                  </a:cubicBezTo>
                  <a:lnTo>
                    <a:pt x="7884" y="5786"/>
                  </a:lnTo>
                  <a:cubicBezTo>
                    <a:pt x="7882" y="5786"/>
                    <a:pt x="7881" y="5785"/>
                    <a:pt x="7881" y="5783"/>
                  </a:cubicBezTo>
                  <a:cubicBezTo>
                    <a:pt x="7881" y="5782"/>
                    <a:pt x="7882" y="5781"/>
                    <a:pt x="7884" y="5781"/>
                  </a:cubicBezTo>
                  <a:close/>
                  <a:moveTo>
                    <a:pt x="7945" y="5781"/>
                  </a:moveTo>
                  <a:lnTo>
                    <a:pt x="7981" y="5781"/>
                  </a:lnTo>
                  <a:cubicBezTo>
                    <a:pt x="7982" y="5781"/>
                    <a:pt x="7983" y="5782"/>
                    <a:pt x="7983" y="5783"/>
                  </a:cubicBezTo>
                  <a:cubicBezTo>
                    <a:pt x="7983" y="5785"/>
                    <a:pt x="7982" y="5786"/>
                    <a:pt x="7981" y="5786"/>
                  </a:cubicBezTo>
                  <a:lnTo>
                    <a:pt x="7945" y="5786"/>
                  </a:lnTo>
                  <a:cubicBezTo>
                    <a:pt x="7944" y="5786"/>
                    <a:pt x="7942" y="5785"/>
                    <a:pt x="7942" y="5783"/>
                  </a:cubicBezTo>
                  <a:cubicBezTo>
                    <a:pt x="7942" y="5782"/>
                    <a:pt x="7944" y="5781"/>
                    <a:pt x="7945" y="5781"/>
                  </a:cubicBezTo>
                  <a:close/>
                  <a:moveTo>
                    <a:pt x="8006" y="5781"/>
                  </a:moveTo>
                  <a:lnTo>
                    <a:pt x="8042" y="5781"/>
                  </a:lnTo>
                  <a:cubicBezTo>
                    <a:pt x="8044" y="5781"/>
                    <a:pt x="8045" y="5782"/>
                    <a:pt x="8045" y="5783"/>
                  </a:cubicBezTo>
                  <a:cubicBezTo>
                    <a:pt x="8045" y="5785"/>
                    <a:pt x="8044" y="5786"/>
                    <a:pt x="8042" y="5786"/>
                  </a:cubicBezTo>
                  <a:lnTo>
                    <a:pt x="8006" y="5786"/>
                  </a:lnTo>
                  <a:cubicBezTo>
                    <a:pt x="8005" y="5786"/>
                    <a:pt x="8004" y="5785"/>
                    <a:pt x="8004" y="5783"/>
                  </a:cubicBezTo>
                  <a:cubicBezTo>
                    <a:pt x="8004" y="5782"/>
                    <a:pt x="8005" y="5781"/>
                    <a:pt x="8006" y="5781"/>
                  </a:cubicBezTo>
                  <a:close/>
                  <a:moveTo>
                    <a:pt x="8068" y="5781"/>
                  </a:moveTo>
                  <a:lnTo>
                    <a:pt x="8104" y="5781"/>
                  </a:lnTo>
                  <a:cubicBezTo>
                    <a:pt x="8105" y="5781"/>
                    <a:pt x="8106" y="5782"/>
                    <a:pt x="8106" y="5783"/>
                  </a:cubicBezTo>
                  <a:cubicBezTo>
                    <a:pt x="8106" y="5785"/>
                    <a:pt x="8105" y="5786"/>
                    <a:pt x="8104" y="5786"/>
                  </a:cubicBezTo>
                  <a:lnTo>
                    <a:pt x="8068" y="5786"/>
                  </a:lnTo>
                  <a:cubicBezTo>
                    <a:pt x="8067" y="5786"/>
                    <a:pt x="8065" y="5785"/>
                    <a:pt x="8065" y="5783"/>
                  </a:cubicBezTo>
                  <a:cubicBezTo>
                    <a:pt x="8065" y="5782"/>
                    <a:pt x="8067" y="5781"/>
                    <a:pt x="8068" y="5781"/>
                  </a:cubicBezTo>
                  <a:close/>
                  <a:moveTo>
                    <a:pt x="8129" y="5781"/>
                  </a:moveTo>
                  <a:lnTo>
                    <a:pt x="8165" y="5781"/>
                  </a:lnTo>
                  <a:cubicBezTo>
                    <a:pt x="8167" y="5781"/>
                    <a:pt x="8168" y="5782"/>
                    <a:pt x="8168" y="5783"/>
                  </a:cubicBezTo>
                  <a:cubicBezTo>
                    <a:pt x="8168" y="5785"/>
                    <a:pt x="8167" y="5786"/>
                    <a:pt x="8165" y="5786"/>
                  </a:cubicBezTo>
                  <a:lnTo>
                    <a:pt x="8129" y="5786"/>
                  </a:lnTo>
                  <a:cubicBezTo>
                    <a:pt x="8128" y="5786"/>
                    <a:pt x="8127" y="5785"/>
                    <a:pt x="8127" y="5783"/>
                  </a:cubicBezTo>
                  <a:cubicBezTo>
                    <a:pt x="8127" y="5782"/>
                    <a:pt x="8128" y="5781"/>
                    <a:pt x="8129" y="5781"/>
                  </a:cubicBezTo>
                  <a:close/>
                  <a:moveTo>
                    <a:pt x="8191" y="5781"/>
                  </a:moveTo>
                  <a:lnTo>
                    <a:pt x="8227" y="5781"/>
                  </a:lnTo>
                  <a:cubicBezTo>
                    <a:pt x="8228" y="5781"/>
                    <a:pt x="8229" y="5782"/>
                    <a:pt x="8229" y="5783"/>
                  </a:cubicBezTo>
                  <a:cubicBezTo>
                    <a:pt x="8229" y="5785"/>
                    <a:pt x="8228" y="5786"/>
                    <a:pt x="8227" y="5786"/>
                  </a:cubicBezTo>
                  <a:lnTo>
                    <a:pt x="8191" y="5786"/>
                  </a:lnTo>
                  <a:cubicBezTo>
                    <a:pt x="8189" y="5786"/>
                    <a:pt x="8188" y="5785"/>
                    <a:pt x="8188" y="5783"/>
                  </a:cubicBezTo>
                  <a:cubicBezTo>
                    <a:pt x="8188" y="5782"/>
                    <a:pt x="8189" y="5781"/>
                    <a:pt x="8191" y="5781"/>
                  </a:cubicBezTo>
                  <a:close/>
                  <a:moveTo>
                    <a:pt x="8252" y="5781"/>
                  </a:moveTo>
                  <a:lnTo>
                    <a:pt x="8288" y="5781"/>
                  </a:lnTo>
                  <a:cubicBezTo>
                    <a:pt x="8290" y="5781"/>
                    <a:pt x="8291" y="5782"/>
                    <a:pt x="8291" y="5783"/>
                  </a:cubicBezTo>
                  <a:cubicBezTo>
                    <a:pt x="8291" y="5785"/>
                    <a:pt x="8290" y="5786"/>
                    <a:pt x="8288" y="5786"/>
                  </a:cubicBezTo>
                  <a:lnTo>
                    <a:pt x="8252" y="5786"/>
                  </a:lnTo>
                  <a:cubicBezTo>
                    <a:pt x="8251" y="5786"/>
                    <a:pt x="8250" y="5785"/>
                    <a:pt x="8250" y="5783"/>
                  </a:cubicBezTo>
                  <a:cubicBezTo>
                    <a:pt x="8250" y="5782"/>
                    <a:pt x="8251" y="5781"/>
                    <a:pt x="8252" y="5781"/>
                  </a:cubicBezTo>
                  <a:close/>
                  <a:moveTo>
                    <a:pt x="8314" y="5781"/>
                  </a:moveTo>
                  <a:lnTo>
                    <a:pt x="8350" y="5781"/>
                  </a:lnTo>
                  <a:cubicBezTo>
                    <a:pt x="8351" y="5781"/>
                    <a:pt x="8352" y="5782"/>
                    <a:pt x="8352" y="5783"/>
                  </a:cubicBezTo>
                  <a:cubicBezTo>
                    <a:pt x="8352" y="5785"/>
                    <a:pt x="8351" y="5786"/>
                    <a:pt x="8350" y="5786"/>
                  </a:cubicBezTo>
                  <a:lnTo>
                    <a:pt x="8314" y="5786"/>
                  </a:lnTo>
                  <a:cubicBezTo>
                    <a:pt x="8312" y="5786"/>
                    <a:pt x="8311" y="5785"/>
                    <a:pt x="8311" y="5783"/>
                  </a:cubicBezTo>
                  <a:cubicBezTo>
                    <a:pt x="8311" y="5782"/>
                    <a:pt x="8312" y="5781"/>
                    <a:pt x="8314" y="5781"/>
                  </a:cubicBezTo>
                  <a:close/>
                  <a:moveTo>
                    <a:pt x="8375" y="5781"/>
                  </a:moveTo>
                  <a:lnTo>
                    <a:pt x="8411" y="5781"/>
                  </a:lnTo>
                  <a:cubicBezTo>
                    <a:pt x="8412" y="5781"/>
                    <a:pt x="8414" y="5782"/>
                    <a:pt x="8414" y="5783"/>
                  </a:cubicBezTo>
                  <a:cubicBezTo>
                    <a:pt x="8414" y="5785"/>
                    <a:pt x="8412" y="5786"/>
                    <a:pt x="8411" y="5786"/>
                  </a:cubicBezTo>
                  <a:lnTo>
                    <a:pt x="8375" y="5786"/>
                  </a:lnTo>
                  <a:cubicBezTo>
                    <a:pt x="8374" y="5786"/>
                    <a:pt x="8373" y="5785"/>
                    <a:pt x="8373" y="5783"/>
                  </a:cubicBezTo>
                  <a:cubicBezTo>
                    <a:pt x="8373" y="5782"/>
                    <a:pt x="8374" y="5781"/>
                    <a:pt x="8375" y="5781"/>
                  </a:cubicBezTo>
                  <a:close/>
                  <a:moveTo>
                    <a:pt x="8437" y="5781"/>
                  </a:moveTo>
                  <a:lnTo>
                    <a:pt x="8472" y="5781"/>
                  </a:lnTo>
                  <a:cubicBezTo>
                    <a:pt x="8474" y="5781"/>
                    <a:pt x="8475" y="5782"/>
                    <a:pt x="8475" y="5783"/>
                  </a:cubicBezTo>
                  <a:cubicBezTo>
                    <a:pt x="8475" y="5785"/>
                    <a:pt x="8474" y="5786"/>
                    <a:pt x="8472" y="5786"/>
                  </a:cubicBezTo>
                  <a:lnTo>
                    <a:pt x="8437" y="5786"/>
                  </a:lnTo>
                  <a:cubicBezTo>
                    <a:pt x="8435" y="5786"/>
                    <a:pt x="8434" y="5785"/>
                    <a:pt x="8434" y="5783"/>
                  </a:cubicBezTo>
                  <a:cubicBezTo>
                    <a:pt x="8434" y="5782"/>
                    <a:pt x="8435" y="5781"/>
                    <a:pt x="8437" y="5781"/>
                  </a:cubicBezTo>
                  <a:close/>
                  <a:moveTo>
                    <a:pt x="8498" y="5781"/>
                  </a:moveTo>
                  <a:lnTo>
                    <a:pt x="8534" y="5781"/>
                  </a:lnTo>
                  <a:cubicBezTo>
                    <a:pt x="8535" y="5781"/>
                    <a:pt x="8536" y="5782"/>
                    <a:pt x="8536" y="5783"/>
                  </a:cubicBezTo>
                  <a:cubicBezTo>
                    <a:pt x="8536" y="5785"/>
                    <a:pt x="8535" y="5786"/>
                    <a:pt x="8534" y="5786"/>
                  </a:cubicBezTo>
                  <a:lnTo>
                    <a:pt x="8498" y="5786"/>
                  </a:lnTo>
                  <a:cubicBezTo>
                    <a:pt x="8497" y="5786"/>
                    <a:pt x="8495" y="5785"/>
                    <a:pt x="8495" y="5783"/>
                  </a:cubicBezTo>
                  <a:cubicBezTo>
                    <a:pt x="8495" y="5782"/>
                    <a:pt x="8497" y="5781"/>
                    <a:pt x="8498" y="5781"/>
                  </a:cubicBezTo>
                  <a:close/>
                  <a:moveTo>
                    <a:pt x="8559" y="5781"/>
                  </a:moveTo>
                  <a:lnTo>
                    <a:pt x="8595" y="5781"/>
                  </a:lnTo>
                  <a:cubicBezTo>
                    <a:pt x="8597" y="5781"/>
                    <a:pt x="8598" y="5782"/>
                    <a:pt x="8598" y="5783"/>
                  </a:cubicBezTo>
                  <a:cubicBezTo>
                    <a:pt x="8598" y="5785"/>
                    <a:pt x="8597" y="5786"/>
                    <a:pt x="8595" y="5786"/>
                  </a:cubicBezTo>
                  <a:lnTo>
                    <a:pt x="8559" y="5786"/>
                  </a:lnTo>
                  <a:cubicBezTo>
                    <a:pt x="8558" y="5786"/>
                    <a:pt x="8557" y="5785"/>
                    <a:pt x="8557" y="5783"/>
                  </a:cubicBezTo>
                  <a:cubicBezTo>
                    <a:pt x="8557" y="5782"/>
                    <a:pt x="8558" y="5781"/>
                    <a:pt x="8559" y="5781"/>
                  </a:cubicBezTo>
                  <a:close/>
                  <a:moveTo>
                    <a:pt x="8621" y="5781"/>
                  </a:moveTo>
                  <a:lnTo>
                    <a:pt x="8657" y="5781"/>
                  </a:lnTo>
                  <a:cubicBezTo>
                    <a:pt x="8658" y="5781"/>
                    <a:pt x="8659" y="5782"/>
                    <a:pt x="8659" y="5783"/>
                  </a:cubicBezTo>
                  <a:cubicBezTo>
                    <a:pt x="8659" y="5785"/>
                    <a:pt x="8658" y="5786"/>
                    <a:pt x="8657" y="5786"/>
                  </a:cubicBezTo>
                  <a:lnTo>
                    <a:pt x="8621" y="5786"/>
                  </a:lnTo>
                  <a:cubicBezTo>
                    <a:pt x="8619" y="5786"/>
                    <a:pt x="8618" y="5785"/>
                    <a:pt x="8618" y="5783"/>
                  </a:cubicBezTo>
                  <a:cubicBezTo>
                    <a:pt x="8618" y="5782"/>
                    <a:pt x="8619" y="5781"/>
                    <a:pt x="8621" y="5781"/>
                  </a:cubicBezTo>
                  <a:close/>
                  <a:moveTo>
                    <a:pt x="8682" y="5781"/>
                  </a:moveTo>
                  <a:lnTo>
                    <a:pt x="8718" y="5781"/>
                  </a:lnTo>
                  <a:cubicBezTo>
                    <a:pt x="8720" y="5781"/>
                    <a:pt x="8721" y="5782"/>
                    <a:pt x="8721" y="5783"/>
                  </a:cubicBezTo>
                  <a:cubicBezTo>
                    <a:pt x="8721" y="5785"/>
                    <a:pt x="8720" y="5786"/>
                    <a:pt x="8718" y="5786"/>
                  </a:cubicBezTo>
                  <a:lnTo>
                    <a:pt x="8682" y="5786"/>
                  </a:lnTo>
                  <a:cubicBezTo>
                    <a:pt x="8681" y="5786"/>
                    <a:pt x="8680" y="5785"/>
                    <a:pt x="8680" y="5783"/>
                  </a:cubicBezTo>
                  <a:cubicBezTo>
                    <a:pt x="8680" y="5782"/>
                    <a:pt x="8681" y="5781"/>
                    <a:pt x="8682" y="5781"/>
                  </a:cubicBezTo>
                  <a:close/>
                  <a:moveTo>
                    <a:pt x="8744" y="5781"/>
                  </a:moveTo>
                  <a:lnTo>
                    <a:pt x="8780" y="5781"/>
                  </a:lnTo>
                  <a:cubicBezTo>
                    <a:pt x="8781" y="5781"/>
                    <a:pt x="8782" y="5782"/>
                    <a:pt x="8782" y="5783"/>
                  </a:cubicBezTo>
                  <a:cubicBezTo>
                    <a:pt x="8782" y="5785"/>
                    <a:pt x="8781" y="5786"/>
                    <a:pt x="8780" y="5786"/>
                  </a:cubicBezTo>
                  <a:lnTo>
                    <a:pt x="8744" y="5786"/>
                  </a:lnTo>
                  <a:cubicBezTo>
                    <a:pt x="8742" y="5786"/>
                    <a:pt x="8741" y="5785"/>
                    <a:pt x="8741" y="5783"/>
                  </a:cubicBezTo>
                  <a:cubicBezTo>
                    <a:pt x="8741" y="5782"/>
                    <a:pt x="8742" y="5781"/>
                    <a:pt x="8744" y="5781"/>
                  </a:cubicBezTo>
                  <a:close/>
                  <a:moveTo>
                    <a:pt x="8805" y="5781"/>
                  </a:moveTo>
                  <a:lnTo>
                    <a:pt x="8841" y="5781"/>
                  </a:lnTo>
                  <a:cubicBezTo>
                    <a:pt x="8842" y="5781"/>
                    <a:pt x="8844" y="5782"/>
                    <a:pt x="8844" y="5783"/>
                  </a:cubicBezTo>
                  <a:cubicBezTo>
                    <a:pt x="8844" y="5785"/>
                    <a:pt x="8842" y="5786"/>
                    <a:pt x="8841" y="5786"/>
                  </a:cubicBezTo>
                  <a:lnTo>
                    <a:pt x="8805" y="5786"/>
                  </a:lnTo>
                  <a:cubicBezTo>
                    <a:pt x="8804" y="5786"/>
                    <a:pt x="8803" y="5785"/>
                    <a:pt x="8803" y="5783"/>
                  </a:cubicBezTo>
                  <a:cubicBezTo>
                    <a:pt x="8803" y="5782"/>
                    <a:pt x="8804" y="5781"/>
                    <a:pt x="8805" y="5781"/>
                  </a:cubicBezTo>
                  <a:close/>
                  <a:moveTo>
                    <a:pt x="8867" y="5781"/>
                  </a:moveTo>
                  <a:lnTo>
                    <a:pt x="8902" y="5781"/>
                  </a:lnTo>
                  <a:cubicBezTo>
                    <a:pt x="8904" y="5781"/>
                    <a:pt x="8905" y="5782"/>
                    <a:pt x="8905" y="5783"/>
                  </a:cubicBezTo>
                  <a:cubicBezTo>
                    <a:pt x="8905" y="5785"/>
                    <a:pt x="8904" y="5786"/>
                    <a:pt x="8902" y="5786"/>
                  </a:cubicBezTo>
                  <a:lnTo>
                    <a:pt x="8867" y="5786"/>
                  </a:lnTo>
                  <a:cubicBezTo>
                    <a:pt x="8865" y="5786"/>
                    <a:pt x="8864" y="5785"/>
                    <a:pt x="8864" y="5783"/>
                  </a:cubicBezTo>
                  <a:cubicBezTo>
                    <a:pt x="8864" y="5782"/>
                    <a:pt x="8865" y="5781"/>
                    <a:pt x="8867" y="5781"/>
                  </a:cubicBezTo>
                  <a:close/>
                  <a:moveTo>
                    <a:pt x="8928" y="5781"/>
                  </a:moveTo>
                  <a:lnTo>
                    <a:pt x="8964" y="5781"/>
                  </a:lnTo>
                  <a:cubicBezTo>
                    <a:pt x="8965" y="5781"/>
                    <a:pt x="8966" y="5782"/>
                    <a:pt x="8966" y="5783"/>
                  </a:cubicBezTo>
                  <a:cubicBezTo>
                    <a:pt x="8966" y="5785"/>
                    <a:pt x="8965" y="5786"/>
                    <a:pt x="8964" y="5786"/>
                  </a:cubicBezTo>
                  <a:lnTo>
                    <a:pt x="8928" y="5786"/>
                  </a:lnTo>
                  <a:cubicBezTo>
                    <a:pt x="8927" y="5786"/>
                    <a:pt x="8926" y="5785"/>
                    <a:pt x="8926" y="5783"/>
                  </a:cubicBezTo>
                  <a:cubicBezTo>
                    <a:pt x="8926" y="5782"/>
                    <a:pt x="8927" y="5781"/>
                    <a:pt x="8928" y="5781"/>
                  </a:cubicBezTo>
                  <a:close/>
                  <a:moveTo>
                    <a:pt x="8990" y="5781"/>
                  </a:moveTo>
                  <a:lnTo>
                    <a:pt x="9025" y="5781"/>
                  </a:lnTo>
                  <a:cubicBezTo>
                    <a:pt x="9027" y="5781"/>
                    <a:pt x="9028" y="5782"/>
                    <a:pt x="9028" y="5783"/>
                  </a:cubicBezTo>
                  <a:cubicBezTo>
                    <a:pt x="9028" y="5785"/>
                    <a:pt x="9027" y="5786"/>
                    <a:pt x="9025" y="5786"/>
                  </a:cubicBezTo>
                  <a:lnTo>
                    <a:pt x="8990" y="5786"/>
                  </a:lnTo>
                  <a:cubicBezTo>
                    <a:pt x="8988" y="5786"/>
                    <a:pt x="8987" y="5785"/>
                    <a:pt x="8987" y="5783"/>
                  </a:cubicBezTo>
                  <a:cubicBezTo>
                    <a:pt x="8987" y="5782"/>
                    <a:pt x="8988" y="5781"/>
                    <a:pt x="8990" y="5781"/>
                  </a:cubicBezTo>
                  <a:close/>
                  <a:moveTo>
                    <a:pt x="9051" y="5781"/>
                  </a:moveTo>
                  <a:lnTo>
                    <a:pt x="9087" y="5781"/>
                  </a:lnTo>
                  <a:cubicBezTo>
                    <a:pt x="9088" y="5781"/>
                    <a:pt x="9089" y="5782"/>
                    <a:pt x="9089" y="5783"/>
                  </a:cubicBezTo>
                  <a:cubicBezTo>
                    <a:pt x="9089" y="5785"/>
                    <a:pt x="9088" y="5786"/>
                    <a:pt x="9087" y="5786"/>
                  </a:cubicBezTo>
                  <a:lnTo>
                    <a:pt x="9051" y="5786"/>
                  </a:lnTo>
                  <a:cubicBezTo>
                    <a:pt x="9050" y="5786"/>
                    <a:pt x="9048" y="5785"/>
                    <a:pt x="9048" y="5783"/>
                  </a:cubicBezTo>
                  <a:cubicBezTo>
                    <a:pt x="9048" y="5782"/>
                    <a:pt x="9050" y="5781"/>
                    <a:pt x="9051" y="5781"/>
                  </a:cubicBezTo>
                  <a:close/>
                  <a:moveTo>
                    <a:pt x="9112" y="5781"/>
                  </a:moveTo>
                  <a:lnTo>
                    <a:pt x="9148" y="5781"/>
                  </a:lnTo>
                  <a:cubicBezTo>
                    <a:pt x="9150" y="5781"/>
                    <a:pt x="9151" y="5782"/>
                    <a:pt x="9151" y="5783"/>
                  </a:cubicBezTo>
                  <a:cubicBezTo>
                    <a:pt x="9151" y="5785"/>
                    <a:pt x="9150" y="5786"/>
                    <a:pt x="9148" y="5786"/>
                  </a:cubicBezTo>
                  <a:lnTo>
                    <a:pt x="9112" y="5786"/>
                  </a:lnTo>
                  <a:cubicBezTo>
                    <a:pt x="9111" y="5786"/>
                    <a:pt x="9110" y="5785"/>
                    <a:pt x="9110" y="5783"/>
                  </a:cubicBezTo>
                  <a:cubicBezTo>
                    <a:pt x="9110" y="5782"/>
                    <a:pt x="9111" y="5781"/>
                    <a:pt x="9112" y="5781"/>
                  </a:cubicBezTo>
                  <a:close/>
                  <a:moveTo>
                    <a:pt x="9174" y="5781"/>
                  </a:moveTo>
                  <a:lnTo>
                    <a:pt x="9210" y="5781"/>
                  </a:lnTo>
                  <a:cubicBezTo>
                    <a:pt x="9211" y="5781"/>
                    <a:pt x="9212" y="5782"/>
                    <a:pt x="9212" y="5783"/>
                  </a:cubicBezTo>
                  <a:cubicBezTo>
                    <a:pt x="9212" y="5785"/>
                    <a:pt x="9211" y="5786"/>
                    <a:pt x="9210" y="5786"/>
                  </a:cubicBezTo>
                  <a:lnTo>
                    <a:pt x="9174" y="5786"/>
                  </a:lnTo>
                  <a:cubicBezTo>
                    <a:pt x="9172" y="5786"/>
                    <a:pt x="9171" y="5785"/>
                    <a:pt x="9171" y="5783"/>
                  </a:cubicBezTo>
                  <a:cubicBezTo>
                    <a:pt x="9171" y="5782"/>
                    <a:pt x="9172" y="5781"/>
                    <a:pt x="9174" y="5781"/>
                  </a:cubicBezTo>
                  <a:close/>
                  <a:moveTo>
                    <a:pt x="9235" y="5781"/>
                  </a:moveTo>
                  <a:lnTo>
                    <a:pt x="9271" y="5781"/>
                  </a:lnTo>
                  <a:cubicBezTo>
                    <a:pt x="9273" y="5781"/>
                    <a:pt x="9274" y="5782"/>
                    <a:pt x="9274" y="5783"/>
                  </a:cubicBezTo>
                  <a:cubicBezTo>
                    <a:pt x="9274" y="5785"/>
                    <a:pt x="9273" y="5786"/>
                    <a:pt x="9271" y="5786"/>
                  </a:cubicBezTo>
                  <a:lnTo>
                    <a:pt x="9235" y="5786"/>
                  </a:lnTo>
                  <a:cubicBezTo>
                    <a:pt x="9234" y="5786"/>
                    <a:pt x="9233" y="5785"/>
                    <a:pt x="9233" y="5783"/>
                  </a:cubicBezTo>
                  <a:cubicBezTo>
                    <a:pt x="9233" y="5782"/>
                    <a:pt x="9234" y="5781"/>
                    <a:pt x="9235" y="5781"/>
                  </a:cubicBezTo>
                  <a:close/>
                  <a:moveTo>
                    <a:pt x="9297" y="5781"/>
                  </a:moveTo>
                  <a:lnTo>
                    <a:pt x="9333" y="5781"/>
                  </a:lnTo>
                  <a:cubicBezTo>
                    <a:pt x="9334" y="5781"/>
                    <a:pt x="9335" y="5782"/>
                    <a:pt x="9335" y="5783"/>
                  </a:cubicBezTo>
                  <a:cubicBezTo>
                    <a:pt x="9335" y="5785"/>
                    <a:pt x="9334" y="5786"/>
                    <a:pt x="9333" y="5786"/>
                  </a:cubicBezTo>
                  <a:lnTo>
                    <a:pt x="9297" y="5786"/>
                  </a:lnTo>
                  <a:cubicBezTo>
                    <a:pt x="9295" y="5786"/>
                    <a:pt x="9294" y="5785"/>
                    <a:pt x="9294" y="5783"/>
                  </a:cubicBezTo>
                  <a:cubicBezTo>
                    <a:pt x="9294" y="5782"/>
                    <a:pt x="9295" y="5781"/>
                    <a:pt x="9297" y="5781"/>
                  </a:cubicBezTo>
                  <a:close/>
                  <a:moveTo>
                    <a:pt x="9358" y="5781"/>
                  </a:moveTo>
                  <a:lnTo>
                    <a:pt x="9394" y="5781"/>
                  </a:lnTo>
                  <a:cubicBezTo>
                    <a:pt x="9395" y="5781"/>
                    <a:pt x="9397" y="5782"/>
                    <a:pt x="9397" y="5783"/>
                  </a:cubicBezTo>
                  <a:cubicBezTo>
                    <a:pt x="9397" y="5785"/>
                    <a:pt x="9395" y="5786"/>
                    <a:pt x="9394" y="5786"/>
                  </a:cubicBezTo>
                  <a:lnTo>
                    <a:pt x="9358" y="5786"/>
                  </a:lnTo>
                  <a:cubicBezTo>
                    <a:pt x="9357" y="5786"/>
                    <a:pt x="9356" y="5785"/>
                    <a:pt x="9356" y="5783"/>
                  </a:cubicBezTo>
                  <a:cubicBezTo>
                    <a:pt x="9356" y="5782"/>
                    <a:pt x="9357" y="5781"/>
                    <a:pt x="9358" y="5781"/>
                  </a:cubicBezTo>
                  <a:close/>
                  <a:moveTo>
                    <a:pt x="9420" y="5781"/>
                  </a:moveTo>
                  <a:lnTo>
                    <a:pt x="9455" y="5781"/>
                  </a:lnTo>
                  <a:cubicBezTo>
                    <a:pt x="9457" y="5781"/>
                    <a:pt x="9458" y="5782"/>
                    <a:pt x="9458" y="5783"/>
                  </a:cubicBezTo>
                  <a:cubicBezTo>
                    <a:pt x="9458" y="5785"/>
                    <a:pt x="9457" y="5786"/>
                    <a:pt x="9455" y="5786"/>
                  </a:cubicBezTo>
                  <a:lnTo>
                    <a:pt x="9420" y="5786"/>
                  </a:lnTo>
                  <a:cubicBezTo>
                    <a:pt x="9418" y="5786"/>
                    <a:pt x="9417" y="5785"/>
                    <a:pt x="9417" y="5783"/>
                  </a:cubicBezTo>
                  <a:cubicBezTo>
                    <a:pt x="9417" y="5782"/>
                    <a:pt x="9418" y="5781"/>
                    <a:pt x="9420" y="5781"/>
                  </a:cubicBezTo>
                  <a:close/>
                  <a:moveTo>
                    <a:pt x="9480" y="5778"/>
                  </a:moveTo>
                  <a:lnTo>
                    <a:pt x="9513" y="5772"/>
                  </a:lnTo>
                  <a:lnTo>
                    <a:pt x="9512" y="5772"/>
                  </a:lnTo>
                  <a:lnTo>
                    <a:pt x="9514" y="5771"/>
                  </a:lnTo>
                  <a:cubicBezTo>
                    <a:pt x="9515" y="5770"/>
                    <a:pt x="9517" y="5770"/>
                    <a:pt x="9518" y="5772"/>
                  </a:cubicBezTo>
                  <a:cubicBezTo>
                    <a:pt x="9519" y="5773"/>
                    <a:pt x="9518" y="5774"/>
                    <a:pt x="9517" y="5775"/>
                  </a:cubicBezTo>
                  <a:lnTo>
                    <a:pt x="9515" y="5777"/>
                  </a:lnTo>
                  <a:cubicBezTo>
                    <a:pt x="9515" y="5777"/>
                    <a:pt x="9514" y="5777"/>
                    <a:pt x="9514" y="5777"/>
                  </a:cubicBezTo>
                  <a:lnTo>
                    <a:pt x="9481" y="5783"/>
                  </a:lnTo>
                  <a:cubicBezTo>
                    <a:pt x="9480" y="5784"/>
                    <a:pt x="9479" y="5783"/>
                    <a:pt x="9478" y="5781"/>
                  </a:cubicBezTo>
                  <a:cubicBezTo>
                    <a:pt x="9478" y="5780"/>
                    <a:pt x="9479" y="5778"/>
                    <a:pt x="9480" y="5778"/>
                  </a:cubicBezTo>
                  <a:close/>
                  <a:moveTo>
                    <a:pt x="9535" y="5757"/>
                  </a:moveTo>
                  <a:lnTo>
                    <a:pt x="9551" y="5746"/>
                  </a:lnTo>
                  <a:lnTo>
                    <a:pt x="9550" y="5747"/>
                  </a:lnTo>
                  <a:lnTo>
                    <a:pt x="9560" y="5733"/>
                  </a:lnTo>
                  <a:cubicBezTo>
                    <a:pt x="9561" y="5732"/>
                    <a:pt x="9562" y="5731"/>
                    <a:pt x="9563" y="5732"/>
                  </a:cubicBezTo>
                  <a:cubicBezTo>
                    <a:pt x="9565" y="5733"/>
                    <a:pt x="9565" y="5734"/>
                    <a:pt x="9564" y="5736"/>
                  </a:cubicBezTo>
                  <a:lnTo>
                    <a:pt x="9555" y="5750"/>
                  </a:lnTo>
                  <a:cubicBezTo>
                    <a:pt x="9554" y="5750"/>
                    <a:pt x="9554" y="5750"/>
                    <a:pt x="9554" y="5751"/>
                  </a:cubicBezTo>
                  <a:lnTo>
                    <a:pt x="9538" y="5761"/>
                  </a:lnTo>
                  <a:lnTo>
                    <a:pt x="9538" y="5761"/>
                  </a:lnTo>
                  <a:cubicBezTo>
                    <a:pt x="9537" y="5762"/>
                    <a:pt x="9536" y="5761"/>
                    <a:pt x="9535" y="5760"/>
                  </a:cubicBezTo>
                  <a:cubicBezTo>
                    <a:pt x="9534" y="5759"/>
                    <a:pt x="9534" y="5757"/>
                    <a:pt x="9535" y="5757"/>
                  </a:cubicBezTo>
                  <a:close/>
                  <a:moveTo>
                    <a:pt x="9574" y="5711"/>
                  </a:moveTo>
                  <a:lnTo>
                    <a:pt x="9576" y="5708"/>
                  </a:lnTo>
                  <a:lnTo>
                    <a:pt x="9576" y="5709"/>
                  </a:lnTo>
                  <a:lnTo>
                    <a:pt x="9582" y="5678"/>
                  </a:lnTo>
                  <a:cubicBezTo>
                    <a:pt x="9582" y="5676"/>
                    <a:pt x="9584" y="5676"/>
                    <a:pt x="9585" y="5676"/>
                  </a:cubicBezTo>
                  <a:cubicBezTo>
                    <a:pt x="9586" y="5676"/>
                    <a:pt x="9587" y="5677"/>
                    <a:pt x="9587" y="5679"/>
                  </a:cubicBezTo>
                  <a:lnTo>
                    <a:pt x="9581" y="5710"/>
                  </a:lnTo>
                  <a:cubicBezTo>
                    <a:pt x="9581" y="5710"/>
                    <a:pt x="9581" y="5711"/>
                    <a:pt x="9581" y="5711"/>
                  </a:cubicBezTo>
                  <a:lnTo>
                    <a:pt x="9578" y="5714"/>
                  </a:lnTo>
                  <a:cubicBezTo>
                    <a:pt x="9578" y="5715"/>
                    <a:pt x="9576" y="5716"/>
                    <a:pt x="9575" y="5715"/>
                  </a:cubicBezTo>
                  <a:cubicBezTo>
                    <a:pt x="9574" y="5714"/>
                    <a:pt x="9573" y="5713"/>
                    <a:pt x="9574" y="5711"/>
                  </a:cubicBezTo>
                  <a:close/>
                  <a:moveTo>
                    <a:pt x="9585" y="5653"/>
                  </a:moveTo>
                  <a:lnTo>
                    <a:pt x="9585" y="5617"/>
                  </a:lnTo>
                  <a:cubicBezTo>
                    <a:pt x="9585" y="5616"/>
                    <a:pt x="9586" y="5615"/>
                    <a:pt x="9587" y="5615"/>
                  </a:cubicBezTo>
                  <a:cubicBezTo>
                    <a:pt x="9589" y="5615"/>
                    <a:pt x="9590" y="5616"/>
                    <a:pt x="9590" y="5617"/>
                  </a:cubicBezTo>
                  <a:lnTo>
                    <a:pt x="9590" y="5653"/>
                  </a:lnTo>
                  <a:cubicBezTo>
                    <a:pt x="9590" y="5654"/>
                    <a:pt x="9589" y="5656"/>
                    <a:pt x="9587" y="5656"/>
                  </a:cubicBezTo>
                  <a:cubicBezTo>
                    <a:pt x="9586" y="5656"/>
                    <a:pt x="9585" y="5654"/>
                    <a:pt x="9585" y="5653"/>
                  </a:cubicBezTo>
                  <a:close/>
                  <a:moveTo>
                    <a:pt x="9585" y="5592"/>
                  </a:moveTo>
                  <a:lnTo>
                    <a:pt x="9585" y="5556"/>
                  </a:lnTo>
                  <a:cubicBezTo>
                    <a:pt x="9585" y="5554"/>
                    <a:pt x="9586" y="5553"/>
                    <a:pt x="9587" y="5553"/>
                  </a:cubicBezTo>
                  <a:cubicBezTo>
                    <a:pt x="9589" y="5553"/>
                    <a:pt x="9590" y="5554"/>
                    <a:pt x="9590" y="5556"/>
                  </a:cubicBezTo>
                  <a:lnTo>
                    <a:pt x="9590" y="5592"/>
                  </a:lnTo>
                  <a:cubicBezTo>
                    <a:pt x="9590" y="5593"/>
                    <a:pt x="9589" y="5594"/>
                    <a:pt x="9587" y="5594"/>
                  </a:cubicBezTo>
                  <a:cubicBezTo>
                    <a:pt x="9586" y="5594"/>
                    <a:pt x="9585" y="5593"/>
                    <a:pt x="9585" y="5592"/>
                  </a:cubicBezTo>
                  <a:close/>
                  <a:moveTo>
                    <a:pt x="9585" y="5530"/>
                  </a:moveTo>
                  <a:lnTo>
                    <a:pt x="9585" y="5494"/>
                  </a:lnTo>
                  <a:cubicBezTo>
                    <a:pt x="9585" y="5493"/>
                    <a:pt x="9586" y="5492"/>
                    <a:pt x="9587" y="5492"/>
                  </a:cubicBezTo>
                  <a:cubicBezTo>
                    <a:pt x="9589" y="5492"/>
                    <a:pt x="9590" y="5493"/>
                    <a:pt x="9590" y="5494"/>
                  </a:cubicBezTo>
                  <a:lnTo>
                    <a:pt x="9590" y="5530"/>
                  </a:lnTo>
                  <a:cubicBezTo>
                    <a:pt x="9590" y="5532"/>
                    <a:pt x="9589" y="5533"/>
                    <a:pt x="9587" y="5533"/>
                  </a:cubicBezTo>
                  <a:cubicBezTo>
                    <a:pt x="9586" y="5533"/>
                    <a:pt x="9585" y="5532"/>
                    <a:pt x="9585" y="5530"/>
                  </a:cubicBezTo>
                  <a:close/>
                  <a:moveTo>
                    <a:pt x="9585" y="5469"/>
                  </a:moveTo>
                  <a:lnTo>
                    <a:pt x="9585" y="5433"/>
                  </a:lnTo>
                  <a:cubicBezTo>
                    <a:pt x="9585" y="5431"/>
                    <a:pt x="9586" y="5430"/>
                    <a:pt x="9587" y="5430"/>
                  </a:cubicBezTo>
                  <a:cubicBezTo>
                    <a:pt x="9589" y="5430"/>
                    <a:pt x="9590" y="5431"/>
                    <a:pt x="9590" y="5433"/>
                  </a:cubicBezTo>
                  <a:lnTo>
                    <a:pt x="9590" y="5469"/>
                  </a:lnTo>
                  <a:cubicBezTo>
                    <a:pt x="9590" y="5470"/>
                    <a:pt x="9589" y="5471"/>
                    <a:pt x="9587" y="5471"/>
                  </a:cubicBezTo>
                  <a:cubicBezTo>
                    <a:pt x="9586" y="5471"/>
                    <a:pt x="9585" y="5470"/>
                    <a:pt x="9585" y="5469"/>
                  </a:cubicBezTo>
                  <a:close/>
                  <a:moveTo>
                    <a:pt x="9585" y="5407"/>
                  </a:moveTo>
                  <a:lnTo>
                    <a:pt x="9585" y="5371"/>
                  </a:lnTo>
                  <a:cubicBezTo>
                    <a:pt x="9585" y="5370"/>
                    <a:pt x="9586" y="5369"/>
                    <a:pt x="9587" y="5369"/>
                  </a:cubicBezTo>
                  <a:cubicBezTo>
                    <a:pt x="9589" y="5369"/>
                    <a:pt x="9590" y="5370"/>
                    <a:pt x="9590" y="5371"/>
                  </a:cubicBezTo>
                  <a:lnTo>
                    <a:pt x="9590" y="5407"/>
                  </a:lnTo>
                  <a:cubicBezTo>
                    <a:pt x="9590" y="5409"/>
                    <a:pt x="9589" y="5410"/>
                    <a:pt x="9587" y="5410"/>
                  </a:cubicBezTo>
                  <a:cubicBezTo>
                    <a:pt x="9586" y="5410"/>
                    <a:pt x="9585" y="5409"/>
                    <a:pt x="9585" y="5407"/>
                  </a:cubicBezTo>
                  <a:close/>
                  <a:moveTo>
                    <a:pt x="9585" y="5346"/>
                  </a:moveTo>
                  <a:lnTo>
                    <a:pt x="9585" y="5310"/>
                  </a:lnTo>
                  <a:cubicBezTo>
                    <a:pt x="9585" y="5309"/>
                    <a:pt x="9586" y="5307"/>
                    <a:pt x="9587" y="5307"/>
                  </a:cubicBezTo>
                  <a:cubicBezTo>
                    <a:pt x="9589" y="5307"/>
                    <a:pt x="9590" y="5309"/>
                    <a:pt x="9590" y="5310"/>
                  </a:cubicBezTo>
                  <a:lnTo>
                    <a:pt x="9590" y="5346"/>
                  </a:lnTo>
                  <a:cubicBezTo>
                    <a:pt x="9590" y="5347"/>
                    <a:pt x="9589" y="5348"/>
                    <a:pt x="9587" y="5348"/>
                  </a:cubicBezTo>
                  <a:cubicBezTo>
                    <a:pt x="9586" y="5348"/>
                    <a:pt x="9585" y="5347"/>
                    <a:pt x="9585" y="5346"/>
                  </a:cubicBezTo>
                  <a:close/>
                  <a:moveTo>
                    <a:pt x="9585" y="5284"/>
                  </a:moveTo>
                  <a:lnTo>
                    <a:pt x="9585" y="5249"/>
                  </a:lnTo>
                  <a:cubicBezTo>
                    <a:pt x="9585" y="5247"/>
                    <a:pt x="9586" y="5246"/>
                    <a:pt x="9587" y="5246"/>
                  </a:cubicBezTo>
                  <a:cubicBezTo>
                    <a:pt x="9589" y="5246"/>
                    <a:pt x="9590" y="5247"/>
                    <a:pt x="9590" y="5249"/>
                  </a:cubicBezTo>
                  <a:lnTo>
                    <a:pt x="9590" y="5284"/>
                  </a:lnTo>
                  <a:cubicBezTo>
                    <a:pt x="9590" y="5286"/>
                    <a:pt x="9589" y="5287"/>
                    <a:pt x="9587" y="5287"/>
                  </a:cubicBezTo>
                  <a:cubicBezTo>
                    <a:pt x="9586" y="5287"/>
                    <a:pt x="9585" y="5286"/>
                    <a:pt x="9585" y="5284"/>
                  </a:cubicBezTo>
                  <a:close/>
                  <a:moveTo>
                    <a:pt x="9585" y="5223"/>
                  </a:moveTo>
                  <a:lnTo>
                    <a:pt x="9585" y="5187"/>
                  </a:lnTo>
                  <a:cubicBezTo>
                    <a:pt x="9585" y="5186"/>
                    <a:pt x="9586" y="5185"/>
                    <a:pt x="9587" y="5185"/>
                  </a:cubicBezTo>
                  <a:cubicBezTo>
                    <a:pt x="9589" y="5185"/>
                    <a:pt x="9590" y="5186"/>
                    <a:pt x="9590" y="5187"/>
                  </a:cubicBezTo>
                  <a:lnTo>
                    <a:pt x="9590" y="5223"/>
                  </a:lnTo>
                  <a:cubicBezTo>
                    <a:pt x="9590" y="5224"/>
                    <a:pt x="9589" y="5225"/>
                    <a:pt x="9587" y="5225"/>
                  </a:cubicBezTo>
                  <a:cubicBezTo>
                    <a:pt x="9586" y="5225"/>
                    <a:pt x="9585" y="5224"/>
                    <a:pt x="9585" y="5223"/>
                  </a:cubicBezTo>
                  <a:close/>
                  <a:moveTo>
                    <a:pt x="9585" y="5161"/>
                  </a:moveTo>
                  <a:lnTo>
                    <a:pt x="9585" y="5126"/>
                  </a:lnTo>
                  <a:cubicBezTo>
                    <a:pt x="9585" y="5124"/>
                    <a:pt x="9586" y="5123"/>
                    <a:pt x="9587" y="5123"/>
                  </a:cubicBezTo>
                  <a:cubicBezTo>
                    <a:pt x="9589" y="5123"/>
                    <a:pt x="9590" y="5124"/>
                    <a:pt x="9590" y="5126"/>
                  </a:cubicBezTo>
                  <a:lnTo>
                    <a:pt x="9590" y="5161"/>
                  </a:lnTo>
                  <a:cubicBezTo>
                    <a:pt x="9590" y="5163"/>
                    <a:pt x="9589" y="5164"/>
                    <a:pt x="9587" y="5164"/>
                  </a:cubicBezTo>
                  <a:cubicBezTo>
                    <a:pt x="9586" y="5164"/>
                    <a:pt x="9585" y="5163"/>
                    <a:pt x="9585" y="5161"/>
                  </a:cubicBezTo>
                  <a:close/>
                  <a:moveTo>
                    <a:pt x="9585" y="5100"/>
                  </a:moveTo>
                  <a:lnTo>
                    <a:pt x="9585" y="5064"/>
                  </a:lnTo>
                  <a:cubicBezTo>
                    <a:pt x="9585" y="5063"/>
                    <a:pt x="9586" y="5062"/>
                    <a:pt x="9587" y="5062"/>
                  </a:cubicBezTo>
                  <a:cubicBezTo>
                    <a:pt x="9589" y="5062"/>
                    <a:pt x="9590" y="5063"/>
                    <a:pt x="9590" y="5064"/>
                  </a:cubicBezTo>
                  <a:lnTo>
                    <a:pt x="9590" y="5100"/>
                  </a:lnTo>
                  <a:cubicBezTo>
                    <a:pt x="9590" y="5101"/>
                    <a:pt x="9589" y="5103"/>
                    <a:pt x="9587" y="5103"/>
                  </a:cubicBezTo>
                  <a:cubicBezTo>
                    <a:pt x="9586" y="5103"/>
                    <a:pt x="9585" y="5101"/>
                    <a:pt x="9585" y="5100"/>
                  </a:cubicBezTo>
                  <a:close/>
                  <a:moveTo>
                    <a:pt x="9585" y="5039"/>
                  </a:moveTo>
                  <a:lnTo>
                    <a:pt x="9585" y="5003"/>
                  </a:lnTo>
                  <a:cubicBezTo>
                    <a:pt x="9585" y="5001"/>
                    <a:pt x="9586" y="5000"/>
                    <a:pt x="9587" y="5000"/>
                  </a:cubicBezTo>
                  <a:cubicBezTo>
                    <a:pt x="9589" y="5000"/>
                    <a:pt x="9590" y="5001"/>
                    <a:pt x="9590" y="5003"/>
                  </a:cubicBezTo>
                  <a:lnTo>
                    <a:pt x="9590" y="5039"/>
                  </a:lnTo>
                  <a:cubicBezTo>
                    <a:pt x="9590" y="5040"/>
                    <a:pt x="9589" y="5041"/>
                    <a:pt x="9587" y="5041"/>
                  </a:cubicBezTo>
                  <a:cubicBezTo>
                    <a:pt x="9586" y="5041"/>
                    <a:pt x="9585" y="5040"/>
                    <a:pt x="9585" y="5039"/>
                  </a:cubicBezTo>
                  <a:close/>
                  <a:moveTo>
                    <a:pt x="9585" y="4977"/>
                  </a:moveTo>
                  <a:lnTo>
                    <a:pt x="9585" y="4941"/>
                  </a:lnTo>
                  <a:cubicBezTo>
                    <a:pt x="9585" y="4940"/>
                    <a:pt x="9586" y="4939"/>
                    <a:pt x="9587" y="4939"/>
                  </a:cubicBezTo>
                  <a:cubicBezTo>
                    <a:pt x="9589" y="4939"/>
                    <a:pt x="9590" y="4940"/>
                    <a:pt x="9590" y="4941"/>
                  </a:cubicBezTo>
                  <a:lnTo>
                    <a:pt x="9590" y="4977"/>
                  </a:lnTo>
                  <a:cubicBezTo>
                    <a:pt x="9590" y="4979"/>
                    <a:pt x="9589" y="4980"/>
                    <a:pt x="9587" y="4980"/>
                  </a:cubicBezTo>
                  <a:cubicBezTo>
                    <a:pt x="9586" y="4980"/>
                    <a:pt x="9585" y="4979"/>
                    <a:pt x="9585" y="4977"/>
                  </a:cubicBezTo>
                  <a:close/>
                  <a:moveTo>
                    <a:pt x="9585" y="4916"/>
                  </a:moveTo>
                  <a:lnTo>
                    <a:pt x="9585" y="4880"/>
                  </a:lnTo>
                  <a:cubicBezTo>
                    <a:pt x="9585" y="4878"/>
                    <a:pt x="9586" y="4877"/>
                    <a:pt x="9587" y="4877"/>
                  </a:cubicBezTo>
                  <a:cubicBezTo>
                    <a:pt x="9589" y="4877"/>
                    <a:pt x="9590" y="4878"/>
                    <a:pt x="9590" y="4880"/>
                  </a:cubicBezTo>
                  <a:lnTo>
                    <a:pt x="9590" y="4916"/>
                  </a:lnTo>
                  <a:cubicBezTo>
                    <a:pt x="9590" y="4917"/>
                    <a:pt x="9589" y="4918"/>
                    <a:pt x="9587" y="4918"/>
                  </a:cubicBezTo>
                  <a:cubicBezTo>
                    <a:pt x="9586" y="4918"/>
                    <a:pt x="9585" y="4917"/>
                    <a:pt x="9585" y="4916"/>
                  </a:cubicBezTo>
                  <a:close/>
                  <a:moveTo>
                    <a:pt x="9585" y="4854"/>
                  </a:moveTo>
                  <a:lnTo>
                    <a:pt x="9585" y="4818"/>
                  </a:lnTo>
                  <a:cubicBezTo>
                    <a:pt x="9585" y="4817"/>
                    <a:pt x="9586" y="4816"/>
                    <a:pt x="9587" y="4816"/>
                  </a:cubicBezTo>
                  <a:cubicBezTo>
                    <a:pt x="9589" y="4816"/>
                    <a:pt x="9590" y="4817"/>
                    <a:pt x="9590" y="4818"/>
                  </a:cubicBezTo>
                  <a:lnTo>
                    <a:pt x="9590" y="4854"/>
                  </a:lnTo>
                  <a:cubicBezTo>
                    <a:pt x="9590" y="4856"/>
                    <a:pt x="9589" y="4857"/>
                    <a:pt x="9587" y="4857"/>
                  </a:cubicBezTo>
                  <a:cubicBezTo>
                    <a:pt x="9586" y="4857"/>
                    <a:pt x="9585" y="4856"/>
                    <a:pt x="9585" y="4854"/>
                  </a:cubicBezTo>
                  <a:close/>
                  <a:moveTo>
                    <a:pt x="9585" y="4793"/>
                  </a:moveTo>
                  <a:lnTo>
                    <a:pt x="9585" y="4757"/>
                  </a:lnTo>
                  <a:cubicBezTo>
                    <a:pt x="9585" y="4756"/>
                    <a:pt x="9586" y="4754"/>
                    <a:pt x="9587" y="4754"/>
                  </a:cubicBezTo>
                  <a:cubicBezTo>
                    <a:pt x="9589" y="4754"/>
                    <a:pt x="9590" y="4756"/>
                    <a:pt x="9590" y="4757"/>
                  </a:cubicBezTo>
                  <a:lnTo>
                    <a:pt x="9590" y="4793"/>
                  </a:lnTo>
                  <a:cubicBezTo>
                    <a:pt x="9590" y="4794"/>
                    <a:pt x="9589" y="4795"/>
                    <a:pt x="9587" y="4795"/>
                  </a:cubicBezTo>
                  <a:cubicBezTo>
                    <a:pt x="9586" y="4795"/>
                    <a:pt x="9585" y="4794"/>
                    <a:pt x="9585" y="4793"/>
                  </a:cubicBezTo>
                  <a:close/>
                  <a:moveTo>
                    <a:pt x="9585" y="4731"/>
                  </a:moveTo>
                  <a:lnTo>
                    <a:pt x="9585" y="4696"/>
                  </a:lnTo>
                  <a:cubicBezTo>
                    <a:pt x="9585" y="4694"/>
                    <a:pt x="9586" y="4693"/>
                    <a:pt x="9587" y="4693"/>
                  </a:cubicBezTo>
                  <a:cubicBezTo>
                    <a:pt x="9589" y="4693"/>
                    <a:pt x="9590" y="4694"/>
                    <a:pt x="9590" y="4696"/>
                  </a:cubicBezTo>
                  <a:lnTo>
                    <a:pt x="9590" y="4731"/>
                  </a:lnTo>
                  <a:cubicBezTo>
                    <a:pt x="9590" y="4733"/>
                    <a:pt x="9589" y="4734"/>
                    <a:pt x="9587" y="4734"/>
                  </a:cubicBezTo>
                  <a:cubicBezTo>
                    <a:pt x="9586" y="4734"/>
                    <a:pt x="9585" y="4733"/>
                    <a:pt x="9585" y="4731"/>
                  </a:cubicBezTo>
                  <a:close/>
                  <a:moveTo>
                    <a:pt x="9585" y="4670"/>
                  </a:moveTo>
                  <a:lnTo>
                    <a:pt x="9585" y="4634"/>
                  </a:lnTo>
                  <a:cubicBezTo>
                    <a:pt x="9585" y="4633"/>
                    <a:pt x="9586" y="4632"/>
                    <a:pt x="9587" y="4632"/>
                  </a:cubicBezTo>
                  <a:cubicBezTo>
                    <a:pt x="9589" y="4632"/>
                    <a:pt x="9590" y="4633"/>
                    <a:pt x="9590" y="4634"/>
                  </a:cubicBezTo>
                  <a:lnTo>
                    <a:pt x="9590" y="4670"/>
                  </a:lnTo>
                  <a:cubicBezTo>
                    <a:pt x="9590" y="4671"/>
                    <a:pt x="9589" y="4673"/>
                    <a:pt x="9587" y="4673"/>
                  </a:cubicBezTo>
                  <a:cubicBezTo>
                    <a:pt x="9586" y="4673"/>
                    <a:pt x="9585" y="4671"/>
                    <a:pt x="9585" y="4670"/>
                  </a:cubicBezTo>
                  <a:close/>
                  <a:moveTo>
                    <a:pt x="9585" y="4609"/>
                  </a:moveTo>
                  <a:lnTo>
                    <a:pt x="9585" y="4573"/>
                  </a:lnTo>
                  <a:cubicBezTo>
                    <a:pt x="9585" y="4571"/>
                    <a:pt x="9586" y="4570"/>
                    <a:pt x="9587" y="4570"/>
                  </a:cubicBezTo>
                  <a:cubicBezTo>
                    <a:pt x="9589" y="4570"/>
                    <a:pt x="9590" y="4571"/>
                    <a:pt x="9590" y="4573"/>
                  </a:cubicBezTo>
                  <a:lnTo>
                    <a:pt x="9590" y="4609"/>
                  </a:lnTo>
                  <a:cubicBezTo>
                    <a:pt x="9590" y="4610"/>
                    <a:pt x="9589" y="4611"/>
                    <a:pt x="9587" y="4611"/>
                  </a:cubicBezTo>
                  <a:cubicBezTo>
                    <a:pt x="9586" y="4611"/>
                    <a:pt x="9585" y="4610"/>
                    <a:pt x="9585" y="4609"/>
                  </a:cubicBezTo>
                  <a:close/>
                  <a:moveTo>
                    <a:pt x="9585" y="4547"/>
                  </a:moveTo>
                  <a:lnTo>
                    <a:pt x="9585" y="4511"/>
                  </a:lnTo>
                  <a:cubicBezTo>
                    <a:pt x="9585" y="4510"/>
                    <a:pt x="9586" y="4509"/>
                    <a:pt x="9587" y="4509"/>
                  </a:cubicBezTo>
                  <a:cubicBezTo>
                    <a:pt x="9589" y="4509"/>
                    <a:pt x="9590" y="4510"/>
                    <a:pt x="9590" y="4511"/>
                  </a:cubicBezTo>
                  <a:lnTo>
                    <a:pt x="9590" y="4547"/>
                  </a:lnTo>
                  <a:cubicBezTo>
                    <a:pt x="9590" y="4548"/>
                    <a:pt x="9589" y="4550"/>
                    <a:pt x="9587" y="4550"/>
                  </a:cubicBezTo>
                  <a:cubicBezTo>
                    <a:pt x="9586" y="4550"/>
                    <a:pt x="9585" y="4548"/>
                    <a:pt x="9585" y="4547"/>
                  </a:cubicBezTo>
                  <a:close/>
                  <a:moveTo>
                    <a:pt x="9585" y="4486"/>
                  </a:moveTo>
                  <a:lnTo>
                    <a:pt x="9585" y="4450"/>
                  </a:lnTo>
                  <a:cubicBezTo>
                    <a:pt x="9585" y="4448"/>
                    <a:pt x="9586" y="4447"/>
                    <a:pt x="9587" y="4447"/>
                  </a:cubicBezTo>
                  <a:cubicBezTo>
                    <a:pt x="9589" y="4447"/>
                    <a:pt x="9590" y="4448"/>
                    <a:pt x="9590" y="4450"/>
                  </a:cubicBezTo>
                  <a:lnTo>
                    <a:pt x="9590" y="4486"/>
                  </a:lnTo>
                  <a:cubicBezTo>
                    <a:pt x="9590" y="4487"/>
                    <a:pt x="9589" y="4488"/>
                    <a:pt x="9587" y="4488"/>
                  </a:cubicBezTo>
                  <a:cubicBezTo>
                    <a:pt x="9586" y="4488"/>
                    <a:pt x="9585" y="4487"/>
                    <a:pt x="9585" y="4486"/>
                  </a:cubicBezTo>
                  <a:close/>
                  <a:moveTo>
                    <a:pt x="9585" y="4424"/>
                  </a:moveTo>
                  <a:lnTo>
                    <a:pt x="9585" y="4388"/>
                  </a:lnTo>
                  <a:cubicBezTo>
                    <a:pt x="9585" y="4387"/>
                    <a:pt x="9586" y="4386"/>
                    <a:pt x="9587" y="4386"/>
                  </a:cubicBezTo>
                  <a:cubicBezTo>
                    <a:pt x="9589" y="4386"/>
                    <a:pt x="9590" y="4387"/>
                    <a:pt x="9590" y="4388"/>
                  </a:cubicBezTo>
                  <a:lnTo>
                    <a:pt x="9590" y="4424"/>
                  </a:lnTo>
                  <a:cubicBezTo>
                    <a:pt x="9590" y="4426"/>
                    <a:pt x="9589" y="4427"/>
                    <a:pt x="9587" y="4427"/>
                  </a:cubicBezTo>
                  <a:cubicBezTo>
                    <a:pt x="9586" y="4427"/>
                    <a:pt x="9585" y="4426"/>
                    <a:pt x="9585" y="4424"/>
                  </a:cubicBezTo>
                  <a:close/>
                  <a:moveTo>
                    <a:pt x="9585" y="4363"/>
                  </a:moveTo>
                  <a:lnTo>
                    <a:pt x="9585" y="4327"/>
                  </a:lnTo>
                  <a:cubicBezTo>
                    <a:pt x="9585" y="4326"/>
                    <a:pt x="9586" y="4324"/>
                    <a:pt x="9587" y="4324"/>
                  </a:cubicBezTo>
                  <a:cubicBezTo>
                    <a:pt x="9589" y="4324"/>
                    <a:pt x="9590" y="4326"/>
                    <a:pt x="9590" y="4327"/>
                  </a:cubicBezTo>
                  <a:lnTo>
                    <a:pt x="9590" y="4363"/>
                  </a:lnTo>
                  <a:cubicBezTo>
                    <a:pt x="9590" y="4364"/>
                    <a:pt x="9589" y="4365"/>
                    <a:pt x="9587" y="4365"/>
                  </a:cubicBezTo>
                  <a:cubicBezTo>
                    <a:pt x="9586" y="4365"/>
                    <a:pt x="9585" y="4364"/>
                    <a:pt x="9585" y="4363"/>
                  </a:cubicBezTo>
                  <a:close/>
                  <a:moveTo>
                    <a:pt x="9585" y="4301"/>
                  </a:moveTo>
                  <a:lnTo>
                    <a:pt x="9585" y="4265"/>
                  </a:lnTo>
                  <a:cubicBezTo>
                    <a:pt x="9585" y="4264"/>
                    <a:pt x="9586" y="4263"/>
                    <a:pt x="9587" y="4263"/>
                  </a:cubicBezTo>
                  <a:cubicBezTo>
                    <a:pt x="9589" y="4263"/>
                    <a:pt x="9590" y="4264"/>
                    <a:pt x="9590" y="4265"/>
                  </a:cubicBezTo>
                  <a:lnTo>
                    <a:pt x="9590" y="4301"/>
                  </a:lnTo>
                  <a:cubicBezTo>
                    <a:pt x="9590" y="4303"/>
                    <a:pt x="9589" y="4304"/>
                    <a:pt x="9587" y="4304"/>
                  </a:cubicBezTo>
                  <a:cubicBezTo>
                    <a:pt x="9586" y="4304"/>
                    <a:pt x="9585" y="4303"/>
                    <a:pt x="9585" y="4301"/>
                  </a:cubicBezTo>
                  <a:close/>
                  <a:moveTo>
                    <a:pt x="9585" y="4240"/>
                  </a:moveTo>
                  <a:lnTo>
                    <a:pt x="9585" y="4204"/>
                  </a:lnTo>
                  <a:cubicBezTo>
                    <a:pt x="9585" y="4203"/>
                    <a:pt x="9586" y="4201"/>
                    <a:pt x="9587" y="4201"/>
                  </a:cubicBezTo>
                  <a:cubicBezTo>
                    <a:pt x="9589" y="4201"/>
                    <a:pt x="9590" y="4203"/>
                    <a:pt x="9590" y="4204"/>
                  </a:cubicBezTo>
                  <a:lnTo>
                    <a:pt x="9590" y="4240"/>
                  </a:lnTo>
                  <a:cubicBezTo>
                    <a:pt x="9590" y="4241"/>
                    <a:pt x="9589" y="4242"/>
                    <a:pt x="9587" y="4242"/>
                  </a:cubicBezTo>
                  <a:cubicBezTo>
                    <a:pt x="9586" y="4242"/>
                    <a:pt x="9585" y="4241"/>
                    <a:pt x="9585" y="4240"/>
                  </a:cubicBezTo>
                  <a:close/>
                  <a:moveTo>
                    <a:pt x="9585" y="4178"/>
                  </a:moveTo>
                  <a:lnTo>
                    <a:pt x="9585" y="4143"/>
                  </a:lnTo>
                  <a:cubicBezTo>
                    <a:pt x="9585" y="4141"/>
                    <a:pt x="9586" y="4140"/>
                    <a:pt x="9587" y="4140"/>
                  </a:cubicBezTo>
                  <a:cubicBezTo>
                    <a:pt x="9589" y="4140"/>
                    <a:pt x="9590" y="4141"/>
                    <a:pt x="9590" y="4143"/>
                  </a:cubicBezTo>
                  <a:lnTo>
                    <a:pt x="9590" y="4178"/>
                  </a:lnTo>
                  <a:cubicBezTo>
                    <a:pt x="9590" y="4180"/>
                    <a:pt x="9589" y="4181"/>
                    <a:pt x="9587" y="4181"/>
                  </a:cubicBezTo>
                  <a:cubicBezTo>
                    <a:pt x="9586" y="4181"/>
                    <a:pt x="9585" y="4180"/>
                    <a:pt x="9585" y="4178"/>
                  </a:cubicBezTo>
                  <a:close/>
                  <a:moveTo>
                    <a:pt x="9585" y="4117"/>
                  </a:moveTo>
                  <a:lnTo>
                    <a:pt x="9585" y="4081"/>
                  </a:lnTo>
                  <a:cubicBezTo>
                    <a:pt x="9585" y="4080"/>
                    <a:pt x="9586" y="4079"/>
                    <a:pt x="9587" y="4079"/>
                  </a:cubicBezTo>
                  <a:cubicBezTo>
                    <a:pt x="9589" y="4079"/>
                    <a:pt x="9590" y="4080"/>
                    <a:pt x="9590" y="4081"/>
                  </a:cubicBezTo>
                  <a:lnTo>
                    <a:pt x="9590" y="4117"/>
                  </a:lnTo>
                  <a:cubicBezTo>
                    <a:pt x="9590" y="4118"/>
                    <a:pt x="9589" y="4120"/>
                    <a:pt x="9587" y="4120"/>
                  </a:cubicBezTo>
                  <a:cubicBezTo>
                    <a:pt x="9586" y="4120"/>
                    <a:pt x="9585" y="4118"/>
                    <a:pt x="9585" y="4117"/>
                  </a:cubicBezTo>
                  <a:close/>
                  <a:moveTo>
                    <a:pt x="9585" y="4056"/>
                  </a:moveTo>
                  <a:lnTo>
                    <a:pt x="9585" y="4020"/>
                  </a:lnTo>
                  <a:cubicBezTo>
                    <a:pt x="9585" y="4018"/>
                    <a:pt x="9586" y="4017"/>
                    <a:pt x="9587" y="4017"/>
                  </a:cubicBezTo>
                  <a:cubicBezTo>
                    <a:pt x="9589" y="4017"/>
                    <a:pt x="9590" y="4018"/>
                    <a:pt x="9590" y="4020"/>
                  </a:cubicBezTo>
                  <a:lnTo>
                    <a:pt x="9590" y="4056"/>
                  </a:lnTo>
                  <a:cubicBezTo>
                    <a:pt x="9590" y="4057"/>
                    <a:pt x="9589" y="4058"/>
                    <a:pt x="9587" y="4058"/>
                  </a:cubicBezTo>
                  <a:cubicBezTo>
                    <a:pt x="9586" y="4058"/>
                    <a:pt x="9585" y="4057"/>
                    <a:pt x="9585" y="4056"/>
                  </a:cubicBezTo>
                  <a:close/>
                  <a:moveTo>
                    <a:pt x="9585" y="3994"/>
                  </a:moveTo>
                  <a:lnTo>
                    <a:pt x="9585" y="3958"/>
                  </a:lnTo>
                  <a:cubicBezTo>
                    <a:pt x="9585" y="3957"/>
                    <a:pt x="9586" y="3956"/>
                    <a:pt x="9587" y="3956"/>
                  </a:cubicBezTo>
                  <a:cubicBezTo>
                    <a:pt x="9589" y="3956"/>
                    <a:pt x="9590" y="3957"/>
                    <a:pt x="9590" y="3958"/>
                  </a:cubicBezTo>
                  <a:lnTo>
                    <a:pt x="9590" y="3994"/>
                  </a:lnTo>
                  <a:cubicBezTo>
                    <a:pt x="9590" y="3996"/>
                    <a:pt x="9589" y="3997"/>
                    <a:pt x="9587" y="3997"/>
                  </a:cubicBezTo>
                  <a:cubicBezTo>
                    <a:pt x="9586" y="3997"/>
                    <a:pt x="9585" y="3996"/>
                    <a:pt x="9585" y="3994"/>
                  </a:cubicBezTo>
                  <a:close/>
                  <a:moveTo>
                    <a:pt x="9585" y="3933"/>
                  </a:moveTo>
                  <a:lnTo>
                    <a:pt x="9585" y="3897"/>
                  </a:lnTo>
                  <a:cubicBezTo>
                    <a:pt x="9585" y="3895"/>
                    <a:pt x="9586" y="3894"/>
                    <a:pt x="9587" y="3894"/>
                  </a:cubicBezTo>
                  <a:cubicBezTo>
                    <a:pt x="9589" y="3894"/>
                    <a:pt x="9590" y="3895"/>
                    <a:pt x="9590" y="3897"/>
                  </a:cubicBezTo>
                  <a:lnTo>
                    <a:pt x="9590" y="3933"/>
                  </a:lnTo>
                  <a:cubicBezTo>
                    <a:pt x="9590" y="3934"/>
                    <a:pt x="9589" y="3935"/>
                    <a:pt x="9587" y="3935"/>
                  </a:cubicBezTo>
                  <a:cubicBezTo>
                    <a:pt x="9586" y="3935"/>
                    <a:pt x="9585" y="3934"/>
                    <a:pt x="9585" y="3933"/>
                  </a:cubicBezTo>
                  <a:close/>
                  <a:moveTo>
                    <a:pt x="9585" y="3871"/>
                  </a:moveTo>
                  <a:lnTo>
                    <a:pt x="9585" y="3835"/>
                  </a:lnTo>
                  <a:cubicBezTo>
                    <a:pt x="9585" y="3834"/>
                    <a:pt x="9586" y="3833"/>
                    <a:pt x="9587" y="3833"/>
                  </a:cubicBezTo>
                  <a:cubicBezTo>
                    <a:pt x="9589" y="3833"/>
                    <a:pt x="9590" y="3834"/>
                    <a:pt x="9590" y="3835"/>
                  </a:cubicBezTo>
                  <a:lnTo>
                    <a:pt x="9590" y="3871"/>
                  </a:lnTo>
                  <a:cubicBezTo>
                    <a:pt x="9590" y="3873"/>
                    <a:pt x="9589" y="3874"/>
                    <a:pt x="9587" y="3874"/>
                  </a:cubicBezTo>
                  <a:cubicBezTo>
                    <a:pt x="9586" y="3874"/>
                    <a:pt x="9585" y="3873"/>
                    <a:pt x="9585" y="3871"/>
                  </a:cubicBezTo>
                  <a:close/>
                  <a:moveTo>
                    <a:pt x="9585" y="3810"/>
                  </a:moveTo>
                  <a:lnTo>
                    <a:pt x="9585" y="3774"/>
                  </a:lnTo>
                  <a:cubicBezTo>
                    <a:pt x="9585" y="3773"/>
                    <a:pt x="9586" y="3771"/>
                    <a:pt x="9587" y="3771"/>
                  </a:cubicBezTo>
                  <a:cubicBezTo>
                    <a:pt x="9589" y="3771"/>
                    <a:pt x="9590" y="3773"/>
                    <a:pt x="9590" y="3774"/>
                  </a:cubicBezTo>
                  <a:lnTo>
                    <a:pt x="9590" y="3810"/>
                  </a:lnTo>
                  <a:cubicBezTo>
                    <a:pt x="9590" y="3811"/>
                    <a:pt x="9589" y="3812"/>
                    <a:pt x="9587" y="3812"/>
                  </a:cubicBezTo>
                  <a:cubicBezTo>
                    <a:pt x="9586" y="3812"/>
                    <a:pt x="9585" y="3811"/>
                    <a:pt x="9585" y="3810"/>
                  </a:cubicBezTo>
                  <a:close/>
                  <a:moveTo>
                    <a:pt x="9585" y="3748"/>
                  </a:moveTo>
                  <a:lnTo>
                    <a:pt x="9585" y="3713"/>
                  </a:lnTo>
                  <a:cubicBezTo>
                    <a:pt x="9585" y="3711"/>
                    <a:pt x="9586" y="3710"/>
                    <a:pt x="9587" y="3710"/>
                  </a:cubicBezTo>
                  <a:cubicBezTo>
                    <a:pt x="9589" y="3710"/>
                    <a:pt x="9590" y="3711"/>
                    <a:pt x="9590" y="3713"/>
                  </a:cubicBezTo>
                  <a:lnTo>
                    <a:pt x="9590" y="3748"/>
                  </a:lnTo>
                  <a:cubicBezTo>
                    <a:pt x="9590" y="3750"/>
                    <a:pt x="9589" y="3751"/>
                    <a:pt x="9587" y="3751"/>
                  </a:cubicBezTo>
                  <a:cubicBezTo>
                    <a:pt x="9586" y="3751"/>
                    <a:pt x="9585" y="3750"/>
                    <a:pt x="9585" y="3748"/>
                  </a:cubicBezTo>
                  <a:close/>
                  <a:moveTo>
                    <a:pt x="9585" y="3687"/>
                  </a:moveTo>
                  <a:lnTo>
                    <a:pt x="9585" y="3651"/>
                  </a:lnTo>
                  <a:cubicBezTo>
                    <a:pt x="9585" y="3650"/>
                    <a:pt x="9586" y="3649"/>
                    <a:pt x="9587" y="3649"/>
                  </a:cubicBezTo>
                  <a:cubicBezTo>
                    <a:pt x="9589" y="3649"/>
                    <a:pt x="9590" y="3650"/>
                    <a:pt x="9590" y="3651"/>
                  </a:cubicBezTo>
                  <a:lnTo>
                    <a:pt x="9590" y="3687"/>
                  </a:lnTo>
                  <a:cubicBezTo>
                    <a:pt x="9590" y="3688"/>
                    <a:pt x="9589" y="3689"/>
                    <a:pt x="9587" y="3689"/>
                  </a:cubicBezTo>
                  <a:cubicBezTo>
                    <a:pt x="9586" y="3689"/>
                    <a:pt x="9585" y="3688"/>
                    <a:pt x="9585" y="3687"/>
                  </a:cubicBezTo>
                  <a:close/>
                  <a:moveTo>
                    <a:pt x="9585" y="3625"/>
                  </a:moveTo>
                  <a:lnTo>
                    <a:pt x="9585" y="3590"/>
                  </a:lnTo>
                  <a:cubicBezTo>
                    <a:pt x="9585" y="3588"/>
                    <a:pt x="9586" y="3587"/>
                    <a:pt x="9587" y="3587"/>
                  </a:cubicBezTo>
                  <a:cubicBezTo>
                    <a:pt x="9589" y="3587"/>
                    <a:pt x="9590" y="3588"/>
                    <a:pt x="9590" y="3590"/>
                  </a:cubicBezTo>
                  <a:lnTo>
                    <a:pt x="9590" y="3625"/>
                  </a:lnTo>
                  <a:cubicBezTo>
                    <a:pt x="9590" y="3627"/>
                    <a:pt x="9589" y="3628"/>
                    <a:pt x="9587" y="3628"/>
                  </a:cubicBezTo>
                  <a:cubicBezTo>
                    <a:pt x="9586" y="3628"/>
                    <a:pt x="9585" y="3627"/>
                    <a:pt x="9585" y="3625"/>
                  </a:cubicBezTo>
                  <a:close/>
                  <a:moveTo>
                    <a:pt x="9585" y="3564"/>
                  </a:moveTo>
                  <a:lnTo>
                    <a:pt x="9585" y="3528"/>
                  </a:lnTo>
                  <a:cubicBezTo>
                    <a:pt x="9585" y="3527"/>
                    <a:pt x="9586" y="3526"/>
                    <a:pt x="9587" y="3526"/>
                  </a:cubicBezTo>
                  <a:cubicBezTo>
                    <a:pt x="9589" y="3526"/>
                    <a:pt x="9590" y="3527"/>
                    <a:pt x="9590" y="3528"/>
                  </a:cubicBezTo>
                  <a:lnTo>
                    <a:pt x="9590" y="3564"/>
                  </a:lnTo>
                  <a:cubicBezTo>
                    <a:pt x="9590" y="3565"/>
                    <a:pt x="9589" y="3567"/>
                    <a:pt x="9587" y="3567"/>
                  </a:cubicBezTo>
                  <a:cubicBezTo>
                    <a:pt x="9586" y="3567"/>
                    <a:pt x="9585" y="3565"/>
                    <a:pt x="9585" y="3564"/>
                  </a:cubicBezTo>
                  <a:close/>
                  <a:moveTo>
                    <a:pt x="9585" y="3503"/>
                  </a:moveTo>
                  <a:lnTo>
                    <a:pt x="9585" y="3467"/>
                  </a:lnTo>
                  <a:cubicBezTo>
                    <a:pt x="9585" y="3465"/>
                    <a:pt x="9586" y="3464"/>
                    <a:pt x="9587" y="3464"/>
                  </a:cubicBezTo>
                  <a:cubicBezTo>
                    <a:pt x="9589" y="3464"/>
                    <a:pt x="9590" y="3465"/>
                    <a:pt x="9590" y="3467"/>
                  </a:cubicBezTo>
                  <a:lnTo>
                    <a:pt x="9590" y="3503"/>
                  </a:lnTo>
                  <a:cubicBezTo>
                    <a:pt x="9590" y="3504"/>
                    <a:pt x="9589" y="3505"/>
                    <a:pt x="9587" y="3505"/>
                  </a:cubicBezTo>
                  <a:cubicBezTo>
                    <a:pt x="9586" y="3505"/>
                    <a:pt x="9585" y="3504"/>
                    <a:pt x="9585" y="3503"/>
                  </a:cubicBezTo>
                  <a:close/>
                  <a:moveTo>
                    <a:pt x="9585" y="3441"/>
                  </a:moveTo>
                  <a:lnTo>
                    <a:pt x="9585" y="3405"/>
                  </a:lnTo>
                  <a:cubicBezTo>
                    <a:pt x="9585" y="3404"/>
                    <a:pt x="9586" y="3403"/>
                    <a:pt x="9587" y="3403"/>
                  </a:cubicBezTo>
                  <a:cubicBezTo>
                    <a:pt x="9589" y="3403"/>
                    <a:pt x="9590" y="3404"/>
                    <a:pt x="9590" y="3405"/>
                  </a:cubicBezTo>
                  <a:lnTo>
                    <a:pt x="9590" y="3441"/>
                  </a:lnTo>
                  <a:cubicBezTo>
                    <a:pt x="9590" y="3443"/>
                    <a:pt x="9589" y="3444"/>
                    <a:pt x="9587" y="3444"/>
                  </a:cubicBezTo>
                  <a:cubicBezTo>
                    <a:pt x="9586" y="3444"/>
                    <a:pt x="9585" y="3443"/>
                    <a:pt x="9585" y="3441"/>
                  </a:cubicBezTo>
                  <a:close/>
                  <a:moveTo>
                    <a:pt x="9585" y="3380"/>
                  </a:moveTo>
                  <a:lnTo>
                    <a:pt x="9585" y="3344"/>
                  </a:lnTo>
                  <a:cubicBezTo>
                    <a:pt x="9585" y="3342"/>
                    <a:pt x="9586" y="3341"/>
                    <a:pt x="9587" y="3341"/>
                  </a:cubicBezTo>
                  <a:cubicBezTo>
                    <a:pt x="9589" y="3341"/>
                    <a:pt x="9590" y="3342"/>
                    <a:pt x="9590" y="3344"/>
                  </a:cubicBezTo>
                  <a:lnTo>
                    <a:pt x="9590" y="3380"/>
                  </a:lnTo>
                  <a:cubicBezTo>
                    <a:pt x="9590" y="3381"/>
                    <a:pt x="9589" y="3382"/>
                    <a:pt x="9587" y="3382"/>
                  </a:cubicBezTo>
                  <a:cubicBezTo>
                    <a:pt x="9586" y="3382"/>
                    <a:pt x="9585" y="3381"/>
                    <a:pt x="9585" y="3380"/>
                  </a:cubicBezTo>
                  <a:close/>
                  <a:moveTo>
                    <a:pt x="9585" y="3318"/>
                  </a:moveTo>
                  <a:lnTo>
                    <a:pt x="9585" y="3282"/>
                  </a:lnTo>
                  <a:cubicBezTo>
                    <a:pt x="9585" y="3281"/>
                    <a:pt x="9586" y="3280"/>
                    <a:pt x="9587" y="3280"/>
                  </a:cubicBezTo>
                  <a:cubicBezTo>
                    <a:pt x="9589" y="3280"/>
                    <a:pt x="9590" y="3281"/>
                    <a:pt x="9590" y="3282"/>
                  </a:cubicBezTo>
                  <a:lnTo>
                    <a:pt x="9590" y="3318"/>
                  </a:lnTo>
                  <a:cubicBezTo>
                    <a:pt x="9590" y="3320"/>
                    <a:pt x="9589" y="3321"/>
                    <a:pt x="9587" y="3321"/>
                  </a:cubicBezTo>
                  <a:cubicBezTo>
                    <a:pt x="9586" y="3321"/>
                    <a:pt x="9585" y="3320"/>
                    <a:pt x="9585" y="3318"/>
                  </a:cubicBezTo>
                  <a:close/>
                  <a:moveTo>
                    <a:pt x="9585" y="3257"/>
                  </a:moveTo>
                  <a:lnTo>
                    <a:pt x="9585" y="3221"/>
                  </a:lnTo>
                  <a:cubicBezTo>
                    <a:pt x="9585" y="3220"/>
                    <a:pt x="9586" y="3218"/>
                    <a:pt x="9587" y="3218"/>
                  </a:cubicBezTo>
                  <a:cubicBezTo>
                    <a:pt x="9589" y="3218"/>
                    <a:pt x="9590" y="3220"/>
                    <a:pt x="9590" y="3221"/>
                  </a:cubicBezTo>
                  <a:lnTo>
                    <a:pt x="9590" y="3257"/>
                  </a:lnTo>
                  <a:cubicBezTo>
                    <a:pt x="9590" y="3258"/>
                    <a:pt x="9589" y="3259"/>
                    <a:pt x="9587" y="3259"/>
                  </a:cubicBezTo>
                  <a:cubicBezTo>
                    <a:pt x="9586" y="3259"/>
                    <a:pt x="9585" y="3258"/>
                    <a:pt x="9585" y="3257"/>
                  </a:cubicBezTo>
                  <a:close/>
                  <a:moveTo>
                    <a:pt x="9585" y="3195"/>
                  </a:moveTo>
                  <a:lnTo>
                    <a:pt x="9585" y="3160"/>
                  </a:lnTo>
                  <a:cubicBezTo>
                    <a:pt x="9585" y="3158"/>
                    <a:pt x="9586" y="3157"/>
                    <a:pt x="9587" y="3157"/>
                  </a:cubicBezTo>
                  <a:cubicBezTo>
                    <a:pt x="9589" y="3157"/>
                    <a:pt x="9590" y="3158"/>
                    <a:pt x="9590" y="3160"/>
                  </a:cubicBezTo>
                  <a:lnTo>
                    <a:pt x="9590" y="3195"/>
                  </a:lnTo>
                  <a:cubicBezTo>
                    <a:pt x="9590" y="3197"/>
                    <a:pt x="9589" y="3198"/>
                    <a:pt x="9587" y="3198"/>
                  </a:cubicBezTo>
                  <a:cubicBezTo>
                    <a:pt x="9586" y="3198"/>
                    <a:pt x="9585" y="3197"/>
                    <a:pt x="9585" y="3195"/>
                  </a:cubicBezTo>
                  <a:close/>
                  <a:moveTo>
                    <a:pt x="9585" y="3134"/>
                  </a:moveTo>
                  <a:lnTo>
                    <a:pt x="9585" y="3098"/>
                  </a:lnTo>
                  <a:cubicBezTo>
                    <a:pt x="9585" y="3097"/>
                    <a:pt x="9586" y="3096"/>
                    <a:pt x="9587" y="3096"/>
                  </a:cubicBezTo>
                  <a:cubicBezTo>
                    <a:pt x="9589" y="3096"/>
                    <a:pt x="9590" y="3097"/>
                    <a:pt x="9590" y="3098"/>
                  </a:cubicBezTo>
                  <a:lnTo>
                    <a:pt x="9590" y="3134"/>
                  </a:lnTo>
                  <a:cubicBezTo>
                    <a:pt x="9590" y="3135"/>
                    <a:pt x="9589" y="3137"/>
                    <a:pt x="9587" y="3137"/>
                  </a:cubicBezTo>
                  <a:cubicBezTo>
                    <a:pt x="9586" y="3137"/>
                    <a:pt x="9585" y="3135"/>
                    <a:pt x="9585" y="3134"/>
                  </a:cubicBezTo>
                  <a:close/>
                  <a:moveTo>
                    <a:pt x="9585" y="3073"/>
                  </a:moveTo>
                  <a:lnTo>
                    <a:pt x="9585" y="3037"/>
                  </a:lnTo>
                  <a:cubicBezTo>
                    <a:pt x="9585" y="3035"/>
                    <a:pt x="9586" y="3034"/>
                    <a:pt x="9587" y="3034"/>
                  </a:cubicBezTo>
                  <a:cubicBezTo>
                    <a:pt x="9589" y="3034"/>
                    <a:pt x="9590" y="3035"/>
                    <a:pt x="9590" y="3037"/>
                  </a:cubicBezTo>
                  <a:lnTo>
                    <a:pt x="9590" y="3073"/>
                  </a:lnTo>
                  <a:cubicBezTo>
                    <a:pt x="9590" y="3074"/>
                    <a:pt x="9589" y="3075"/>
                    <a:pt x="9587" y="3075"/>
                  </a:cubicBezTo>
                  <a:cubicBezTo>
                    <a:pt x="9586" y="3075"/>
                    <a:pt x="9585" y="3074"/>
                    <a:pt x="9585" y="3073"/>
                  </a:cubicBezTo>
                  <a:close/>
                  <a:moveTo>
                    <a:pt x="9585" y="3011"/>
                  </a:moveTo>
                  <a:lnTo>
                    <a:pt x="9585" y="2975"/>
                  </a:lnTo>
                  <a:cubicBezTo>
                    <a:pt x="9585" y="2974"/>
                    <a:pt x="9586" y="2973"/>
                    <a:pt x="9587" y="2973"/>
                  </a:cubicBezTo>
                  <a:cubicBezTo>
                    <a:pt x="9589" y="2973"/>
                    <a:pt x="9590" y="2974"/>
                    <a:pt x="9590" y="2975"/>
                  </a:cubicBezTo>
                  <a:lnTo>
                    <a:pt x="9590" y="3011"/>
                  </a:lnTo>
                  <a:cubicBezTo>
                    <a:pt x="9590" y="3012"/>
                    <a:pt x="9589" y="3014"/>
                    <a:pt x="9587" y="3014"/>
                  </a:cubicBezTo>
                  <a:cubicBezTo>
                    <a:pt x="9586" y="3014"/>
                    <a:pt x="9585" y="3012"/>
                    <a:pt x="9585" y="3011"/>
                  </a:cubicBezTo>
                  <a:close/>
                  <a:moveTo>
                    <a:pt x="9585" y="2950"/>
                  </a:moveTo>
                  <a:lnTo>
                    <a:pt x="9585" y="2914"/>
                  </a:lnTo>
                  <a:cubicBezTo>
                    <a:pt x="9585" y="2912"/>
                    <a:pt x="9586" y="2911"/>
                    <a:pt x="9587" y="2911"/>
                  </a:cubicBezTo>
                  <a:cubicBezTo>
                    <a:pt x="9589" y="2911"/>
                    <a:pt x="9590" y="2912"/>
                    <a:pt x="9590" y="2914"/>
                  </a:cubicBezTo>
                  <a:lnTo>
                    <a:pt x="9590" y="2950"/>
                  </a:lnTo>
                  <a:cubicBezTo>
                    <a:pt x="9590" y="2951"/>
                    <a:pt x="9589" y="2952"/>
                    <a:pt x="9587" y="2952"/>
                  </a:cubicBezTo>
                  <a:cubicBezTo>
                    <a:pt x="9586" y="2952"/>
                    <a:pt x="9585" y="2951"/>
                    <a:pt x="9585" y="2950"/>
                  </a:cubicBezTo>
                  <a:close/>
                  <a:moveTo>
                    <a:pt x="9585" y="2888"/>
                  </a:moveTo>
                  <a:lnTo>
                    <a:pt x="9585" y="2852"/>
                  </a:lnTo>
                  <a:cubicBezTo>
                    <a:pt x="9585" y="2851"/>
                    <a:pt x="9586" y="2850"/>
                    <a:pt x="9587" y="2850"/>
                  </a:cubicBezTo>
                  <a:cubicBezTo>
                    <a:pt x="9589" y="2850"/>
                    <a:pt x="9590" y="2851"/>
                    <a:pt x="9590" y="2852"/>
                  </a:cubicBezTo>
                  <a:lnTo>
                    <a:pt x="9590" y="2888"/>
                  </a:lnTo>
                  <a:cubicBezTo>
                    <a:pt x="9590" y="2890"/>
                    <a:pt x="9589" y="2891"/>
                    <a:pt x="9587" y="2891"/>
                  </a:cubicBezTo>
                  <a:cubicBezTo>
                    <a:pt x="9586" y="2891"/>
                    <a:pt x="9585" y="2890"/>
                    <a:pt x="9585" y="2888"/>
                  </a:cubicBezTo>
                  <a:close/>
                  <a:moveTo>
                    <a:pt x="9585" y="2827"/>
                  </a:moveTo>
                  <a:lnTo>
                    <a:pt x="9585" y="2791"/>
                  </a:lnTo>
                  <a:cubicBezTo>
                    <a:pt x="9585" y="2790"/>
                    <a:pt x="9586" y="2788"/>
                    <a:pt x="9587" y="2788"/>
                  </a:cubicBezTo>
                  <a:cubicBezTo>
                    <a:pt x="9589" y="2788"/>
                    <a:pt x="9590" y="2790"/>
                    <a:pt x="9590" y="2791"/>
                  </a:cubicBezTo>
                  <a:lnTo>
                    <a:pt x="9590" y="2827"/>
                  </a:lnTo>
                  <a:cubicBezTo>
                    <a:pt x="9590" y="2828"/>
                    <a:pt x="9589" y="2829"/>
                    <a:pt x="9587" y="2829"/>
                  </a:cubicBezTo>
                  <a:cubicBezTo>
                    <a:pt x="9586" y="2829"/>
                    <a:pt x="9585" y="2828"/>
                    <a:pt x="9585" y="2827"/>
                  </a:cubicBezTo>
                  <a:close/>
                  <a:moveTo>
                    <a:pt x="9585" y="2765"/>
                  </a:moveTo>
                  <a:lnTo>
                    <a:pt x="9585" y="2729"/>
                  </a:lnTo>
                  <a:cubicBezTo>
                    <a:pt x="9585" y="2728"/>
                    <a:pt x="9586" y="2727"/>
                    <a:pt x="9587" y="2727"/>
                  </a:cubicBezTo>
                  <a:cubicBezTo>
                    <a:pt x="9589" y="2727"/>
                    <a:pt x="9590" y="2728"/>
                    <a:pt x="9590" y="2729"/>
                  </a:cubicBezTo>
                  <a:lnTo>
                    <a:pt x="9590" y="2765"/>
                  </a:lnTo>
                  <a:cubicBezTo>
                    <a:pt x="9590" y="2767"/>
                    <a:pt x="9589" y="2768"/>
                    <a:pt x="9587" y="2768"/>
                  </a:cubicBezTo>
                  <a:cubicBezTo>
                    <a:pt x="9586" y="2768"/>
                    <a:pt x="9585" y="2767"/>
                    <a:pt x="9585" y="2765"/>
                  </a:cubicBezTo>
                  <a:close/>
                  <a:moveTo>
                    <a:pt x="9585" y="2704"/>
                  </a:moveTo>
                  <a:lnTo>
                    <a:pt x="9585" y="2668"/>
                  </a:lnTo>
                  <a:cubicBezTo>
                    <a:pt x="9585" y="2667"/>
                    <a:pt x="9586" y="2665"/>
                    <a:pt x="9587" y="2665"/>
                  </a:cubicBezTo>
                  <a:cubicBezTo>
                    <a:pt x="9589" y="2665"/>
                    <a:pt x="9590" y="2667"/>
                    <a:pt x="9590" y="2668"/>
                  </a:cubicBezTo>
                  <a:lnTo>
                    <a:pt x="9590" y="2704"/>
                  </a:lnTo>
                  <a:cubicBezTo>
                    <a:pt x="9590" y="2705"/>
                    <a:pt x="9589" y="2706"/>
                    <a:pt x="9587" y="2706"/>
                  </a:cubicBezTo>
                  <a:cubicBezTo>
                    <a:pt x="9586" y="2706"/>
                    <a:pt x="9585" y="2705"/>
                    <a:pt x="9585" y="2704"/>
                  </a:cubicBezTo>
                  <a:close/>
                  <a:moveTo>
                    <a:pt x="9585" y="2642"/>
                  </a:moveTo>
                  <a:lnTo>
                    <a:pt x="9585" y="2607"/>
                  </a:lnTo>
                  <a:cubicBezTo>
                    <a:pt x="9585" y="2605"/>
                    <a:pt x="9586" y="2604"/>
                    <a:pt x="9587" y="2604"/>
                  </a:cubicBezTo>
                  <a:cubicBezTo>
                    <a:pt x="9589" y="2604"/>
                    <a:pt x="9590" y="2605"/>
                    <a:pt x="9590" y="2607"/>
                  </a:cubicBezTo>
                  <a:lnTo>
                    <a:pt x="9590" y="2642"/>
                  </a:lnTo>
                  <a:cubicBezTo>
                    <a:pt x="9590" y="2644"/>
                    <a:pt x="9589" y="2645"/>
                    <a:pt x="9587" y="2645"/>
                  </a:cubicBezTo>
                  <a:cubicBezTo>
                    <a:pt x="9586" y="2645"/>
                    <a:pt x="9585" y="2644"/>
                    <a:pt x="9585" y="2642"/>
                  </a:cubicBezTo>
                  <a:close/>
                  <a:moveTo>
                    <a:pt x="9585" y="2581"/>
                  </a:moveTo>
                  <a:lnTo>
                    <a:pt x="9585" y="2545"/>
                  </a:lnTo>
                  <a:cubicBezTo>
                    <a:pt x="9585" y="2544"/>
                    <a:pt x="9586" y="2543"/>
                    <a:pt x="9587" y="2543"/>
                  </a:cubicBezTo>
                  <a:cubicBezTo>
                    <a:pt x="9589" y="2543"/>
                    <a:pt x="9590" y="2544"/>
                    <a:pt x="9590" y="2545"/>
                  </a:cubicBezTo>
                  <a:lnTo>
                    <a:pt x="9590" y="2581"/>
                  </a:lnTo>
                  <a:cubicBezTo>
                    <a:pt x="9590" y="2582"/>
                    <a:pt x="9589" y="2584"/>
                    <a:pt x="9587" y="2584"/>
                  </a:cubicBezTo>
                  <a:cubicBezTo>
                    <a:pt x="9586" y="2584"/>
                    <a:pt x="9585" y="2582"/>
                    <a:pt x="9585" y="2581"/>
                  </a:cubicBezTo>
                  <a:close/>
                  <a:moveTo>
                    <a:pt x="9585" y="2520"/>
                  </a:moveTo>
                  <a:lnTo>
                    <a:pt x="9585" y="2484"/>
                  </a:lnTo>
                  <a:cubicBezTo>
                    <a:pt x="9585" y="2482"/>
                    <a:pt x="9586" y="2481"/>
                    <a:pt x="9587" y="2481"/>
                  </a:cubicBezTo>
                  <a:cubicBezTo>
                    <a:pt x="9589" y="2481"/>
                    <a:pt x="9590" y="2482"/>
                    <a:pt x="9590" y="2484"/>
                  </a:cubicBezTo>
                  <a:lnTo>
                    <a:pt x="9590" y="2520"/>
                  </a:lnTo>
                  <a:cubicBezTo>
                    <a:pt x="9590" y="2521"/>
                    <a:pt x="9589" y="2522"/>
                    <a:pt x="9587" y="2522"/>
                  </a:cubicBezTo>
                  <a:cubicBezTo>
                    <a:pt x="9586" y="2522"/>
                    <a:pt x="9585" y="2521"/>
                    <a:pt x="9585" y="2520"/>
                  </a:cubicBezTo>
                  <a:close/>
                  <a:moveTo>
                    <a:pt x="9585" y="2458"/>
                  </a:moveTo>
                  <a:lnTo>
                    <a:pt x="9585" y="2422"/>
                  </a:lnTo>
                  <a:cubicBezTo>
                    <a:pt x="9585" y="2421"/>
                    <a:pt x="9586" y="2420"/>
                    <a:pt x="9587" y="2420"/>
                  </a:cubicBezTo>
                  <a:cubicBezTo>
                    <a:pt x="9589" y="2420"/>
                    <a:pt x="9590" y="2421"/>
                    <a:pt x="9590" y="2422"/>
                  </a:cubicBezTo>
                  <a:lnTo>
                    <a:pt x="9590" y="2458"/>
                  </a:lnTo>
                  <a:cubicBezTo>
                    <a:pt x="9590" y="2460"/>
                    <a:pt x="9589" y="2461"/>
                    <a:pt x="9587" y="2461"/>
                  </a:cubicBezTo>
                  <a:cubicBezTo>
                    <a:pt x="9586" y="2461"/>
                    <a:pt x="9585" y="2460"/>
                    <a:pt x="9585" y="2458"/>
                  </a:cubicBezTo>
                  <a:close/>
                  <a:moveTo>
                    <a:pt x="9585" y="2397"/>
                  </a:moveTo>
                  <a:lnTo>
                    <a:pt x="9585" y="2361"/>
                  </a:lnTo>
                  <a:cubicBezTo>
                    <a:pt x="9585" y="2359"/>
                    <a:pt x="9586" y="2358"/>
                    <a:pt x="9587" y="2358"/>
                  </a:cubicBezTo>
                  <a:cubicBezTo>
                    <a:pt x="9589" y="2358"/>
                    <a:pt x="9590" y="2359"/>
                    <a:pt x="9590" y="2361"/>
                  </a:cubicBezTo>
                  <a:lnTo>
                    <a:pt x="9590" y="2397"/>
                  </a:lnTo>
                  <a:cubicBezTo>
                    <a:pt x="9590" y="2398"/>
                    <a:pt x="9589" y="2399"/>
                    <a:pt x="9587" y="2399"/>
                  </a:cubicBezTo>
                  <a:cubicBezTo>
                    <a:pt x="9586" y="2399"/>
                    <a:pt x="9585" y="2398"/>
                    <a:pt x="9585" y="2397"/>
                  </a:cubicBezTo>
                  <a:close/>
                  <a:moveTo>
                    <a:pt x="9585" y="2335"/>
                  </a:moveTo>
                  <a:lnTo>
                    <a:pt x="9585" y="2299"/>
                  </a:lnTo>
                  <a:cubicBezTo>
                    <a:pt x="9585" y="2298"/>
                    <a:pt x="9586" y="2297"/>
                    <a:pt x="9587" y="2297"/>
                  </a:cubicBezTo>
                  <a:cubicBezTo>
                    <a:pt x="9589" y="2297"/>
                    <a:pt x="9590" y="2298"/>
                    <a:pt x="9590" y="2299"/>
                  </a:cubicBezTo>
                  <a:lnTo>
                    <a:pt x="9590" y="2335"/>
                  </a:lnTo>
                  <a:cubicBezTo>
                    <a:pt x="9590" y="2337"/>
                    <a:pt x="9589" y="2338"/>
                    <a:pt x="9587" y="2338"/>
                  </a:cubicBezTo>
                  <a:cubicBezTo>
                    <a:pt x="9586" y="2338"/>
                    <a:pt x="9585" y="2337"/>
                    <a:pt x="9585" y="2335"/>
                  </a:cubicBezTo>
                  <a:close/>
                  <a:moveTo>
                    <a:pt x="9585" y="2274"/>
                  </a:moveTo>
                  <a:lnTo>
                    <a:pt x="9585" y="2238"/>
                  </a:lnTo>
                  <a:cubicBezTo>
                    <a:pt x="9585" y="2237"/>
                    <a:pt x="9586" y="2235"/>
                    <a:pt x="9587" y="2235"/>
                  </a:cubicBezTo>
                  <a:cubicBezTo>
                    <a:pt x="9589" y="2235"/>
                    <a:pt x="9590" y="2237"/>
                    <a:pt x="9590" y="2238"/>
                  </a:cubicBezTo>
                  <a:lnTo>
                    <a:pt x="9590" y="2274"/>
                  </a:lnTo>
                  <a:cubicBezTo>
                    <a:pt x="9590" y="2275"/>
                    <a:pt x="9589" y="2276"/>
                    <a:pt x="9587" y="2276"/>
                  </a:cubicBezTo>
                  <a:cubicBezTo>
                    <a:pt x="9586" y="2276"/>
                    <a:pt x="9585" y="2275"/>
                    <a:pt x="9585" y="2274"/>
                  </a:cubicBezTo>
                  <a:close/>
                  <a:moveTo>
                    <a:pt x="9585" y="2212"/>
                  </a:moveTo>
                  <a:lnTo>
                    <a:pt x="9585" y="2177"/>
                  </a:lnTo>
                  <a:cubicBezTo>
                    <a:pt x="9585" y="2175"/>
                    <a:pt x="9586" y="2174"/>
                    <a:pt x="9587" y="2174"/>
                  </a:cubicBezTo>
                  <a:cubicBezTo>
                    <a:pt x="9589" y="2174"/>
                    <a:pt x="9590" y="2175"/>
                    <a:pt x="9590" y="2177"/>
                  </a:cubicBezTo>
                  <a:lnTo>
                    <a:pt x="9590" y="2212"/>
                  </a:lnTo>
                  <a:cubicBezTo>
                    <a:pt x="9590" y="2214"/>
                    <a:pt x="9589" y="2215"/>
                    <a:pt x="9587" y="2215"/>
                  </a:cubicBezTo>
                  <a:cubicBezTo>
                    <a:pt x="9586" y="2215"/>
                    <a:pt x="9585" y="2214"/>
                    <a:pt x="9585" y="2212"/>
                  </a:cubicBezTo>
                  <a:close/>
                  <a:moveTo>
                    <a:pt x="9585" y="2151"/>
                  </a:moveTo>
                  <a:lnTo>
                    <a:pt x="9585" y="2115"/>
                  </a:lnTo>
                  <a:cubicBezTo>
                    <a:pt x="9585" y="2114"/>
                    <a:pt x="9586" y="2113"/>
                    <a:pt x="9587" y="2113"/>
                  </a:cubicBezTo>
                  <a:cubicBezTo>
                    <a:pt x="9589" y="2113"/>
                    <a:pt x="9590" y="2114"/>
                    <a:pt x="9590" y="2115"/>
                  </a:cubicBezTo>
                  <a:lnTo>
                    <a:pt x="9590" y="2151"/>
                  </a:lnTo>
                  <a:cubicBezTo>
                    <a:pt x="9590" y="2152"/>
                    <a:pt x="9589" y="2153"/>
                    <a:pt x="9587" y="2153"/>
                  </a:cubicBezTo>
                  <a:cubicBezTo>
                    <a:pt x="9586" y="2153"/>
                    <a:pt x="9585" y="2152"/>
                    <a:pt x="9585" y="2151"/>
                  </a:cubicBezTo>
                  <a:close/>
                  <a:moveTo>
                    <a:pt x="9585" y="2089"/>
                  </a:moveTo>
                  <a:lnTo>
                    <a:pt x="9585" y="2054"/>
                  </a:lnTo>
                  <a:cubicBezTo>
                    <a:pt x="9585" y="2052"/>
                    <a:pt x="9586" y="2051"/>
                    <a:pt x="9587" y="2051"/>
                  </a:cubicBezTo>
                  <a:cubicBezTo>
                    <a:pt x="9589" y="2051"/>
                    <a:pt x="9590" y="2052"/>
                    <a:pt x="9590" y="2054"/>
                  </a:cubicBezTo>
                  <a:lnTo>
                    <a:pt x="9590" y="2089"/>
                  </a:lnTo>
                  <a:cubicBezTo>
                    <a:pt x="9590" y="2091"/>
                    <a:pt x="9589" y="2092"/>
                    <a:pt x="9587" y="2092"/>
                  </a:cubicBezTo>
                  <a:cubicBezTo>
                    <a:pt x="9586" y="2092"/>
                    <a:pt x="9585" y="2091"/>
                    <a:pt x="9585" y="2089"/>
                  </a:cubicBezTo>
                  <a:close/>
                  <a:moveTo>
                    <a:pt x="9585" y="2028"/>
                  </a:moveTo>
                  <a:lnTo>
                    <a:pt x="9585" y="1992"/>
                  </a:lnTo>
                  <a:cubicBezTo>
                    <a:pt x="9585" y="1991"/>
                    <a:pt x="9586" y="1990"/>
                    <a:pt x="9587" y="1990"/>
                  </a:cubicBezTo>
                  <a:cubicBezTo>
                    <a:pt x="9589" y="1990"/>
                    <a:pt x="9590" y="1991"/>
                    <a:pt x="9590" y="1992"/>
                  </a:cubicBezTo>
                  <a:lnTo>
                    <a:pt x="9590" y="2028"/>
                  </a:lnTo>
                  <a:cubicBezTo>
                    <a:pt x="9590" y="2029"/>
                    <a:pt x="9589" y="2031"/>
                    <a:pt x="9587" y="2031"/>
                  </a:cubicBezTo>
                  <a:cubicBezTo>
                    <a:pt x="9586" y="2031"/>
                    <a:pt x="9585" y="2029"/>
                    <a:pt x="9585" y="2028"/>
                  </a:cubicBezTo>
                  <a:close/>
                  <a:moveTo>
                    <a:pt x="9585" y="1967"/>
                  </a:moveTo>
                  <a:lnTo>
                    <a:pt x="9585" y="1931"/>
                  </a:lnTo>
                  <a:cubicBezTo>
                    <a:pt x="9585" y="1929"/>
                    <a:pt x="9586" y="1928"/>
                    <a:pt x="9587" y="1928"/>
                  </a:cubicBezTo>
                  <a:cubicBezTo>
                    <a:pt x="9589" y="1928"/>
                    <a:pt x="9590" y="1929"/>
                    <a:pt x="9590" y="1931"/>
                  </a:cubicBezTo>
                  <a:lnTo>
                    <a:pt x="9590" y="1967"/>
                  </a:lnTo>
                  <a:cubicBezTo>
                    <a:pt x="9590" y="1968"/>
                    <a:pt x="9589" y="1969"/>
                    <a:pt x="9587" y="1969"/>
                  </a:cubicBezTo>
                  <a:cubicBezTo>
                    <a:pt x="9586" y="1969"/>
                    <a:pt x="9585" y="1968"/>
                    <a:pt x="9585" y="1967"/>
                  </a:cubicBezTo>
                  <a:close/>
                  <a:moveTo>
                    <a:pt x="9585" y="1905"/>
                  </a:moveTo>
                  <a:lnTo>
                    <a:pt x="9585" y="1869"/>
                  </a:lnTo>
                  <a:cubicBezTo>
                    <a:pt x="9585" y="1868"/>
                    <a:pt x="9586" y="1867"/>
                    <a:pt x="9587" y="1867"/>
                  </a:cubicBezTo>
                  <a:cubicBezTo>
                    <a:pt x="9589" y="1867"/>
                    <a:pt x="9590" y="1868"/>
                    <a:pt x="9590" y="1869"/>
                  </a:cubicBezTo>
                  <a:lnTo>
                    <a:pt x="9590" y="1905"/>
                  </a:lnTo>
                  <a:cubicBezTo>
                    <a:pt x="9590" y="1907"/>
                    <a:pt x="9589" y="1908"/>
                    <a:pt x="9587" y="1908"/>
                  </a:cubicBezTo>
                  <a:cubicBezTo>
                    <a:pt x="9586" y="1908"/>
                    <a:pt x="9585" y="1907"/>
                    <a:pt x="9585" y="1905"/>
                  </a:cubicBezTo>
                  <a:close/>
                  <a:moveTo>
                    <a:pt x="9585" y="1844"/>
                  </a:moveTo>
                  <a:lnTo>
                    <a:pt x="9585" y="1808"/>
                  </a:lnTo>
                  <a:cubicBezTo>
                    <a:pt x="9585" y="1806"/>
                    <a:pt x="9586" y="1805"/>
                    <a:pt x="9587" y="1805"/>
                  </a:cubicBezTo>
                  <a:cubicBezTo>
                    <a:pt x="9589" y="1805"/>
                    <a:pt x="9590" y="1806"/>
                    <a:pt x="9590" y="1808"/>
                  </a:cubicBezTo>
                  <a:lnTo>
                    <a:pt x="9590" y="1844"/>
                  </a:lnTo>
                  <a:cubicBezTo>
                    <a:pt x="9590" y="1845"/>
                    <a:pt x="9589" y="1846"/>
                    <a:pt x="9587" y="1846"/>
                  </a:cubicBezTo>
                  <a:cubicBezTo>
                    <a:pt x="9586" y="1846"/>
                    <a:pt x="9585" y="1845"/>
                    <a:pt x="9585" y="1844"/>
                  </a:cubicBezTo>
                  <a:close/>
                  <a:moveTo>
                    <a:pt x="9585" y="1782"/>
                  </a:moveTo>
                  <a:lnTo>
                    <a:pt x="9585" y="1746"/>
                  </a:lnTo>
                  <a:cubicBezTo>
                    <a:pt x="9585" y="1745"/>
                    <a:pt x="9586" y="1744"/>
                    <a:pt x="9587" y="1744"/>
                  </a:cubicBezTo>
                  <a:cubicBezTo>
                    <a:pt x="9589" y="1744"/>
                    <a:pt x="9590" y="1745"/>
                    <a:pt x="9590" y="1746"/>
                  </a:cubicBezTo>
                  <a:lnTo>
                    <a:pt x="9590" y="1782"/>
                  </a:lnTo>
                  <a:cubicBezTo>
                    <a:pt x="9590" y="1784"/>
                    <a:pt x="9589" y="1785"/>
                    <a:pt x="9587" y="1785"/>
                  </a:cubicBezTo>
                  <a:cubicBezTo>
                    <a:pt x="9586" y="1785"/>
                    <a:pt x="9585" y="1784"/>
                    <a:pt x="9585" y="1782"/>
                  </a:cubicBezTo>
                  <a:close/>
                  <a:moveTo>
                    <a:pt x="9585" y="1721"/>
                  </a:moveTo>
                  <a:lnTo>
                    <a:pt x="9585" y="1685"/>
                  </a:lnTo>
                  <a:cubicBezTo>
                    <a:pt x="9585" y="1684"/>
                    <a:pt x="9586" y="1682"/>
                    <a:pt x="9587" y="1682"/>
                  </a:cubicBezTo>
                  <a:cubicBezTo>
                    <a:pt x="9589" y="1682"/>
                    <a:pt x="9590" y="1684"/>
                    <a:pt x="9590" y="1685"/>
                  </a:cubicBezTo>
                  <a:lnTo>
                    <a:pt x="9590" y="1721"/>
                  </a:lnTo>
                  <a:cubicBezTo>
                    <a:pt x="9590" y="1722"/>
                    <a:pt x="9589" y="1723"/>
                    <a:pt x="9587" y="1723"/>
                  </a:cubicBezTo>
                  <a:cubicBezTo>
                    <a:pt x="9586" y="1723"/>
                    <a:pt x="9585" y="1722"/>
                    <a:pt x="9585" y="1721"/>
                  </a:cubicBezTo>
                  <a:close/>
                  <a:moveTo>
                    <a:pt x="9585" y="1659"/>
                  </a:moveTo>
                  <a:lnTo>
                    <a:pt x="9585" y="1624"/>
                  </a:lnTo>
                  <a:cubicBezTo>
                    <a:pt x="9585" y="1622"/>
                    <a:pt x="9586" y="1621"/>
                    <a:pt x="9587" y="1621"/>
                  </a:cubicBezTo>
                  <a:cubicBezTo>
                    <a:pt x="9589" y="1621"/>
                    <a:pt x="9590" y="1622"/>
                    <a:pt x="9590" y="1624"/>
                  </a:cubicBezTo>
                  <a:lnTo>
                    <a:pt x="9590" y="1659"/>
                  </a:lnTo>
                  <a:cubicBezTo>
                    <a:pt x="9590" y="1661"/>
                    <a:pt x="9589" y="1662"/>
                    <a:pt x="9587" y="1662"/>
                  </a:cubicBezTo>
                  <a:cubicBezTo>
                    <a:pt x="9586" y="1662"/>
                    <a:pt x="9585" y="1661"/>
                    <a:pt x="9585" y="1659"/>
                  </a:cubicBezTo>
                  <a:close/>
                  <a:moveTo>
                    <a:pt x="9585" y="1598"/>
                  </a:moveTo>
                  <a:lnTo>
                    <a:pt x="9585" y="1562"/>
                  </a:lnTo>
                  <a:cubicBezTo>
                    <a:pt x="9585" y="1561"/>
                    <a:pt x="9586" y="1560"/>
                    <a:pt x="9587" y="1560"/>
                  </a:cubicBezTo>
                  <a:cubicBezTo>
                    <a:pt x="9589" y="1560"/>
                    <a:pt x="9590" y="1561"/>
                    <a:pt x="9590" y="1562"/>
                  </a:cubicBezTo>
                  <a:lnTo>
                    <a:pt x="9590" y="1598"/>
                  </a:lnTo>
                  <a:cubicBezTo>
                    <a:pt x="9590" y="1599"/>
                    <a:pt x="9589" y="1601"/>
                    <a:pt x="9587" y="1601"/>
                  </a:cubicBezTo>
                  <a:cubicBezTo>
                    <a:pt x="9586" y="1601"/>
                    <a:pt x="9585" y="1599"/>
                    <a:pt x="9585" y="1598"/>
                  </a:cubicBezTo>
                  <a:close/>
                  <a:moveTo>
                    <a:pt x="9585" y="1537"/>
                  </a:moveTo>
                  <a:lnTo>
                    <a:pt x="9585" y="1501"/>
                  </a:lnTo>
                  <a:cubicBezTo>
                    <a:pt x="9585" y="1499"/>
                    <a:pt x="9586" y="1498"/>
                    <a:pt x="9587" y="1498"/>
                  </a:cubicBezTo>
                  <a:cubicBezTo>
                    <a:pt x="9589" y="1498"/>
                    <a:pt x="9590" y="1499"/>
                    <a:pt x="9590" y="1501"/>
                  </a:cubicBezTo>
                  <a:lnTo>
                    <a:pt x="9590" y="1537"/>
                  </a:lnTo>
                  <a:cubicBezTo>
                    <a:pt x="9590" y="1538"/>
                    <a:pt x="9589" y="1539"/>
                    <a:pt x="9587" y="1539"/>
                  </a:cubicBezTo>
                  <a:cubicBezTo>
                    <a:pt x="9586" y="1539"/>
                    <a:pt x="9585" y="1538"/>
                    <a:pt x="9585" y="1537"/>
                  </a:cubicBezTo>
                  <a:close/>
                  <a:moveTo>
                    <a:pt x="9585" y="1475"/>
                  </a:moveTo>
                  <a:lnTo>
                    <a:pt x="9585" y="1439"/>
                  </a:lnTo>
                  <a:cubicBezTo>
                    <a:pt x="9585" y="1438"/>
                    <a:pt x="9586" y="1437"/>
                    <a:pt x="9587" y="1437"/>
                  </a:cubicBezTo>
                  <a:cubicBezTo>
                    <a:pt x="9589" y="1437"/>
                    <a:pt x="9590" y="1438"/>
                    <a:pt x="9590" y="1439"/>
                  </a:cubicBezTo>
                  <a:lnTo>
                    <a:pt x="9590" y="1475"/>
                  </a:lnTo>
                  <a:cubicBezTo>
                    <a:pt x="9590" y="1476"/>
                    <a:pt x="9589" y="1478"/>
                    <a:pt x="9587" y="1478"/>
                  </a:cubicBezTo>
                  <a:cubicBezTo>
                    <a:pt x="9586" y="1478"/>
                    <a:pt x="9585" y="1476"/>
                    <a:pt x="9585" y="1475"/>
                  </a:cubicBezTo>
                  <a:close/>
                  <a:moveTo>
                    <a:pt x="9585" y="1414"/>
                  </a:moveTo>
                  <a:lnTo>
                    <a:pt x="9585" y="1378"/>
                  </a:lnTo>
                  <a:cubicBezTo>
                    <a:pt x="9585" y="1376"/>
                    <a:pt x="9586" y="1375"/>
                    <a:pt x="9587" y="1375"/>
                  </a:cubicBezTo>
                  <a:cubicBezTo>
                    <a:pt x="9589" y="1375"/>
                    <a:pt x="9590" y="1376"/>
                    <a:pt x="9590" y="1378"/>
                  </a:cubicBezTo>
                  <a:lnTo>
                    <a:pt x="9590" y="1414"/>
                  </a:lnTo>
                  <a:cubicBezTo>
                    <a:pt x="9590" y="1415"/>
                    <a:pt x="9589" y="1416"/>
                    <a:pt x="9587" y="1416"/>
                  </a:cubicBezTo>
                  <a:cubicBezTo>
                    <a:pt x="9586" y="1416"/>
                    <a:pt x="9585" y="1415"/>
                    <a:pt x="9585" y="1414"/>
                  </a:cubicBezTo>
                  <a:close/>
                  <a:moveTo>
                    <a:pt x="9585" y="1352"/>
                  </a:moveTo>
                  <a:lnTo>
                    <a:pt x="9585" y="1316"/>
                  </a:lnTo>
                  <a:cubicBezTo>
                    <a:pt x="9585" y="1315"/>
                    <a:pt x="9586" y="1314"/>
                    <a:pt x="9587" y="1314"/>
                  </a:cubicBezTo>
                  <a:cubicBezTo>
                    <a:pt x="9589" y="1314"/>
                    <a:pt x="9590" y="1315"/>
                    <a:pt x="9590" y="1316"/>
                  </a:cubicBezTo>
                  <a:lnTo>
                    <a:pt x="9590" y="1352"/>
                  </a:lnTo>
                  <a:cubicBezTo>
                    <a:pt x="9590" y="1354"/>
                    <a:pt x="9589" y="1355"/>
                    <a:pt x="9587" y="1355"/>
                  </a:cubicBezTo>
                  <a:cubicBezTo>
                    <a:pt x="9586" y="1355"/>
                    <a:pt x="9585" y="1354"/>
                    <a:pt x="9585" y="1352"/>
                  </a:cubicBezTo>
                  <a:close/>
                  <a:moveTo>
                    <a:pt x="9585" y="1291"/>
                  </a:moveTo>
                  <a:lnTo>
                    <a:pt x="9585" y="1255"/>
                  </a:lnTo>
                  <a:cubicBezTo>
                    <a:pt x="9585" y="1254"/>
                    <a:pt x="9586" y="1252"/>
                    <a:pt x="9587" y="1252"/>
                  </a:cubicBezTo>
                  <a:cubicBezTo>
                    <a:pt x="9589" y="1252"/>
                    <a:pt x="9590" y="1254"/>
                    <a:pt x="9590" y="1255"/>
                  </a:cubicBezTo>
                  <a:lnTo>
                    <a:pt x="9590" y="1291"/>
                  </a:lnTo>
                  <a:cubicBezTo>
                    <a:pt x="9590" y="1292"/>
                    <a:pt x="9589" y="1293"/>
                    <a:pt x="9587" y="1293"/>
                  </a:cubicBezTo>
                  <a:cubicBezTo>
                    <a:pt x="9586" y="1293"/>
                    <a:pt x="9585" y="1292"/>
                    <a:pt x="9585" y="1291"/>
                  </a:cubicBezTo>
                  <a:close/>
                  <a:moveTo>
                    <a:pt x="9585" y="1229"/>
                  </a:moveTo>
                  <a:lnTo>
                    <a:pt x="9585" y="1193"/>
                  </a:lnTo>
                  <a:cubicBezTo>
                    <a:pt x="9585" y="1192"/>
                    <a:pt x="9586" y="1191"/>
                    <a:pt x="9587" y="1191"/>
                  </a:cubicBezTo>
                  <a:cubicBezTo>
                    <a:pt x="9589" y="1191"/>
                    <a:pt x="9590" y="1192"/>
                    <a:pt x="9590" y="1193"/>
                  </a:cubicBezTo>
                  <a:lnTo>
                    <a:pt x="9590" y="1229"/>
                  </a:lnTo>
                  <a:cubicBezTo>
                    <a:pt x="9590" y="1231"/>
                    <a:pt x="9589" y="1232"/>
                    <a:pt x="9587" y="1232"/>
                  </a:cubicBezTo>
                  <a:cubicBezTo>
                    <a:pt x="9586" y="1232"/>
                    <a:pt x="9585" y="1231"/>
                    <a:pt x="9585" y="1229"/>
                  </a:cubicBezTo>
                  <a:close/>
                  <a:moveTo>
                    <a:pt x="9585" y="1168"/>
                  </a:moveTo>
                  <a:lnTo>
                    <a:pt x="9585" y="1132"/>
                  </a:lnTo>
                  <a:cubicBezTo>
                    <a:pt x="9585" y="1131"/>
                    <a:pt x="9586" y="1129"/>
                    <a:pt x="9587" y="1129"/>
                  </a:cubicBezTo>
                  <a:cubicBezTo>
                    <a:pt x="9589" y="1129"/>
                    <a:pt x="9590" y="1131"/>
                    <a:pt x="9590" y="1132"/>
                  </a:cubicBezTo>
                  <a:lnTo>
                    <a:pt x="9590" y="1168"/>
                  </a:lnTo>
                  <a:cubicBezTo>
                    <a:pt x="9590" y="1169"/>
                    <a:pt x="9589" y="1170"/>
                    <a:pt x="9587" y="1170"/>
                  </a:cubicBezTo>
                  <a:cubicBezTo>
                    <a:pt x="9586" y="1170"/>
                    <a:pt x="9585" y="1169"/>
                    <a:pt x="9585" y="1168"/>
                  </a:cubicBezTo>
                  <a:close/>
                  <a:moveTo>
                    <a:pt x="9585" y="1106"/>
                  </a:moveTo>
                  <a:lnTo>
                    <a:pt x="9585" y="1071"/>
                  </a:lnTo>
                  <a:cubicBezTo>
                    <a:pt x="9585" y="1069"/>
                    <a:pt x="9586" y="1068"/>
                    <a:pt x="9587" y="1068"/>
                  </a:cubicBezTo>
                  <a:cubicBezTo>
                    <a:pt x="9589" y="1068"/>
                    <a:pt x="9590" y="1069"/>
                    <a:pt x="9590" y="1071"/>
                  </a:cubicBezTo>
                  <a:lnTo>
                    <a:pt x="9590" y="1106"/>
                  </a:lnTo>
                  <a:cubicBezTo>
                    <a:pt x="9590" y="1108"/>
                    <a:pt x="9589" y="1109"/>
                    <a:pt x="9587" y="1109"/>
                  </a:cubicBezTo>
                  <a:cubicBezTo>
                    <a:pt x="9586" y="1109"/>
                    <a:pt x="9585" y="1108"/>
                    <a:pt x="9585" y="1106"/>
                  </a:cubicBezTo>
                  <a:close/>
                  <a:moveTo>
                    <a:pt x="9585" y="1045"/>
                  </a:moveTo>
                  <a:lnTo>
                    <a:pt x="9585" y="1009"/>
                  </a:lnTo>
                  <a:cubicBezTo>
                    <a:pt x="9585" y="1008"/>
                    <a:pt x="9586" y="1007"/>
                    <a:pt x="9587" y="1007"/>
                  </a:cubicBezTo>
                  <a:cubicBezTo>
                    <a:pt x="9589" y="1007"/>
                    <a:pt x="9590" y="1008"/>
                    <a:pt x="9590" y="1009"/>
                  </a:cubicBezTo>
                  <a:lnTo>
                    <a:pt x="9590" y="1045"/>
                  </a:lnTo>
                  <a:cubicBezTo>
                    <a:pt x="9590" y="1046"/>
                    <a:pt x="9589" y="1048"/>
                    <a:pt x="9587" y="1048"/>
                  </a:cubicBezTo>
                  <a:cubicBezTo>
                    <a:pt x="9586" y="1048"/>
                    <a:pt x="9585" y="1046"/>
                    <a:pt x="9585" y="1045"/>
                  </a:cubicBezTo>
                  <a:close/>
                  <a:moveTo>
                    <a:pt x="9585" y="984"/>
                  </a:moveTo>
                  <a:lnTo>
                    <a:pt x="9585" y="948"/>
                  </a:lnTo>
                  <a:cubicBezTo>
                    <a:pt x="9585" y="946"/>
                    <a:pt x="9586" y="945"/>
                    <a:pt x="9587" y="945"/>
                  </a:cubicBezTo>
                  <a:cubicBezTo>
                    <a:pt x="9589" y="945"/>
                    <a:pt x="9590" y="946"/>
                    <a:pt x="9590" y="948"/>
                  </a:cubicBezTo>
                  <a:lnTo>
                    <a:pt x="9590" y="984"/>
                  </a:lnTo>
                  <a:cubicBezTo>
                    <a:pt x="9590" y="985"/>
                    <a:pt x="9589" y="986"/>
                    <a:pt x="9587" y="986"/>
                  </a:cubicBezTo>
                  <a:cubicBezTo>
                    <a:pt x="9586" y="986"/>
                    <a:pt x="9585" y="985"/>
                    <a:pt x="9585" y="984"/>
                  </a:cubicBezTo>
                  <a:close/>
                  <a:moveTo>
                    <a:pt x="9585" y="922"/>
                  </a:moveTo>
                  <a:lnTo>
                    <a:pt x="9585" y="886"/>
                  </a:lnTo>
                  <a:cubicBezTo>
                    <a:pt x="9585" y="885"/>
                    <a:pt x="9586" y="884"/>
                    <a:pt x="9587" y="884"/>
                  </a:cubicBezTo>
                  <a:cubicBezTo>
                    <a:pt x="9589" y="884"/>
                    <a:pt x="9590" y="885"/>
                    <a:pt x="9590" y="886"/>
                  </a:cubicBezTo>
                  <a:lnTo>
                    <a:pt x="9590" y="922"/>
                  </a:lnTo>
                  <a:cubicBezTo>
                    <a:pt x="9590" y="924"/>
                    <a:pt x="9589" y="925"/>
                    <a:pt x="9587" y="925"/>
                  </a:cubicBezTo>
                  <a:cubicBezTo>
                    <a:pt x="9586" y="925"/>
                    <a:pt x="9585" y="924"/>
                    <a:pt x="9585" y="922"/>
                  </a:cubicBezTo>
                  <a:close/>
                  <a:moveTo>
                    <a:pt x="9585" y="861"/>
                  </a:moveTo>
                  <a:lnTo>
                    <a:pt x="9585" y="825"/>
                  </a:lnTo>
                  <a:cubicBezTo>
                    <a:pt x="9585" y="823"/>
                    <a:pt x="9586" y="822"/>
                    <a:pt x="9587" y="822"/>
                  </a:cubicBezTo>
                  <a:cubicBezTo>
                    <a:pt x="9589" y="822"/>
                    <a:pt x="9590" y="823"/>
                    <a:pt x="9590" y="825"/>
                  </a:cubicBezTo>
                  <a:lnTo>
                    <a:pt x="9590" y="861"/>
                  </a:lnTo>
                  <a:cubicBezTo>
                    <a:pt x="9590" y="862"/>
                    <a:pt x="9589" y="863"/>
                    <a:pt x="9587" y="863"/>
                  </a:cubicBezTo>
                  <a:cubicBezTo>
                    <a:pt x="9586" y="863"/>
                    <a:pt x="9585" y="862"/>
                    <a:pt x="9585" y="861"/>
                  </a:cubicBezTo>
                  <a:close/>
                  <a:moveTo>
                    <a:pt x="9585" y="799"/>
                  </a:moveTo>
                  <a:lnTo>
                    <a:pt x="9585" y="763"/>
                  </a:lnTo>
                  <a:cubicBezTo>
                    <a:pt x="9585" y="762"/>
                    <a:pt x="9586" y="761"/>
                    <a:pt x="9587" y="761"/>
                  </a:cubicBezTo>
                  <a:cubicBezTo>
                    <a:pt x="9589" y="761"/>
                    <a:pt x="9590" y="762"/>
                    <a:pt x="9590" y="763"/>
                  </a:cubicBezTo>
                  <a:lnTo>
                    <a:pt x="9590" y="799"/>
                  </a:lnTo>
                  <a:cubicBezTo>
                    <a:pt x="9590" y="801"/>
                    <a:pt x="9589" y="802"/>
                    <a:pt x="9587" y="802"/>
                  </a:cubicBezTo>
                  <a:cubicBezTo>
                    <a:pt x="9586" y="802"/>
                    <a:pt x="9585" y="801"/>
                    <a:pt x="9585" y="799"/>
                  </a:cubicBezTo>
                  <a:close/>
                  <a:moveTo>
                    <a:pt x="9585" y="738"/>
                  </a:moveTo>
                  <a:lnTo>
                    <a:pt x="9585" y="702"/>
                  </a:lnTo>
                  <a:cubicBezTo>
                    <a:pt x="9585" y="701"/>
                    <a:pt x="9586" y="699"/>
                    <a:pt x="9587" y="699"/>
                  </a:cubicBezTo>
                  <a:cubicBezTo>
                    <a:pt x="9589" y="699"/>
                    <a:pt x="9590" y="701"/>
                    <a:pt x="9590" y="702"/>
                  </a:cubicBezTo>
                  <a:lnTo>
                    <a:pt x="9590" y="738"/>
                  </a:lnTo>
                  <a:cubicBezTo>
                    <a:pt x="9590" y="739"/>
                    <a:pt x="9589" y="740"/>
                    <a:pt x="9587" y="740"/>
                  </a:cubicBezTo>
                  <a:cubicBezTo>
                    <a:pt x="9586" y="740"/>
                    <a:pt x="9585" y="739"/>
                    <a:pt x="9585" y="738"/>
                  </a:cubicBezTo>
                  <a:close/>
                  <a:moveTo>
                    <a:pt x="9585" y="676"/>
                  </a:moveTo>
                  <a:lnTo>
                    <a:pt x="9585" y="641"/>
                  </a:lnTo>
                  <a:cubicBezTo>
                    <a:pt x="9585" y="639"/>
                    <a:pt x="9586" y="638"/>
                    <a:pt x="9587" y="638"/>
                  </a:cubicBezTo>
                  <a:cubicBezTo>
                    <a:pt x="9589" y="638"/>
                    <a:pt x="9590" y="639"/>
                    <a:pt x="9590" y="641"/>
                  </a:cubicBezTo>
                  <a:lnTo>
                    <a:pt x="9590" y="676"/>
                  </a:lnTo>
                  <a:cubicBezTo>
                    <a:pt x="9590" y="678"/>
                    <a:pt x="9589" y="679"/>
                    <a:pt x="9587" y="679"/>
                  </a:cubicBezTo>
                  <a:cubicBezTo>
                    <a:pt x="9586" y="679"/>
                    <a:pt x="9585" y="678"/>
                    <a:pt x="9585" y="676"/>
                  </a:cubicBezTo>
                  <a:close/>
                  <a:moveTo>
                    <a:pt x="9585" y="615"/>
                  </a:moveTo>
                  <a:lnTo>
                    <a:pt x="9585" y="579"/>
                  </a:lnTo>
                  <a:cubicBezTo>
                    <a:pt x="9585" y="578"/>
                    <a:pt x="9586" y="577"/>
                    <a:pt x="9587" y="577"/>
                  </a:cubicBezTo>
                  <a:cubicBezTo>
                    <a:pt x="9589" y="577"/>
                    <a:pt x="9590" y="578"/>
                    <a:pt x="9590" y="579"/>
                  </a:cubicBezTo>
                  <a:lnTo>
                    <a:pt x="9590" y="615"/>
                  </a:lnTo>
                  <a:cubicBezTo>
                    <a:pt x="9590" y="616"/>
                    <a:pt x="9589" y="617"/>
                    <a:pt x="9587" y="617"/>
                  </a:cubicBezTo>
                  <a:cubicBezTo>
                    <a:pt x="9586" y="617"/>
                    <a:pt x="9585" y="616"/>
                    <a:pt x="9585" y="615"/>
                  </a:cubicBezTo>
                  <a:close/>
                  <a:moveTo>
                    <a:pt x="9585" y="553"/>
                  </a:moveTo>
                  <a:lnTo>
                    <a:pt x="9585" y="518"/>
                  </a:lnTo>
                  <a:cubicBezTo>
                    <a:pt x="9585" y="516"/>
                    <a:pt x="9586" y="515"/>
                    <a:pt x="9587" y="515"/>
                  </a:cubicBezTo>
                  <a:cubicBezTo>
                    <a:pt x="9589" y="515"/>
                    <a:pt x="9590" y="516"/>
                    <a:pt x="9590" y="518"/>
                  </a:cubicBezTo>
                  <a:lnTo>
                    <a:pt x="9590" y="553"/>
                  </a:lnTo>
                  <a:cubicBezTo>
                    <a:pt x="9590" y="555"/>
                    <a:pt x="9589" y="556"/>
                    <a:pt x="9587" y="556"/>
                  </a:cubicBezTo>
                  <a:cubicBezTo>
                    <a:pt x="9586" y="556"/>
                    <a:pt x="9585" y="555"/>
                    <a:pt x="9585" y="553"/>
                  </a:cubicBezTo>
                  <a:close/>
                  <a:moveTo>
                    <a:pt x="9585" y="492"/>
                  </a:moveTo>
                  <a:lnTo>
                    <a:pt x="9585" y="456"/>
                  </a:lnTo>
                  <a:cubicBezTo>
                    <a:pt x="9585" y="455"/>
                    <a:pt x="9586" y="454"/>
                    <a:pt x="9587" y="454"/>
                  </a:cubicBezTo>
                  <a:cubicBezTo>
                    <a:pt x="9589" y="454"/>
                    <a:pt x="9590" y="455"/>
                    <a:pt x="9590" y="456"/>
                  </a:cubicBezTo>
                  <a:lnTo>
                    <a:pt x="9590" y="492"/>
                  </a:lnTo>
                  <a:cubicBezTo>
                    <a:pt x="9590" y="493"/>
                    <a:pt x="9589" y="495"/>
                    <a:pt x="9587" y="495"/>
                  </a:cubicBezTo>
                  <a:cubicBezTo>
                    <a:pt x="9586" y="495"/>
                    <a:pt x="9585" y="493"/>
                    <a:pt x="9585" y="492"/>
                  </a:cubicBezTo>
                  <a:close/>
                  <a:moveTo>
                    <a:pt x="9585" y="431"/>
                  </a:moveTo>
                  <a:lnTo>
                    <a:pt x="9585" y="395"/>
                  </a:lnTo>
                  <a:cubicBezTo>
                    <a:pt x="9585" y="393"/>
                    <a:pt x="9586" y="392"/>
                    <a:pt x="9587" y="392"/>
                  </a:cubicBezTo>
                  <a:cubicBezTo>
                    <a:pt x="9589" y="392"/>
                    <a:pt x="9590" y="393"/>
                    <a:pt x="9590" y="395"/>
                  </a:cubicBezTo>
                  <a:lnTo>
                    <a:pt x="9590" y="431"/>
                  </a:lnTo>
                  <a:cubicBezTo>
                    <a:pt x="9590" y="432"/>
                    <a:pt x="9589" y="433"/>
                    <a:pt x="9587" y="433"/>
                  </a:cubicBezTo>
                  <a:cubicBezTo>
                    <a:pt x="9586" y="433"/>
                    <a:pt x="9585" y="432"/>
                    <a:pt x="9585" y="431"/>
                  </a:cubicBezTo>
                  <a:close/>
                  <a:moveTo>
                    <a:pt x="9585" y="369"/>
                  </a:moveTo>
                  <a:lnTo>
                    <a:pt x="9585" y="333"/>
                  </a:lnTo>
                  <a:cubicBezTo>
                    <a:pt x="9585" y="332"/>
                    <a:pt x="9586" y="331"/>
                    <a:pt x="9587" y="331"/>
                  </a:cubicBezTo>
                  <a:cubicBezTo>
                    <a:pt x="9589" y="331"/>
                    <a:pt x="9590" y="332"/>
                    <a:pt x="9590" y="333"/>
                  </a:cubicBezTo>
                  <a:lnTo>
                    <a:pt x="9590" y="369"/>
                  </a:lnTo>
                  <a:cubicBezTo>
                    <a:pt x="9590" y="371"/>
                    <a:pt x="9589" y="372"/>
                    <a:pt x="9587" y="372"/>
                  </a:cubicBezTo>
                  <a:cubicBezTo>
                    <a:pt x="9586" y="372"/>
                    <a:pt x="9585" y="371"/>
                    <a:pt x="9585" y="369"/>
                  </a:cubicBezTo>
                  <a:close/>
                  <a:moveTo>
                    <a:pt x="9585" y="308"/>
                  </a:moveTo>
                  <a:lnTo>
                    <a:pt x="9585" y="272"/>
                  </a:lnTo>
                  <a:cubicBezTo>
                    <a:pt x="9585" y="270"/>
                    <a:pt x="9586" y="269"/>
                    <a:pt x="9587" y="269"/>
                  </a:cubicBezTo>
                  <a:cubicBezTo>
                    <a:pt x="9589" y="269"/>
                    <a:pt x="9590" y="270"/>
                    <a:pt x="9590" y="272"/>
                  </a:cubicBezTo>
                  <a:lnTo>
                    <a:pt x="9590" y="308"/>
                  </a:lnTo>
                  <a:cubicBezTo>
                    <a:pt x="9590" y="309"/>
                    <a:pt x="9589" y="310"/>
                    <a:pt x="9587" y="310"/>
                  </a:cubicBezTo>
                  <a:cubicBezTo>
                    <a:pt x="9586" y="310"/>
                    <a:pt x="9585" y="309"/>
                    <a:pt x="9585" y="308"/>
                  </a:cubicBezTo>
                  <a:close/>
                  <a:moveTo>
                    <a:pt x="9585" y="246"/>
                  </a:moveTo>
                  <a:lnTo>
                    <a:pt x="9585" y="210"/>
                  </a:lnTo>
                  <a:cubicBezTo>
                    <a:pt x="9585" y="209"/>
                    <a:pt x="9586" y="208"/>
                    <a:pt x="9587" y="208"/>
                  </a:cubicBezTo>
                  <a:cubicBezTo>
                    <a:pt x="9589" y="208"/>
                    <a:pt x="9590" y="209"/>
                    <a:pt x="9590" y="210"/>
                  </a:cubicBezTo>
                  <a:lnTo>
                    <a:pt x="9590" y="246"/>
                  </a:lnTo>
                  <a:cubicBezTo>
                    <a:pt x="9590" y="248"/>
                    <a:pt x="9589" y="249"/>
                    <a:pt x="9587" y="249"/>
                  </a:cubicBezTo>
                  <a:cubicBezTo>
                    <a:pt x="9586" y="249"/>
                    <a:pt x="9585" y="248"/>
                    <a:pt x="9585" y="246"/>
                  </a:cubicBezTo>
                  <a:close/>
                  <a:moveTo>
                    <a:pt x="9585" y="185"/>
                  </a:moveTo>
                  <a:lnTo>
                    <a:pt x="9585" y="149"/>
                  </a:lnTo>
                  <a:cubicBezTo>
                    <a:pt x="9585" y="148"/>
                    <a:pt x="9586" y="146"/>
                    <a:pt x="9587" y="146"/>
                  </a:cubicBezTo>
                  <a:cubicBezTo>
                    <a:pt x="9589" y="146"/>
                    <a:pt x="9590" y="148"/>
                    <a:pt x="9590" y="149"/>
                  </a:cubicBezTo>
                  <a:lnTo>
                    <a:pt x="9590" y="185"/>
                  </a:lnTo>
                  <a:cubicBezTo>
                    <a:pt x="9590" y="186"/>
                    <a:pt x="9589" y="187"/>
                    <a:pt x="9587" y="187"/>
                  </a:cubicBezTo>
                  <a:cubicBezTo>
                    <a:pt x="9586" y="187"/>
                    <a:pt x="9585" y="186"/>
                    <a:pt x="9585" y="185"/>
                  </a:cubicBezTo>
                  <a:close/>
                  <a:moveTo>
                    <a:pt x="9585" y="123"/>
                  </a:moveTo>
                  <a:lnTo>
                    <a:pt x="9585" y="122"/>
                  </a:lnTo>
                  <a:lnTo>
                    <a:pt x="9585" y="123"/>
                  </a:lnTo>
                  <a:lnTo>
                    <a:pt x="9578" y="89"/>
                  </a:lnTo>
                  <a:cubicBezTo>
                    <a:pt x="9578" y="87"/>
                    <a:pt x="9579" y="86"/>
                    <a:pt x="9580" y="86"/>
                  </a:cubicBezTo>
                  <a:cubicBezTo>
                    <a:pt x="9582" y="85"/>
                    <a:pt x="9583" y="86"/>
                    <a:pt x="9583" y="88"/>
                  </a:cubicBezTo>
                  <a:lnTo>
                    <a:pt x="9590" y="122"/>
                  </a:lnTo>
                  <a:cubicBezTo>
                    <a:pt x="9590" y="122"/>
                    <a:pt x="9590" y="122"/>
                    <a:pt x="9590" y="122"/>
                  </a:cubicBezTo>
                  <a:lnTo>
                    <a:pt x="9590" y="123"/>
                  </a:lnTo>
                  <a:cubicBezTo>
                    <a:pt x="9590" y="125"/>
                    <a:pt x="9589" y="126"/>
                    <a:pt x="9587" y="126"/>
                  </a:cubicBezTo>
                  <a:cubicBezTo>
                    <a:pt x="9586" y="126"/>
                    <a:pt x="9585" y="125"/>
                    <a:pt x="9585" y="123"/>
                  </a:cubicBezTo>
                  <a:close/>
                  <a:moveTo>
                    <a:pt x="9569" y="66"/>
                  </a:moveTo>
                  <a:lnTo>
                    <a:pt x="9550" y="39"/>
                  </a:lnTo>
                  <a:lnTo>
                    <a:pt x="9551" y="40"/>
                  </a:lnTo>
                  <a:lnTo>
                    <a:pt x="9549" y="38"/>
                  </a:lnTo>
                  <a:cubicBezTo>
                    <a:pt x="9548" y="37"/>
                    <a:pt x="9548" y="36"/>
                    <a:pt x="9548" y="35"/>
                  </a:cubicBezTo>
                  <a:cubicBezTo>
                    <a:pt x="9549" y="34"/>
                    <a:pt x="9551" y="33"/>
                    <a:pt x="9552" y="34"/>
                  </a:cubicBezTo>
                  <a:lnTo>
                    <a:pt x="9554" y="35"/>
                  </a:lnTo>
                  <a:cubicBezTo>
                    <a:pt x="9554" y="36"/>
                    <a:pt x="9554" y="36"/>
                    <a:pt x="9555" y="36"/>
                  </a:cubicBezTo>
                  <a:lnTo>
                    <a:pt x="9573" y="64"/>
                  </a:lnTo>
                  <a:cubicBezTo>
                    <a:pt x="9574" y="65"/>
                    <a:pt x="9574" y="66"/>
                    <a:pt x="9573" y="67"/>
                  </a:cubicBezTo>
                  <a:cubicBezTo>
                    <a:pt x="9572" y="68"/>
                    <a:pt x="9570" y="68"/>
                    <a:pt x="9569" y="66"/>
                  </a:cubicBezTo>
                  <a:close/>
                  <a:moveTo>
                    <a:pt x="9528" y="24"/>
                  </a:moveTo>
                  <a:lnTo>
                    <a:pt x="9512" y="14"/>
                  </a:lnTo>
                  <a:lnTo>
                    <a:pt x="9513" y="14"/>
                  </a:lnTo>
                  <a:lnTo>
                    <a:pt x="9496" y="11"/>
                  </a:lnTo>
                  <a:cubicBezTo>
                    <a:pt x="9495" y="11"/>
                    <a:pt x="9494" y="9"/>
                    <a:pt x="9494" y="8"/>
                  </a:cubicBezTo>
                  <a:cubicBezTo>
                    <a:pt x="9495" y="6"/>
                    <a:pt x="9496" y="5"/>
                    <a:pt x="9497" y="6"/>
                  </a:cubicBezTo>
                  <a:lnTo>
                    <a:pt x="9514" y="9"/>
                  </a:lnTo>
                  <a:cubicBezTo>
                    <a:pt x="9514" y="9"/>
                    <a:pt x="9515" y="9"/>
                    <a:pt x="9515" y="9"/>
                  </a:cubicBezTo>
                  <a:lnTo>
                    <a:pt x="9531" y="20"/>
                  </a:lnTo>
                  <a:cubicBezTo>
                    <a:pt x="9532" y="21"/>
                    <a:pt x="9532" y="22"/>
                    <a:pt x="9531" y="23"/>
                  </a:cubicBezTo>
                  <a:cubicBezTo>
                    <a:pt x="9530" y="25"/>
                    <a:pt x="9529" y="25"/>
                    <a:pt x="9528" y="24"/>
                  </a:cubicBezTo>
                  <a:close/>
                  <a:moveTo>
                    <a:pt x="9471" y="6"/>
                  </a:moveTo>
                  <a:lnTo>
                    <a:pt x="9466" y="5"/>
                  </a:lnTo>
                  <a:lnTo>
                    <a:pt x="9466" y="5"/>
                  </a:lnTo>
                  <a:lnTo>
                    <a:pt x="9436" y="5"/>
                  </a:lnTo>
                  <a:cubicBezTo>
                    <a:pt x="9434" y="5"/>
                    <a:pt x="9433" y="4"/>
                    <a:pt x="9433" y="2"/>
                  </a:cubicBezTo>
                  <a:cubicBezTo>
                    <a:pt x="9433" y="1"/>
                    <a:pt x="9434" y="0"/>
                    <a:pt x="9436" y="0"/>
                  </a:cubicBezTo>
                  <a:lnTo>
                    <a:pt x="9466" y="0"/>
                  </a:lnTo>
                  <a:cubicBezTo>
                    <a:pt x="9467" y="0"/>
                    <a:pt x="9467" y="0"/>
                    <a:pt x="9467" y="0"/>
                  </a:cubicBezTo>
                  <a:lnTo>
                    <a:pt x="9472" y="1"/>
                  </a:lnTo>
                  <a:cubicBezTo>
                    <a:pt x="9473" y="1"/>
                    <a:pt x="9474" y="3"/>
                    <a:pt x="9474" y="4"/>
                  </a:cubicBezTo>
                  <a:cubicBezTo>
                    <a:pt x="9474" y="5"/>
                    <a:pt x="9473" y="6"/>
                    <a:pt x="9471" y="6"/>
                  </a:cubicBezTo>
                  <a:close/>
                  <a:moveTo>
                    <a:pt x="9410" y="5"/>
                  </a:moveTo>
                  <a:lnTo>
                    <a:pt x="9374" y="5"/>
                  </a:lnTo>
                  <a:cubicBezTo>
                    <a:pt x="9373" y="5"/>
                    <a:pt x="9372" y="4"/>
                    <a:pt x="9372" y="2"/>
                  </a:cubicBezTo>
                  <a:cubicBezTo>
                    <a:pt x="9372" y="1"/>
                    <a:pt x="9373" y="0"/>
                    <a:pt x="9374" y="0"/>
                  </a:cubicBezTo>
                  <a:lnTo>
                    <a:pt x="9410" y="0"/>
                  </a:lnTo>
                  <a:cubicBezTo>
                    <a:pt x="9412" y="0"/>
                    <a:pt x="9413" y="1"/>
                    <a:pt x="9413" y="2"/>
                  </a:cubicBezTo>
                  <a:cubicBezTo>
                    <a:pt x="9413" y="4"/>
                    <a:pt x="9412" y="5"/>
                    <a:pt x="9410" y="5"/>
                  </a:cubicBezTo>
                  <a:close/>
                  <a:moveTo>
                    <a:pt x="9349" y="5"/>
                  </a:moveTo>
                  <a:lnTo>
                    <a:pt x="9313" y="5"/>
                  </a:lnTo>
                  <a:cubicBezTo>
                    <a:pt x="9312" y="5"/>
                    <a:pt x="9310" y="4"/>
                    <a:pt x="9310" y="2"/>
                  </a:cubicBezTo>
                  <a:cubicBezTo>
                    <a:pt x="9310" y="1"/>
                    <a:pt x="9312" y="0"/>
                    <a:pt x="9313" y="0"/>
                  </a:cubicBezTo>
                  <a:lnTo>
                    <a:pt x="9349" y="0"/>
                  </a:lnTo>
                  <a:cubicBezTo>
                    <a:pt x="9350" y="0"/>
                    <a:pt x="9351" y="1"/>
                    <a:pt x="9351" y="2"/>
                  </a:cubicBezTo>
                  <a:cubicBezTo>
                    <a:pt x="9351" y="4"/>
                    <a:pt x="9350" y="5"/>
                    <a:pt x="9349" y="5"/>
                  </a:cubicBezTo>
                  <a:close/>
                  <a:moveTo>
                    <a:pt x="9287" y="5"/>
                  </a:moveTo>
                  <a:lnTo>
                    <a:pt x="9252" y="5"/>
                  </a:lnTo>
                  <a:cubicBezTo>
                    <a:pt x="9250" y="5"/>
                    <a:pt x="9249" y="4"/>
                    <a:pt x="9249" y="2"/>
                  </a:cubicBezTo>
                  <a:cubicBezTo>
                    <a:pt x="9249" y="1"/>
                    <a:pt x="9250" y="0"/>
                    <a:pt x="9252" y="0"/>
                  </a:cubicBezTo>
                  <a:lnTo>
                    <a:pt x="9287" y="0"/>
                  </a:lnTo>
                  <a:cubicBezTo>
                    <a:pt x="9289" y="0"/>
                    <a:pt x="9290" y="1"/>
                    <a:pt x="9290" y="2"/>
                  </a:cubicBezTo>
                  <a:cubicBezTo>
                    <a:pt x="9290" y="4"/>
                    <a:pt x="9289" y="5"/>
                    <a:pt x="9287" y="5"/>
                  </a:cubicBezTo>
                  <a:close/>
                  <a:moveTo>
                    <a:pt x="9226" y="5"/>
                  </a:moveTo>
                  <a:lnTo>
                    <a:pt x="9190" y="5"/>
                  </a:lnTo>
                  <a:cubicBezTo>
                    <a:pt x="9189" y="5"/>
                    <a:pt x="9188" y="4"/>
                    <a:pt x="9188" y="2"/>
                  </a:cubicBezTo>
                  <a:cubicBezTo>
                    <a:pt x="9188" y="1"/>
                    <a:pt x="9189" y="0"/>
                    <a:pt x="9190" y="0"/>
                  </a:cubicBezTo>
                  <a:lnTo>
                    <a:pt x="9226" y="0"/>
                  </a:lnTo>
                  <a:cubicBezTo>
                    <a:pt x="9227" y="0"/>
                    <a:pt x="9229" y="1"/>
                    <a:pt x="9229" y="2"/>
                  </a:cubicBezTo>
                  <a:cubicBezTo>
                    <a:pt x="9229" y="4"/>
                    <a:pt x="9227" y="5"/>
                    <a:pt x="9226" y="5"/>
                  </a:cubicBezTo>
                  <a:close/>
                  <a:moveTo>
                    <a:pt x="9165" y="5"/>
                  </a:moveTo>
                  <a:lnTo>
                    <a:pt x="9129" y="5"/>
                  </a:lnTo>
                  <a:cubicBezTo>
                    <a:pt x="9127" y="5"/>
                    <a:pt x="9126" y="4"/>
                    <a:pt x="9126" y="2"/>
                  </a:cubicBezTo>
                  <a:cubicBezTo>
                    <a:pt x="9126" y="1"/>
                    <a:pt x="9127" y="0"/>
                    <a:pt x="9129" y="0"/>
                  </a:cubicBezTo>
                  <a:lnTo>
                    <a:pt x="9165" y="0"/>
                  </a:lnTo>
                  <a:cubicBezTo>
                    <a:pt x="9166" y="0"/>
                    <a:pt x="9167" y="1"/>
                    <a:pt x="9167" y="2"/>
                  </a:cubicBezTo>
                  <a:cubicBezTo>
                    <a:pt x="9167" y="4"/>
                    <a:pt x="9166" y="5"/>
                    <a:pt x="9165" y="5"/>
                  </a:cubicBezTo>
                  <a:close/>
                  <a:moveTo>
                    <a:pt x="9103" y="5"/>
                  </a:moveTo>
                  <a:lnTo>
                    <a:pt x="9067" y="5"/>
                  </a:lnTo>
                  <a:cubicBezTo>
                    <a:pt x="9066" y="5"/>
                    <a:pt x="9065" y="4"/>
                    <a:pt x="9065" y="2"/>
                  </a:cubicBezTo>
                  <a:cubicBezTo>
                    <a:pt x="9065" y="1"/>
                    <a:pt x="9066" y="0"/>
                    <a:pt x="9067" y="0"/>
                  </a:cubicBezTo>
                  <a:lnTo>
                    <a:pt x="9103" y="0"/>
                  </a:lnTo>
                  <a:cubicBezTo>
                    <a:pt x="9104" y="0"/>
                    <a:pt x="9106" y="1"/>
                    <a:pt x="9106" y="2"/>
                  </a:cubicBezTo>
                  <a:cubicBezTo>
                    <a:pt x="9106" y="4"/>
                    <a:pt x="9104" y="5"/>
                    <a:pt x="9103" y="5"/>
                  </a:cubicBezTo>
                  <a:close/>
                  <a:moveTo>
                    <a:pt x="9042" y="5"/>
                  </a:moveTo>
                  <a:lnTo>
                    <a:pt x="9006" y="5"/>
                  </a:lnTo>
                  <a:cubicBezTo>
                    <a:pt x="9004" y="5"/>
                    <a:pt x="9003" y="4"/>
                    <a:pt x="9003" y="2"/>
                  </a:cubicBezTo>
                  <a:cubicBezTo>
                    <a:pt x="9003" y="1"/>
                    <a:pt x="9004" y="0"/>
                    <a:pt x="9006" y="0"/>
                  </a:cubicBezTo>
                  <a:lnTo>
                    <a:pt x="9042" y="0"/>
                  </a:lnTo>
                  <a:cubicBezTo>
                    <a:pt x="9043" y="0"/>
                    <a:pt x="9044" y="1"/>
                    <a:pt x="9044" y="2"/>
                  </a:cubicBezTo>
                  <a:cubicBezTo>
                    <a:pt x="9044" y="4"/>
                    <a:pt x="9043" y="5"/>
                    <a:pt x="9042" y="5"/>
                  </a:cubicBezTo>
                  <a:close/>
                  <a:moveTo>
                    <a:pt x="8980" y="5"/>
                  </a:moveTo>
                  <a:lnTo>
                    <a:pt x="8944" y="5"/>
                  </a:lnTo>
                  <a:cubicBezTo>
                    <a:pt x="8943" y="5"/>
                    <a:pt x="8942" y="4"/>
                    <a:pt x="8942" y="2"/>
                  </a:cubicBezTo>
                  <a:cubicBezTo>
                    <a:pt x="8942" y="1"/>
                    <a:pt x="8943" y="0"/>
                    <a:pt x="8944" y="0"/>
                  </a:cubicBezTo>
                  <a:lnTo>
                    <a:pt x="8980" y="0"/>
                  </a:lnTo>
                  <a:cubicBezTo>
                    <a:pt x="8982" y="0"/>
                    <a:pt x="8983" y="1"/>
                    <a:pt x="8983" y="2"/>
                  </a:cubicBezTo>
                  <a:cubicBezTo>
                    <a:pt x="8983" y="4"/>
                    <a:pt x="8982" y="5"/>
                    <a:pt x="8980" y="5"/>
                  </a:cubicBezTo>
                  <a:close/>
                  <a:moveTo>
                    <a:pt x="8919" y="5"/>
                  </a:moveTo>
                  <a:lnTo>
                    <a:pt x="8883" y="5"/>
                  </a:lnTo>
                  <a:cubicBezTo>
                    <a:pt x="8881" y="5"/>
                    <a:pt x="8880" y="4"/>
                    <a:pt x="8880" y="2"/>
                  </a:cubicBezTo>
                  <a:cubicBezTo>
                    <a:pt x="8880" y="1"/>
                    <a:pt x="8881" y="0"/>
                    <a:pt x="8883" y="0"/>
                  </a:cubicBezTo>
                  <a:lnTo>
                    <a:pt x="8919" y="0"/>
                  </a:lnTo>
                  <a:cubicBezTo>
                    <a:pt x="8920" y="0"/>
                    <a:pt x="8921" y="1"/>
                    <a:pt x="8921" y="2"/>
                  </a:cubicBezTo>
                  <a:cubicBezTo>
                    <a:pt x="8921" y="4"/>
                    <a:pt x="8920" y="5"/>
                    <a:pt x="8919" y="5"/>
                  </a:cubicBezTo>
                  <a:close/>
                  <a:moveTo>
                    <a:pt x="8857" y="5"/>
                  </a:moveTo>
                  <a:lnTo>
                    <a:pt x="8821" y="5"/>
                  </a:lnTo>
                  <a:cubicBezTo>
                    <a:pt x="8820" y="5"/>
                    <a:pt x="8819" y="4"/>
                    <a:pt x="8819" y="2"/>
                  </a:cubicBezTo>
                  <a:cubicBezTo>
                    <a:pt x="8819" y="1"/>
                    <a:pt x="8820" y="0"/>
                    <a:pt x="8821" y="0"/>
                  </a:cubicBezTo>
                  <a:lnTo>
                    <a:pt x="8857" y="0"/>
                  </a:lnTo>
                  <a:cubicBezTo>
                    <a:pt x="8859" y="0"/>
                    <a:pt x="8860" y="1"/>
                    <a:pt x="8860" y="2"/>
                  </a:cubicBezTo>
                  <a:cubicBezTo>
                    <a:pt x="8860" y="4"/>
                    <a:pt x="8859" y="5"/>
                    <a:pt x="8857" y="5"/>
                  </a:cubicBezTo>
                  <a:close/>
                  <a:moveTo>
                    <a:pt x="8796" y="5"/>
                  </a:moveTo>
                  <a:lnTo>
                    <a:pt x="8760" y="5"/>
                  </a:lnTo>
                  <a:cubicBezTo>
                    <a:pt x="8759" y="5"/>
                    <a:pt x="8757" y="4"/>
                    <a:pt x="8757" y="2"/>
                  </a:cubicBezTo>
                  <a:cubicBezTo>
                    <a:pt x="8757" y="1"/>
                    <a:pt x="8759" y="0"/>
                    <a:pt x="8760" y="0"/>
                  </a:cubicBezTo>
                  <a:lnTo>
                    <a:pt x="8796" y="0"/>
                  </a:lnTo>
                  <a:cubicBezTo>
                    <a:pt x="8797" y="0"/>
                    <a:pt x="8798" y="1"/>
                    <a:pt x="8798" y="2"/>
                  </a:cubicBezTo>
                  <a:cubicBezTo>
                    <a:pt x="8798" y="4"/>
                    <a:pt x="8797" y="5"/>
                    <a:pt x="8796" y="5"/>
                  </a:cubicBezTo>
                  <a:close/>
                  <a:moveTo>
                    <a:pt x="8734" y="5"/>
                  </a:moveTo>
                  <a:lnTo>
                    <a:pt x="8699" y="5"/>
                  </a:lnTo>
                  <a:cubicBezTo>
                    <a:pt x="8697" y="5"/>
                    <a:pt x="8696" y="4"/>
                    <a:pt x="8696" y="2"/>
                  </a:cubicBezTo>
                  <a:cubicBezTo>
                    <a:pt x="8696" y="1"/>
                    <a:pt x="8697" y="0"/>
                    <a:pt x="8699" y="0"/>
                  </a:cubicBezTo>
                  <a:lnTo>
                    <a:pt x="8734" y="0"/>
                  </a:lnTo>
                  <a:cubicBezTo>
                    <a:pt x="8736" y="0"/>
                    <a:pt x="8737" y="1"/>
                    <a:pt x="8737" y="2"/>
                  </a:cubicBezTo>
                  <a:cubicBezTo>
                    <a:pt x="8737" y="4"/>
                    <a:pt x="8736" y="5"/>
                    <a:pt x="8734" y="5"/>
                  </a:cubicBezTo>
                  <a:close/>
                  <a:moveTo>
                    <a:pt x="8673" y="5"/>
                  </a:moveTo>
                  <a:lnTo>
                    <a:pt x="8637" y="5"/>
                  </a:lnTo>
                  <a:cubicBezTo>
                    <a:pt x="8636" y="5"/>
                    <a:pt x="8635" y="4"/>
                    <a:pt x="8635" y="2"/>
                  </a:cubicBezTo>
                  <a:cubicBezTo>
                    <a:pt x="8635" y="1"/>
                    <a:pt x="8636" y="0"/>
                    <a:pt x="8637" y="0"/>
                  </a:cubicBezTo>
                  <a:lnTo>
                    <a:pt x="8673" y="0"/>
                  </a:lnTo>
                  <a:cubicBezTo>
                    <a:pt x="8674" y="0"/>
                    <a:pt x="8676" y="1"/>
                    <a:pt x="8676" y="2"/>
                  </a:cubicBezTo>
                  <a:cubicBezTo>
                    <a:pt x="8676" y="4"/>
                    <a:pt x="8674" y="5"/>
                    <a:pt x="8673" y="5"/>
                  </a:cubicBezTo>
                  <a:close/>
                  <a:moveTo>
                    <a:pt x="8612" y="5"/>
                  </a:moveTo>
                  <a:lnTo>
                    <a:pt x="8576" y="5"/>
                  </a:lnTo>
                  <a:cubicBezTo>
                    <a:pt x="8574" y="5"/>
                    <a:pt x="8573" y="4"/>
                    <a:pt x="8573" y="2"/>
                  </a:cubicBezTo>
                  <a:cubicBezTo>
                    <a:pt x="8573" y="1"/>
                    <a:pt x="8574" y="0"/>
                    <a:pt x="8576" y="0"/>
                  </a:cubicBezTo>
                  <a:lnTo>
                    <a:pt x="8612" y="0"/>
                  </a:lnTo>
                  <a:cubicBezTo>
                    <a:pt x="8613" y="0"/>
                    <a:pt x="8614" y="1"/>
                    <a:pt x="8614" y="2"/>
                  </a:cubicBezTo>
                  <a:cubicBezTo>
                    <a:pt x="8614" y="4"/>
                    <a:pt x="8613" y="5"/>
                    <a:pt x="8612" y="5"/>
                  </a:cubicBezTo>
                  <a:close/>
                  <a:moveTo>
                    <a:pt x="8550" y="5"/>
                  </a:moveTo>
                  <a:lnTo>
                    <a:pt x="8514" y="5"/>
                  </a:lnTo>
                  <a:cubicBezTo>
                    <a:pt x="8513" y="5"/>
                    <a:pt x="8512" y="4"/>
                    <a:pt x="8512" y="2"/>
                  </a:cubicBezTo>
                  <a:cubicBezTo>
                    <a:pt x="8512" y="1"/>
                    <a:pt x="8513" y="0"/>
                    <a:pt x="8514" y="0"/>
                  </a:cubicBezTo>
                  <a:lnTo>
                    <a:pt x="8550" y="0"/>
                  </a:lnTo>
                  <a:cubicBezTo>
                    <a:pt x="8552" y="0"/>
                    <a:pt x="8553" y="1"/>
                    <a:pt x="8553" y="2"/>
                  </a:cubicBezTo>
                  <a:cubicBezTo>
                    <a:pt x="8553" y="4"/>
                    <a:pt x="8552" y="5"/>
                    <a:pt x="8550" y="5"/>
                  </a:cubicBezTo>
                  <a:close/>
                  <a:moveTo>
                    <a:pt x="8489" y="5"/>
                  </a:moveTo>
                  <a:lnTo>
                    <a:pt x="8453" y="5"/>
                  </a:lnTo>
                  <a:cubicBezTo>
                    <a:pt x="8451" y="5"/>
                    <a:pt x="8450" y="4"/>
                    <a:pt x="8450" y="2"/>
                  </a:cubicBezTo>
                  <a:cubicBezTo>
                    <a:pt x="8450" y="1"/>
                    <a:pt x="8451" y="0"/>
                    <a:pt x="8453" y="0"/>
                  </a:cubicBezTo>
                  <a:lnTo>
                    <a:pt x="8489" y="0"/>
                  </a:lnTo>
                  <a:cubicBezTo>
                    <a:pt x="8490" y="0"/>
                    <a:pt x="8491" y="1"/>
                    <a:pt x="8491" y="2"/>
                  </a:cubicBezTo>
                  <a:cubicBezTo>
                    <a:pt x="8491" y="4"/>
                    <a:pt x="8490" y="5"/>
                    <a:pt x="8489" y="5"/>
                  </a:cubicBezTo>
                  <a:close/>
                  <a:moveTo>
                    <a:pt x="8427" y="5"/>
                  </a:moveTo>
                  <a:lnTo>
                    <a:pt x="8391" y="5"/>
                  </a:lnTo>
                  <a:cubicBezTo>
                    <a:pt x="8390" y="5"/>
                    <a:pt x="8389" y="4"/>
                    <a:pt x="8389" y="2"/>
                  </a:cubicBezTo>
                  <a:cubicBezTo>
                    <a:pt x="8389" y="1"/>
                    <a:pt x="8390" y="0"/>
                    <a:pt x="8391" y="0"/>
                  </a:cubicBezTo>
                  <a:lnTo>
                    <a:pt x="8427" y="0"/>
                  </a:lnTo>
                  <a:cubicBezTo>
                    <a:pt x="8429" y="0"/>
                    <a:pt x="8430" y="1"/>
                    <a:pt x="8430" y="2"/>
                  </a:cubicBezTo>
                  <a:cubicBezTo>
                    <a:pt x="8430" y="4"/>
                    <a:pt x="8429" y="5"/>
                    <a:pt x="8427" y="5"/>
                  </a:cubicBezTo>
                  <a:close/>
                  <a:moveTo>
                    <a:pt x="8366" y="5"/>
                  </a:moveTo>
                  <a:lnTo>
                    <a:pt x="8330" y="5"/>
                  </a:lnTo>
                  <a:cubicBezTo>
                    <a:pt x="8329" y="5"/>
                    <a:pt x="8327" y="4"/>
                    <a:pt x="8327" y="2"/>
                  </a:cubicBezTo>
                  <a:cubicBezTo>
                    <a:pt x="8327" y="1"/>
                    <a:pt x="8329" y="0"/>
                    <a:pt x="8330" y="0"/>
                  </a:cubicBezTo>
                  <a:lnTo>
                    <a:pt x="8366" y="0"/>
                  </a:lnTo>
                  <a:cubicBezTo>
                    <a:pt x="8367" y="0"/>
                    <a:pt x="8368" y="1"/>
                    <a:pt x="8368" y="2"/>
                  </a:cubicBezTo>
                  <a:cubicBezTo>
                    <a:pt x="8368" y="4"/>
                    <a:pt x="8367" y="5"/>
                    <a:pt x="8366" y="5"/>
                  </a:cubicBezTo>
                  <a:close/>
                  <a:moveTo>
                    <a:pt x="8304" y="5"/>
                  </a:moveTo>
                  <a:lnTo>
                    <a:pt x="8269" y="5"/>
                  </a:lnTo>
                  <a:cubicBezTo>
                    <a:pt x="8267" y="5"/>
                    <a:pt x="8266" y="4"/>
                    <a:pt x="8266" y="2"/>
                  </a:cubicBezTo>
                  <a:cubicBezTo>
                    <a:pt x="8266" y="1"/>
                    <a:pt x="8267" y="0"/>
                    <a:pt x="8269" y="0"/>
                  </a:cubicBezTo>
                  <a:lnTo>
                    <a:pt x="8304" y="0"/>
                  </a:lnTo>
                  <a:cubicBezTo>
                    <a:pt x="8306" y="0"/>
                    <a:pt x="8307" y="1"/>
                    <a:pt x="8307" y="2"/>
                  </a:cubicBezTo>
                  <a:cubicBezTo>
                    <a:pt x="8307" y="4"/>
                    <a:pt x="8306" y="5"/>
                    <a:pt x="8304" y="5"/>
                  </a:cubicBezTo>
                  <a:close/>
                  <a:moveTo>
                    <a:pt x="8243" y="5"/>
                  </a:moveTo>
                  <a:lnTo>
                    <a:pt x="8207" y="5"/>
                  </a:lnTo>
                  <a:cubicBezTo>
                    <a:pt x="8206" y="5"/>
                    <a:pt x="8205" y="4"/>
                    <a:pt x="8205" y="2"/>
                  </a:cubicBezTo>
                  <a:cubicBezTo>
                    <a:pt x="8205" y="1"/>
                    <a:pt x="8206" y="0"/>
                    <a:pt x="8207" y="0"/>
                  </a:cubicBezTo>
                  <a:lnTo>
                    <a:pt x="8243" y="0"/>
                  </a:lnTo>
                  <a:cubicBezTo>
                    <a:pt x="8244" y="0"/>
                    <a:pt x="8245" y="1"/>
                    <a:pt x="8245" y="2"/>
                  </a:cubicBezTo>
                  <a:cubicBezTo>
                    <a:pt x="8245" y="4"/>
                    <a:pt x="8244" y="5"/>
                    <a:pt x="8243" y="5"/>
                  </a:cubicBezTo>
                  <a:close/>
                  <a:moveTo>
                    <a:pt x="8181" y="5"/>
                  </a:moveTo>
                  <a:lnTo>
                    <a:pt x="8146" y="5"/>
                  </a:lnTo>
                  <a:cubicBezTo>
                    <a:pt x="8144" y="5"/>
                    <a:pt x="8143" y="4"/>
                    <a:pt x="8143" y="2"/>
                  </a:cubicBezTo>
                  <a:cubicBezTo>
                    <a:pt x="8143" y="1"/>
                    <a:pt x="8144" y="0"/>
                    <a:pt x="8146" y="0"/>
                  </a:cubicBezTo>
                  <a:lnTo>
                    <a:pt x="8181" y="0"/>
                  </a:lnTo>
                  <a:cubicBezTo>
                    <a:pt x="8183" y="0"/>
                    <a:pt x="8184" y="1"/>
                    <a:pt x="8184" y="2"/>
                  </a:cubicBezTo>
                  <a:cubicBezTo>
                    <a:pt x="8184" y="4"/>
                    <a:pt x="8183" y="5"/>
                    <a:pt x="8181" y="5"/>
                  </a:cubicBezTo>
                  <a:close/>
                  <a:moveTo>
                    <a:pt x="8120" y="5"/>
                  </a:moveTo>
                  <a:lnTo>
                    <a:pt x="8084" y="5"/>
                  </a:lnTo>
                  <a:cubicBezTo>
                    <a:pt x="8083" y="5"/>
                    <a:pt x="8082" y="4"/>
                    <a:pt x="8082" y="2"/>
                  </a:cubicBezTo>
                  <a:cubicBezTo>
                    <a:pt x="8082" y="1"/>
                    <a:pt x="8083" y="0"/>
                    <a:pt x="8084" y="0"/>
                  </a:cubicBezTo>
                  <a:lnTo>
                    <a:pt x="8120" y="0"/>
                  </a:lnTo>
                  <a:cubicBezTo>
                    <a:pt x="8121" y="0"/>
                    <a:pt x="8123" y="1"/>
                    <a:pt x="8123" y="2"/>
                  </a:cubicBezTo>
                  <a:cubicBezTo>
                    <a:pt x="8123" y="4"/>
                    <a:pt x="8121" y="5"/>
                    <a:pt x="8120" y="5"/>
                  </a:cubicBezTo>
                  <a:close/>
                  <a:moveTo>
                    <a:pt x="8059" y="5"/>
                  </a:moveTo>
                  <a:lnTo>
                    <a:pt x="8023" y="5"/>
                  </a:lnTo>
                  <a:cubicBezTo>
                    <a:pt x="8021" y="5"/>
                    <a:pt x="8020" y="4"/>
                    <a:pt x="8020" y="2"/>
                  </a:cubicBezTo>
                  <a:cubicBezTo>
                    <a:pt x="8020" y="1"/>
                    <a:pt x="8021" y="0"/>
                    <a:pt x="8023" y="0"/>
                  </a:cubicBezTo>
                  <a:lnTo>
                    <a:pt x="8059" y="0"/>
                  </a:lnTo>
                  <a:cubicBezTo>
                    <a:pt x="8060" y="0"/>
                    <a:pt x="8061" y="1"/>
                    <a:pt x="8061" y="2"/>
                  </a:cubicBezTo>
                  <a:cubicBezTo>
                    <a:pt x="8061" y="4"/>
                    <a:pt x="8060" y="5"/>
                    <a:pt x="8059" y="5"/>
                  </a:cubicBezTo>
                  <a:close/>
                  <a:moveTo>
                    <a:pt x="7997" y="5"/>
                  </a:moveTo>
                  <a:lnTo>
                    <a:pt x="7961" y="5"/>
                  </a:lnTo>
                  <a:cubicBezTo>
                    <a:pt x="7960" y="5"/>
                    <a:pt x="7959" y="4"/>
                    <a:pt x="7959" y="2"/>
                  </a:cubicBezTo>
                  <a:cubicBezTo>
                    <a:pt x="7959" y="1"/>
                    <a:pt x="7960" y="0"/>
                    <a:pt x="7961" y="0"/>
                  </a:cubicBezTo>
                  <a:lnTo>
                    <a:pt x="7997" y="0"/>
                  </a:lnTo>
                  <a:cubicBezTo>
                    <a:pt x="7999" y="0"/>
                    <a:pt x="8000" y="1"/>
                    <a:pt x="8000" y="2"/>
                  </a:cubicBezTo>
                  <a:cubicBezTo>
                    <a:pt x="8000" y="4"/>
                    <a:pt x="7999" y="5"/>
                    <a:pt x="7997" y="5"/>
                  </a:cubicBezTo>
                  <a:close/>
                  <a:moveTo>
                    <a:pt x="7936" y="5"/>
                  </a:moveTo>
                  <a:lnTo>
                    <a:pt x="7900" y="5"/>
                  </a:lnTo>
                  <a:cubicBezTo>
                    <a:pt x="7898" y="5"/>
                    <a:pt x="7897" y="4"/>
                    <a:pt x="7897" y="2"/>
                  </a:cubicBezTo>
                  <a:cubicBezTo>
                    <a:pt x="7897" y="1"/>
                    <a:pt x="7898" y="0"/>
                    <a:pt x="7900" y="0"/>
                  </a:cubicBezTo>
                  <a:lnTo>
                    <a:pt x="7936" y="0"/>
                  </a:lnTo>
                  <a:cubicBezTo>
                    <a:pt x="7937" y="0"/>
                    <a:pt x="7938" y="1"/>
                    <a:pt x="7938" y="2"/>
                  </a:cubicBezTo>
                  <a:cubicBezTo>
                    <a:pt x="7938" y="4"/>
                    <a:pt x="7937" y="5"/>
                    <a:pt x="7936" y="5"/>
                  </a:cubicBezTo>
                  <a:close/>
                  <a:moveTo>
                    <a:pt x="7874" y="5"/>
                  </a:moveTo>
                  <a:lnTo>
                    <a:pt x="7838" y="5"/>
                  </a:lnTo>
                  <a:cubicBezTo>
                    <a:pt x="7837" y="5"/>
                    <a:pt x="7836" y="4"/>
                    <a:pt x="7836" y="2"/>
                  </a:cubicBezTo>
                  <a:cubicBezTo>
                    <a:pt x="7836" y="1"/>
                    <a:pt x="7837" y="0"/>
                    <a:pt x="7838" y="0"/>
                  </a:cubicBezTo>
                  <a:lnTo>
                    <a:pt x="7874" y="0"/>
                  </a:lnTo>
                  <a:cubicBezTo>
                    <a:pt x="7876" y="0"/>
                    <a:pt x="7877" y="1"/>
                    <a:pt x="7877" y="2"/>
                  </a:cubicBezTo>
                  <a:cubicBezTo>
                    <a:pt x="7877" y="4"/>
                    <a:pt x="7876" y="5"/>
                    <a:pt x="7874" y="5"/>
                  </a:cubicBezTo>
                  <a:close/>
                  <a:moveTo>
                    <a:pt x="7813" y="5"/>
                  </a:moveTo>
                  <a:lnTo>
                    <a:pt x="7777" y="5"/>
                  </a:lnTo>
                  <a:cubicBezTo>
                    <a:pt x="7776" y="5"/>
                    <a:pt x="7774" y="4"/>
                    <a:pt x="7774" y="2"/>
                  </a:cubicBezTo>
                  <a:cubicBezTo>
                    <a:pt x="7774" y="1"/>
                    <a:pt x="7776" y="0"/>
                    <a:pt x="7777" y="0"/>
                  </a:cubicBezTo>
                  <a:lnTo>
                    <a:pt x="7813" y="0"/>
                  </a:lnTo>
                  <a:cubicBezTo>
                    <a:pt x="7814" y="0"/>
                    <a:pt x="7815" y="1"/>
                    <a:pt x="7815" y="2"/>
                  </a:cubicBezTo>
                  <a:cubicBezTo>
                    <a:pt x="7815" y="4"/>
                    <a:pt x="7814" y="5"/>
                    <a:pt x="7813" y="5"/>
                  </a:cubicBezTo>
                  <a:close/>
                  <a:moveTo>
                    <a:pt x="7751" y="5"/>
                  </a:moveTo>
                  <a:lnTo>
                    <a:pt x="7716" y="5"/>
                  </a:lnTo>
                  <a:cubicBezTo>
                    <a:pt x="7714" y="5"/>
                    <a:pt x="7713" y="4"/>
                    <a:pt x="7713" y="2"/>
                  </a:cubicBezTo>
                  <a:cubicBezTo>
                    <a:pt x="7713" y="1"/>
                    <a:pt x="7714" y="0"/>
                    <a:pt x="7716" y="0"/>
                  </a:cubicBezTo>
                  <a:lnTo>
                    <a:pt x="7751" y="0"/>
                  </a:lnTo>
                  <a:cubicBezTo>
                    <a:pt x="7753" y="0"/>
                    <a:pt x="7754" y="1"/>
                    <a:pt x="7754" y="2"/>
                  </a:cubicBezTo>
                  <a:cubicBezTo>
                    <a:pt x="7754" y="4"/>
                    <a:pt x="7753" y="5"/>
                    <a:pt x="7751" y="5"/>
                  </a:cubicBezTo>
                  <a:close/>
                  <a:moveTo>
                    <a:pt x="7690" y="5"/>
                  </a:moveTo>
                  <a:lnTo>
                    <a:pt x="7654" y="5"/>
                  </a:lnTo>
                  <a:cubicBezTo>
                    <a:pt x="7653" y="5"/>
                    <a:pt x="7652" y="4"/>
                    <a:pt x="7652" y="2"/>
                  </a:cubicBezTo>
                  <a:cubicBezTo>
                    <a:pt x="7652" y="1"/>
                    <a:pt x="7653" y="0"/>
                    <a:pt x="7654" y="0"/>
                  </a:cubicBezTo>
                  <a:lnTo>
                    <a:pt x="7690" y="0"/>
                  </a:lnTo>
                  <a:cubicBezTo>
                    <a:pt x="7691" y="0"/>
                    <a:pt x="7693" y="1"/>
                    <a:pt x="7693" y="2"/>
                  </a:cubicBezTo>
                  <a:cubicBezTo>
                    <a:pt x="7693" y="4"/>
                    <a:pt x="7691" y="5"/>
                    <a:pt x="7690" y="5"/>
                  </a:cubicBezTo>
                  <a:close/>
                  <a:moveTo>
                    <a:pt x="7629" y="5"/>
                  </a:moveTo>
                  <a:lnTo>
                    <a:pt x="7593" y="5"/>
                  </a:lnTo>
                  <a:cubicBezTo>
                    <a:pt x="7591" y="5"/>
                    <a:pt x="7590" y="4"/>
                    <a:pt x="7590" y="2"/>
                  </a:cubicBezTo>
                  <a:cubicBezTo>
                    <a:pt x="7590" y="1"/>
                    <a:pt x="7591" y="0"/>
                    <a:pt x="7593" y="0"/>
                  </a:cubicBezTo>
                  <a:lnTo>
                    <a:pt x="7629" y="0"/>
                  </a:lnTo>
                  <a:cubicBezTo>
                    <a:pt x="7630" y="0"/>
                    <a:pt x="7631" y="1"/>
                    <a:pt x="7631" y="2"/>
                  </a:cubicBezTo>
                  <a:cubicBezTo>
                    <a:pt x="7631" y="4"/>
                    <a:pt x="7630" y="5"/>
                    <a:pt x="7629" y="5"/>
                  </a:cubicBezTo>
                  <a:close/>
                  <a:moveTo>
                    <a:pt x="7567" y="5"/>
                  </a:moveTo>
                  <a:lnTo>
                    <a:pt x="7531" y="5"/>
                  </a:lnTo>
                  <a:cubicBezTo>
                    <a:pt x="7530" y="5"/>
                    <a:pt x="7529" y="4"/>
                    <a:pt x="7529" y="2"/>
                  </a:cubicBezTo>
                  <a:cubicBezTo>
                    <a:pt x="7529" y="1"/>
                    <a:pt x="7530" y="0"/>
                    <a:pt x="7531" y="0"/>
                  </a:cubicBezTo>
                  <a:lnTo>
                    <a:pt x="7567" y="0"/>
                  </a:lnTo>
                  <a:cubicBezTo>
                    <a:pt x="7568" y="0"/>
                    <a:pt x="7570" y="1"/>
                    <a:pt x="7570" y="2"/>
                  </a:cubicBezTo>
                  <a:cubicBezTo>
                    <a:pt x="7570" y="4"/>
                    <a:pt x="7568" y="5"/>
                    <a:pt x="7567" y="5"/>
                  </a:cubicBezTo>
                  <a:close/>
                  <a:moveTo>
                    <a:pt x="7506" y="5"/>
                  </a:moveTo>
                  <a:lnTo>
                    <a:pt x="7470" y="5"/>
                  </a:lnTo>
                  <a:cubicBezTo>
                    <a:pt x="7468" y="5"/>
                    <a:pt x="7467" y="4"/>
                    <a:pt x="7467" y="2"/>
                  </a:cubicBezTo>
                  <a:cubicBezTo>
                    <a:pt x="7467" y="1"/>
                    <a:pt x="7468" y="0"/>
                    <a:pt x="7470" y="0"/>
                  </a:cubicBezTo>
                  <a:lnTo>
                    <a:pt x="7506" y="0"/>
                  </a:lnTo>
                  <a:cubicBezTo>
                    <a:pt x="7507" y="0"/>
                    <a:pt x="7508" y="1"/>
                    <a:pt x="7508" y="2"/>
                  </a:cubicBezTo>
                  <a:cubicBezTo>
                    <a:pt x="7508" y="4"/>
                    <a:pt x="7507" y="5"/>
                    <a:pt x="7506" y="5"/>
                  </a:cubicBezTo>
                  <a:close/>
                  <a:moveTo>
                    <a:pt x="7444" y="5"/>
                  </a:moveTo>
                  <a:lnTo>
                    <a:pt x="7408" y="5"/>
                  </a:lnTo>
                  <a:cubicBezTo>
                    <a:pt x="7407" y="5"/>
                    <a:pt x="7406" y="4"/>
                    <a:pt x="7406" y="2"/>
                  </a:cubicBezTo>
                  <a:cubicBezTo>
                    <a:pt x="7406" y="1"/>
                    <a:pt x="7407" y="0"/>
                    <a:pt x="7408" y="0"/>
                  </a:cubicBezTo>
                  <a:lnTo>
                    <a:pt x="7444" y="0"/>
                  </a:lnTo>
                  <a:cubicBezTo>
                    <a:pt x="7446" y="0"/>
                    <a:pt x="7447" y="1"/>
                    <a:pt x="7447" y="2"/>
                  </a:cubicBezTo>
                  <a:cubicBezTo>
                    <a:pt x="7447" y="4"/>
                    <a:pt x="7446" y="5"/>
                    <a:pt x="7444" y="5"/>
                  </a:cubicBezTo>
                  <a:close/>
                  <a:moveTo>
                    <a:pt x="7383" y="5"/>
                  </a:moveTo>
                  <a:lnTo>
                    <a:pt x="7347" y="5"/>
                  </a:lnTo>
                  <a:cubicBezTo>
                    <a:pt x="7345" y="5"/>
                    <a:pt x="7344" y="4"/>
                    <a:pt x="7344" y="2"/>
                  </a:cubicBezTo>
                  <a:cubicBezTo>
                    <a:pt x="7344" y="1"/>
                    <a:pt x="7345" y="0"/>
                    <a:pt x="7347" y="0"/>
                  </a:cubicBezTo>
                  <a:lnTo>
                    <a:pt x="7383" y="0"/>
                  </a:lnTo>
                  <a:cubicBezTo>
                    <a:pt x="7384" y="0"/>
                    <a:pt x="7385" y="1"/>
                    <a:pt x="7385" y="2"/>
                  </a:cubicBezTo>
                  <a:cubicBezTo>
                    <a:pt x="7385" y="4"/>
                    <a:pt x="7384" y="5"/>
                    <a:pt x="7383" y="5"/>
                  </a:cubicBezTo>
                  <a:close/>
                  <a:moveTo>
                    <a:pt x="7321" y="5"/>
                  </a:moveTo>
                  <a:lnTo>
                    <a:pt x="7285" y="5"/>
                  </a:lnTo>
                  <a:cubicBezTo>
                    <a:pt x="7284" y="5"/>
                    <a:pt x="7283" y="4"/>
                    <a:pt x="7283" y="2"/>
                  </a:cubicBezTo>
                  <a:cubicBezTo>
                    <a:pt x="7283" y="1"/>
                    <a:pt x="7284" y="0"/>
                    <a:pt x="7285" y="0"/>
                  </a:cubicBezTo>
                  <a:lnTo>
                    <a:pt x="7321" y="0"/>
                  </a:lnTo>
                  <a:cubicBezTo>
                    <a:pt x="7323" y="0"/>
                    <a:pt x="7324" y="1"/>
                    <a:pt x="7324" y="2"/>
                  </a:cubicBezTo>
                  <a:cubicBezTo>
                    <a:pt x="7324" y="4"/>
                    <a:pt x="7323" y="5"/>
                    <a:pt x="7321" y="5"/>
                  </a:cubicBezTo>
                  <a:close/>
                  <a:moveTo>
                    <a:pt x="7260" y="5"/>
                  </a:moveTo>
                  <a:lnTo>
                    <a:pt x="7224" y="5"/>
                  </a:lnTo>
                  <a:cubicBezTo>
                    <a:pt x="7223" y="5"/>
                    <a:pt x="7221" y="4"/>
                    <a:pt x="7221" y="2"/>
                  </a:cubicBezTo>
                  <a:cubicBezTo>
                    <a:pt x="7221" y="1"/>
                    <a:pt x="7223" y="0"/>
                    <a:pt x="7224" y="0"/>
                  </a:cubicBezTo>
                  <a:lnTo>
                    <a:pt x="7260" y="0"/>
                  </a:lnTo>
                  <a:cubicBezTo>
                    <a:pt x="7261" y="0"/>
                    <a:pt x="7262" y="1"/>
                    <a:pt x="7262" y="2"/>
                  </a:cubicBezTo>
                  <a:cubicBezTo>
                    <a:pt x="7262" y="4"/>
                    <a:pt x="7261" y="5"/>
                    <a:pt x="7260" y="5"/>
                  </a:cubicBezTo>
                  <a:close/>
                  <a:moveTo>
                    <a:pt x="7198" y="5"/>
                  </a:moveTo>
                  <a:lnTo>
                    <a:pt x="7163" y="5"/>
                  </a:lnTo>
                  <a:cubicBezTo>
                    <a:pt x="7161" y="5"/>
                    <a:pt x="7160" y="4"/>
                    <a:pt x="7160" y="2"/>
                  </a:cubicBezTo>
                  <a:cubicBezTo>
                    <a:pt x="7160" y="1"/>
                    <a:pt x="7161" y="0"/>
                    <a:pt x="7163" y="0"/>
                  </a:cubicBezTo>
                  <a:lnTo>
                    <a:pt x="7198" y="0"/>
                  </a:lnTo>
                  <a:cubicBezTo>
                    <a:pt x="7200" y="0"/>
                    <a:pt x="7201" y="1"/>
                    <a:pt x="7201" y="2"/>
                  </a:cubicBezTo>
                  <a:cubicBezTo>
                    <a:pt x="7201" y="4"/>
                    <a:pt x="7200" y="5"/>
                    <a:pt x="7198" y="5"/>
                  </a:cubicBezTo>
                  <a:close/>
                  <a:moveTo>
                    <a:pt x="7137" y="5"/>
                  </a:moveTo>
                  <a:lnTo>
                    <a:pt x="7101" y="5"/>
                  </a:lnTo>
                  <a:cubicBezTo>
                    <a:pt x="7100" y="5"/>
                    <a:pt x="7099" y="4"/>
                    <a:pt x="7099" y="2"/>
                  </a:cubicBezTo>
                  <a:cubicBezTo>
                    <a:pt x="7099" y="1"/>
                    <a:pt x="7100" y="0"/>
                    <a:pt x="7101" y="0"/>
                  </a:cubicBezTo>
                  <a:lnTo>
                    <a:pt x="7137" y="0"/>
                  </a:lnTo>
                  <a:cubicBezTo>
                    <a:pt x="7138" y="0"/>
                    <a:pt x="7140" y="1"/>
                    <a:pt x="7140" y="2"/>
                  </a:cubicBezTo>
                  <a:cubicBezTo>
                    <a:pt x="7140" y="4"/>
                    <a:pt x="7138" y="5"/>
                    <a:pt x="7137" y="5"/>
                  </a:cubicBezTo>
                  <a:close/>
                  <a:moveTo>
                    <a:pt x="7076" y="5"/>
                  </a:moveTo>
                  <a:lnTo>
                    <a:pt x="7040" y="5"/>
                  </a:lnTo>
                  <a:cubicBezTo>
                    <a:pt x="7038" y="5"/>
                    <a:pt x="7037" y="4"/>
                    <a:pt x="7037" y="2"/>
                  </a:cubicBezTo>
                  <a:cubicBezTo>
                    <a:pt x="7037" y="1"/>
                    <a:pt x="7038" y="0"/>
                    <a:pt x="7040" y="0"/>
                  </a:cubicBezTo>
                  <a:lnTo>
                    <a:pt x="7076" y="0"/>
                  </a:lnTo>
                  <a:cubicBezTo>
                    <a:pt x="7077" y="0"/>
                    <a:pt x="7078" y="1"/>
                    <a:pt x="7078" y="2"/>
                  </a:cubicBezTo>
                  <a:cubicBezTo>
                    <a:pt x="7078" y="4"/>
                    <a:pt x="7077" y="5"/>
                    <a:pt x="7076" y="5"/>
                  </a:cubicBezTo>
                  <a:close/>
                  <a:moveTo>
                    <a:pt x="7014" y="5"/>
                  </a:moveTo>
                  <a:lnTo>
                    <a:pt x="6978" y="5"/>
                  </a:lnTo>
                  <a:cubicBezTo>
                    <a:pt x="6977" y="5"/>
                    <a:pt x="6976" y="4"/>
                    <a:pt x="6976" y="2"/>
                  </a:cubicBezTo>
                  <a:cubicBezTo>
                    <a:pt x="6976" y="1"/>
                    <a:pt x="6977" y="0"/>
                    <a:pt x="6978" y="0"/>
                  </a:cubicBezTo>
                  <a:lnTo>
                    <a:pt x="7014" y="0"/>
                  </a:lnTo>
                  <a:cubicBezTo>
                    <a:pt x="7016" y="0"/>
                    <a:pt x="7017" y="1"/>
                    <a:pt x="7017" y="2"/>
                  </a:cubicBezTo>
                  <a:cubicBezTo>
                    <a:pt x="7017" y="4"/>
                    <a:pt x="7016" y="5"/>
                    <a:pt x="7014" y="5"/>
                  </a:cubicBezTo>
                  <a:close/>
                  <a:moveTo>
                    <a:pt x="6953" y="5"/>
                  </a:moveTo>
                  <a:lnTo>
                    <a:pt x="6917" y="5"/>
                  </a:lnTo>
                  <a:cubicBezTo>
                    <a:pt x="6915" y="5"/>
                    <a:pt x="6914" y="4"/>
                    <a:pt x="6914" y="2"/>
                  </a:cubicBezTo>
                  <a:cubicBezTo>
                    <a:pt x="6914" y="1"/>
                    <a:pt x="6915" y="0"/>
                    <a:pt x="6917" y="0"/>
                  </a:cubicBezTo>
                  <a:lnTo>
                    <a:pt x="6953" y="0"/>
                  </a:lnTo>
                  <a:cubicBezTo>
                    <a:pt x="6954" y="0"/>
                    <a:pt x="6955" y="1"/>
                    <a:pt x="6955" y="2"/>
                  </a:cubicBezTo>
                  <a:cubicBezTo>
                    <a:pt x="6955" y="4"/>
                    <a:pt x="6954" y="5"/>
                    <a:pt x="6953" y="5"/>
                  </a:cubicBezTo>
                  <a:close/>
                  <a:moveTo>
                    <a:pt x="6891" y="5"/>
                  </a:moveTo>
                  <a:lnTo>
                    <a:pt x="6855" y="5"/>
                  </a:lnTo>
                  <a:cubicBezTo>
                    <a:pt x="6854" y="5"/>
                    <a:pt x="6853" y="4"/>
                    <a:pt x="6853" y="2"/>
                  </a:cubicBezTo>
                  <a:cubicBezTo>
                    <a:pt x="6853" y="1"/>
                    <a:pt x="6854" y="0"/>
                    <a:pt x="6855" y="0"/>
                  </a:cubicBezTo>
                  <a:lnTo>
                    <a:pt x="6891" y="0"/>
                  </a:lnTo>
                  <a:cubicBezTo>
                    <a:pt x="6893" y="0"/>
                    <a:pt x="6894" y="1"/>
                    <a:pt x="6894" y="2"/>
                  </a:cubicBezTo>
                  <a:cubicBezTo>
                    <a:pt x="6894" y="4"/>
                    <a:pt x="6893" y="5"/>
                    <a:pt x="6891" y="5"/>
                  </a:cubicBezTo>
                  <a:close/>
                  <a:moveTo>
                    <a:pt x="6830" y="5"/>
                  </a:moveTo>
                  <a:lnTo>
                    <a:pt x="6794" y="5"/>
                  </a:lnTo>
                  <a:cubicBezTo>
                    <a:pt x="6793" y="5"/>
                    <a:pt x="6791" y="4"/>
                    <a:pt x="6791" y="2"/>
                  </a:cubicBezTo>
                  <a:cubicBezTo>
                    <a:pt x="6791" y="1"/>
                    <a:pt x="6793" y="0"/>
                    <a:pt x="6794" y="0"/>
                  </a:cubicBezTo>
                  <a:lnTo>
                    <a:pt x="6830" y="0"/>
                  </a:lnTo>
                  <a:cubicBezTo>
                    <a:pt x="6831" y="0"/>
                    <a:pt x="6832" y="1"/>
                    <a:pt x="6832" y="2"/>
                  </a:cubicBezTo>
                  <a:cubicBezTo>
                    <a:pt x="6832" y="4"/>
                    <a:pt x="6831" y="5"/>
                    <a:pt x="6830" y="5"/>
                  </a:cubicBezTo>
                  <a:close/>
                  <a:moveTo>
                    <a:pt x="6768" y="5"/>
                  </a:moveTo>
                  <a:lnTo>
                    <a:pt x="6733" y="5"/>
                  </a:lnTo>
                  <a:cubicBezTo>
                    <a:pt x="6731" y="5"/>
                    <a:pt x="6730" y="4"/>
                    <a:pt x="6730" y="2"/>
                  </a:cubicBezTo>
                  <a:cubicBezTo>
                    <a:pt x="6730" y="1"/>
                    <a:pt x="6731" y="0"/>
                    <a:pt x="6733" y="0"/>
                  </a:cubicBezTo>
                  <a:lnTo>
                    <a:pt x="6768" y="0"/>
                  </a:lnTo>
                  <a:cubicBezTo>
                    <a:pt x="6770" y="0"/>
                    <a:pt x="6771" y="1"/>
                    <a:pt x="6771" y="2"/>
                  </a:cubicBezTo>
                  <a:cubicBezTo>
                    <a:pt x="6771" y="4"/>
                    <a:pt x="6770" y="5"/>
                    <a:pt x="6768" y="5"/>
                  </a:cubicBezTo>
                  <a:close/>
                  <a:moveTo>
                    <a:pt x="6707" y="5"/>
                  </a:moveTo>
                  <a:lnTo>
                    <a:pt x="6671" y="5"/>
                  </a:lnTo>
                  <a:cubicBezTo>
                    <a:pt x="6670" y="5"/>
                    <a:pt x="6669" y="4"/>
                    <a:pt x="6669" y="2"/>
                  </a:cubicBezTo>
                  <a:cubicBezTo>
                    <a:pt x="6669" y="1"/>
                    <a:pt x="6670" y="0"/>
                    <a:pt x="6671" y="0"/>
                  </a:cubicBezTo>
                  <a:lnTo>
                    <a:pt x="6707" y="0"/>
                  </a:lnTo>
                  <a:cubicBezTo>
                    <a:pt x="6708" y="0"/>
                    <a:pt x="6709" y="1"/>
                    <a:pt x="6709" y="2"/>
                  </a:cubicBezTo>
                  <a:cubicBezTo>
                    <a:pt x="6709" y="4"/>
                    <a:pt x="6708" y="5"/>
                    <a:pt x="6707" y="5"/>
                  </a:cubicBezTo>
                  <a:close/>
                  <a:moveTo>
                    <a:pt x="6645" y="5"/>
                  </a:moveTo>
                  <a:lnTo>
                    <a:pt x="6610" y="5"/>
                  </a:lnTo>
                  <a:cubicBezTo>
                    <a:pt x="6608" y="5"/>
                    <a:pt x="6607" y="4"/>
                    <a:pt x="6607" y="2"/>
                  </a:cubicBezTo>
                  <a:cubicBezTo>
                    <a:pt x="6607" y="1"/>
                    <a:pt x="6608" y="0"/>
                    <a:pt x="6610" y="0"/>
                  </a:cubicBezTo>
                  <a:lnTo>
                    <a:pt x="6645" y="0"/>
                  </a:lnTo>
                  <a:cubicBezTo>
                    <a:pt x="6647" y="0"/>
                    <a:pt x="6648" y="1"/>
                    <a:pt x="6648" y="2"/>
                  </a:cubicBezTo>
                  <a:cubicBezTo>
                    <a:pt x="6648" y="4"/>
                    <a:pt x="6647" y="5"/>
                    <a:pt x="6645" y="5"/>
                  </a:cubicBezTo>
                  <a:close/>
                  <a:moveTo>
                    <a:pt x="6584" y="5"/>
                  </a:moveTo>
                  <a:lnTo>
                    <a:pt x="6548" y="5"/>
                  </a:lnTo>
                  <a:cubicBezTo>
                    <a:pt x="6547" y="5"/>
                    <a:pt x="6546" y="4"/>
                    <a:pt x="6546" y="2"/>
                  </a:cubicBezTo>
                  <a:cubicBezTo>
                    <a:pt x="6546" y="1"/>
                    <a:pt x="6547" y="0"/>
                    <a:pt x="6548" y="0"/>
                  </a:cubicBezTo>
                  <a:lnTo>
                    <a:pt x="6584" y="0"/>
                  </a:lnTo>
                  <a:cubicBezTo>
                    <a:pt x="6585" y="0"/>
                    <a:pt x="6587" y="1"/>
                    <a:pt x="6587" y="2"/>
                  </a:cubicBezTo>
                  <a:cubicBezTo>
                    <a:pt x="6587" y="4"/>
                    <a:pt x="6585" y="5"/>
                    <a:pt x="6584" y="5"/>
                  </a:cubicBezTo>
                  <a:close/>
                  <a:moveTo>
                    <a:pt x="6523" y="5"/>
                  </a:moveTo>
                  <a:lnTo>
                    <a:pt x="6487" y="5"/>
                  </a:lnTo>
                  <a:cubicBezTo>
                    <a:pt x="6485" y="5"/>
                    <a:pt x="6484" y="4"/>
                    <a:pt x="6484" y="2"/>
                  </a:cubicBezTo>
                  <a:cubicBezTo>
                    <a:pt x="6484" y="1"/>
                    <a:pt x="6485" y="0"/>
                    <a:pt x="6487" y="0"/>
                  </a:cubicBezTo>
                  <a:lnTo>
                    <a:pt x="6523" y="0"/>
                  </a:lnTo>
                  <a:cubicBezTo>
                    <a:pt x="6524" y="0"/>
                    <a:pt x="6525" y="1"/>
                    <a:pt x="6525" y="2"/>
                  </a:cubicBezTo>
                  <a:cubicBezTo>
                    <a:pt x="6525" y="4"/>
                    <a:pt x="6524" y="5"/>
                    <a:pt x="6523" y="5"/>
                  </a:cubicBezTo>
                  <a:close/>
                  <a:moveTo>
                    <a:pt x="6461" y="5"/>
                  </a:moveTo>
                  <a:lnTo>
                    <a:pt x="6425" y="5"/>
                  </a:lnTo>
                  <a:cubicBezTo>
                    <a:pt x="6424" y="5"/>
                    <a:pt x="6423" y="4"/>
                    <a:pt x="6423" y="2"/>
                  </a:cubicBezTo>
                  <a:cubicBezTo>
                    <a:pt x="6423" y="1"/>
                    <a:pt x="6424" y="0"/>
                    <a:pt x="6425" y="0"/>
                  </a:cubicBezTo>
                  <a:lnTo>
                    <a:pt x="6461" y="0"/>
                  </a:lnTo>
                  <a:cubicBezTo>
                    <a:pt x="6463" y="0"/>
                    <a:pt x="6464" y="1"/>
                    <a:pt x="6464" y="2"/>
                  </a:cubicBezTo>
                  <a:cubicBezTo>
                    <a:pt x="6464" y="4"/>
                    <a:pt x="6463" y="5"/>
                    <a:pt x="6461" y="5"/>
                  </a:cubicBezTo>
                  <a:close/>
                  <a:moveTo>
                    <a:pt x="6400" y="5"/>
                  </a:moveTo>
                  <a:lnTo>
                    <a:pt x="6364" y="5"/>
                  </a:lnTo>
                  <a:cubicBezTo>
                    <a:pt x="6362" y="5"/>
                    <a:pt x="6361" y="4"/>
                    <a:pt x="6361" y="2"/>
                  </a:cubicBezTo>
                  <a:cubicBezTo>
                    <a:pt x="6361" y="1"/>
                    <a:pt x="6362" y="0"/>
                    <a:pt x="6364" y="0"/>
                  </a:cubicBezTo>
                  <a:lnTo>
                    <a:pt x="6400" y="0"/>
                  </a:lnTo>
                  <a:cubicBezTo>
                    <a:pt x="6401" y="0"/>
                    <a:pt x="6402" y="1"/>
                    <a:pt x="6402" y="2"/>
                  </a:cubicBezTo>
                  <a:cubicBezTo>
                    <a:pt x="6402" y="4"/>
                    <a:pt x="6401" y="5"/>
                    <a:pt x="6400" y="5"/>
                  </a:cubicBezTo>
                  <a:close/>
                  <a:moveTo>
                    <a:pt x="6338" y="5"/>
                  </a:moveTo>
                  <a:lnTo>
                    <a:pt x="6302" y="5"/>
                  </a:lnTo>
                  <a:cubicBezTo>
                    <a:pt x="6301" y="5"/>
                    <a:pt x="6300" y="4"/>
                    <a:pt x="6300" y="2"/>
                  </a:cubicBezTo>
                  <a:cubicBezTo>
                    <a:pt x="6300" y="1"/>
                    <a:pt x="6301" y="0"/>
                    <a:pt x="6302" y="0"/>
                  </a:cubicBezTo>
                  <a:lnTo>
                    <a:pt x="6338" y="0"/>
                  </a:lnTo>
                  <a:cubicBezTo>
                    <a:pt x="6340" y="0"/>
                    <a:pt x="6341" y="1"/>
                    <a:pt x="6341" y="2"/>
                  </a:cubicBezTo>
                  <a:cubicBezTo>
                    <a:pt x="6341" y="4"/>
                    <a:pt x="6340" y="5"/>
                    <a:pt x="6338" y="5"/>
                  </a:cubicBezTo>
                  <a:close/>
                  <a:moveTo>
                    <a:pt x="6277" y="5"/>
                  </a:moveTo>
                  <a:lnTo>
                    <a:pt x="6241" y="5"/>
                  </a:lnTo>
                  <a:cubicBezTo>
                    <a:pt x="6240" y="5"/>
                    <a:pt x="6238" y="4"/>
                    <a:pt x="6238" y="2"/>
                  </a:cubicBezTo>
                  <a:cubicBezTo>
                    <a:pt x="6238" y="1"/>
                    <a:pt x="6240" y="0"/>
                    <a:pt x="6241" y="0"/>
                  </a:cubicBezTo>
                  <a:lnTo>
                    <a:pt x="6277" y="0"/>
                  </a:lnTo>
                  <a:cubicBezTo>
                    <a:pt x="6278" y="0"/>
                    <a:pt x="6279" y="1"/>
                    <a:pt x="6279" y="2"/>
                  </a:cubicBezTo>
                  <a:cubicBezTo>
                    <a:pt x="6279" y="4"/>
                    <a:pt x="6278" y="5"/>
                    <a:pt x="6277" y="5"/>
                  </a:cubicBezTo>
                  <a:close/>
                  <a:moveTo>
                    <a:pt x="6215" y="5"/>
                  </a:moveTo>
                  <a:lnTo>
                    <a:pt x="6180" y="5"/>
                  </a:lnTo>
                  <a:cubicBezTo>
                    <a:pt x="6178" y="5"/>
                    <a:pt x="6177" y="4"/>
                    <a:pt x="6177" y="2"/>
                  </a:cubicBezTo>
                  <a:cubicBezTo>
                    <a:pt x="6177" y="1"/>
                    <a:pt x="6178" y="0"/>
                    <a:pt x="6180" y="0"/>
                  </a:cubicBezTo>
                  <a:lnTo>
                    <a:pt x="6215" y="0"/>
                  </a:lnTo>
                  <a:cubicBezTo>
                    <a:pt x="6217" y="0"/>
                    <a:pt x="6218" y="1"/>
                    <a:pt x="6218" y="2"/>
                  </a:cubicBezTo>
                  <a:cubicBezTo>
                    <a:pt x="6218" y="4"/>
                    <a:pt x="6217" y="5"/>
                    <a:pt x="6215" y="5"/>
                  </a:cubicBezTo>
                  <a:close/>
                  <a:moveTo>
                    <a:pt x="6154" y="5"/>
                  </a:moveTo>
                  <a:lnTo>
                    <a:pt x="6118" y="5"/>
                  </a:lnTo>
                  <a:cubicBezTo>
                    <a:pt x="6117" y="5"/>
                    <a:pt x="6116" y="4"/>
                    <a:pt x="6116" y="2"/>
                  </a:cubicBezTo>
                  <a:cubicBezTo>
                    <a:pt x="6116" y="1"/>
                    <a:pt x="6117" y="0"/>
                    <a:pt x="6118" y="0"/>
                  </a:cubicBezTo>
                  <a:lnTo>
                    <a:pt x="6154" y="0"/>
                  </a:lnTo>
                  <a:cubicBezTo>
                    <a:pt x="6155" y="0"/>
                    <a:pt x="6157" y="1"/>
                    <a:pt x="6157" y="2"/>
                  </a:cubicBezTo>
                  <a:cubicBezTo>
                    <a:pt x="6157" y="4"/>
                    <a:pt x="6155" y="5"/>
                    <a:pt x="6154" y="5"/>
                  </a:cubicBezTo>
                  <a:close/>
                  <a:moveTo>
                    <a:pt x="6093" y="5"/>
                  </a:moveTo>
                  <a:lnTo>
                    <a:pt x="6057" y="5"/>
                  </a:lnTo>
                  <a:cubicBezTo>
                    <a:pt x="6055" y="5"/>
                    <a:pt x="6054" y="4"/>
                    <a:pt x="6054" y="2"/>
                  </a:cubicBezTo>
                  <a:cubicBezTo>
                    <a:pt x="6054" y="1"/>
                    <a:pt x="6055" y="0"/>
                    <a:pt x="6057" y="0"/>
                  </a:cubicBezTo>
                  <a:lnTo>
                    <a:pt x="6093" y="0"/>
                  </a:lnTo>
                  <a:cubicBezTo>
                    <a:pt x="6094" y="0"/>
                    <a:pt x="6095" y="1"/>
                    <a:pt x="6095" y="2"/>
                  </a:cubicBezTo>
                  <a:cubicBezTo>
                    <a:pt x="6095" y="4"/>
                    <a:pt x="6094" y="5"/>
                    <a:pt x="6093" y="5"/>
                  </a:cubicBezTo>
                  <a:close/>
                  <a:moveTo>
                    <a:pt x="6031" y="5"/>
                  </a:moveTo>
                  <a:lnTo>
                    <a:pt x="5995" y="5"/>
                  </a:lnTo>
                  <a:cubicBezTo>
                    <a:pt x="5994" y="5"/>
                    <a:pt x="5993" y="4"/>
                    <a:pt x="5993" y="2"/>
                  </a:cubicBezTo>
                  <a:cubicBezTo>
                    <a:pt x="5993" y="1"/>
                    <a:pt x="5994" y="0"/>
                    <a:pt x="5995" y="0"/>
                  </a:cubicBezTo>
                  <a:lnTo>
                    <a:pt x="6031" y="0"/>
                  </a:lnTo>
                  <a:cubicBezTo>
                    <a:pt x="6032" y="0"/>
                    <a:pt x="6034" y="1"/>
                    <a:pt x="6034" y="2"/>
                  </a:cubicBezTo>
                  <a:cubicBezTo>
                    <a:pt x="6034" y="4"/>
                    <a:pt x="6032" y="5"/>
                    <a:pt x="6031" y="5"/>
                  </a:cubicBezTo>
                  <a:close/>
                  <a:moveTo>
                    <a:pt x="5970" y="5"/>
                  </a:moveTo>
                  <a:lnTo>
                    <a:pt x="5934" y="5"/>
                  </a:lnTo>
                  <a:cubicBezTo>
                    <a:pt x="5932" y="5"/>
                    <a:pt x="5931" y="4"/>
                    <a:pt x="5931" y="2"/>
                  </a:cubicBezTo>
                  <a:cubicBezTo>
                    <a:pt x="5931" y="1"/>
                    <a:pt x="5932" y="0"/>
                    <a:pt x="5934" y="0"/>
                  </a:cubicBezTo>
                  <a:lnTo>
                    <a:pt x="5970" y="0"/>
                  </a:lnTo>
                  <a:cubicBezTo>
                    <a:pt x="5971" y="0"/>
                    <a:pt x="5972" y="1"/>
                    <a:pt x="5972" y="2"/>
                  </a:cubicBezTo>
                  <a:cubicBezTo>
                    <a:pt x="5972" y="4"/>
                    <a:pt x="5971" y="5"/>
                    <a:pt x="5970" y="5"/>
                  </a:cubicBezTo>
                  <a:close/>
                  <a:moveTo>
                    <a:pt x="5908" y="5"/>
                  </a:moveTo>
                  <a:lnTo>
                    <a:pt x="5872" y="5"/>
                  </a:lnTo>
                  <a:cubicBezTo>
                    <a:pt x="5871" y="5"/>
                    <a:pt x="5870" y="4"/>
                    <a:pt x="5870" y="2"/>
                  </a:cubicBezTo>
                  <a:cubicBezTo>
                    <a:pt x="5870" y="1"/>
                    <a:pt x="5871" y="0"/>
                    <a:pt x="5872" y="0"/>
                  </a:cubicBezTo>
                  <a:lnTo>
                    <a:pt x="5908" y="0"/>
                  </a:lnTo>
                  <a:cubicBezTo>
                    <a:pt x="5910" y="0"/>
                    <a:pt x="5911" y="1"/>
                    <a:pt x="5911" y="2"/>
                  </a:cubicBezTo>
                  <a:cubicBezTo>
                    <a:pt x="5911" y="4"/>
                    <a:pt x="5910" y="5"/>
                    <a:pt x="5908" y="5"/>
                  </a:cubicBezTo>
                  <a:close/>
                  <a:moveTo>
                    <a:pt x="5847" y="5"/>
                  </a:moveTo>
                  <a:lnTo>
                    <a:pt x="5811" y="5"/>
                  </a:lnTo>
                  <a:cubicBezTo>
                    <a:pt x="5809" y="5"/>
                    <a:pt x="5808" y="4"/>
                    <a:pt x="5808" y="2"/>
                  </a:cubicBezTo>
                  <a:cubicBezTo>
                    <a:pt x="5808" y="1"/>
                    <a:pt x="5809" y="0"/>
                    <a:pt x="5811" y="0"/>
                  </a:cubicBezTo>
                  <a:lnTo>
                    <a:pt x="5847" y="0"/>
                  </a:lnTo>
                  <a:cubicBezTo>
                    <a:pt x="5848" y="0"/>
                    <a:pt x="5849" y="1"/>
                    <a:pt x="5849" y="2"/>
                  </a:cubicBezTo>
                  <a:cubicBezTo>
                    <a:pt x="5849" y="4"/>
                    <a:pt x="5848" y="5"/>
                    <a:pt x="5847" y="5"/>
                  </a:cubicBezTo>
                  <a:close/>
                  <a:moveTo>
                    <a:pt x="5785" y="5"/>
                  </a:moveTo>
                  <a:lnTo>
                    <a:pt x="5749" y="5"/>
                  </a:lnTo>
                  <a:cubicBezTo>
                    <a:pt x="5748" y="5"/>
                    <a:pt x="5747" y="4"/>
                    <a:pt x="5747" y="2"/>
                  </a:cubicBezTo>
                  <a:cubicBezTo>
                    <a:pt x="5747" y="1"/>
                    <a:pt x="5748" y="0"/>
                    <a:pt x="5749" y="0"/>
                  </a:cubicBezTo>
                  <a:lnTo>
                    <a:pt x="5785" y="0"/>
                  </a:lnTo>
                  <a:cubicBezTo>
                    <a:pt x="5787" y="0"/>
                    <a:pt x="5788" y="1"/>
                    <a:pt x="5788" y="2"/>
                  </a:cubicBezTo>
                  <a:cubicBezTo>
                    <a:pt x="5788" y="4"/>
                    <a:pt x="5787" y="5"/>
                    <a:pt x="5785" y="5"/>
                  </a:cubicBezTo>
                  <a:close/>
                  <a:moveTo>
                    <a:pt x="5724" y="5"/>
                  </a:moveTo>
                  <a:lnTo>
                    <a:pt x="5688" y="5"/>
                  </a:lnTo>
                  <a:cubicBezTo>
                    <a:pt x="5687" y="5"/>
                    <a:pt x="5685" y="4"/>
                    <a:pt x="5685" y="2"/>
                  </a:cubicBezTo>
                  <a:cubicBezTo>
                    <a:pt x="5685" y="1"/>
                    <a:pt x="5687" y="0"/>
                    <a:pt x="5688" y="0"/>
                  </a:cubicBezTo>
                  <a:lnTo>
                    <a:pt x="5724" y="0"/>
                  </a:lnTo>
                  <a:cubicBezTo>
                    <a:pt x="5725" y="0"/>
                    <a:pt x="5726" y="1"/>
                    <a:pt x="5726" y="2"/>
                  </a:cubicBezTo>
                  <a:cubicBezTo>
                    <a:pt x="5726" y="4"/>
                    <a:pt x="5725" y="5"/>
                    <a:pt x="5724" y="5"/>
                  </a:cubicBezTo>
                  <a:close/>
                  <a:moveTo>
                    <a:pt x="5662" y="5"/>
                  </a:moveTo>
                  <a:lnTo>
                    <a:pt x="5627" y="5"/>
                  </a:lnTo>
                  <a:cubicBezTo>
                    <a:pt x="5625" y="5"/>
                    <a:pt x="5624" y="4"/>
                    <a:pt x="5624" y="2"/>
                  </a:cubicBezTo>
                  <a:cubicBezTo>
                    <a:pt x="5624" y="1"/>
                    <a:pt x="5625" y="0"/>
                    <a:pt x="5627" y="0"/>
                  </a:cubicBezTo>
                  <a:lnTo>
                    <a:pt x="5662" y="0"/>
                  </a:lnTo>
                  <a:cubicBezTo>
                    <a:pt x="5664" y="0"/>
                    <a:pt x="5665" y="1"/>
                    <a:pt x="5665" y="2"/>
                  </a:cubicBezTo>
                  <a:cubicBezTo>
                    <a:pt x="5665" y="4"/>
                    <a:pt x="5664" y="5"/>
                    <a:pt x="5662" y="5"/>
                  </a:cubicBezTo>
                  <a:close/>
                  <a:moveTo>
                    <a:pt x="5601" y="5"/>
                  </a:moveTo>
                  <a:lnTo>
                    <a:pt x="5565" y="5"/>
                  </a:lnTo>
                  <a:cubicBezTo>
                    <a:pt x="5564" y="5"/>
                    <a:pt x="5563" y="4"/>
                    <a:pt x="5563" y="2"/>
                  </a:cubicBezTo>
                  <a:cubicBezTo>
                    <a:pt x="5563" y="1"/>
                    <a:pt x="5564" y="0"/>
                    <a:pt x="5565" y="0"/>
                  </a:cubicBezTo>
                  <a:lnTo>
                    <a:pt x="5601" y="0"/>
                  </a:lnTo>
                  <a:cubicBezTo>
                    <a:pt x="5602" y="0"/>
                    <a:pt x="5604" y="1"/>
                    <a:pt x="5604" y="2"/>
                  </a:cubicBezTo>
                  <a:cubicBezTo>
                    <a:pt x="5604" y="4"/>
                    <a:pt x="5602" y="5"/>
                    <a:pt x="5601" y="5"/>
                  </a:cubicBezTo>
                  <a:close/>
                  <a:moveTo>
                    <a:pt x="5540" y="5"/>
                  </a:moveTo>
                  <a:lnTo>
                    <a:pt x="5504" y="5"/>
                  </a:lnTo>
                  <a:cubicBezTo>
                    <a:pt x="5502" y="5"/>
                    <a:pt x="5501" y="4"/>
                    <a:pt x="5501" y="2"/>
                  </a:cubicBezTo>
                  <a:cubicBezTo>
                    <a:pt x="5501" y="1"/>
                    <a:pt x="5502" y="0"/>
                    <a:pt x="5504" y="0"/>
                  </a:cubicBezTo>
                  <a:lnTo>
                    <a:pt x="5540" y="0"/>
                  </a:lnTo>
                  <a:cubicBezTo>
                    <a:pt x="5541" y="0"/>
                    <a:pt x="5542" y="1"/>
                    <a:pt x="5542" y="2"/>
                  </a:cubicBezTo>
                  <a:cubicBezTo>
                    <a:pt x="5542" y="4"/>
                    <a:pt x="5541" y="5"/>
                    <a:pt x="5540" y="5"/>
                  </a:cubicBezTo>
                  <a:close/>
                  <a:moveTo>
                    <a:pt x="5478" y="5"/>
                  </a:moveTo>
                  <a:lnTo>
                    <a:pt x="5442" y="5"/>
                  </a:lnTo>
                  <a:cubicBezTo>
                    <a:pt x="5441" y="5"/>
                    <a:pt x="5440" y="4"/>
                    <a:pt x="5440" y="2"/>
                  </a:cubicBezTo>
                  <a:cubicBezTo>
                    <a:pt x="5440" y="1"/>
                    <a:pt x="5441" y="0"/>
                    <a:pt x="5442" y="0"/>
                  </a:cubicBezTo>
                  <a:lnTo>
                    <a:pt x="5478" y="0"/>
                  </a:lnTo>
                  <a:cubicBezTo>
                    <a:pt x="5480" y="0"/>
                    <a:pt x="5481" y="1"/>
                    <a:pt x="5481" y="2"/>
                  </a:cubicBezTo>
                  <a:cubicBezTo>
                    <a:pt x="5481" y="4"/>
                    <a:pt x="5480" y="5"/>
                    <a:pt x="5478" y="5"/>
                  </a:cubicBezTo>
                  <a:close/>
                  <a:moveTo>
                    <a:pt x="5417" y="5"/>
                  </a:moveTo>
                  <a:lnTo>
                    <a:pt x="5381" y="5"/>
                  </a:lnTo>
                  <a:cubicBezTo>
                    <a:pt x="5379" y="5"/>
                    <a:pt x="5378" y="4"/>
                    <a:pt x="5378" y="2"/>
                  </a:cubicBezTo>
                  <a:cubicBezTo>
                    <a:pt x="5378" y="1"/>
                    <a:pt x="5379" y="0"/>
                    <a:pt x="5381" y="0"/>
                  </a:cubicBezTo>
                  <a:lnTo>
                    <a:pt x="5417" y="0"/>
                  </a:lnTo>
                  <a:cubicBezTo>
                    <a:pt x="5418" y="0"/>
                    <a:pt x="5419" y="1"/>
                    <a:pt x="5419" y="2"/>
                  </a:cubicBezTo>
                  <a:cubicBezTo>
                    <a:pt x="5419" y="4"/>
                    <a:pt x="5418" y="5"/>
                    <a:pt x="5417" y="5"/>
                  </a:cubicBezTo>
                  <a:close/>
                  <a:moveTo>
                    <a:pt x="5355" y="5"/>
                  </a:moveTo>
                  <a:lnTo>
                    <a:pt x="5319" y="5"/>
                  </a:lnTo>
                  <a:cubicBezTo>
                    <a:pt x="5318" y="5"/>
                    <a:pt x="5317" y="4"/>
                    <a:pt x="5317" y="2"/>
                  </a:cubicBezTo>
                  <a:cubicBezTo>
                    <a:pt x="5317" y="1"/>
                    <a:pt x="5318" y="0"/>
                    <a:pt x="5319" y="0"/>
                  </a:cubicBezTo>
                  <a:lnTo>
                    <a:pt x="5355" y="0"/>
                  </a:lnTo>
                  <a:cubicBezTo>
                    <a:pt x="5357" y="0"/>
                    <a:pt x="5358" y="1"/>
                    <a:pt x="5358" y="2"/>
                  </a:cubicBezTo>
                  <a:cubicBezTo>
                    <a:pt x="5358" y="4"/>
                    <a:pt x="5357" y="5"/>
                    <a:pt x="5355" y="5"/>
                  </a:cubicBezTo>
                  <a:close/>
                  <a:moveTo>
                    <a:pt x="5294" y="5"/>
                  </a:moveTo>
                  <a:lnTo>
                    <a:pt x="5258" y="5"/>
                  </a:lnTo>
                  <a:cubicBezTo>
                    <a:pt x="5257" y="5"/>
                    <a:pt x="5255" y="4"/>
                    <a:pt x="5255" y="2"/>
                  </a:cubicBezTo>
                  <a:cubicBezTo>
                    <a:pt x="5255" y="1"/>
                    <a:pt x="5257" y="0"/>
                    <a:pt x="5258" y="0"/>
                  </a:cubicBezTo>
                  <a:lnTo>
                    <a:pt x="5294" y="0"/>
                  </a:lnTo>
                  <a:cubicBezTo>
                    <a:pt x="5295" y="0"/>
                    <a:pt x="5296" y="1"/>
                    <a:pt x="5296" y="2"/>
                  </a:cubicBezTo>
                  <a:cubicBezTo>
                    <a:pt x="5296" y="4"/>
                    <a:pt x="5295" y="5"/>
                    <a:pt x="5294" y="5"/>
                  </a:cubicBezTo>
                  <a:close/>
                  <a:moveTo>
                    <a:pt x="5232" y="5"/>
                  </a:moveTo>
                  <a:lnTo>
                    <a:pt x="5197" y="5"/>
                  </a:lnTo>
                  <a:cubicBezTo>
                    <a:pt x="5195" y="5"/>
                    <a:pt x="5194" y="4"/>
                    <a:pt x="5194" y="2"/>
                  </a:cubicBezTo>
                  <a:cubicBezTo>
                    <a:pt x="5194" y="1"/>
                    <a:pt x="5195" y="0"/>
                    <a:pt x="5197" y="0"/>
                  </a:cubicBezTo>
                  <a:lnTo>
                    <a:pt x="5232" y="0"/>
                  </a:lnTo>
                  <a:cubicBezTo>
                    <a:pt x="5234" y="0"/>
                    <a:pt x="5235" y="1"/>
                    <a:pt x="5235" y="2"/>
                  </a:cubicBezTo>
                  <a:cubicBezTo>
                    <a:pt x="5235" y="4"/>
                    <a:pt x="5234" y="5"/>
                    <a:pt x="5232" y="5"/>
                  </a:cubicBezTo>
                  <a:close/>
                  <a:moveTo>
                    <a:pt x="5171" y="5"/>
                  </a:moveTo>
                  <a:lnTo>
                    <a:pt x="5135" y="5"/>
                  </a:lnTo>
                  <a:cubicBezTo>
                    <a:pt x="5134" y="5"/>
                    <a:pt x="5133" y="4"/>
                    <a:pt x="5133" y="2"/>
                  </a:cubicBezTo>
                  <a:cubicBezTo>
                    <a:pt x="5133" y="1"/>
                    <a:pt x="5134" y="0"/>
                    <a:pt x="5135" y="0"/>
                  </a:cubicBezTo>
                  <a:lnTo>
                    <a:pt x="5171" y="0"/>
                  </a:lnTo>
                  <a:cubicBezTo>
                    <a:pt x="5172" y="0"/>
                    <a:pt x="5173" y="1"/>
                    <a:pt x="5173" y="2"/>
                  </a:cubicBezTo>
                  <a:cubicBezTo>
                    <a:pt x="5173" y="4"/>
                    <a:pt x="5172" y="5"/>
                    <a:pt x="5171" y="5"/>
                  </a:cubicBezTo>
                  <a:close/>
                  <a:moveTo>
                    <a:pt x="5109" y="5"/>
                  </a:moveTo>
                  <a:lnTo>
                    <a:pt x="5074" y="5"/>
                  </a:lnTo>
                  <a:cubicBezTo>
                    <a:pt x="5072" y="5"/>
                    <a:pt x="5071" y="4"/>
                    <a:pt x="5071" y="2"/>
                  </a:cubicBezTo>
                  <a:cubicBezTo>
                    <a:pt x="5071" y="1"/>
                    <a:pt x="5072" y="0"/>
                    <a:pt x="5074" y="0"/>
                  </a:cubicBezTo>
                  <a:lnTo>
                    <a:pt x="5109" y="0"/>
                  </a:lnTo>
                  <a:cubicBezTo>
                    <a:pt x="5111" y="0"/>
                    <a:pt x="5112" y="1"/>
                    <a:pt x="5112" y="2"/>
                  </a:cubicBezTo>
                  <a:cubicBezTo>
                    <a:pt x="5112" y="4"/>
                    <a:pt x="5111" y="5"/>
                    <a:pt x="5109" y="5"/>
                  </a:cubicBezTo>
                  <a:close/>
                  <a:moveTo>
                    <a:pt x="5048" y="5"/>
                  </a:moveTo>
                  <a:lnTo>
                    <a:pt x="5012" y="5"/>
                  </a:lnTo>
                  <a:cubicBezTo>
                    <a:pt x="5011" y="5"/>
                    <a:pt x="5010" y="4"/>
                    <a:pt x="5010" y="2"/>
                  </a:cubicBezTo>
                  <a:cubicBezTo>
                    <a:pt x="5010" y="1"/>
                    <a:pt x="5011" y="0"/>
                    <a:pt x="5012" y="0"/>
                  </a:cubicBezTo>
                  <a:lnTo>
                    <a:pt x="5048" y="0"/>
                  </a:lnTo>
                  <a:cubicBezTo>
                    <a:pt x="5049" y="0"/>
                    <a:pt x="5051" y="1"/>
                    <a:pt x="5051" y="2"/>
                  </a:cubicBezTo>
                  <a:cubicBezTo>
                    <a:pt x="5051" y="4"/>
                    <a:pt x="5049" y="5"/>
                    <a:pt x="5048" y="5"/>
                  </a:cubicBezTo>
                  <a:close/>
                  <a:moveTo>
                    <a:pt x="4987" y="5"/>
                  </a:moveTo>
                  <a:lnTo>
                    <a:pt x="4951" y="5"/>
                  </a:lnTo>
                  <a:cubicBezTo>
                    <a:pt x="4949" y="5"/>
                    <a:pt x="4948" y="4"/>
                    <a:pt x="4948" y="2"/>
                  </a:cubicBezTo>
                  <a:cubicBezTo>
                    <a:pt x="4948" y="1"/>
                    <a:pt x="4949" y="0"/>
                    <a:pt x="4951" y="0"/>
                  </a:cubicBezTo>
                  <a:lnTo>
                    <a:pt x="4987" y="0"/>
                  </a:lnTo>
                  <a:cubicBezTo>
                    <a:pt x="4988" y="0"/>
                    <a:pt x="4989" y="1"/>
                    <a:pt x="4989" y="2"/>
                  </a:cubicBezTo>
                  <a:cubicBezTo>
                    <a:pt x="4989" y="4"/>
                    <a:pt x="4988" y="5"/>
                    <a:pt x="4987" y="5"/>
                  </a:cubicBezTo>
                  <a:close/>
                  <a:moveTo>
                    <a:pt x="4925" y="5"/>
                  </a:moveTo>
                  <a:lnTo>
                    <a:pt x="4889" y="5"/>
                  </a:lnTo>
                  <a:cubicBezTo>
                    <a:pt x="4888" y="5"/>
                    <a:pt x="4887" y="4"/>
                    <a:pt x="4887" y="2"/>
                  </a:cubicBezTo>
                  <a:cubicBezTo>
                    <a:pt x="4887" y="1"/>
                    <a:pt x="4888" y="0"/>
                    <a:pt x="4889" y="0"/>
                  </a:cubicBezTo>
                  <a:lnTo>
                    <a:pt x="4925" y="0"/>
                  </a:lnTo>
                  <a:cubicBezTo>
                    <a:pt x="4927" y="0"/>
                    <a:pt x="4928" y="1"/>
                    <a:pt x="4928" y="2"/>
                  </a:cubicBezTo>
                  <a:cubicBezTo>
                    <a:pt x="4928" y="4"/>
                    <a:pt x="4927" y="5"/>
                    <a:pt x="4925" y="5"/>
                  </a:cubicBezTo>
                  <a:close/>
                  <a:moveTo>
                    <a:pt x="4864" y="5"/>
                  </a:moveTo>
                  <a:lnTo>
                    <a:pt x="4828" y="5"/>
                  </a:lnTo>
                  <a:cubicBezTo>
                    <a:pt x="4826" y="5"/>
                    <a:pt x="4825" y="4"/>
                    <a:pt x="4825" y="2"/>
                  </a:cubicBezTo>
                  <a:cubicBezTo>
                    <a:pt x="4825" y="1"/>
                    <a:pt x="4826" y="0"/>
                    <a:pt x="4828" y="0"/>
                  </a:cubicBezTo>
                  <a:lnTo>
                    <a:pt x="4864" y="0"/>
                  </a:lnTo>
                  <a:cubicBezTo>
                    <a:pt x="4865" y="0"/>
                    <a:pt x="4866" y="1"/>
                    <a:pt x="4866" y="2"/>
                  </a:cubicBezTo>
                  <a:cubicBezTo>
                    <a:pt x="4866" y="4"/>
                    <a:pt x="4865" y="5"/>
                    <a:pt x="4864" y="5"/>
                  </a:cubicBezTo>
                  <a:close/>
                  <a:moveTo>
                    <a:pt x="4802" y="5"/>
                  </a:moveTo>
                  <a:lnTo>
                    <a:pt x="4766" y="5"/>
                  </a:lnTo>
                  <a:cubicBezTo>
                    <a:pt x="4765" y="5"/>
                    <a:pt x="4764" y="4"/>
                    <a:pt x="4764" y="2"/>
                  </a:cubicBezTo>
                  <a:cubicBezTo>
                    <a:pt x="4764" y="1"/>
                    <a:pt x="4765" y="0"/>
                    <a:pt x="4766" y="0"/>
                  </a:cubicBezTo>
                  <a:lnTo>
                    <a:pt x="4802" y="0"/>
                  </a:lnTo>
                  <a:cubicBezTo>
                    <a:pt x="4804" y="0"/>
                    <a:pt x="4805" y="1"/>
                    <a:pt x="4805" y="2"/>
                  </a:cubicBezTo>
                  <a:cubicBezTo>
                    <a:pt x="4805" y="4"/>
                    <a:pt x="4804" y="5"/>
                    <a:pt x="4802" y="5"/>
                  </a:cubicBezTo>
                  <a:close/>
                  <a:moveTo>
                    <a:pt x="4741" y="5"/>
                  </a:moveTo>
                  <a:lnTo>
                    <a:pt x="4705" y="5"/>
                  </a:lnTo>
                  <a:cubicBezTo>
                    <a:pt x="4704" y="5"/>
                    <a:pt x="4702" y="4"/>
                    <a:pt x="4702" y="2"/>
                  </a:cubicBezTo>
                  <a:cubicBezTo>
                    <a:pt x="4702" y="1"/>
                    <a:pt x="4704" y="0"/>
                    <a:pt x="4705" y="0"/>
                  </a:cubicBezTo>
                  <a:lnTo>
                    <a:pt x="4741" y="0"/>
                  </a:lnTo>
                  <a:cubicBezTo>
                    <a:pt x="4742" y="0"/>
                    <a:pt x="4743" y="1"/>
                    <a:pt x="4743" y="2"/>
                  </a:cubicBezTo>
                  <a:cubicBezTo>
                    <a:pt x="4743" y="4"/>
                    <a:pt x="4742" y="5"/>
                    <a:pt x="4741" y="5"/>
                  </a:cubicBezTo>
                  <a:close/>
                  <a:moveTo>
                    <a:pt x="4679" y="5"/>
                  </a:moveTo>
                  <a:lnTo>
                    <a:pt x="4644" y="5"/>
                  </a:lnTo>
                  <a:cubicBezTo>
                    <a:pt x="4642" y="5"/>
                    <a:pt x="4641" y="4"/>
                    <a:pt x="4641" y="2"/>
                  </a:cubicBezTo>
                  <a:cubicBezTo>
                    <a:pt x="4641" y="1"/>
                    <a:pt x="4642" y="0"/>
                    <a:pt x="4644" y="0"/>
                  </a:cubicBezTo>
                  <a:lnTo>
                    <a:pt x="4679" y="0"/>
                  </a:lnTo>
                  <a:cubicBezTo>
                    <a:pt x="4681" y="0"/>
                    <a:pt x="4682" y="1"/>
                    <a:pt x="4682" y="2"/>
                  </a:cubicBezTo>
                  <a:cubicBezTo>
                    <a:pt x="4682" y="4"/>
                    <a:pt x="4681" y="5"/>
                    <a:pt x="4679" y="5"/>
                  </a:cubicBezTo>
                  <a:close/>
                  <a:moveTo>
                    <a:pt x="4618" y="5"/>
                  </a:moveTo>
                  <a:lnTo>
                    <a:pt x="4582" y="5"/>
                  </a:lnTo>
                  <a:cubicBezTo>
                    <a:pt x="4581" y="5"/>
                    <a:pt x="4580" y="4"/>
                    <a:pt x="4580" y="2"/>
                  </a:cubicBezTo>
                  <a:cubicBezTo>
                    <a:pt x="4580" y="1"/>
                    <a:pt x="4581" y="0"/>
                    <a:pt x="4582" y="0"/>
                  </a:cubicBezTo>
                  <a:lnTo>
                    <a:pt x="4618" y="0"/>
                  </a:lnTo>
                  <a:cubicBezTo>
                    <a:pt x="4619" y="0"/>
                    <a:pt x="4621" y="1"/>
                    <a:pt x="4621" y="2"/>
                  </a:cubicBezTo>
                  <a:cubicBezTo>
                    <a:pt x="4621" y="4"/>
                    <a:pt x="4619" y="5"/>
                    <a:pt x="4618" y="5"/>
                  </a:cubicBezTo>
                  <a:close/>
                  <a:moveTo>
                    <a:pt x="4557" y="5"/>
                  </a:moveTo>
                  <a:lnTo>
                    <a:pt x="4521" y="5"/>
                  </a:lnTo>
                  <a:cubicBezTo>
                    <a:pt x="4519" y="5"/>
                    <a:pt x="4518" y="4"/>
                    <a:pt x="4518" y="2"/>
                  </a:cubicBezTo>
                  <a:cubicBezTo>
                    <a:pt x="4518" y="1"/>
                    <a:pt x="4519" y="0"/>
                    <a:pt x="4521" y="0"/>
                  </a:cubicBezTo>
                  <a:lnTo>
                    <a:pt x="4557" y="0"/>
                  </a:lnTo>
                  <a:cubicBezTo>
                    <a:pt x="4558" y="0"/>
                    <a:pt x="4559" y="1"/>
                    <a:pt x="4559" y="2"/>
                  </a:cubicBezTo>
                  <a:cubicBezTo>
                    <a:pt x="4559" y="4"/>
                    <a:pt x="4558" y="5"/>
                    <a:pt x="4557" y="5"/>
                  </a:cubicBezTo>
                  <a:close/>
                  <a:moveTo>
                    <a:pt x="4495" y="5"/>
                  </a:moveTo>
                  <a:lnTo>
                    <a:pt x="4459" y="5"/>
                  </a:lnTo>
                  <a:cubicBezTo>
                    <a:pt x="4458" y="5"/>
                    <a:pt x="4457" y="4"/>
                    <a:pt x="4457" y="2"/>
                  </a:cubicBezTo>
                  <a:cubicBezTo>
                    <a:pt x="4457" y="1"/>
                    <a:pt x="4458" y="0"/>
                    <a:pt x="4459" y="0"/>
                  </a:cubicBezTo>
                  <a:lnTo>
                    <a:pt x="4495" y="0"/>
                  </a:lnTo>
                  <a:cubicBezTo>
                    <a:pt x="4496" y="0"/>
                    <a:pt x="4498" y="1"/>
                    <a:pt x="4498" y="2"/>
                  </a:cubicBezTo>
                  <a:cubicBezTo>
                    <a:pt x="4498" y="4"/>
                    <a:pt x="4496" y="5"/>
                    <a:pt x="4495" y="5"/>
                  </a:cubicBezTo>
                  <a:close/>
                  <a:moveTo>
                    <a:pt x="4434" y="5"/>
                  </a:moveTo>
                  <a:lnTo>
                    <a:pt x="4398" y="5"/>
                  </a:lnTo>
                  <a:cubicBezTo>
                    <a:pt x="4396" y="5"/>
                    <a:pt x="4395" y="4"/>
                    <a:pt x="4395" y="2"/>
                  </a:cubicBezTo>
                  <a:cubicBezTo>
                    <a:pt x="4395" y="1"/>
                    <a:pt x="4396" y="0"/>
                    <a:pt x="4398" y="0"/>
                  </a:cubicBezTo>
                  <a:lnTo>
                    <a:pt x="4434" y="0"/>
                  </a:lnTo>
                  <a:cubicBezTo>
                    <a:pt x="4435" y="0"/>
                    <a:pt x="4436" y="1"/>
                    <a:pt x="4436" y="2"/>
                  </a:cubicBezTo>
                  <a:cubicBezTo>
                    <a:pt x="4436" y="4"/>
                    <a:pt x="4435" y="5"/>
                    <a:pt x="4434" y="5"/>
                  </a:cubicBezTo>
                  <a:close/>
                  <a:moveTo>
                    <a:pt x="4372" y="5"/>
                  </a:moveTo>
                  <a:lnTo>
                    <a:pt x="4336" y="5"/>
                  </a:lnTo>
                  <a:cubicBezTo>
                    <a:pt x="4335" y="5"/>
                    <a:pt x="4334" y="4"/>
                    <a:pt x="4334" y="2"/>
                  </a:cubicBezTo>
                  <a:cubicBezTo>
                    <a:pt x="4334" y="1"/>
                    <a:pt x="4335" y="0"/>
                    <a:pt x="4336" y="0"/>
                  </a:cubicBezTo>
                  <a:lnTo>
                    <a:pt x="4372" y="0"/>
                  </a:lnTo>
                  <a:cubicBezTo>
                    <a:pt x="4374" y="0"/>
                    <a:pt x="4375" y="1"/>
                    <a:pt x="4375" y="2"/>
                  </a:cubicBezTo>
                  <a:cubicBezTo>
                    <a:pt x="4375" y="4"/>
                    <a:pt x="4374" y="5"/>
                    <a:pt x="4372" y="5"/>
                  </a:cubicBezTo>
                  <a:close/>
                  <a:moveTo>
                    <a:pt x="4311" y="5"/>
                  </a:moveTo>
                  <a:lnTo>
                    <a:pt x="4275" y="5"/>
                  </a:lnTo>
                  <a:cubicBezTo>
                    <a:pt x="4273" y="5"/>
                    <a:pt x="4272" y="4"/>
                    <a:pt x="4272" y="2"/>
                  </a:cubicBezTo>
                  <a:cubicBezTo>
                    <a:pt x="4272" y="1"/>
                    <a:pt x="4273" y="0"/>
                    <a:pt x="4275" y="0"/>
                  </a:cubicBezTo>
                  <a:lnTo>
                    <a:pt x="4311" y="0"/>
                  </a:lnTo>
                  <a:cubicBezTo>
                    <a:pt x="4312" y="0"/>
                    <a:pt x="4313" y="1"/>
                    <a:pt x="4313" y="2"/>
                  </a:cubicBezTo>
                  <a:cubicBezTo>
                    <a:pt x="4313" y="4"/>
                    <a:pt x="4312" y="5"/>
                    <a:pt x="4311" y="5"/>
                  </a:cubicBezTo>
                  <a:close/>
                  <a:moveTo>
                    <a:pt x="4249" y="5"/>
                  </a:moveTo>
                  <a:lnTo>
                    <a:pt x="4213" y="5"/>
                  </a:lnTo>
                  <a:cubicBezTo>
                    <a:pt x="4212" y="5"/>
                    <a:pt x="4211" y="4"/>
                    <a:pt x="4211" y="2"/>
                  </a:cubicBezTo>
                  <a:cubicBezTo>
                    <a:pt x="4211" y="1"/>
                    <a:pt x="4212" y="0"/>
                    <a:pt x="4213" y="0"/>
                  </a:cubicBezTo>
                  <a:lnTo>
                    <a:pt x="4249" y="0"/>
                  </a:lnTo>
                  <a:cubicBezTo>
                    <a:pt x="4251" y="0"/>
                    <a:pt x="4252" y="1"/>
                    <a:pt x="4252" y="2"/>
                  </a:cubicBezTo>
                  <a:cubicBezTo>
                    <a:pt x="4252" y="4"/>
                    <a:pt x="4251" y="5"/>
                    <a:pt x="4249" y="5"/>
                  </a:cubicBezTo>
                  <a:close/>
                  <a:moveTo>
                    <a:pt x="4188" y="5"/>
                  </a:moveTo>
                  <a:lnTo>
                    <a:pt x="4152" y="5"/>
                  </a:lnTo>
                  <a:cubicBezTo>
                    <a:pt x="4151" y="5"/>
                    <a:pt x="4149" y="4"/>
                    <a:pt x="4149" y="2"/>
                  </a:cubicBezTo>
                  <a:cubicBezTo>
                    <a:pt x="4149" y="1"/>
                    <a:pt x="4151" y="0"/>
                    <a:pt x="4152" y="0"/>
                  </a:cubicBezTo>
                  <a:lnTo>
                    <a:pt x="4188" y="0"/>
                  </a:lnTo>
                  <a:cubicBezTo>
                    <a:pt x="4189" y="0"/>
                    <a:pt x="4190" y="1"/>
                    <a:pt x="4190" y="2"/>
                  </a:cubicBezTo>
                  <a:cubicBezTo>
                    <a:pt x="4190" y="4"/>
                    <a:pt x="4189" y="5"/>
                    <a:pt x="4188" y="5"/>
                  </a:cubicBezTo>
                  <a:close/>
                  <a:moveTo>
                    <a:pt x="4126" y="5"/>
                  </a:moveTo>
                  <a:lnTo>
                    <a:pt x="4091" y="5"/>
                  </a:lnTo>
                  <a:cubicBezTo>
                    <a:pt x="4089" y="5"/>
                    <a:pt x="4088" y="4"/>
                    <a:pt x="4088" y="2"/>
                  </a:cubicBezTo>
                  <a:cubicBezTo>
                    <a:pt x="4088" y="1"/>
                    <a:pt x="4089" y="0"/>
                    <a:pt x="4091" y="0"/>
                  </a:cubicBezTo>
                  <a:lnTo>
                    <a:pt x="4126" y="0"/>
                  </a:lnTo>
                  <a:cubicBezTo>
                    <a:pt x="4128" y="0"/>
                    <a:pt x="4129" y="1"/>
                    <a:pt x="4129" y="2"/>
                  </a:cubicBezTo>
                  <a:cubicBezTo>
                    <a:pt x="4129" y="4"/>
                    <a:pt x="4128" y="5"/>
                    <a:pt x="4126" y="5"/>
                  </a:cubicBezTo>
                  <a:close/>
                  <a:moveTo>
                    <a:pt x="4065" y="5"/>
                  </a:moveTo>
                  <a:lnTo>
                    <a:pt x="4029" y="5"/>
                  </a:lnTo>
                  <a:cubicBezTo>
                    <a:pt x="4028" y="5"/>
                    <a:pt x="4027" y="4"/>
                    <a:pt x="4027" y="2"/>
                  </a:cubicBezTo>
                  <a:cubicBezTo>
                    <a:pt x="4027" y="1"/>
                    <a:pt x="4028" y="0"/>
                    <a:pt x="4029" y="0"/>
                  </a:cubicBezTo>
                  <a:lnTo>
                    <a:pt x="4065" y="0"/>
                  </a:lnTo>
                  <a:cubicBezTo>
                    <a:pt x="4066" y="0"/>
                    <a:pt x="4068" y="1"/>
                    <a:pt x="4068" y="2"/>
                  </a:cubicBezTo>
                  <a:cubicBezTo>
                    <a:pt x="4068" y="4"/>
                    <a:pt x="4066" y="5"/>
                    <a:pt x="4065" y="5"/>
                  </a:cubicBezTo>
                  <a:close/>
                  <a:moveTo>
                    <a:pt x="4004" y="5"/>
                  </a:moveTo>
                  <a:lnTo>
                    <a:pt x="3968" y="5"/>
                  </a:lnTo>
                  <a:cubicBezTo>
                    <a:pt x="3966" y="5"/>
                    <a:pt x="3965" y="4"/>
                    <a:pt x="3965" y="2"/>
                  </a:cubicBezTo>
                  <a:cubicBezTo>
                    <a:pt x="3965" y="1"/>
                    <a:pt x="3966" y="0"/>
                    <a:pt x="3968" y="0"/>
                  </a:cubicBezTo>
                  <a:lnTo>
                    <a:pt x="4004" y="0"/>
                  </a:lnTo>
                  <a:cubicBezTo>
                    <a:pt x="4005" y="0"/>
                    <a:pt x="4006" y="1"/>
                    <a:pt x="4006" y="2"/>
                  </a:cubicBezTo>
                  <a:cubicBezTo>
                    <a:pt x="4006" y="4"/>
                    <a:pt x="4005" y="5"/>
                    <a:pt x="4004" y="5"/>
                  </a:cubicBezTo>
                  <a:close/>
                  <a:moveTo>
                    <a:pt x="3942" y="5"/>
                  </a:moveTo>
                  <a:lnTo>
                    <a:pt x="3906" y="5"/>
                  </a:lnTo>
                  <a:cubicBezTo>
                    <a:pt x="3905" y="5"/>
                    <a:pt x="3904" y="4"/>
                    <a:pt x="3904" y="2"/>
                  </a:cubicBezTo>
                  <a:cubicBezTo>
                    <a:pt x="3904" y="1"/>
                    <a:pt x="3905" y="0"/>
                    <a:pt x="3906" y="0"/>
                  </a:cubicBezTo>
                  <a:lnTo>
                    <a:pt x="3942" y="0"/>
                  </a:lnTo>
                  <a:cubicBezTo>
                    <a:pt x="3944" y="0"/>
                    <a:pt x="3945" y="1"/>
                    <a:pt x="3945" y="2"/>
                  </a:cubicBezTo>
                  <a:cubicBezTo>
                    <a:pt x="3945" y="4"/>
                    <a:pt x="3944" y="5"/>
                    <a:pt x="3942" y="5"/>
                  </a:cubicBezTo>
                  <a:close/>
                  <a:moveTo>
                    <a:pt x="3881" y="5"/>
                  </a:moveTo>
                  <a:lnTo>
                    <a:pt x="3845" y="5"/>
                  </a:lnTo>
                  <a:cubicBezTo>
                    <a:pt x="3843" y="5"/>
                    <a:pt x="3842" y="4"/>
                    <a:pt x="3842" y="2"/>
                  </a:cubicBezTo>
                  <a:cubicBezTo>
                    <a:pt x="3842" y="1"/>
                    <a:pt x="3843" y="0"/>
                    <a:pt x="3845" y="0"/>
                  </a:cubicBezTo>
                  <a:lnTo>
                    <a:pt x="3881" y="0"/>
                  </a:lnTo>
                  <a:cubicBezTo>
                    <a:pt x="3882" y="0"/>
                    <a:pt x="3883" y="1"/>
                    <a:pt x="3883" y="2"/>
                  </a:cubicBezTo>
                  <a:cubicBezTo>
                    <a:pt x="3883" y="4"/>
                    <a:pt x="3882" y="5"/>
                    <a:pt x="3881" y="5"/>
                  </a:cubicBezTo>
                  <a:close/>
                  <a:moveTo>
                    <a:pt x="3819" y="5"/>
                  </a:moveTo>
                  <a:lnTo>
                    <a:pt x="3783" y="5"/>
                  </a:lnTo>
                  <a:cubicBezTo>
                    <a:pt x="3782" y="5"/>
                    <a:pt x="3781" y="4"/>
                    <a:pt x="3781" y="2"/>
                  </a:cubicBezTo>
                  <a:cubicBezTo>
                    <a:pt x="3781" y="1"/>
                    <a:pt x="3782" y="0"/>
                    <a:pt x="3783" y="0"/>
                  </a:cubicBezTo>
                  <a:lnTo>
                    <a:pt x="3819" y="0"/>
                  </a:lnTo>
                  <a:cubicBezTo>
                    <a:pt x="3821" y="0"/>
                    <a:pt x="3822" y="1"/>
                    <a:pt x="3822" y="2"/>
                  </a:cubicBezTo>
                  <a:cubicBezTo>
                    <a:pt x="3822" y="4"/>
                    <a:pt x="3821" y="5"/>
                    <a:pt x="3819" y="5"/>
                  </a:cubicBezTo>
                  <a:close/>
                  <a:moveTo>
                    <a:pt x="3758" y="5"/>
                  </a:moveTo>
                  <a:lnTo>
                    <a:pt x="3722" y="5"/>
                  </a:lnTo>
                  <a:cubicBezTo>
                    <a:pt x="3721" y="5"/>
                    <a:pt x="3719" y="4"/>
                    <a:pt x="3719" y="2"/>
                  </a:cubicBezTo>
                  <a:cubicBezTo>
                    <a:pt x="3719" y="1"/>
                    <a:pt x="3721" y="0"/>
                    <a:pt x="3722" y="0"/>
                  </a:cubicBezTo>
                  <a:lnTo>
                    <a:pt x="3758" y="0"/>
                  </a:lnTo>
                  <a:cubicBezTo>
                    <a:pt x="3759" y="0"/>
                    <a:pt x="3760" y="1"/>
                    <a:pt x="3760" y="2"/>
                  </a:cubicBezTo>
                  <a:cubicBezTo>
                    <a:pt x="3760" y="4"/>
                    <a:pt x="3759" y="5"/>
                    <a:pt x="3758" y="5"/>
                  </a:cubicBezTo>
                  <a:close/>
                  <a:moveTo>
                    <a:pt x="3696" y="5"/>
                  </a:moveTo>
                  <a:lnTo>
                    <a:pt x="3661" y="5"/>
                  </a:lnTo>
                  <a:cubicBezTo>
                    <a:pt x="3659" y="5"/>
                    <a:pt x="3658" y="4"/>
                    <a:pt x="3658" y="2"/>
                  </a:cubicBezTo>
                  <a:cubicBezTo>
                    <a:pt x="3658" y="1"/>
                    <a:pt x="3659" y="0"/>
                    <a:pt x="3661" y="0"/>
                  </a:cubicBezTo>
                  <a:lnTo>
                    <a:pt x="3696" y="0"/>
                  </a:lnTo>
                  <a:cubicBezTo>
                    <a:pt x="3698" y="0"/>
                    <a:pt x="3699" y="1"/>
                    <a:pt x="3699" y="2"/>
                  </a:cubicBezTo>
                  <a:cubicBezTo>
                    <a:pt x="3699" y="4"/>
                    <a:pt x="3698" y="5"/>
                    <a:pt x="3696" y="5"/>
                  </a:cubicBezTo>
                  <a:close/>
                  <a:moveTo>
                    <a:pt x="3635" y="5"/>
                  </a:moveTo>
                  <a:lnTo>
                    <a:pt x="3599" y="5"/>
                  </a:lnTo>
                  <a:cubicBezTo>
                    <a:pt x="3598" y="5"/>
                    <a:pt x="3597" y="4"/>
                    <a:pt x="3597" y="2"/>
                  </a:cubicBezTo>
                  <a:cubicBezTo>
                    <a:pt x="3597" y="1"/>
                    <a:pt x="3598" y="0"/>
                    <a:pt x="3599" y="0"/>
                  </a:cubicBezTo>
                  <a:lnTo>
                    <a:pt x="3635" y="0"/>
                  </a:lnTo>
                  <a:cubicBezTo>
                    <a:pt x="3636" y="0"/>
                    <a:pt x="3637" y="1"/>
                    <a:pt x="3637" y="2"/>
                  </a:cubicBezTo>
                  <a:cubicBezTo>
                    <a:pt x="3637" y="4"/>
                    <a:pt x="3636" y="5"/>
                    <a:pt x="3635" y="5"/>
                  </a:cubicBezTo>
                  <a:close/>
                  <a:moveTo>
                    <a:pt x="3573" y="5"/>
                  </a:moveTo>
                  <a:lnTo>
                    <a:pt x="3538" y="5"/>
                  </a:lnTo>
                  <a:cubicBezTo>
                    <a:pt x="3536" y="5"/>
                    <a:pt x="3535" y="4"/>
                    <a:pt x="3535" y="2"/>
                  </a:cubicBezTo>
                  <a:cubicBezTo>
                    <a:pt x="3535" y="1"/>
                    <a:pt x="3536" y="0"/>
                    <a:pt x="3538" y="0"/>
                  </a:cubicBezTo>
                  <a:lnTo>
                    <a:pt x="3573" y="0"/>
                  </a:lnTo>
                  <a:cubicBezTo>
                    <a:pt x="3575" y="0"/>
                    <a:pt x="3576" y="1"/>
                    <a:pt x="3576" y="2"/>
                  </a:cubicBezTo>
                  <a:cubicBezTo>
                    <a:pt x="3576" y="4"/>
                    <a:pt x="3575" y="5"/>
                    <a:pt x="3573" y="5"/>
                  </a:cubicBezTo>
                  <a:close/>
                  <a:moveTo>
                    <a:pt x="3512" y="5"/>
                  </a:moveTo>
                  <a:lnTo>
                    <a:pt x="3476" y="5"/>
                  </a:lnTo>
                  <a:cubicBezTo>
                    <a:pt x="3475" y="5"/>
                    <a:pt x="3474" y="4"/>
                    <a:pt x="3474" y="2"/>
                  </a:cubicBezTo>
                  <a:cubicBezTo>
                    <a:pt x="3474" y="1"/>
                    <a:pt x="3475" y="0"/>
                    <a:pt x="3476" y="0"/>
                  </a:cubicBezTo>
                  <a:lnTo>
                    <a:pt x="3512" y="0"/>
                  </a:lnTo>
                  <a:cubicBezTo>
                    <a:pt x="3513" y="0"/>
                    <a:pt x="3515" y="1"/>
                    <a:pt x="3515" y="2"/>
                  </a:cubicBezTo>
                  <a:cubicBezTo>
                    <a:pt x="3515" y="4"/>
                    <a:pt x="3513" y="5"/>
                    <a:pt x="3512" y="5"/>
                  </a:cubicBezTo>
                  <a:close/>
                  <a:moveTo>
                    <a:pt x="3451" y="5"/>
                  </a:moveTo>
                  <a:lnTo>
                    <a:pt x="3415" y="5"/>
                  </a:lnTo>
                  <a:cubicBezTo>
                    <a:pt x="3413" y="5"/>
                    <a:pt x="3412" y="4"/>
                    <a:pt x="3412" y="2"/>
                  </a:cubicBezTo>
                  <a:cubicBezTo>
                    <a:pt x="3412" y="1"/>
                    <a:pt x="3413" y="0"/>
                    <a:pt x="3415" y="0"/>
                  </a:cubicBezTo>
                  <a:lnTo>
                    <a:pt x="3451" y="0"/>
                  </a:lnTo>
                  <a:cubicBezTo>
                    <a:pt x="3452" y="0"/>
                    <a:pt x="3453" y="1"/>
                    <a:pt x="3453" y="2"/>
                  </a:cubicBezTo>
                  <a:cubicBezTo>
                    <a:pt x="3453" y="4"/>
                    <a:pt x="3452" y="5"/>
                    <a:pt x="3451" y="5"/>
                  </a:cubicBezTo>
                  <a:close/>
                  <a:moveTo>
                    <a:pt x="3389" y="5"/>
                  </a:moveTo>
                  <a:lnTo>
                    <a:pt x="3353" y="5"/>
                  </a:lnTo>
                  <a:cubicBezTo>
                    <a:pt x="3352" y="5"/>
                    <a:pt x="3351" y="4"/>
                    <a:pt x="3351" y="2"/>
                  </a:cubicBezTo>
                  <a:cubicBezTo>
                    <a:pt x="3351" y="1"/>
                    <a:pt x="3352" y="0"/>
                    <a:pt x="3353" y="0"/>
                  </a:cubicBezTo>
                  <a:lnTo>
                    <a:pt x="3389" y="0"/>
                  </a:lnTo>
                  <a:cubicBezTo>
                    <a:pt x="3391" y="0"/>
                    <a:pt x="3392" y="1"/>
                    <a:pt x="3392" y="2"/>
                  </a:cubicBezTo>
                  <a:cubicBezTo>
                    <a:pt x="3392" y="4"/>
                    <a:pt x="3391" y="5"/>
                    <a:pt x="3389" y="5"/>
                  </a:cubicBezTo>
                  <a:close/>
                  <a:moveTo>
                    <a:pt x="3328" y="5"/>
                  </a:moveTo>
                  <a:lnTo>
                    <a:pt x="3292" y="5"/>
                  </a:lnTo>
                  <a:cubicBezTo>
                    <a:pt x="3290" y="5"/>
                    <a:pt x="3289" y="4"/>
                    <a:pt x="3289" y="2"/>
                  </a:cubicBezTo>
                  <a:cubicBezTo>
                    <a:pt x="3289" y="1"/>
                    <a:pt x="3290" y="0"/>
                    <a:pt x="3292" y="0"/>
                  </a:cubicBezTo>
                  <a:lnTo>
                    <a:pt x="3328" y="0"/>
                  </a:lnTo>
                  <a:cubicBezTo>
                    <a:pt x="3329" y="0"/>
                    <a:pt x="3330" y="1"/>
                    <a:pt x="3330" y="2"/>
                  </a:cubicBezTo>
                  <a:cubicBezTo>
                    <a:pt x="3330" y="4"/>
                    <a:pt x="3329" y="5"/>
                    <a:pt x="3328" y="5"/>
                  </a:cubicBezTo>
                  <a:close/>
                  <a:moveTo>
                    <a:pt x="3266" y="5"/>
                  </a:moveTo>
                  <a:lnTo>
                    <a:pt x="3230" y="5"/>
                  </a:lnTo>
                  <a:cubicBezTo>
                    <a:pt x="3229" y="5"/>
                    <a:pt x="3228" y="4"/>
                    <a:pt x="3228" y="2"/>
                  </a:cubicBezTo>
                  <a:cubicBezTo>
                    <a:pt x="3228" y="1"/>
                    <a:pt x="3229" y="0"/>
                    <a:pt x="3230" y="0"/>
                  </a:cubicBezTo>
                  <a:lnTo>
                    <a:pt x="3266" y="0"/>
                  </a:lnTo>
                  <a:cubicBezTo>
                    <a:pt x="3268" y="0"/>
                    <a:pt x="3269" y="1"/>
                    <a:pt x="3269" y="2"/>
                  </a:cubicBezTo>
                  <a:cubicBezTo>
                    <a:pt x="3269" y="4"/>
                    <a:pt x="3268" y="5"/>
                    <a:pt x="3266" y="5"/>
                  </a:cubicBezTo>
                  <a:close/>
                  <a:moveTo>
                    <a:pt x="3205" y="5"/>
                  </a:moveTo>
                  <a:lnTo>
                    <a:pt x="3169" y="5"/>
                  </a:lnTo>
                  <a:cubicBezTo>
                    <a:pt x="3168" y="5"/>
                    <a:pt x="3166" y="4"/>
                    <a:pt x="3166" y="2"/>
                  </a:cubicBezTo>
                  <a:cubicBezTo>
                    <a:pt x="3166" y="1"/>
                    <a:pt x="3168" y="0"/>
                    <a:pt x="3169" y="0"/>
                  </a:cubicBezTo>
                  <a:lnTo>
                    <a:pt x="3205" y="0"/>
                  </a:lnTo>
                  <a:cubicBezTo>
                    <a:pt x="3206" y="0"/>
                    <a:pt x="3207" y="1"/>
                    <a:pt x="3207" y="2"/>
                  </a:cubicBezTo>
                  <a:cubicBezTo>
                    <a:pt x="3207" y="4"/>
                    <a:pt x="3206" y="5"/>
                    <a:pt x="3205" y="5"/>
                  </a:cubicBezTo>
                  <a:close/>
                  <a:moveTo>
                    <a:pt x="3143" y="5"/>
                  </a:moveTo>
                  <a:lnTo>
                    <a:pt x="3108" y="5"/>
                  </a:lnTo>
                  <a:cubicBezTo>
                    <a:pt x="3106" y="5"/>
                    <a:pt x="3105" y="4"/>
                    <a:pt x="3105" y="2"/>
                  </a:cubicBezTo>
                  <a:cubicBezTo>
                    <a:pt x="3105" y="1"/>
                    <a:pt x="3106" y="0"/>
                    <a:pt x="3108" y="0"/>
                  </a:cubicBezTo>
                  <a:lnTo>
                    <a:pt x="3143" y="0"/>
                  </a:lnTo>
                  <a:cubicBezTo>
                    <a:pt x="3145" y="0"/>
                    <a:pt x="3146" y="1"/>
                    <a:pt x="3146" y="2"/>
                  </a:cubicBezTo>
                  <a:cubicBezTo>
                    <a:pt x="3146" y="4"/>
                    <a:pt x="3145" y="5"/>
                    <a:pt x="3143" y="5"/>
                  </a:cubicBezTo>
                  <a:close/>
                  <a:moveTo>
                    <a:pt x="3082" y="5"/>
                  </a:moveTo>
                  <a:lnTo>
                    <a:pt x="3046" y="5"/>
                  </a:lnTo>
                  <a:cubicBezTo>
                    <a:pt x="3045" y="5"/>
                    <a:pt x="3044" y="4"/>
                    <a:pt x="3044" y="2"/>
                  </a:cubicBezTo>
                  <a:cubicBezTo>
                    <a:pt x="3044" y="1"/>
                    <a:pt x="3045" y="0"/>
                    <a:pt x="3046" y="0"/>
                  </a:cubicBezTo>
                  <a:lnTo>
                    <a:pt x="3082" y="0"/>
                  </a:lnTo>
                  <a:cubicBezTo>
                    <a:pt x="3083" y="0"/>
                    <a:pt x="3085" y="1"/>
                    <a:pt x="3085" y="2"/>
                  </a:cubicBezTo>
                  <a:cubicBezTo>
                    <a:pt x="3085" y="4"/>
                    <a:pt x="3083" y="5"/>
                    <a:pt x="3082" y="5"/>
                  </a:cubicBezTo>
                  <a:close/>
                  <a:moveTo>
                    <a:pt x="3021" y="5"/>
                  </a:moveTo>
                  <a:lnTo>
                    <a:pt x="2985" y="5"/>
                  </a:lnTo>
                  <a:cubicBezTo>
                    <a:pt x="2983" y="5"/>
                    <a:pt x="2982" y="4"/>
                    <a:pt x="2982" y="2"/>
                  </a:cubicBezTo>
                  <a:cubicBezTo>
                    <a:pt x="2982" y="1"/>
                    <a:pt x="2983" y="0"/>
                    <a:pt x="2985" y="0"/>
                  </a:cubicBezTo>
                  <a:lnTo>
                    <a:pt x="3021" y="0"/>
                  </a:lnTo>
                  <a:cubicBezTo>
                    <a:pt x="3022" y="0"/>
                    <a:pt x="3023" y="1"/>
                    <a:pt x="3023" y="2"/>
                  </a:cubicBezTo>
                  <a:cubicBezTo>
                    <a:pt x="3023" y="4"/>
                    <a:pt x="3022" y="5"/>
                    <a:pt x="3021" y="5"/>
                  </a:cubicBezTo>
                  <a:close/>
                  <a:moveTo>
                    <a:pt x="2959" y="5"/>
                  </a:moveTo>
                  <a:lnTo>
                    <a:pt x="2923" y="5"/>
                  </a:lnTo>
                  <a:cubicBezTo>
                    <a:pt x="2922" y="5"/>
                    <a:pt x="2921" y="4"/>
                    <a:pt x="2921" y="2"/>
                  </a:cubicBezTo>
                  <a:cubicBezTo>
                    <a:pt x="2921" y="1"/>
                    <a:pt x="2922" y="0"/>
                    <a:pt x="2923" y="0"/>
                  </a:cubicBezTo>
                  <a:lnTo>
                    <a:pt x="2959" y="0"/>
                  </a:lnTo>
                  <a:cubicBezTo>
                    <a:pt x="2960" y="0"/>
                    <a:pt x="2962" y="1"/>
                    <a:pt x="2962" y="2"/>
                  </a:cubicBezTo>
                  <a:cubicBezTo>
                    <a:pt x="2962" y="4"/>
                    <a:pt x="2960" y="5"/>
                    <a:pt x="2959" y="5"/>
                  </a:cubicBezTo>
                  <a:close/>
                  <a:moveTo>
                    <a:pt x="2898" y="5"/>
                  </a:moveTo>
                  <a:lnTo>
                    <a:pt x="2862" y="5"/>
                  </a:lnTo>
                  <a:cubicBezTo>
                    <a:pt x="2860" y="5"/>
                    <a:pt x="2859" y="4"/>
                    <a:pt x="2859" y="2"/>
                  </a:cubicBezTo>
                  <a:cubicBezTo>
                    <a:pt x="2859" y="1"/>
                    <a:pt x="2860" y="0"/>
                    <a:pt x="2862" y="0"/>
                  </a:cubicBezTo>
                  <a:lnTo>
                    <a:pt x="2898" y="0"/>
                  </a:lnTo>
                  <a:cubicBezTo>
                    <a:pt x="2899" y="0"/>
                    <a:pt x="2900" y="1"/>
                    <a:pt x="2900" y="2"/>
                  </a:cubicBezTo>
                  <a:cubicBezTo>
                    <a:pt x="2900" y="4"/>
                    <a:pt x="2899" y="5"/>
                    <a:pt x="2898" y="5"/>
                  </a:cubicBezTo>
                  <a:close/>
                  <a:moveTo>
                    <a:pt x="2836" y="5"/>
                  </a:moveTo>
                  <a:lnTo>
                    <a:pt x="2800" y="5"/>
                  </a:lnTo>
                  <a:cubicBezTo>
                    <a:pt x="2799" y="5"/>
                    <a:pt x="2798" y="4"/>
                    <a:pt x="2798" y="2"/>
                  </a:cubicBezTo>
                  <a:cubicBezTo>
                    <a:pt x="2798" y="1"/>
                    <a:pt x="2799" y="0"/>
                    <a:pt x="2800" y="0"/>
                  </a:cubicBezTo>
                  <a:lnTo>
                    <a:pt x="2836" y="0"/>
                  </a:lnTo>
                  <a:cubicBezTo>
                    <a:pt x="2838" y="0"/>
                    <a:pt x="2839" y="1"/>
                    <a:pt x="2839" y="2"/>
                  </a:cubicBezTo>
                  <a:cubicBezTo>
                    <a:pt x="2839" y="4"/>
                    <a:pt x="2838" y="5"/>
                    <a:pt x="2836" y="5"/>
                  </a:cubicBezTo>
                  <a:close/>
                  <a:moveTo>
                    <a:pt x="2775" y="5"/>
                  </a:moveTo>
                  <a:lnTo>
                    <a:pt x="2739" y="5"/>
                  </a:lnTo>
                  <a:cubicBezTo>
                    <a:pt x="2737" y="5"/>
                    <a:pt x="2736" y="4"/>
                    <a:pt x="2736" y="2"/>
                  </a:cubicBezTo>
                  <a:cubicBezTo>
                    <a:pt x="2736" y="1"/>
                    <a:pt x="2737" y="0"/>
                    <a:pt x="2739" y="0"/>
                  </a:cubicBezTo>
                  <a:lnTo>
                    <a:pt x="2775" y="0"/>
                  </a:lnTo>
                  <a:cubicBezTo>
                    <a:pt x="2776" y="0"/>
                    <a:pt x="2777" y="1"/>
                    <a:pt x="2777" y="2"/>
                  </a:cubicBezTo>
                  <a:cubicBezTo>
                    <a:pt x="2777" y="4"/>
                    <a:pt x="2776" y="5"/>
                    <a:pt x="2775" y="5"/>
                  </a:cubicBezTo>
                  <a:close/>
                  <a:moveTo>
                    <a:pt x="2713" y="5"/>
                  </a:moveTo>
                  <a:lnTo>
                    <a:pt x="2677" y="5"/>
                  </a:lnTo>
                  <a:cubicBezTo>
                    <a:pt x="2676" y="5"/>
                    <a:pt x="2675" y="4"/>
                    <a:pt x="2675" y="2"/>
                  </a:cubicBezTo>
                  <a:cubicBezTo>
                    <a:pt x="2675" y="1"/>
                    <a:pt x="2676" y="0"/>
                    <a:pt x="2677" y="0"/>
                  </a:cubicBezTo>
                  <a:lnTo>
                    <a:pt x="2713" y="0"/>
                  </a:lnTo>
                  <a:cubicBezTo>
                    <a:pt x="2715" y="0"/>
                    <a:pt x="2716" y="1"/>
                    <a:pt x="2716" y="2"/>
                  </a:cubicBezTo>
                  <a:cubicBezTo>
                    <a:pt x="2716" y="4"/>
                    <a:pt x="2715" y="5"/>
                    <a:pt x="2713" y="5"/>
                  </a:cubicBezTo>
                  <a:close/>
                  <a:moveTo>
                    <a:pt x="2652" y="5"/>
                  </a:moveTo>
                  <a:lnTo>
                    <a:pt x="2616" y="5"/>
                  </a:lnTo>
                  <a:cubicBezTo>
                    <a:pt x="2615" y="5"/>
                    <a:pt x="2613" y="4"/>
                    <a:pt x="2613" y="2"/>
                  </a:cubicBezTo>
                  <a:cubicBezTo>
                    <a:pt x="2613" y="1"/>
                    <a:pt x="2615" y="0"/>
                    <a:pt x="2616" y="0"/>
                  </a:cubicBezTo>
                  <a:lnTo>
                    <a:pt x="2652" y="0"/>
                  </a:lnTo>
                  <a:cubicBezTo>
                    <a:pt x="2653" y="0"/>
                    <a:pt x="2654" y="1"/>
                    <a:pt x="2654" y="2"/>
                  </a:cubicBezTo>
                  <a:cubicBezTo>
                    <a:pt x="2654" y="4"/>
                    <a:pt x="2653" y="5"/>
                    <a:pt x="2652" y="5"/>
                  </a:cubicBezTo>
                  <a:close/>
                  <a:moveTo>
                    <a:pt x="2590" y="5"/>
                  </a:moveTo>
                  <a:lnTo>
                    <a:pt x="2555" y="5"/>
                  </a:lnTo>
                  <a:cubicBezTo>
                    <a:pt x="2553" y="5"/>
                    <a:pt x="2552" y="4"/>
                    <a:pt x="2552" y="2"/>
                  </a:cubicBezTo>
                  <a:cubicBezTo>
                    <a:pt x="2552" y="1"/>
                    <a:pt x="2553" y="0"/>
                    <a:pt x="2555" y="0"/>
                  </a:cubicBezTo>
                  <a:lnTo>
                    <a:pt x="2590" y="0"/>
                  </a:lnTo>
                  <a:cubicBezTo>
                    <a:pt x="2592" y="0"/>
                    <a:pt x="2593" y="1"/>
                    <a:pt x="2593" y="2"/>
                  </a:cubicBezTo>
                  <a:cubicBezTo>
                    <a:pt x="2593" y="4"/>
                    <a:pt x="2592" y="5"/>
                    <a:pt x="2590" y="5"/>
                  </a:cubicBezTo>
                  <a:close/>
                  <a:moveTo>
                    <a:pt x="2529" y="5"/>
                  </a:moveTo>
                  <a:lnTo>
                    <a:pt x="2493" y="5"/>
                  </a:lnTo>
                  <a:cubicBezTo>
                    <a:pt x="2492" y="5"/>
                    <a:pt x="2491" y="4"/>
                    <a:pt x="2491" y="2"/>
                  </a:cubicBezTo>
                  <a:cubicBezTo>
                    <a:pt x="2491" y="1"/>
                    <a:pt x="2492" y="0"/>
                    <a:pt x="2493" y="0"/>
                  </a:cubicBezTo>
                  <a:lnTo>
                    <a:pt x="2529" y="0"/>
                  </a:lnTo>
                  <a:cubicBezTo>
                    <a:pt x="2530" y="0"/>
                    <a:pt x="2532" y="1"/>
                    <a:pt x="2532" y="2"/>
                  </a:cubicBezTo>
                  <a:cubicBezTo>
                    <a:pt x="2532" y="4"/>
                    <a:pt x="2530" y="5"/>
                    <a:pt x="2529" y="5"/>
                  </a:cubicBezTo>
                  <a:close/>
                  <a:moveTo>
                    <a:pt x="2468" y="5"/>
                  </a:moveTo>
                  <a:lnTo>
                    <a:pt x="2432" y="5"/>
                  </a:lnTo>
                  <a:cubicBezTo>
                    <a:pt x="2430" y="5"/>
                    <a:pt x="2429" y="4"/>
                    <a:pt x="2429" y="2"/>
                  </a:cubicBezTo>
                  <a:cubicBezTo>
                    <a:pt x="2429" y="1"/>
                    <a:pt x="2430" y="0"/>
                    <a:pt x="2432" y="0"/>
                  </a:cubicBezTo>
                  <a:lnTo>
                    <a:pt x="2468" y="0"/>
                  </a:lnTo>
                  <a:cubicBezTo>
                    <a:pt x="2469" y="0"/>
                    <a:pt x="2470" y="1"/>
                    <a:pt x="2470" y="2"/>
                  </a:cubicBezTo>
                  <a:cubicBezTo>
                    <a:pt x="2470" y="4"/>
                    <a:pt x="2469" y="5"/>
                    <a:pt x="2468" y="5"/>
                  </a:cubicBezTo>
                  <a:close/>
                  <a:moveTo>
                    <a:pt x="2406" y="5"/>
                  </a:moveTo>
                  <a:lnTo>
                    <a:pt x="2370" y="5"/>
                  </a:lnTo>
                  <a:cubicBezTo>
                    <a:pt x="2369" y="5"/>
                    <a:pt x="2368" y="4"/>
                    <a:pt x="2368" y="2"/>
                  </a:cubicBezTo>
                  <a:cubicBezTo>
                    <a:pt x="2368" y="1"/>
                    <a:pt x="2369" y="0"/>
                    <a:pt x="2370" y="0"/>
                  </a:cubicBezTo>
                  <a:lnTo>
                    <a:pt x="2406" y="0"/>
                  </a:lnTo>
                  <a:cubicBezTo>
                    <a:pt x="2408" y="0"/>
                    <a:pt x="2409" y="1"/>
                    <a:pt x="2409" y="2"/>
                  </a:cubicBezTo>
                  <a:cubicBezTo>
                    <a:pt x="2409" y="4"/>
                    <a:pt x="2408" y="5"/>
                    <a:pt x="2406" y="5"/>
                  </a:cubicBezTo>
                  <a:close/>
                  <a:moveTo>
                    <a:pt x="2345" y="5"/>
                  </a:moveTo>
                  <a:lnTo>
                    <a:pt x="2309" y="5"/>
                  </a:lnTo>
                  <a:cubicBezTo>
                    <a:pt x="2307" y="5"/>
                    <a:pt x="2306" y="4"/>
                    <a:pt x="2306" y="2"/>
                  </a:cubicBezTo>
                  <a:cubicBezTo>
                    <a:pt x="2306" y="1"/>
                    <a:pt x="2307" y="0"/>
                    <a:pt x="2309" y="0"/>
                  </a:cubicBezTo>
                  <a:lnTo>
                    <a:pt x="2345" y="0"/>
                  </a:lnTo>
                  <a:cubicBezTo>
                    <a:pt x="2346" y="0"/>
                    <a:pt x="2347" y="1"/>
                    <a:pt x="2347" y="2"/>
                  </a:cubicBezTo>
                  <a:cubicBezTo>
                    <a:pt x="2347" y="4"/>
                    <a:pt x="2346" y="5"/>
                    <a:pt x="2345" y="5"/>
                  </a:cubicBezTo>
                  <a:close/>
                  <a:moveTo>
                    <a:pt x="2283" y="5"/>
                  </a:moveTo>
                  <a:lnTo>
                    <a:pt x="2247" y="5"/>
                  </a:lnTo>
                  <a:cubicBezTo>
                    <a:pt x="2246" y="5"/>
                    <a:pt x="2245" y="4"/>
                    <a:pt x="2245" y="2"/>
                  </a:cubicBezTo>
                  <a:cubicBezTo>
                    <a:pt x="2245" y="1"/>
                    <a:pt x="2246" y="0"/>
                    <a:pt x="2247" y="0"/>
                  </a:cubicBezTo>
                  <a:lnTo>
                    <a:pt x="2283" y="0"/>
                  </a:lnTo>
                  <a:cubicBezTo>
                    <a:pt x="2285" y="0"/>
                    <a:pt x="2286" y="1"/>
                    <a:pt x="2286" y="2"/>
                  </a:cubicBezTo>
                  <a:cubicBezTo>
                    <a:pt x="2286" y="4"/>
                    <a:pt x="2285" y="5"/>
                    <a:pt x="2283" y="5"/>
                  </a:cubicBezTo>
                  <a:close/>
                  <a:moveTo>
                    <a:pt x="2222" y="5"/>
                  </a:moveTo>
                  <a:lnTo>
                    <a:pt x="2186" y="5"/>
                  </a:lnTo>
                  <a:cubicBezTo>
                    <a:pt x="2185" y="5"/>
                    <a:pt x="2183" y="4"/>
                    <a:pt x="2183" y="2"/>
                  </a:cubicBezTo>
                  <a:cubicBezTo>
                    <a:pt x="2183" y="1"/>
                    <a:pt x="2185" y="0"/>
                    <a:pt x="2186" y="0"/>
                  </a:cubicBezTo>
                  <a:lnTo>
                    <a:pt x="2222" y="0"/>
                  </a:lnTo>
                  <a:cubicBezTo>
                    <a:pt x="2223" y="0"/>
                    <a:pt x="2224" y="1"/>
                    <a:pt x="2224" y="2"/>
                  </a:cubicBezTo>
                  <a:cubicBezTo>
                    <a:pt x="2224" y="4"/>
                    <a:pt x="2223" y="5"/>
                    <a:pt x="2222" y="5"/>
                  </a:cubicBezTo>
                  <a:close/>
                  <a:moveTo>
                    <a:pt x="2160" y="5"/>
                  </a:moveTo>
                  <a:lnTo>
                    <a:pt x="2125" y="5"/>
                  </a:lnTo>
                  <a:cubicBezTo>
                    <a:pt x="2123" y="5"/>
                    <a:pt x="2122" y="4"/>
                    <a:pt x="2122" y="2"/>
                  </a:cubicBezTo>
                  <a:cubicBezTo>
                    <a:pt x="2122" y="1"/>
                    <a:pt x="2123" y="0"/>
                    <a:pt x="2125" y="0"/>
                  </a:cubicBezTo>
                  <a:lnTo>
                    <a:pt x="2160" y="0"/>
                  </a:lnTo>
                  <a:cubicBezTo>
                    <a:pt x="2162" y="0"/>
                    <a:pt x="2163" y="1"/>
                    <a:pt x="2163" y="2"/>
                  </a:cubicBezTo>
                  <a:cubicBezTo>
                    <a:pt x="2163" y="4"/>
                    <a:pt x="2162" y="5"/>
                    <a:pt x="2160" y="5"/>
                  </a:cubicBezTo>
                  <a:close/>
                  <a:moveTo>
                    <a:pt x="2099" y="5"/>
                  </a:moveTo>
                  <a:lnTo>
                    <a:pt x="2063" y="5"/>
                  </a:lnTo>
                  <a:cubicBezTo>
                    <a:pt x="2062" y="5"/>
                    <a:pt x="2061" y="4"/>
                    <a:pt x="2061" y="2"/>
                  </a:cubicBezTo>
                  <a:cubicBezTo>
                    <a:pt x="2061" y="1"/>
                    <a:pt x="2062" y="0"/>
                    <a:pt x="2063" y="0"/>
                  </a:cubicBezTo>
                  <a:lnTo>
                    <a:pt x="2099" y="0"/>
                  </a:lnTo>
                  <a:cubicBezTo>
                    <a:pt x="2100" y="0"/>
                    <a:pt x="2101" y="1"/>
                    <a:pt x="2101" y="2"/>
                  </a:cubicBezTo>
                  <a:cubicBezTo>
                    <a:pt x="2101" y="4"/>
                    <a:pt x="2100" y="5"/>
                    <a:pt x="2099" y="5"/>
                  </a:cubicBezTo>
                  <a:close/>
                  <a:moveTo>
                    <a:pt x="2037" y="5"/>
                  </a:moveTo>
                  <a:lnTo>
                    <a:pt x="2002" y="5"/>
                  </a:lnTo>
                  <a:cubicBezTo>
                    <a:pt x="2000" y="5"/>
                    <a:pt x="1999" y="4"/>
                    <a:pt x="1999" y="2"/>
                  </a:cubicBezTo>
                  <a:cubicBezTo>
                    <a:pt x="1999" y="1"/>
                    <a:pt x="2000" y="0"/>
                    <a:pt x="2002" y="0"/>
                  </a:cubicBezTo>
                  <a:lnTo>
                    <a:pt x="2037" y="0"/>
                  </a:lnTo>
                  <a:cubicBezTo>
                    <a:pt x="2039" y="0"/>
                    <a:pt x="2040" y="1"/>
                    <a:pt x="2040" y="2"/>
                  </a:cubicBezTo>
                  <a:cubicBezTo>
                    <a:pt x="2040" y="4"/>
                    <a:pt x="2039" y="5"/>
                    <a:pt x="2037" y="5"/>
                  </a:cubicBezTo>
                  <a:close/>
                  <a:moveTo>
                    <a:pt x="1976" y="5"/>
                  </a:moveTo>
                  <a:lnTo>
                    <a:pt x="1940" y="5"/>
                  </a:lnTo>
                  <a:cubicBezTo>
                    <a:pt x="1939" y="5"/>
                    <a:pt x="1938" y="4"/>
                    <a:pt x="1938" y="2"/>
                  </a:cubicBezTo>
                  <a:cubicBezTo>
                    <a:pt x="1938" y="1"/>
                    <a:pt x="1939" y="0"/>
                    <a:pt x="1940" y="0"/>
                  </a:cubicBezTo>
                  <a:lnTo>
                    <a:pt x="1976" y="0"/>
                  </a:lnTo>
                  <a:cubicBezTo>
                    <a:pt x="1977" y="0"/>
                    <a:pt x="1979" y="1"/>
                    <a:pt x="1979" y="2"/>
                  </a:cubicBezTo>
                  <a:cubicBezTo>
                    <a:pt x="1979" y="4"/>
                    <a:pt x="1977" y="5"/>
                    <a:pt x="1976" y="5"/>
                  </a:cubicBezTo>
                  <a:close/>
                  <a:moveTo>
                    <a:pt x="1915" y="5"/>
                  </a:moveTo>
                  <a:lnTo>
                    <a:pt x="1879" y="5"/>
                  </a:lnTo>
                  <a:cubicBezTo>
                    <a:pt x="1877" y="5"/>
                    <a:pt x="1876" y="4"/>
                    <a:pt x="1876" y="2"/>
                  </a:cubicBezTo>
                  <a:cubicBezTo>
                    <a:pt x="1876" y="1"/>
                    <a:pt x="1877" y="0"/>
                    <a:pt x="1879" y="0"/>
                  </a:cubicBezTo>
                  <a:lnTo>
                    <a:pt x="1915" y="0"/>
                  </a:lnTo>
                  <a:cubicBezTo>
                    <a:pt x="1916" y="0"/>
                    <a:pt x="1917" y="1"/>
                    <a:pt x="1917" y="2"/>
                  </a:cubicBezTo>
                  <a:cubicBezTo>
                    <a:pt x="1917" y="4"/>
                    <a:pt x="1916" y="5"/>
                    <a:pt x="1915" y="5"/>
                  </a:cubicBezTo>
                  <a:close/>
                  <a:moveTo>
                    <a:pt x="1853" y="5"/>
                  </a:moveTo>
                  <a:lnTo>
                    <a:pt x="1817" y="5"/>
                  </a:lnTo>
                  <a:cubicBezTo>
                    <a:pt x="1816" y="5"/>
                    <a:pt x="1815" y="4"/>
                    <a:pt x="1815" y="2"/>
                  </a:cubicBezTo>
                  <a:cubicBezTo>
                    <a:pt x="1815" y="1"/>
                    <a:pt x="1816" y="0"/>
                    <a:pt x="1817" y="0"/>
                  </a:cubicBezTo>
                  <a:lnTo>
                    <a:pt x="1853" y="0"/>
                  </a:lnTo>
                  <a:cubicBezTo>
                    <a:pt x="1855" y="0"/>
                    <a:pt x="1856" y="1"/>
                    <a:pt x="1856" y="2"/>
                  </a:cubicBezTo>
                  <a:cubicBezTo>
                    <a:pt x="1856" y="4"/>
                    <a:pt x="1855" y="5"/>
                    <a:pt x="1853" y="5"/>
                  </a:cubicBezTo>
                  <a:close/>
                  <a:moveTo>
                    <a:pt x="1792" y="5"/>
                  </a:moveTo>
                  <a:lnTo>
                    <a:pt x="1756" y="5"/>
                  </a:lnTo>
                  <a:cubicBezTo>
                    <a:pt x="1754" y="5"/>
                    <a:pt x="1753" y="4"/>
                    <a:pt x="1753" y="2"/>
                  </a:cubicBezTo>
                  <a:cubicBezTo>
                    <a:pt x="1753" y="1"/>
                    <a:pt x="1754" y="0"/>
                    <a:pt x="1756" y="0"/>
                  </a:cubicBezTo>
                  <a:lnTo>
                    <a:pt x="1792" y="0"/>
                  </a:lnTo>
                  <a:cubicBezTo>
                    <a:pt x="1793" y="0"/>
                    <a:pt x="1794" y="1"/>
                    <a:pt x="1794" y="2"/>
                  </a:cubicBezTo>
                  <a:cubicBezTo>
                    <a:pt x="1794" y="4"/>
                    <a:pt x="1793" y="5"/>
                    <a:pt x="1792" y="5"/>
                  </a:cubicBezTo>
                  <a:close/>
                  <a:moveTo>
                    <a:pt x="1730" y="5"/>
                  </a:moveTo>
                  <a:lnTo>
                    <a:pt x="1694" y="5"/>
                  </a:lnTo>
                  <a:cubicBezTo>
                    <a:pt x="1693" y="5"/>
                    <a:pt x="1692" y="4"/>
                    <a:pt x="1692" y="2"/>
                  </a:cubicBezTo>
                  <a:cubicBezTo>
                    <a:pt x="1692" y="1"/>
                    <a:pt x="1693" y="0"/>
                    <a:pt x="1694" y="0"/>
                  </a:cubicBezTo>
                  <a:lnTo>
                    <a:pt x="1730" y="0"/>
                  </a:lnTo>
                  <a:cubicBezTo>
                    <a:pt x="1732" y="0"/>
                    <a:pt x="1733" y="1"/>
                    <a:pt x="1733" y="2"/>
                  </a:cubicBezTo>
                  <a:cubicBezTo>
                    <a:pt x="1733" y="4"/>
                    <a:pt x="1732" y="5"/>
                    <a:pt x="1730" y="5"/>
                  </a:cubicBezTo>
                  <a:close/>
                  <a:moveTo>
                    <a:pt x="1669" y="5"/>
                  </a:moveTo>
                  <a:lnTo>
                    <a:pt x="1633" y="5"/>
                  </a:lnTo>
                  <a:cubicBezTo>
                    <a:pt x="1632" y="5"/>
                    <a:pt x="1630" y="4"/>
                    <a:pt x="1630" y="2"/>
                  </a:cubicBezTo>
                  <a:cubicBezTo>
                    <a:pt x="1630" y="1"/>
                    <a:pt x="1632" y="0"/>
                    <a:pt x="1633" y="0"/>
                  </a:cubicBezTo>
                  <a:lnTo>
                    <a:pt x="1669" y="0"/>
                  </a:lnTo>
                  <a:cubicBezTo>
                    <a:pt x="1670" y="0"/>
                    <a:pt x="1671" y="1"/>
                    <a:pt x="1671" y="2"/>
                  </a:cubicBezTo>
                  <a:cubicBezTo>
                    <a:pt x="1671" y="4"/>
                    <a:pt x="1670" y="5"/>
                    <a:pt x="1669" y="5"/>
                  </a:cubicBezTo>
                  <a:close/>
                  <a:moveTo>
                    <a:pt x="1607" y="5"/>
                  </a:moveTo>
                  <a:lnTo>
                    <a:pt x="1572" y="5"/>
                  </a:lnTo>
                  <a:cubicBezTo>
                    <a:pt x="1570" y="5"/>
                    <a:pt x="1569" y="4"/>
                    <a:pt x="1569" y="2"/>
                  </a:cubicBezTo>
                  <a:cubicBezTo>
                    <a:pt x="1569" y="1"/>
                    <a:pt x="1570" y="0"/>
                    <a:pt x="1572" y="0"/>
                  </a:cubicBezTo>
                  <a:lnTo>
                    <a:pt x="1607" y="0"/>
                  </a:lnTo>
                  <a:cubicBezTo>
                    <a:pt x="1609" y="0"/>
                    <a:pt x="1610" y="1"/>
                    <a:pt x="1610" y="2"/>
                  </a:cubicBezTo>
                  <a:cubicBezTo>
                    <a:pt x="1610" y="4"/>
                    <a:pt x="1609" y="5"/>
                    <a:pt x="1607" y="5"/>
                  </a:cubicBezTo>
                  <a:close/>
                  <a:moveTo>
                    <a:pt x="1546" y="5"/>
                  </a:moveTo>
                  <a:lnTo>
                    <a:pt x="1510" y="5"/>
                  </a:lnTo>
                  <a:cubicBezTo>
                    <a:pt x="1509" y="5"/>
                    <a:pt x="1508" y="4"/>
                    <a:pt x="1508" y="2"/>
                  </a:cubicBezTo>
                  <a:cubicBezTo>
                    <a:pt x="1508" y="1"/>
                    <a:pt x="1509" y="0"/>
                    <a:pt x="1510" y="0"/>
                  </a:cubicBezTo>
                  <a:lnTo>
                    <a:pt x="1546" y="0"/>
                  </a:lnTo>
                  <a:cubicBezTo>
                    <a:pt x="1547" y="0"/>
                    <a:pt x="1549" y="1"/>
                    <a:pt x="1549" y="2"/>
                  </a:cubicBezTo>
                  <a:cubicBezTo>
                    <a:pt x="1549" y="4"/>
                    <a:pt x="1547" y="5"/>
                    <a:pt x="1546" y="5"/>
                  </a:cubicBezTo>
                  <a:close/>
                  <a:moveTo>
                    <a:pt x="1485" y="5"/>
                  </a:moveTo>
                  <a:lnTo>
                    <a:pt x="1449" y="5"/>
                  </a:lnTo>
                  <a:cubicBezTo>
                    <a:pt x="1447" y="5"/>
                    <a:pt x="1446" y="4"/>
                    <a:pt x="1446" y="2"/>
                  </a:cubicBezTo>
                  <a:cubicBezTo>
                    <a:pt x="1446" y="1"/>
                    <a:pt x="1447" y="0"/>
                    <a:pt x="1449" y="0"/>
                  </a:cubicBezTo>
                  <a:lnTo>
                    <a:pt x="1485" y="0"/>
                  </a:lnTo>
                  <a:cubicBezTo>
                    <a:pt x="1486" y="0"/>
                    <a:pt x="1487" y="1"/>
                    <a:pt x="1487" y="2"/>
                  </a:cubicBezTo>
                  <a:cubicBezTo>
                    <a:pt x="1487" y="4"/>
                    <a:pt x="1486" y="5"/>
                    <a:pt x="1485" y="5"/>
                  </a:cubicBezTo>
                  <a:close/>
                  <a:moveTo>
                    <a:pt x="1423" y="5"/>
                  </a:moveTo>
                  <a:lnTo>
                    <a:pt x="1387" y="5"/>
                  </a:lnTo>
                  <a:cubicBezTo>
                    <a:pt x="1386" y="5"/>
                    <a:pt x="1385" y="4"/>
                    <a:pt x="1385" y="2"/>
                  </a:cubicBezTo>
                  <a:cubicBezTo>
                    <a:pt x="1385" y="1"/>
                    <a:pt x="1386" y="0"/>
                    <a:pt x="1387" y="0"/>
                  </a:cubicBezTo>
                  <a:lnTo>
                    <a:pt x="1423" y="0"/>
                  </a:lnTo>
                  <a:cubicBezTo>
                    <a:pt x="1424" y="0"/>
                    <a:pt x="1426" y="1"/>
                    <a:pt x="1426" y="2"/>
                  </a:cubicBezTo>
                  <a:cubicBezTo>
                    <a:pt x="1426" y="4"/>
                    <a:pt x="1424" y="5"/>
                    <a:pt x="1423" y="5"/>
                  </a:cubicBezTo>
                  <a:close/>
                  <a:moveTo>
                    <a:pt x="1362" y="5"/>
                  </a:moveTo>
                  <a:lnTo>
                    <a:pt x="1326" y="5"/>
                  </a:lnTo>
                  <a:cubicBezTo>
                    <a:pt x="1324" y="5"/>
                    <a:pt x="1323" y="4"/>
                    <a:pt x="1323" y="2"/>
                  </a:cubicBezTo>
                  <a:cubicBezTo>
                    <a:pt x="1323" y="1"/>
                    <a:pt x="1324" y="0"/>
                    <a:pt x="1326" y="0"/>
                  </a:cubicBezTo>
                  <a:lnTo>
                    <a:pt x="1362" y="0"/>
                  </a:lnTo>
                  <a:cubicBezTo>
                    <a:pt x="1363" y="0"/>
                    <a:pt x="1364" y="1"/>
                    <a:pt x="1364" y="2"/>
                  </a:cubicBezTo>
                  <a:cubicBezTo>
                    <a:pt x="1364" y="4"/>
                    <a:pt x="1363" y="5"/>
                    <a:pt x="1362" y="5"/>
                  </a:cubicBezTo>
                  <a:close/>
                  <a:moveTo>
                    <a:pt x="1300" y="5"/>
                  </a:moveTo>
                  <a:lnTo>
                    <a:pt x="1264" y="5"/>
                  </a:lnTo>
                  <a:cubicBezTo>
                    <a:pt x="1263" y="5"/>
                    <a:pt x="1262" y="4"/>
                    <a:pt x="1262" y="2"/>
                  </a:cubicBezTo>
                  <a:cubicBezTo>
                    <a:pt x="1262" y="1"/>
                    <a:pt x="1263" y="0"/>
                    <a:pt x="1264" y="0"/>
                  </a:cubicBezTo>
                  <a:lnTo>
                    <a:pt x="1300" y="0"/>
                  </a:lnTo>
                  <a:cubicBezTo>
                    <a:pt x="1302" y="0"/>
                    <a:pt x="1303" y="1"/>
                    <a:pt x="1303" y="2"/>
                  </a:cubicBezTo>
                  <a:cubicBezTo>
                    <a:pt x="1303" y="4"/>
                    <a:pt x="1302" y="5"/>
                    <a:pt x="1300" y="5"/>
                  </a:cubicBezTo>
                  <a:close/>
                  <a:moveTo>
                    <a:pt x="1239" y="5"/>
                  </a:moveTo>
                  <a:lnTo>
                    <a:pt x="1203" y="5"/>
                  </a:lnTo>
                  <a:cubicBezTo>
                    <a:pt x="1201" y="5"/>
                    <a:pt x="1200" y="4"/>
                    <a:pt x="1200" y="2"/>
                  </a:cubicBezTo>
                  <a:cubicBezTo>
                    <a:pt x="1200" y="1"/>
                    <a:pt x="1201" y="0"/>
                    <a:pt x="1203" y="0"/>
                  </a:cubicBezTo>
                  <a:lnTo>
                    <a:pt x="1239" y="0"/>
                  </a:lnTo>
                  <a:cubicBezTo>
                    <a:pt x="1240" y="0"/>
                    <a:pt x="1241" y="1"/>
                    <a:pt x="1241" y="2"/>
                  </a:cubicBezTo>
                  <a:cubicBezTo>
                    <a:pt x="1241" y="4"/>
                    <a:pt x="1240" y="5"/>
                    <a:pt x="1239" y="5"/>
                  </a:cubicBezTo>
                  <a:close/>
                  <a:moveTo>
                    <a:pt x="1177" y="5"/>
                  </a:moveTo>
                  <a:lnTo>
                    <a:pt x="1141" y="5"/>
                  </a:lnTo>
                  <a:cubicBezTo>
                    <a:pt x="1140" y="5"/>
                    <a:pt x="1139" y="4"/>
                    <a:pt x="1139" y="2"/>
                  </a:cubicBezTo>
                  <a:cubicBezTo>
                    <a:pt x="1139" y="1"/>
                    <a:pt x="1140" y="0"/>
                    <a:pt x="1141" y="0"/>
                  </a:cubicBezTo>
                  <a:lnTo>
                    <a:pt x="1177" y="0"/>
                  </a:lnTo>
                  <a:cubicBezTo>
                    <a:pt x="1179" y="0"/>
                    <a:pt x="1180" y="1"/>
                    <a:pt x="1180" y="2"/>
                  </a:cubicBezTo>
                  <a:cubicBezTo>
                    <a:pt x="1180" y="4"/>
                    <a:pt x="1179" y="5"/>
                    <a:pt x="1177" y="5"/>
                  </a:cubicBezTo>
                  <a:close/>
                  <a:moveTo>
                    <a:pt x="1116" y="5"/>
                  </a:moveTo>
                  <a:lnTo>
                    <a:pt x="1080" y="5"/>
                  </a:lnTo>
                  <a:cubicBezTo>
                    <a:pt x="1079" y="5"/>
                    <a:pt x="1077" y="4"/>
                    <a:pt x="1077" y="2"/>
                  </a:cubicBezTo>
                  <a:cubicBezTo>
                    <a:pt x="1077" y="1"/>
                    <a:pt x="1079" y="0"/>
                    <a:pt x="1080" y="0"/>
                  </a:cubicBezTo>
                  <a:lnTo>
                    <a:pt x="1116" y="0"/>
                  </a:lnTo>
                  <a:cubicBezTo>
                    <a:pt x="1117" y="0"/>
                    <a:pt x="1118" y="1"/>
                    <a:pt x="1118" y="2"/>
                  </a:cubicBezTo>
                  <a:cubicBezTo>
                    <a:pt x="1118" y="4"/>
                    <a:pt x="1117" y="5"/>
                    <a:pt x="1116" y="5"/>
                  </a:cubicBezTo>
                  <a:close/>
                  <a:moveTo>
                    <a:pt x="1054" y="5"/>
                  </a:moveTo>
                  <a:lnTo>
                    <a:pt x="1019" y="5"/>
                  </a:lnTo>
                  <a:cubicBezTo>
                    <a:pt x="1017" y="5"/>
                    <a:pt x="1016" y="4"/>
                    <a:pt x="1016" y="2"/>
                  </a:cubicBezTo>
                  <a:cubicBezTo>
                    <a:pt x="1016" y="1"/>
                    <a:pt x="1017" y="0"/>
                    <a:pt x="1019" y="0"/>
                  </a:cubicBezTo>
                  <a:lnTo>
                    <a:pt x="1054" y="0"/>
                  </a:lnTo>
                  <a:cubicBezTo>
                    <a:pt x="1056" y="0"/>
                    <a:pt x="1057" y="1"/>
                    <a:pt x="1057" y="2"/>
                  </a:cubicBezTo>
                  <a:cubicBezTo>
                    <a:pt x="1057" y="4"/>
                    <a:pt x="1056" y="5"/>
                    <a:pt x="1054" y="5"/>
                  </a:cubicBezTo>
                  <a:close/>
                  <a:moveTo>
                    <a:pt x="993" y="5"/>
                  </a:moveTo>
                  <a:lnTo>
                    <a:pt x="957" y="5"/>
                  </a:lnTo>
                  <a:cubicBezTo>
                    <a:pt x="956" y="5"/>
                    <a:pt x="955" y="4"/>
                    <a:pt x="955" y="2"/>
                  </a:cubicBezTo>
                  <a:cubicBezTo>
                    <a:pt x="955" y="1"/>
                    <a:pt x="956" y="0"/>
                    <a:pt x="957" y="0"/>
                  </a:cubicBezTo>
                  <a:lnTo>
                    <a:pt x="993" y="0"/>
                  </a:lnTo>
                  <a:cubicBezTo>
                    <a:pt x="994" y="0"/>
                    <a:pt x="996" y="1"/>
                    <a:pt x="996" y="2"/>
                  </a:cubicBezTo>
                  <a:cubicBezTo>
                    <a:pt x="996" y="4"/>
                    <a:pt x="994" y="5"/>
                    <a:pt x="993" y="5"/>
                  </a:cubicBezTo>
                  <a:close/>
                  <a:moveTo>
                    <a:pt x="932" y="5"/>
                  </a:moveTo>
                  <a:lnTo>
                    <a:pt x="896" y="5"/>
                  </a:lnTo>
                  <a:cubicBezTo>
                    <a:pt x="894" y="5"/>
                    <a:pt x="893" y="4"/>
                    <a:pt x="893" y="2"/>
                  </a:cubicBezTo>
                  <a:cubicBezTo>
                    <a:pt x="893" y="1"/>
                    <a:pt x="894" y="0"/>
                    <a:pt x="896" y="0"/>
                  </a:cubicBezTo>
                  <a:lnTo>
                    <a:pt x="932" y="0"/>
                  </a:lnTo>
                  <a:cubicBezTo>
                    <a:pt x="933" y="0"/>
                    <a:pt x="934" y="1"/>
                    <a:pt x="934" y="2"/>
                  </a:cubicBezTo>
                  <a:cubicBezTo>
                    <a:pt x="934" y="4"/>
                    <a:pt x="933" y="5"/>
                    <a:pt x="932" y="5"/>
                  </a:cubicBezTo>
                  <a:close/>
                  <a:moveTo>
                    <a:pt x="870" y="5"/>
                  </a:moveTo>
                  <a:lnTo>
                    <a:pt x="834" y="5"/>
                  </a:lnTo>
                  <a:cubicBezTo>
                    <a:pt x="833" y="5"/>
                    <a:pt x="832" y="4"/>
                    <a:pt x="832" y="2"/>
                  </a:cubicBezTo>
                  <a:cubicBezTo>
                    <a:pt x="832" y="1"/>
                    <a:pt x="833" y="0"/>
                    <a:pt x="834" y="0"/>
                  </a:cubicBezTo>
                  <a:lnTo>
                    <a:pt x="870" y="0"/>
                  </a:lnTo>
                  <a:cubicBezTo>
                    <a:pt x="872" y="0"/>
                    <a:pt x="873" y="1"/>
                    <a:pt x="873" y="2"/>
                  </a:cubicBezTo>
                  <a:cubicBezTo>
                    <a:pt x="873" y="4"/>
                    <a:pt x="872" y="5"/>
                    <a:pt x="870" y="5"/>
                  </a:cubicBezTo>
                  <a:close/>
                  <a:moveTo>
                    <a:pt x="809" y="5"/>
                  </a:moveTo>
                  <a:lnTo>
                    <a:pt x="773" y="5"/>
                  </a:lnTo>
                  <a:cubicBezTo>
                    <a:pt x="771" y="5"/>
                    <a:pt x="770" y="4"/>
                    <a:pt x="770" y="2"/>
                  </a:cubicBezTo>
                  <a:cubicBezTo>
                    <a:pt x="770" y="1"/>
                    <a:pt x="771" y="0"/>
                    <a:pt x="773" y="0"/>
                  </a:cubicBezTo>
                  <a:lnTo>
                    <a:pt x="809" y="0"/>
                  </a:lnTo>
                  <a:cubicBezTo>
                    <a:pt x="810" y="0"/>
                    <a:pt x="811" y="1"/>
                    <a:pt x="811" y="2"/>
                  </a:cubicBezTo>
                  <a:cubicBezTo>
                    <a:pt x="811" y="4"/>
                    <a:pt x="810" y="5"/>
                    <a:pt x="809" y="5"/>
                  </a:cubicBezTo>
                  <a:close/>
                  <a:moveTo>
                    <a:pt x="747" y="5"/>
                  </a:moveTo>
                  <a:lnTo>
                    <a:pt x="711" y="5"/>
                  </a:lnTo>
                  <a:cubicBezTo>
                    <a:pt x="710" y="5"/>
                    <a:pt x="709" y="4"/>
                    <a:pt x="709" y="2"/>
                  </a:cubicBezTo>
                  <a:cubicBezTo>
                    <a:pt x="709" y="1"/>
                    <a:pt x="710" y="0"/>
                    <a:pt x="711" y="0"/>
                  </a:cubicBezTo>
                  <a:lnTo>
                    <a:pt x="747" y="0"/>
                  </a:lnTo>
                  <a:cubicBezTo>
                    <a:pt x="749" y="0"/>
                    <a:pt x="750" y="1"/>
                    <a:pt x="750" y="2"/>
                  </a:cubicBezTo>
                  <a:cubicBezTo>
                    <a:pt x="750" y="4"/>
                    <a:pt x="749" y="5"/>
                    <a:pt x="747" y="5"/>
                  </a:cubicBezTo>
                  <a:close/>
                  <a:moveTo>
                    <a:pt x="686" y="5"/>
                  </a:moveTo>
                  <a:lnTo>
                    <a:pt x="650" y="5"/>
                  </a:lnTo>
                  <a:cubicBezTo>
                    <a:pt x="649" y="5"/>
                    <a:pt x="647" y="4"/>
                    <a:pt x="647" y="2"/>
                  </a:cubicBezTo>
                  <a:cubicBezTo>
                    <a:pt x="647" y="1"/>
                    <a:pt x="649" y="0"/>
                    <a:pt x="650" y="0"/>
                  </a:cubicBezTo>
                  <a:lnTo>
                    <a:pt x="686" y="0"/>
                  </a:lnTo>
                  <a:cubicBezTo>
                    <a:pt x="687" y="0"/>
                    <a:pt x="688" y="1"/>
                    <a:pt x="688" y="2"/>
                  </a:cubicBezTo>
                  <a:cubicBezTo>
                    <a:pt x="688" y="4"/>
                    <a:pt x="687" y="5"/>
                    <a:pt x="686" y="5"/>
                  </a:cubicBezTo>
                  <a:close/>
                  <a:moveTo>
                    <a:pt x="624" y="5"/>
                  </a:moveTo>
                  <a:lnTo>
                    <a:pt x="589" y="5"/>
                  </a:lnTo>
                  <a:cubicBezTo>
                    <a:pt x="587" y="5"/>
                    <a:pt x="586" y="4"/>
                    <a:pt x="586" y="2"/>
                  </a:cubicBezTo>
                  <a:cubicBezTo>
                    <a:pt x="586" y="1"/>
                    <a:pt x="587" y="0"/>
                    <a:pt x="589" y="0"/>
                  </a:cubicBezTo>
                  <a:lnTo>
                    <a:pt x="624" y="0"/>
                  </a:lnTo>
                  <a:cubicBezTo>
                    <a:pt x="626" y="0"/>
                    <a:pt x="627" y="1"/>
                    <a:pt x="627" y="2"/>
                  </a:cubicBezTo>
                  <a:cubicBezTo>
                    <a:pt x="627" y="4"/>
                    <a:pt x="626" y="5"/>
                    <a:pt x="624" y="5"/>
                  </a:cubicBezTo>
                  <a:close/>
                  <a:moveTo>
                    <a:pt x="563" y="5"/>
                  </a:moveTo>
                  <a:lnTo>
                    <a:pt x="527" y="5"/>
                  </a:lnTo>
                  <a:cubicBezTo>
                    <a:pt x="526" y="5"/>
                    <a:pt x="525" y="4"/>
                    <a:pt x="525" y="2"/>
                  </a:cubicBezTo>
                  <a:cubicBezTo>
                    <a:pt x="525" y="1"/>
                    <a:pt x="526" y="0"/>
                    <a:pt x="527" y="0"/>
                  </a:cubicBezTo>
                  <a:lnTo>
                    <a:pt x="563" y="0"/>
                  </a:lnTo>
                  <a:cubicBezTo>
                    <a:pt x="564" y="0"/>
                    <a:pt x="565" y="1"/>
                    <a:pt x="565" y="2"/>
                  </a:cubicBezTo>
                  <a:cubicBezTo>
                    <a:pt x="565" y="4"/>
                    <a:pt x="564" y="5"/>
                    <a:pt x="563" y="5"/>
                  </a:cubicBezTo>
                  <a:close/>
                  <a:moveTo>
                    <a:pt x="501" y="5"/>
                  </a:moveTo>
                  <a:lnTo>
                    <a:pt x="466" y="5"/>
                  </a:lnTo>
                  <a:cubicBezTo>
                    <a:pt x="464" y="5"/>
                    <a:pt x="463" y="4"/>
                    <a:pt x="463" y="2"/>
                  </a:cubicBezTo>
                  <a:cubicBezTo>
                    <a:pt x="463" y="1"/>
                    <a:pt x="464" y="0"/>
                    <a:pt x="466" y="0"/>
                  </a:cubicBezTo>
                  <a:lnTo>
                    <a:pt x="501" y="0"/>
                  </a:lnTo>
                  <a:cubicBezTo>
                    <a:pt x="503" y="0"/>
                    <a:pt x="504" y="1"/>
                    <a:pt x="504" y="2"/>
                  </a:cubicBezTo>
                  <a:cubicBezTo>
                    <a:pt x="504" y="4"/>
                    <a:pt x="503" y="5"/>
                    <a:pt x="501" y="5"/>
                  </a:cubicBezTo>
                  <a:close/>
                  <a:moveTo>
                    <a:pt x="440" y="5"/>
                  </a:moveTo>
                  <a:lnTo>
                    <a:pt x="404" y="5"/>
                  </a:lnTo>
                  <a:cubicBezTo>
                    <a:pt x="403" y="5"/>
                    <a:pt x="402" y="4"/>
                    <a:pt x="402" y="2"/>
                  </a:cubicBezTo>
                  <a:cubicBezTo>
                    <a:pt x="402" y="1"/>
                    <a:pt x="403" y="0"/>
                    <a:pt x="404" y="0"/>
                  </a:cubicBezTo>
                  <a:lnTo>
                    <a:pt x="440" y="0"/>
                  </a:lnTo>
                  <a:cubicBezTo>
                    <a:pt x="441" y="0"/>
                    <a:pt x="443" y="1"/>
                    <a:pt x="443" y="2"/>
                  </a:cubicBezTo>
                  <a:cubicBezTo>
                    <a:pt x="443" y="4"/>
                    <a:pt x="441" y="5"/>
                    <a:pt x="440" y="5"/>
                  </a:cubicBezTo>
                  <a:close/>
                  <a:moveTo>
                    <a:pt x="379" y="5"/>
                  </a:moveTo>
                  <a:lnTo>
                    <a:pt x="343" y="5"/>
                  </a:lnTo>
                  <a:cubicBezTo>
                    <a:pt x="341" y="5"/>
                    <a:pt x="340" y="4"/>
                    <a:pt x="340" y="2"/>
                  </a:cubicBezTo>
                  <a:cubicBezTo>
                    <a:pt x="340" y="1"/>
                    <a:pt x="341" y="0"/>
                    <a:pt x="343" y="0"/>
                  </a:cubicBezTo>
                  <a:lnTo>
                    <a:pt x="379" y="0"/>
                  </a:lnTo>
                  <a:cubicBezTo>
                    <a:pt x="380" y="0"/>
                    <a:pt x="381" y="1"/>
                    <a:pt x="381" y="2"/>
                  </a:cubicBezTo>
                  <a:cubicBezTo>
                    <a:pt x="381" y="4"/>
                    <a:pt x="380" y="5"/>
                    <a:pt x="379" y="5"/>
                  </a:cubicBezTo>
                  <a:close/>
                  <a:moveTo>
                    <a:pt x="317" y="5"/>
                  </a:moveTo>
                  <a:lnTo>
                    <a:pt x="281" y="5"/>
                  </a:lnTo>
                  <a:cubicBezTo>
                    <a:pt x="280" y="5"/>
                    <a:pt x="279" y="4"/>
                    <a:pt x="279" y="2"/>
                  </a:cubicBezTo>
                  <a:cubicBezTo>
                    <a:pt x="279" y="1"/>
                    <a:pt x="280" y="0"/>
                    <a:pt x="281" y="0"/>
                  </a:cubicBezTo>
                  <a:lnTo>
                    <a:pt x="317" y="0"/>
                  </a:lnTo>
                  <a:cubicBezTo>
                    <a:pt x="319" y="0"/>
                    <a:pt x="320" y="1"/>
                    <a:pt x="320" y="2"/>
                  </a:cubicBezTo>
                  <a:cubicBezTo>
                    <a:pt x="320" y="4"/>
                    <a:pt x="319" y="5"/>
                    <a:pt x="317" y="5"/>
                  </a:cubicBezTo>
                  <a:close/>
                  <a:moveTo>
                    <a:pt x="256" y="5"/>
                  </a:moveTo>
                  <a:lnTo>
                    <a:pt x="220" y="5"/>
                  </a:lnTo>
                  <a:cubicBezTo>
                    <a:pt x="218" y="5"/>
                    <a:pt x="217" y="4"/>
                    <a:pt x="217" y="2"/>
                  </a:cubicBezTo>
                  <a:cubicBezTo>
                    <a:pt x="217" y="1"/>
                    <a:pt x="218" y="0"/>
                    <a:pt x="220" y="0"/>
                  </a:cubicBezTo>
                  <a:lnTo>
                    <a:pt x="256" y="0"/>
                  </a:lnTo>
                  <a:cubicBezTo>
                    <a:pt x="257" y="0"/>
                    <a:pt x="258" y="1"/>
                    <a:pt x="258" y="2"/>
                  </a:cubicBezTo>
                  <a:cubicBezTo>
                    <a:pt x="258" y="4"/>
                    <a:pt x="257" y="5"/>
                    <a:pt x="256" y="5"/>
                  </a:cubicBezTo>
                  <a:close/>
                  <a:moveTo>
                    <a:pt x="194" y="5"/>
                  </a:moveTo>
                  <a:lnTo>
                    <a:pt x="158" y="5"/>
                  </a:lnTo>
                  <a:cubicBezTo>
                    <a:pt x="157" y="5"/>
                    <a:pt x="156" y="4"/>
                    <a:pt x="156" y="2"/>
                  </a:cubicBezTo>
                  <a:cubicBezTo>
                    <a:pt x="156" y="1"/>
                    <a:pt x="157" y="0"/>
                    <a:pt x="158" y="0"/>
                  </a:cubicBezTo>
                  <a:lnTo>
                    <a:pt x="194" y="0"/>
                  </a:lnTo>
                  <a:cubicBezTo>
                    <a:pt x="196" y="0"/>
                    <a:pt x="197" y="1"/>
                    <a:pt x="197" y="2"/>
                  </a:cubicBezTo>
                  <a:cubicBezTo>
                    <a:pt x="197" y="4"/>
                    <a:pt x="196" y="5"/>
                    <a:pt x="194" y="5"/>
                  </a:cubicBez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4" y="5"/>
                  </a:lnTo>
                  <a:lnTo>
                    <a:pt x="98" y="10"/>
                  </a:lnTo>
                  <a:cubicBezTo>
                    <a:pt x="97" y="10"/>
                    <a:pt x="95" y="9"/>
                    <a:pt x="95" y="8"/>
                  </a:cubicBezTo>
                  <a:cubicBezTo>
                    <a:pt x="95" y="7"/>
                    <a:pt x="96" y="5"/>
                    <a:pt x="97" y="5"/>
                  </a:cubicBezTo>
                  <a:lnTo>
                    <a:pt x="123" y="0"/>
                  </a:lnTo>
                  <a:cubicBezTo>
                    <a:pt x="123" y="0"/>
                    <a:pt x="123" y="0"/>
                    <a:pt x="123" y="0"/>
                  </a:cubicBezTo>
                  <a:lnTo>
                    <a:pt x="133" y="0"/>
                  </a:lnTo>
                  <a:cubicBezTo>
                    <a:pt x="134" y="0"/>
                    <a:pt x="135" y="1"/>
                    <a:pt x="135" y="2"/>
                  </a:cubicBezTo>
                  <a:cubicBezTo>
                    <a:pt x="135" y="4"/>
                    <a:pt x="134" y="5"/>
                    <a:pt x="133" y="5"/>
                  </a:cubicBezTo>
                  <a:close/>
                  <a:moveTo>
                    <a:pt x="74" y="16"/>
                  </a:moveTo>
                  <a:lnTo>
                    <a:pt x="45" y="36"/>
                  </a:lnTo>
                  <a:cubicBezTo>
                    <a:pt x="43" y="37"/>
                    <a:pt x="42" y="36"/>
                    <a:pt x="41" y="35"/>
                  </a:cubicBezTo>
                  <a:cubicBezTo>
                    <a:pt x="40" y="34"/>
                    <a:pt x="41" y="32"/>
                    <a:pt x="42" y="32"/>
                  </a:cubicBezTo>
                  <a:lnTo>
                    <a:pt x="72" y="12"/>
                  </a:lnTo>
                  <a:cubicBezTo>
                    <a:pt x="73" y="11"/>
                    <a:pt x="74" y="11"/>
                    <a:pt x="75" y="12"/>
                  </a:cubicBezTo>
                  <a:cubicBezTo>
                    <a:pt x="76" y="14"/>
                    <a:pt x="76" y="15"/>
                    <a:pt x="74" y="16"/>
                  </a:cubicBezTo>
                  <a:close/>
                  <a:moveTo>
                    <a:pt x="29" y="54"/>
                  </a:moveTo>
                  <a:lnTo>
                    <a:pt x="14" y="77"/>
                  </a:lnTo>
                  <a:lnTo>
                    <a:pt x="14" y="76"/>
                  </a:lnTo>
                  <a:lnTo>
                    <a:pt x="12" y="84"/>
                  </a:lnTo>
                  <a:cubicBezTo>
                    <a:pt x="12" y="86"/>
                    <a:pt x="11" y="87"/>
                    <a:pt x="9" y="86"/>
                  </a:cubicBezTo>
                  <a:cubicBezTo>
                    <a:pt x="8" y="86"/>
                    <a:pt x="7" y="85"/>
                    <a:pt x="7" y="83"/>
                  </a:cubicBezTo>
                  <a:lnTo>
                    <a:pt x="9" y="75"/>
                  </a:lnTo>
                  <a:cubicBezTo>
                    <a:pt x="9" y="75"/>
                    <a:pt x="9" y="74"/>
                    <a:pt x="9" y="74"/>
                  </a:cubicBezTo>
                  <a:lnTo>
                    <a:pt x="25" y="52"/>
                  </a:lnTo>
                  <a:cubicBezTo>
                    <a:pt x="26" y="50"/>
                    <a:pt x="27" y="50"/>
                    <a:pt x="28" y="51"/>
                  </a:cubicBezTo>
                  <a:cubicBezTo>
                    <a:pt x="29" y="52"/>
                    <a:pt x="30" y="53"/>
                    <a:pt x="29" y="54"/>
                  </a:cubicBezTo>
                  <a:close/>
                  <a:moveTo>
                    <a:pt x="8" y="110"/>
                  </a:moveTo>
                  <a:lnTo>
                    <a:pt x="5" y="123"/>
                  </a:lnTo>
                  <a:lnTo>
                    <a:pt x="5" y="122"/>
                  </a:lnTo>
                  <a:lnTo>
                    <a:pt x="5" y="145"/>
                  </a:lnTo>
                  <a:cubicBezTo>
                    <a:pt x="5" y="146"/>
                    <a:pt x="4" y="147"/>
                    <a:pt x="2" y="147"/>
                  </a:cubicBezTo>
                  <a:cubicBezTo>
                    <a:pt x="1" y="147"/>
                    <a:pt x="0" y="146"/>
                    <a:pt x="0" y="145"/>
                  </a:cubicBezTo>
                  <a:lnTo>
                    <a:pt x="0" y="122"/>
                  </a:lnTo>
                  <a:cubicBezTo>
                    <a:pt x="0" y="122"/>
                    <a:pt x="0" y="122"/>
                    <a:pt x="0" y="122"/>
                  </a:cubicBezTo>
                  <a:lnTo>
                    <a:pt x="3" y="109"/>
                  </a:lnTo>
                  <a:cubicBezTo>
                    <a:pt x="3" y="107"/>
                    <a:pt x="4" y="106"/>
                    <a:pt x="6" y="107"/>
                  </a:cubicBezTo>
                  <a:cubicBezTo>
                    <a:pt x="7" y="107"/>
                    <a:pt x="8" y="108"/>
                    <a:pt x="8" y="110"/>
                  </a:cubicBezTo>
                  <a:close/>
                  <a:moveTo>
                    <a:pt x="5" y="170"/>
                  </a:moveTo>
                  <a:lnTo>
                    <a:pt x="5" y="206"/>
                  </a:lnTo>
                  <a:cubicBezTo>
                    <a:pt x="5" y="208"/>
                    <a:pt x="4" y="209"/>
                    <a:pt x="2" y="209"/>
                  </a:cubicBezTo>
                  <a:cubicBezTo>
                    <a:pt x="1" y="209"/>
                    <a:pt x="0" y="208"/>
                    <a:pt x="0" y="206"/>
                  </a:cubicBezTo>
                  <a:lnTo>
                    <a:pt x="0" y="170"/>
                  </a:lnTo>
                  <a:cubicBezTo>
                    <a:pt x="0" y="169"/>
                    <a:pt x="1" y="168"/>
                    <a:pt x="2" y="168"/>
                  </a:cubicBezTo>
                  <a:cubicBezTo>
                    <a:pt x="4" y="168"/>
                    <a:pt x="5" y="169"/>
                    <a:pt x="5" y="170"/>
                  </a:cubicBezTo>
                  <a:close/>
                  <a:moveTo>
                    <a:pt x="5" y="232"/>
                  </a:moveTo>
                  <a:lnTo>
                    <a:pt x="5" y="268"/>
                  </a:lnTo>
                  <a:cubicBezTo>
                    <a:pt x="5" y="269"/>
                    <a:pt x="4" y="270"/>
                    <a:pt x="2" y="270"/>
                  </a:cubicBezTo>
                  <a:cubicBezTo>
                    <a:pt x="1" y="270"/>
                    <a:pt x="0" y="269"/>
                    <a:pt x="0" y="268"/>
                  </a:cubicBezTo>
                  <a:lnTo>
                    <a:pt x="0" y="232"/>
                  </a:lnTo>
                  <a:cubicBezTo>
                    <a:pt x="0" y="230"/>
                    <a:pt x="1" y="229"/>
                    <a:pt x="2" y="229"/>
                  </a:cubicBezTo>
                  <a:cubicBezTo>
                    <a:pt x="4" y="229"/>
                    <a:pt x="5" y="230"/>
                    <a:pt x="5" y="232"/>
                  </a:cubicBezTo>
                  <a:close/>
                  <a:moveTo>
                    <a:pt x="5" y="293"/>
                  </a:moveTo>
                  <a:lnTo>
                    <a:pt x="5" y="329"/>
                  </a:lnTo>
                  <a:cubicBezTo>
                    <a:pt x="5" y="330"/>
                    <a:pt x="4" y="332"/>
                    <a:pt x="2" y="332"/>
                  </a:cubicBezTo>
                  <a:cubicBezTo>
                    <a:pt x="1" y="332"/>
                    <a:pt x="0" y="330"/>
                    <a:pt x="0" y="329"/>
                  </a:cubicBezTo>
                  <a:lnTo>
                    <a:pt x="0" y="293"/>
                  </a:lnTo>
                  <a:cubicBezTo>
                    <a:pt x="0" y="292"/>
                    <a:pt x="1" y="291"/>
                    <a:pt x="2" y="291"/>
                  </a:cubicBezTo>
                  <a:cubicBezTo>
                    <a:pt x="4" y="291"/>
                    <a:pt x="5" y="292"/>
                    <a:pt x="5" y="293"/>
                  </a:cubicBezTo>
                  <a:close/>
                  <a:moveTo>
                    <a:pt x="5" y="355"/>
                  </a:moveTo>
                  <a:lnTo>
                    <a:pt x="5" y="390"/>
                  </a:lnTo>
                  <a:cubicBezTo>
                    <a:pt x="5" y="392"/>
                    <a:pt x="4" y="393"/>
                    <a:pt x="2" y="393"/>
                  </a:cubicBezTo>
                  <a:cubicBezTo>
                    <a:pt x="1" y="393"/>
                    <a:pt x="0" y="392"/>
                    <a:pt x="0" y="390"/>
                  </a:cubicBezTo>
                  <a:lnTo>
                    <a:pt x="0" y="355"/>
                  </a:lnTo>
                  <a:cubicBezTo>
                    <a:pt x="0" y="353"/>
                    <a:pt x="1" y="352"/>
                    <a:pt x="2" y="352"/>
                  </a:cubicBezTo>
                  <a:cubicBezTo>
                    <a:pt x="4" y="352"/>
                    <a:pt x="5" y="353"/>
                    <a:pt x="5" y="355"/>
                  </a:cubicBezTo>
                  <a:close/>
                  <a:moveTo>
                    <a:pt x="5" y="416"/>
                  </a:moveTo>
                  <a:lnTo>
                    <a:pt x="5" y="452"/>
                  </a:lnTo>
                  <a:cubicBezTo>
                    <a:pt x="5" y="453"/>
                    <a:pt x="4" y="454"/>
                    <a:pt x="2" y="454"/>
                  </a:cubicBezTo>
                  <a:cubicBezTo>
                    <a:pt x="1" y="454"/>
                    <a:pt x="0" y="453"/>
                    <a:pt x="0" y="452"/>
                  </a:cubicBezTo>
                  <a:lnTo>
                    <a:pt x="0" y="416"/>
                  </a:lnTo>
                  <a:cubicBezTo>
                    <a:pt x="0" y="415"/>
                    <a:pt x="1" y="413"/>
                    <a:pt x="2" y="413"/>
                  </a:cubicBezTo>
                  <a:cubicBezTo>
                    <a:pt x="4" y="413"/>
                    <a:pt x="5" y="415"/>
                    <a:pt x="5" y="416"/>
                  </a:cubicBezTo>
                  <a:close/>
                  <a:moveTo>
                    <a:pt x="5" y="477"/>
                  </a:moveTo>
                  <a:lnTo>
                    <a:pt x="5" y="513"/>
                  </a:lnTo>
                  <a:cubicBezTo>
                    <a:pt x="5" y="515"/>
                    <a:pt x="4" y="516"/>
                    <a:pt x="2" y="516"/>
                  </a:cubicBezTo>
                  <a:cubicBezTo>
                    <a:pt x="1" y="516"/>
                    <a:pt x="0" y="515"/>
                    <a:pt x="0" y="513"/>
                  </a:cubicBezTo>
                  <a:lnTo>
                    <a:pt x="0" y="477"/>
                  </a:lnTo>
                  <a:cubicBezTo>
                    <a:pt x="0" y="476"/>
                    <a:pt x="1" y="475"/>
                    <a:pt x="2" y="475"/>
                  </a:cubicBezTo>
                  <a:cubicBezTo>
                    <a:pt x="4" y="475"/>
                    <a:pt x="5" y="476"/>
                    <a:pt x="5" y="477"/>
                  </a:cubicBezTo>
                  <a:close/>
                  <a:moveTo>
                    <a:pt x="5" y="539"/>
                  </a:moveTo>
                  <a:lnTo>
                    <a:pt x="5" y="575"/>
                  </a:lnTo>
                  <a:cubicBezTo>
                    <a:pt x="5" y="576"/>
                    <a:pt x="4" y="577"/>
                    <a:pt x="2" y="577"/>
                  </a:cubicBezTo>
                  <a:cubicBezTo>
                    <a:pt x="1" y="577"/>
                    <a:pt x="0" y="576"/>
                    <a:pt x="0" y="575"/>
                  </a:cubicBezTo>
                  <a:lnTo>
                    <a:pt x="0" y="539"/>
                  </a:lnTo>
                  <a:cubicBezTo>
                    <a:pt x="0" y="537"/>
                    <a:pt x="1" y="536"/>
                    <a:pt x="2" y="536"/>
                  </a:cubicBezTo>
                  <a:cubicBezTo>
                    <a:pt x="4" y="536"/>
                    <a:pt x="5" y="537"/>
                    <a:pt x="5" y="539"/>
                  </a:cubicBezTo>
                  <a:close/>
                  <a:moveTo>
                    <a:pt x="5" y="600"/>
                  </a:moveTo>
                  <a:lnTo>
                    <a:pt x="5" y="636"/>
                  </a:lnTo>
                  <a:cubicBezTo>
                    <a:pt x="5" y="638"/>
                    <a:pt x="4" y="639"/>
                    <a:pt x="2" y="639"/>
                  </a:cubicBezTo>
                  <a:cubicBezTo>
                    <a:pt x="1" y="639"/>
                    <a:pt x="0" y="638"/>
                    <a:pt x="0" y="636"/>
                  </a:cubicBezTo>
                  <a:lnTo>
                    <a:pt x="0" y="600"/>
                  </a:lnTo>
                  <a:cubicBezTo>
                    <a:pt x="0" y="599"/>
                    <a:pt x="1" y="598"/>
                    <a:pt x="2" y="598"/>
                  </a:cubicBezTo>
                  <a:cubicBezTo>
                    <a:pt x="4" y="598"/>
                    <a:pt x="5" y="599"/>
                    <a:pt x="5" y="600"/>
                  </a:cubicBezTo>
                  <a:close/>
                  <a:moveTo>
                    <a:pt x="5" y="662"/>
                  </a:moveTo>
                  <a:lnTo>
                    <a:pt x="5" y="698"/>
                  </a:lnTo>
                  <a:cubicBezTo>
                    <a:pt x="5" y="699"/>
                    <a:pt x="4" y="700"/>
                    <a:pt x="2" y="700"/>
                  </a:cubicBezTo>
                  <a:cubicBezTo>
                    <a:pt x="1" y="700"/>
                    <a:pt x="0" y="699"/>
                    <a:pt x="0" y="698"/>
                  </a:cubicBezTo>
                  <a:lnTo>
                    <a:pt x="0" y="662"/>
                  </a:lnTo>
                  <a:cubicBezTo>
                    <a:pt x="0" y="660"/>
                    <a:pt x="1" y="659"/>
                    <a:pt x="2" y="659"/>
                  </a:cubicBezTo>
                  <a:cubicBezTo>
                    <a:pt x="4" y="659"/>
                    <a:pt x="5" y="660"/>
                    <a:pt x="5" y="662"/>
                  </a:cubicBezTo>
                  <a:close/>
                  <a:moveTo>
                    <a:pt x="5" y="723"/>
                  </a:moveTo>
                  <a:lnTo>
                    <a:pt x="5" y="759"/>
                  </a:lnTo>
                  <a:cubicBezTo>
                    <a:pt x="5" y="760"/>
                    <a:pt x="4" y="762"/>
                    <a:pt x="2" y="762"/>
                  </a:cubicBezTo>
                  <a:cubicBezTo>
                    <a:pt x="1" y="762"/>
                    <a:pt x="0" y="760"/>
                    <a:pt x="0" y="759"/>
                  </a:cubicBezTo>
                  <a:lnTo>
                    <a:pt x="0" y="723"/>
                  </a:lnTo>
                  <a:cubicBezTo>
                    <a:pt x="0" y="722"/>
                    <a:pt x="1" y="721"/>
                    <a:pt x="2" y="721"/>
                  </a:cubicBezTo>
                  <a:cubicBezTo>
                    <a:pt x="4" y="721"/>
                    <a:pt x="5" y="722"/>
                    <a:pt x="5" y="723"/>
                  </a:cubicBezTo>
                  <a:close/>
                  <a:moveTo>
                    <a:pt x="5" y="785"/>
                  </a:moveTo>
                  <a:lnTo>
                    <a:pt x="5" y="820"/>
                  </a:lnTo>
                  <a:cubicBezTo>
                    <a:pt x="5" y="822"/>
                    <a:pt x="4" y="823"/>
                    <a:pt x="2" y="823"/>
                  </a:cubicBezTo>
                  <a:cubicBezTo>
                    <a:pt x="1" y="823"/>
                    <a:pt x="0" y="822"/>
                    <a:pt x="0" y="820"/>
                  </a:cubicBezTo>
                  <a:lnTo>
                    <a:pt x="0" y="785"/>
                  </a:lnTo>
                  <a:cubicBezTo>
                    <a:pt x="0" y="783"/>
                    <a:pt x="1" y="782"/>
                    <a:pt x="2" y="782"/>
                  </a:cubicBezTo>
                  <a:cubicBezTo>
                    <a:pt x="4" y="782"/>
                    <a:pt x="5" y="783"/>
                    <a:pt x="5" y="785"/>
                  </a:cubicBezTo>
                  <a:close/>
                  <a:moveTo>
                    <a:pt x="5" y="846"/>
                  </a:moveTo>
                  <a:lnTo>
                    <a:pt x="5" y="882"/>
                  </a:lnTo>
                  <a:cubicBezTo>
                    <a:pt x="5" y="883"/>
                    <a:pt x="4" y="884"/>
                    <a:pt x="2" y="884"/>
                  </a:cubicBezTo>
                  <a:cubicBezTo>
                    <a:pt x="1" y="884"/>
                    <a:pt x="0" y="883"/>
                    <a:pt x="0" y="882"/>
                  </a:cubicBezTo>
                  <a:lnTo>
                    <a:pt x="0" y="846"/>
                  </a:lnTo>
                  <a:cubicBezTo>
                    <a:pt x="0" y="845"/>
                    <a:pt x="1" y="844"/>
                    <a:pt x="2" y="844"/>
                  </a:cubicBezTo>
                  <a:cubicBezTo>
                    <a:pt x="4" y="844"/>
                    <a:pt x="5" y="845"/>
                    <a:pt x="5" y="846"/>
                  </a:cubicBezTo>
                  <a:close/>
                  <a:moveTo>
                    <a:pt x="5" y="908"/>
                  </a:moveTo>
                  <a:lnTo>
                    <a:pt x="5" y="943"/>
                  </a:lnTo>
                  <a:cubicBezTo>
                    <a:pt x="5" y="945"/>
                    <a:pt x="4" y="946"/>
                    <a:pt x="2" y="946"/>
                  </a:cubicBezTo>
                  <a:cubicBezTo>
                    <a:pt x="1" y="946"/>
                    <a:pt x="0" y="945"/>
                    <a:pt x="0" y="943"/>
                  </a:cubicBezTo>
                  <a:lnTo>
                    <a:pt x="0" y="908"/>
                  </a:lnTo>
                  <a:cubicBezTo>
                    <a:pt x="0" y="906"/>
                    <a:pt x="1" y="905"/>
                    <a:pt x="2" y="905"/>
                  </a:cubicBezTo>
                  <a:cubicBezTo>
                    <a:pt x="4" y="905"/>
                    <a:pt x="5" y="906"/>
                    <a:pt x="5" y="908"/>
                  </a:cubicBezTo>
                  <a:close/>
                  <a:moveTo>
                    <a:pt x="5" y="969"/>
                  </a:moveTo>
                  <a:lnTo>
                    <a:pt x="5" y="1005"/>
                  </a:lnTo>
                  <a:cubicBezTo>
                    <a:pt x="5" y="1006"/>
                    <a:pt x="4" y="1007"/>
                    <a:pt x="2" y="1007"/>
                  </a:cubicBezTo>
                  <a:cubicBezTo>
                    <a:pt x="1" y="1007"/>
                    <a:pt x="0" y="1006"/>
                    <a:pt x="0" y="1005"/>
                  </a:cubicBezTo>
                  <a:lnTo>
                    <a:pt x="0" y="969"/>
                  </a:lnTo>
                  <a:cubicBezTo>
                    <a:pt x="0" y="968"/>
                    <a:pt x="1" y="966"/>
                    <a:pt x="2" y="966"/>
                  </a:cubicBezTo>
                  <a:cubicBezTo>
                    <a:pt x="4" y="966"/>
                    <a:pt x="5" y="968"/>
                    <a:pt x="5" y="969"/>
                  </a:cubicBezTo>
                  <a:close/>
                  <a:moveTo>
                    <a:pt x="5" y="1030"/>
                  </a:moveTo>
                  <a:lnTo>
                    <a:pt x="5" y="1066"/>
                  </a:lnTo>
                  <a:cubicBezTo>
                    <a:pt x="5" y="1068"/>
                    <a:pt x="4" y="1069"/>
                    <a:pt x="2" y="1069"/>
                  </a:cubicBezTo>
                  <a:cubicBezTo>
                    <a:pt x="1" y="1069"/>
                    <a:pt x="0" y="1068"/>
                    <a:pt x="0" y="1066"/>
                  </a:cubicBezTo>
                  <a:lnTo>
                    <a:pt x="0" y="1030"/>
                  </a:lnTo>
                  <a:cubicBezTo>
                    <a:pt x="0" y="1029"/>
                    <a:pt x="1" y="1028"/>
                    <a:pt x="2" y="1028"/>
                  </a:cubicBezTo>
                  <a:cubicBezTo>
                    <a:pt x="4" y="1028"/>
                    <a:pt x="5" y="1029"/>
                    <a:pt x="5" y="1030"/>
                  </a:cubicBezTo>
                  <a:close/>
                  <a:moveTo>
                    <a:pt x="5" y="1092"/>
                  </a:moveTo>
                  <a:lnTo>
                    <a:pt x="5" y="1128"/>
                  </a:lnTo>
                  <a:cubicBezTo>
                    <a:pt x="5" y="1129"/>
                    <a:pt x="4" y="1130"/>
                    <a:pt x="2" y="1130"/>
                  </a:cubicBezTo>
                  <a:cubicBezTo>
                    <a:pt x="1" y="1130"/>
                    <a:pt x="0" y="1129"/>
                    <a:pt x="0" y="1128"/>
                  </a:cubicBezTo>
                  <a:lnTo>
                    <a:pt x="0" y="1092"/>
                  </a:lnTo>
                  <a:cubicBezTo>
                    <a:pt x="0" y="1090"/>
                    <a:pt x="1" y="1089"/>
                    <a:pt x="2" y="1089"/>
                  </a:cubicBezTo>
                  <a:cubicBezTo>
                    <a:pt x="4" y="1089"/>
                    <a:pt x="5" y="1090"/>
                    <a:pt x="5" y="1092"/>
                  </a:cubicBezTo>
                  <a:close/>
                  <a:moveTo>
                    <a:pt x="5" y="1153"/>
                  </a:moveTo>
                  <a:lnTo>
                    <a:pt x="5" y="1189"/>
                  </a:lnTo>
                  <a:cubicBezTo>
                    <a:pt x="5" y="1191"/>
                    <a:pt x="4" y="1192"/>
                    <a:pt x="2" y="1192"/>
                  </a:cubicBezTo>
                  <a:cubicBezTo>
                    <a:pt x="1" y="1192"/>
                    <a:pt x="0" y="1191"/>
                    <a:pt x="0" y="1189"/>
                  </a:cubicBezTo>
                  <a:lnTo>
                    <a:pt x="0" y="1153"/>
                  </a:lnTo>
                  <a:cubicBezTo>
                    <a:pt x="0" y="1152"/>
                    <a:pt x="1" y="1151"/>
                    <a:pt x="2" y="1151"/>
                  </a:cubicBezTo>
                  <a:cubicBezTo>
                    <a:pt x="4" y="1151"/>
                    <a:pt x="5" y="1152"/>
                    <a:pt x="5" y="1153"/>
                  </a:cubicBezTo>
                  <a:close/>
                  <a:moveTo>
                    <a:pt x="5" y="1215"/>
                  </a:moveTo>
                  <a:lnTo>
                    <a:pt x="5" y="1251"/>
                  </a:lnTo>
                  <a:cubicBezTo>
                    <a:pt x="5" y="1252"/>
                    <a:pt x="4" y="1253"/>
                    <a:pt x="2" y="1253"/>
                  </a:cubicBezTo>
                  <a:cubicBezTo>
                    <a:pt x="1" y="1253"/>
                    <a:pt x="0" y="1252"/>
                    <a:pt x="0" y="1251"/>
                  </a:cubicBezTo>
                  <a:lnTo>
                    <a:pt x="0" y="1215"/>
                  </a:lnTo>
                  <a:cubicBezTo>
                    <a:pt x="0" y="1213"/>
                    <a:pt x="1" y="1212"/>
                    <a:pt x="2" y="1212"/>
                  </a:cubicBezTo>
                  <a:cubicBezTo>
                    <a:pt x="4" y="1212"/>
                    <a:pt x="5" y="1213"/>
                    <a:pt x="5" y="1215"/>
                  </a:cubicBezTo>
                  <a:close/>
                  <a:moveTo>
                    <a:pt x="5" y="1276"/>
                  </a:moveTo>
                  <a:lnTo>
                    <a:pt x="5" y="1312"/>
                  </a:lnTo>
                  <a:cubicBezTo>
                    <a:pt x="5" y="1313"/>
                    <a:pt x="4" y="1315"/>
                    <a:pt x="2" y="1315"/>
                  </a:cubicBezTo>
                  <a:cubicBezTo>
                    <a:pt x="1" y="1315"/>
                    <a:pt x="0" y="1313"/>
                    <a:pt x="0" y="1312"/>
                  </a:cubicBezTo>
                  <a:lnTo>
                    <a:pt x="0" y="1276"/>
                  </a:lnTo>
                  <a:cubicBezTo>
                    <a:pt x="0" y="1275"/>
                    <a:pt x="1" y="1274"/>
                    <a:pt x="2" y="1274"/>
                  </a:cubicBezTo>
                  <a:cubicBezTo>
                    <a:pt x="4" y="1274"/>
                    <a:pt x="5" y="1275"/>
                    <a:pt x="5" y="1276"/>
                  </a:cubicBezTo>
                  <a:close/>
                  <a:moveTo>
                    <a:pt x="5" y="1338"/>
                  </a:moveTo>
                  <a:lnTo>
                    <a:pt x="5" y="1373"/>
                  </a:lnTo>
                  <a:cubicBezTo>
                    <a:pt x="5" y="1375"/>
                    <a:pt x="4" y="1376"/>
                    <a:pt x="2" y="1376"/>
                  </a:cubicBezTo>
                  <a:cubicBezTo>
                    <a:pt x="1" y="1376"/>
                    <a:pt x="0" y="1375"/>
                    <a:pt x="0" y="1373"/>
                  </a:cubicBezTo>
                  <a:lnTo>
                    <a:pt x="0" y="1338"/>
                  </a:lnTo>
                  <a:cubicBezTo>
                    <a:pt x="0" y="1336"/>
                    <a:pt x="1" y="1335"/>
                    <a:pt x="2" y="1335"/>
                  </a:cubicBezTo>
                  <a:cubicBezTo>
                    <a:pt x="4" y="1335"/>
                    <a:pt x="5" y="1336"/>
                    <a:pt x="5" y="1338"/>
                  </a:cubicBezTo>
                  <a:close/>
                  <a:moveTo>
                    <a:pt x="5" y="1399"/>
                  </a:moveTo>
                  <a:lnTo>
                    <a:pt x="5" y="1435"/>
                  </a:lnTo>
                  <a:cubicBezTo>
                    <a:pt x="5" y="1436"/>
                    <a:pt x="4" y="1437"/>
                    <a:pt x="2" y="1437"/>
                  </a:cubicBezTo>
                  <a:cubicBezTo>
                    <a:pt x="1" y="1437"/>
                    <a:pt x="0" y="1436"/>
                    <a:pt x="0" y="1435"/>
                  </a:cubicBezTo>
                  <a:lnTo>
                    <a:pt x="0" y="1399"/>
                  </a:lnTo>
                  <a:cubicBezTo>
                    <a:pt x="0" y="1398"/>
                    <a:pt x="1" y="1396"/>
                    <a:pt x="2" y="1396"/>
                  </a:cubicBezTo>
                  <a:cubicBezTo>
                    <a:pt x="4" y="1396"/>
                    <a:pt x="5" y="1398"/>
                    <a:pt x="5" y="1399"/>
                  </a:cubicBezTo>
                  <a:close/>
                  <a:moveTo>
                    <a:pt x="5" y="1460"/>
                  </a:moveTo>
                  <a:lnTo>
                    <a:pt x="5" y="1496"/>
                  </a:lnTo>
                  <a:cubicBezTo>
                    <a:pt x="5" y="1498"/>
                    <a:pt x="4" y="1499"/>
                    <a:pt x="2" y="1499"/>
                  </a:cubicBezTo>
                  <a:cubicBezTo>
                    <a:pt x="1" y="1499"/>
                    <a:pt x="0" y="1498"/>
                    <a:pt x="0" y="1496"/>
                  </a:cubicBezTo>
                  <a:lnTo>
                    <a:pt x="0" y="1460"/>
                  </a:lnTo>
                  <a:cubicBezTo>
                    <a:pt x="0" y="1459"/>
                    <a:pt x="1" y="1458"/>
                    <a:pt x="2" y="1458"/>
                  </a:cubicBezTo>
                  <a:cubicBezTo>
                    <a:pt x="4" y="1458"/>
                    <a:pt x="5" y="1459"/>
                    <a:pt x="5" y="1460"/>
                  </a:cubicBezTo>
                  <a:close/>
                  <a:moveTo>
                    <a:pt x="5" y="1522"/>
                  </a:moveTo>
                  <a:lnTo>
                    <a:pt x="5" y="1558"/>
                  </a:lnTo>
                  <a:cubicBezTo>
                    <a:pt x="5" y="1559"/>
                    <a:pt x="4" y="1560"/>
                    <a:pt x="2" y="1560"/>
                  </a:cubicBezTo>
                  <a:cubicBezTo>
                    <a:pt x="1" y="1560"/>
                    <a:pt x="0" y="1559"/>
                    <a:pt x="0" y="1558"/>
                  </a:cubicBezTo>
                  <a:lnTo>
                    <a:pt x="0" y="1522"/>
                  </a:lnTo>
                  <a:cubicBezTo>
                    <a:pt x="0" y="1521"/>
                    <a:pt x="1" y="1519"/>
                    <a:pt x="2" y="1519"/>
                  </a:cubicBezTo>
                  <a:cubicBezTo>
                    <a:pt x="4" y="1519"/>
                    <a:pt x="5" y="1521"/>
                    <a:pt x="5" y="1522"/>
                  </a:cubicBezTo>
                  <a:close/>
                  <a:moveTo>
                    <a:pt x="5" y="1583"/>
                  </a:moveTo>
                  <a:lnTo>
                    <a:pt x="5" y="1619"/>
                  </a:lnTo>
                  <a:cubicBezTo>
                    <a:pt x="5" y="1621"/>
                    <a:pt x="4" y="1622"/>
                    <a:pt x="2" y="1622"/>
                  </a:cubicBezTo>
                  <a:cubicBezTo>
                    <a:pt x="1" y="1622"/>
                    <a:pt x="0" y="1621"/>
                    <a:pt x="0" y="1619"/>
                  </a:cubicBezTo>
                  <a:lnTo>
                    <a:pt x="0" y="1583"/>
                  </a:lnTo>
                  <a:cubicBezTo>
                    <a:pt x="0" y="1582"/>
                    <a:pt x="1" y="1581"/>
                    <a:pt x="2" y="1581"/>
                  </a:cubicBezTo>
                  <a:cubicBezTo>
                    <a:pt x="4" y="1581"/>
                    <a:pt x="5" y="1582"/>
                    <a:pt x="5" y="1583"/>
                  </a:cubicBezTo>
                  <a:close/>
                  <a:moveTo>
                    <a:pt x="5" y="1645"/>
                  </a:moveTo>
                  <a:lnTo>
                    <a:pt x="5" y="1681"/>
                  </a:lnTo>
                  <a:cubicBezTo>
                    <a:pt x="5" y="1682"/>
                    <a:pt x="4" y="1683"/>
                    <a:pt x="2" y="1683"/>
                  </a:cubicBezTo>
                  <a:cubicBezTo>
                    <a:pt x="1" y="1683"/>
                    <a:pt x="0" y="1682"/>
                    <a:pt x="0" y="1681"/>
                  </a:cubicBezTo>
                  <a:lnTo>
                    <a:pt x="0" y="1645"/>
                  </a:lnTo>
                  <a:cubicBezTo>
                    <a:pt x="0" y="1643"/>
                    <a:pt x="1" y="1642"/>
                    <a:pt x="2" y="1642"/>
                  </a:cubicBezTo>
                  <a:cubicBezTo>
                    <a:pt x="4" y="1642"/>
                    <a:pt x="5" y="1643"/>
                    <a:pt x="5" y="1645"/>
                  </a:cubicBezTo>
                  <a:close/>
                  <a:moveTo>
                    <a:pt x="5" y="1706"/>
                  </a:moveTo>
                  <a:lnTo>
                    <a:pt x="5" y="1742"/>
                  </a:lnTo>
                  <a:cubicBezTo>
                    <a:pt x="5" y="1744"/>
                    <a:pt x="4" y="1745"/>
                    <a:pt x="2" y="1745"/>
                  </a:cubicBezTo>
                  <a:cubicBezTo>
                    <a:pt x="1" y="1745"/>
                    <a:pt x="0" y="1744"/>
                    <a:pt x="0" y="1742"/>
                  </a:cubicBezTo>
                  <a:lnTo>
                    <a:pt x="0" y="1706"/>
                  </a:lnTo>
                  <a:cubicBezTo>
                    <a:pt x="0" y="1705"/>
                    <a:pt x="1" y="1704"/>
                    <a:pt x="2" y="1704"/>
                  </a:cubicBezTo>
                  <a:cubicBezTo>
                    <a:pt x="4" y="1704"/>
                    <a:pt x="5" y="1705"/>
                    <a:pt x="5" y="1706"/>
                  </a:cubicBezTo>
                  <a:close/>
                  <a:moveTo>
                    <a:pt x="5" y="1768"/>
                  </a:moveTo>
                  <a:lnTo>
                    <a:pt x="5" y="1804"/>
                  </a:lnTo>
                  <a:cubicBezTo>
                    <a:pt x="5" y="1805"/>
                    <a:pt x="4" y="1806"/>
                    <a:pt x="2" y="1806"/>
                  </a:cubicBezTo>
                  <a:cubicBezTo>
                    <a:pt x="1" y="1806"/>
                    <a:pt x="0" y="1805"/>
                    <a:pt x="0" y="1804"/>
                  </a:cubicBezTo>
                  <a:lnTo>
                    <a:pt x="0" y="1768"/>
                  </a:lnTo>
                  <a:cubicBezTo>
                    <a:pt x="0" y="1766"/>
                    <a:pt x="1" y="1765"/>
                    <a:pt x="2" y="1765"/>
                  </a:cubicBezTo>
                  <a:cubicBezTo>
                    <a:pt x="4" y="1765"/>
                    <a:pt x="5" y="1766"/>
                    <a:pt x="5" y="1768"/>
                  </a:cubicBezTo>
                  <a:close/>
                  <a:moveTo>
                    <a:pt x="5" y="1829"/>
                  </a:moveTo>
                  <a:lnTo>
                    <a:pt x="5" y="1865"/>
                  </a:lnTo>
                  <a:cubicBezTo>
                    <a:pt x="5" y="1866"/>
                    <a:pt x="4" y="1868"/>
                    <a:pt x="2" y="1868"/>
                  </a:cubicBezTo>
                  <a:cubicBezTo>
                    <a:pt x="1" y="1868"/>
                    <a:pt x="0" y="1866"/>
                    <a:pt x="0" y="1865"/>
                  </a:cubicBezTo>
                  <a:lnTo>
                    <a:pt x="0" y="1829"/>
                  </a:lnTo>
                  <a:cubicBezTo>
                    <a:pt x="0" y="1828"/>
                    <a:pt x="1" y="1827"/>
                    <a:pt x="2" y="1827"/>
                  </a:cubicBezTo>
                  <a:cubicBezTo>
                    <a:pt x="4" y="1827"/>
                    <a:pt x="5" y="1828"/>
                    <a:pt x="5" y="1829"/>
                  </a:cubicBezTo>
                  <a:close/>
                  <a:moveTo>
                    <a:pt x="5" y="1891"/>
                  </a:moveTo>
                  <a:lnTo>
                    <a:pt x="5" y="1926"/>
                  </a:lnTo>
                  <a:cubicBezTo>
                    <a:pt x="5" y="1928"/>
                    <a:pt x="4" y="1929"/>
                    <a:pt x="2" y="1929"/>
                  </a:cubicBezTo>
                  <a:cubicBezTo>
                    <a:pt x="1" y="1929"/>
                    <a:pt x="0" y="1928"/>
                    <a:pt x="0" y="1926"/>
                  </a:cubicBezTo>
                  <a:lnTo>
                    <a:pt x="0" y="1891"/>
                  </a:lnTo>
                  <a:cubicBezTo>
                    <a:pt x="0" y="1889"/>
                    <a:pt x="1" y="1888"/>
                    <a:pt x="2" y="1888"/>
                  </a:cubicBezTo>
                  <a:cubicBezTo>
                    <a:pt x="4" y="1888"/>
                    <a:pt x="5" y="1889"/>
                    <a:pt x="5" y="1891"/>
                  </a:cubicBezTo>
                  <a:close/>
                  <a:moveTo>
                    <a:pt x="5" y="1952"/>
                  </a:moveTo>
                  <a:lnTo>
                    <a:pt x="5" y="1988"/>
                  </a:lnTo>
                  <a:cubicBezTo>
                    <a:pt x="5" y="1989"/>
                    <a:pt x="4" y="1990"/>
                    <a:pt x="2" y="1990"/>
                  </a:cubicBezTo>
                  <a:cubicBezTo>
                    <a:pt x="1" y="1990"/>
                    <a:pt x="0" y="1989"/>
                    <a:pt x="0" y="1988"/>
                  </a:cubicBezTo>
                  <a:lnTo>
                    <a:pt x="0" y="1952"/>
                  </a:lnTo>
                  <a:cubicBezTo>
                    <a:pt x="0" y="1951"/>
                    <a:pt x="1" y="1949"/>
                    <a:pt x="2" y="1949"/>
                  </a:cubicBezTo>
                  <a:cubicBezTo>
                    <a:pt x="4" y="1949"/>
                    <a:pt x="5" y="1951"/>
                    <a:pt x="5" y="1952"/>
                  </a:cubicBezTo>
                  <a:close/>
                  <a:moveTo>
                    <a:pt x="5" y="2013"/>
                  </a:moveTo>
                  <a:lnTo>
                    <a:pt x="5" y="2049"/>
                  </a:lnTo>
                  <a:cubicBezTo>
                    <a:pt x="5" y="2051"/>
                    <a:pt x="4" y="2052"/>
                    <a:pt x="2" y="2052"/>
                  </a:cubicBezTo>
                  <a:cubicBezTo>
                    <a:pt x="1" y="2052"/>
                    <a:pt x="0" y="2051"/>
                    <a:pt x="0" y="2049"/>
                  </a:cubicBezTo>
                  <a:lnTo>
                    <a:pt x="0" y="2013"/>
                  </a:lnTo>
                  <a:cubicBezTo>
                    <a:pt x="0" y="2012"/>
                    <a:pt x="1" y="2011"/>
                    <a:pt x="2" y="2011"/>
                  </a:cubicBezTo>
                  <a:cubicBezTo>
                    <a:pt x="4" y="2011"/>
                    <a:pt x="5" y="2012"/>
                    <a:pt x="5" y="2013"/>
                  </a:cubicBezTo>
                  <a:close/>
                  <a:moveTo>
                    <a:pt x="5" y="2075"/>
                  </a:moveTo>
                  <a:lnTo>
                    <a:pt x="5" y="2111"/>
                  </a:lnTo>
                  <a:cubicBezTo>
                    <a:pt x="5" y="2112"/>
                    <a:pt x="4" y="2113"/>
                    <a:pt x="2" y="2113"/>
                  </a:cubicBezTo>
                  <a:cubicBezTo>
                    <a:pt x="1" y="2113"/>
                    <a:pt x="0" y="2112"/>
                    <a:pt x="0" y="2111"/>
                  </a:cubicBezTo>
                  <a:lnTo>
                    <a:pt x="0" y="2075"/>
                  </a:lnTo>
                  <a:cubicBezTo>
                    <a:pt x="0" y="2073"/>
                    <a:pt x="1" y="2072"/>
                    <a:pt x="2" y="2072"/>
                  </a:cubicBezTo>
                  <a:cubicBezTo>
                    <a:pt x="4" y="2072"/>
                    <a:pt x="5" y="2073"/>
                    <a:pt x="5" y="2075"/>
                  </a:cubicBezTo>
                  <a:close/>
                  <a:moveTo>
                    <a:pt x="5" y="2136"/>
                  </a:moveTo>
                  <a:lnTo>
                    <a:pt x="5" y="2172"/>
                  </a:lnTo>
                  <a:cubicBezTo>
                    <a:pt x="5" y="2174"/>
                    <a:pt x="4" y="2175"/>
                    <a:pt x="2" y="2175"/>
                  </a:cubicBezTo>
                  <a:cubicBezTo>
                    <a:pt x="1" y="2175"/>
                    <a:pt x="0" y="2174"/>
                    <a:pt x="0" y="2172"/>
                  </a:cubicBezTo>
                  <a:lnTo>
                    <a:pt x="0" y="2136"/>
                  </a:lnTo>
                  <a:cubicBezTo>
                    <a:pt x="0" y="2135"/>
                    <a:pt x="1" y="2134"/>
                    <a:pt x="2" y="2134"/>
                  </a:cubicBezTo>
                  <a:cubicBezTo>
                    <a:pt x="4" y="2134"/>
                    <a:pt x="5" y="2135"/>
                    <a:pt x="5" y="2136"/>
                  </a:cubicBezTo>
                  <a:close/>
                  <a:moveTo>
                    <a:pt x="5" y="2198"/>
                  </a:moveTo>
                  <a:lnTo>
                    <a:pt x="5" y="2234"/>
                  </a:lnTo>
                  <a:cubicBezTo>
                    <a:pt x="5" y="2235"/>
                    <a:pt x="4" y="2236"/>
                    <a:pt x="2" y="2236"/>
                  </a:cubicBezTo>
                  <a:cubicBezTo>
                    <a:pt x="1" y="2236"/>
                    <a:pt x="0" y="2235"/>
                    <a:pt x="0" y="2234"/>
                  </a:cubicBezTo>
                  <a:lnTo>
                    <a:pt x="0" y="2198"/>
                  </a:lnTo>
                  <a:cubicBezTo>
                    <a:pt x="0" y="2196"/>
                    <a:pt x="1" y="2195"/>
                    <a:pt x="2" y="2195"/>
                  </a:cubicBezTo>
                  <a:cubicBezTo>
                    <a:pt x="4" y="2195"/>
                    <a:pt x="5" y="2196"/>
                    <a:pt x="5" y="2198"/>
                  </a:cubicBezTo>
                  <a:close/>
                  <a:moveTo>
                    <a:pt x="5" y="2259"/>
                  </a:moveTo>
                  <a:lnTo>
                    <a:pt x="5" y="2295"/>
                  </a:lnTo>
                  <a:cubicBezTo>
                    <a:pt x="5" y="2296"/>
                    <a:pt x="4" y="2298"/>
                    <a:pt x="2" y="2298"/>
                  </a:cubicBezTo>
                  <a:cubicBezTo>
                    <a:pt x="1" y="2298"/>
                    <a:pt x="0" y="2296"/>
                    <a:pt x="0" y="2295"/>
                  </a:cubicBezTo>
                  <a:lnTo>
                    <a:pt x="0" y="2259"/>
                  </a:lnTo>
                  <a:cubicBezTo>
                    <a:pt x="0" y="2258"/>
                    <a:pt x="1" y="2257"/>
                    <a:pt x="2" y="2257"/>
                  </a:cubicBezTo>
                  <a:cubicBezTo>
                    <a:pt x="4" y="2257"/>
                    <a:pt x="5" y="2258"/>
                    <a:pt x="5" y="2259"/>
                  </a:cubicBezTo>
                  <a:close/>
                  <a:moveTo>
                    <a:pt x="5" y="2321"/>
                  </a:moveTo>
                  <a:lnTo>
                    <a:pt x="5" y="2356"/>
                  </a:lnTo>
                  <a:cubicBezTo>
                    <a:pt x="5" y="2358"/>
                    <a:pt x="4" y="2359"/>
                    <a:pt x="2" y="2359"/>
                  </a:cubicBezTo>
                  <a:cubicBezTo>
                    <a:pt x="1" y="2359"/>
                    <a:pt x="0" y="2358"/>
                    <a:pt x="0" y="2356"/>
                  </a:cubicBezTo>
                  <a:lnTo>
                    <a:pt x="0" y="2321"/>
                  </a:lnTo>
                  <a:cubicBezTo>
                    <a:pt x="0" y="2319"/>
                    <a:pt x="1" y="2318"/>
                    <a:pt x="2" y="2318"/>
                  </a:cubicBezTo>
                  <a:cubicBezTo>
                    <a:pt x="4" y="2318"/>
                    <a:pt x="5" y="2319"/>
                    <a:pt x="5" y="2321"/>
                  </a:cubicBezTo>
                  <a:close/>
                  <a:moveTo>
                    <a:pt x="5" y="2382"/>
                  </a:moveTo>
                  <a:lnTo>
                    <a:pt x="5" y="2418"/>
                  </a:lnTo>
                  <a:cubicBezTo>
                    <a:pt x="5" y="2419"/>
                    <a:pt x="4" y="2420"/>
                    <a:pt x="2" y="2420"/>
                  </a:cubicBezTo>
                  <a:cubicBezTo>
                    <a:pt x="1" y="2420"/>
                    <a:pt x="0" y="2419"/>
                    <a:pt x="0" y="2418"/>
                  </a:cubicBezTo>
                  <a:lnTo>
                    <a:pt x="0" y="2382"/>
                  </a:lnTo>
                  <a:cubicBezTo>
                    <a:pt x="0" y="2381"/>
                    <a:pt x="1" y="2380"/>
                    <a:pt x="2" y="2380"/>
                  </a:cubicBezTo>
                  <a:cubicBezTo>
                    <a:pt x="4" y="2380"/>
                    <a:pt x="5" y="2381"/>
                    <a:pt x="5" y="2382"/>
                  </a:cubicBezTo>
                  <a:close/>
                  <a:moveTo>
                    <a:pt x="5" y="2444"/>
                  </a:moveTo>
                  <a:lnTo>
                    <a:pt x="5" y="2479"/>
                  </a:lnTo>
                  <a:cubicBezTo>
                    <a:pt x="5" y="2481"/>
                    <a:pt x="4" y="2482"/>
                    <a:pt x="2" y="2482"/>
                  </a:cubicBezTo>
                  <a:cubicBezTo>
                    <a:pt x="1" y="2482"/>
                    <a:pt x="0" y="2481"/>
                    <a:pt x="0" y="2479"/>
                  </a:cubicBezTo>
                  <a:lnTo>
                    <a:pt x="0" y="2444"/>
                  </a:lnTo>
                  <a:cubicBezTo>
                    <a:pt x="0" y="2442"/>
                    <a:pt x="1" y="2441"/>
                    <a:pt x="2" y="2441"/>
                  </a:cubicBezTo>
                  <a:cubicBezTo>
                    <a:pt x="4" y="2441"/>
                    <a:pt x="5" y="2442"/>
                    <a:pt x="5" y="2444"/>
                  </a:cubicBezTo>
                  <a:close/>
                  <a:moveTo>
                    <a:pt x="5" y="2505"/>
                  </a:moveTo>
                  <a:lnTo>
                    <a:pt x="5" y="2541"/>
                  </a:lnTo>
                  <a:cubicBezTo>
                    <a:pt x="5" y="2542"/>
                    <a:pt x="4" y="2543"/>
                    <a:pt x="2" y="2543"/>
                  </a:cubicBezTo>
                  <a:cubicBezTo>
                    <a:pt x="1" y="2543"/>
                    <a:pt x="0" y="2542"/>
                    <a:pt x="0" y="2541"/>
                  </a:cubicBezTo>
                  <a:lnTo>
                    <a:pt x="0" y="2505"/>
                  </a:lnTo>
                  <a:cubicBezTo>
                    <a:pt x="0" y="2504"/>
                    <a:pt x="1" y="2502"/>
                    <a:pt x="2" y="2502"/>
                  </a:cubicBezTo>
                  <a:cubicBezTo>
                    <a:pt x="4" y="2502"/>
                    <a:pt x="5" y="2504"/>
                    <a:pt x="5" y="2505"/>
                  </a:cubicBezTo>
                  <a:close/>
                  <a:moveTo>
                    <a:pt x="5" y="2566"/>
                  </a:moveTo>
                  <a:lnTo>
                    <a:pt x="5" y="2602"/>
                  </a:lnTo>
                  <a:cubicBezTo>
                    <a:pt x="5" y="2604"/>
                    <a:pt x="4" y="2605"/>
                    <a:pt x="2" y="2605"/>
                  </a:cubicBezTo>
                  <a:cubicBezTo>
                    <a:pt x="1" y="2605"/>
                    <a:pt x="0" y="2604"/>
                    <a:pt x="0" y="2602"/>
                  </a:cubicBezTo>
                  <a:lnTo>
                    <a:pt x="0" y="2566"/>
                  </a:lnTo>
                  <a:cubicBezTo>
                    <a:pt x="0" y="2565"/>
                    <a:pt x="1" y="2564"/>
                    <a:pt x="2" y="2564"/>
                  </a:cubicBezTo>
                  <a:cubicBezTo>
                    <a:pt x="4" y="2564"/>
                    <a:pt x="5" y="2565"/>
                    <a:pt x="5" y="2566"/>
                  </a:cubicBezTo>
                  <a:close/>
                  <a:moveTo>
                    <a:pt x="5" y="2628"/>
                  </a:moveTo>
                  <a:lnTo>
                    <a:pt x="5" y="2664"/>
                  </a:lnTo>
                  <a:cubicBezTo>
                    <a:pt x="5" y="2665"/>
                    <a:pt x="4" y="2666"/>
                    <a:pt x="2" y="2666"/>
                  </a:cubicBezTo>
                  <a:cubicBezTo>
                    <a:pt x="1" y="2666"/>
                    <a:pt x="0" y="2665"/>
                    <a:pt x="0" y="2664"/>
                  </a:cubicBezTo>
                  <a:lnTo>
                    <a:pt x="0" y="2628"/>
                  </a:lnTo>
                  <a:cubicBezTo>
                    <a:pt x="0" y="2626"/>
                    <a:pt x="1" y="2625"/>
                    <a:pt x="2" y="2625"/>
                  </a:cubicBezTo>
                  <a:cubicBezTo>
                    <a:pt x="4" y="2625"/>
                    <a:pt x="5" y="2626"/>
                    <a:pt x="5" y="2628"/>
                  </a:cubicBezTo>
                  <a:close/>
                  <a:moveTo>
                    <a:pt x="5" y="2689"/>
                  </a:moveTo>
                  <a:lnTo>
                    <a:pt x="5" y="2725"/>
                  </a:lnTo>
                  <a:cubicBezTo>
                    <a:pt x="5" y="2727"/>
                    <a:pt x="4" y="2728"/>
                    <a:pt x="2" y="2728"/>
                  </a:cubicBezTo>
                  <a:cubicBezTo>
                    <a:pt x="1" y="2728"/>
                    <a:pt x="0" y="2727"/>
                    <a:pt x="0" y="2725"/>
                  </a:cubicBezTo>
                  <a:lnTo>
                    <a:pt x="0" y="2689"/>
                  </a:lnTo>
                  <a:cubicBezTo>
                    <a:pt x="0" y="2688"/>
                    <a:pt x="1" y="2687"/>
                    <a:pt x="2" y="2687"/>
                  </a:cubicBezTo>
                  <a:cubicBezTo>
                    <a:pt x="4" y="2687"/>
                    <a:pt x="5" y="2688"/>
                    <a:pt x="5" y="2689"/>
                  </a:cubicBezTo>
                  <a:close/>
                  <a:moveTo>
                    <a:pt x="5" y="2751"/>
                  </a:moveTo>
                  <a:lnTo>
                    <a:pt x="5" y="2787"/>
                  </a:lnTo>
                  <a:cubicBezTo>
                    <a:pt x="5" y="2788"/>
                    <a:pt x="4" y="2789"/>
                    <a:pt x="2" y="2789"/>
                  </a:cubicBezTo>
                  <a:cubicBezTo>
                    <a:pt x="1" y="2789"/>
                    <a:pt x="0" y="2788"/>
                    <a:pt x="0" y="2787"/>
                  </a:cubicBezTo>
                  <a:lnTo>
                    <a:pt x="0" y="2751"/>
                  </a:lnTo>
                  <a:cubicBezTo>
                    <a:pt x="0" y="2749"/>
                    <a:pt x="1" y="2748"/>
                    <a:pt x="2" y="2748"/>
                  </a:cubicBezTo>
                  <a:cubicBezTo>
                    <a:pt x="4" y="2748"/>
                    <a:pt x="5" y="2749"/>
                    <a:pt x="5" y="2751"/>
                  </a:cubicBezTo>
                  <a:close/>
                  <a:moveTo>
                    <a:pt x="5" y="2812"/>
                  </a:moveTo>
                  <a:lnTo>
                    <a:pt x="5" y="2848"/>
                  </a:lnTo>
                  <a:cubicBezTo>
                    <a:pt x="5" y="2849"/>
                    <a:pt x="4" y="2851"/>
                    <a:pt x="2" y="2851"/>
                  </a:cubicBezTo>
                  <a:cubicBezTo>
                    <a:pt x="1" y="2851"/>
                    <a:pt x="0" y="2849"/>
                    <a:pt x="0" y="2848"/>
                  </a:cubicBezTo>
                  <a:lnTo>
                    <a:pt x="0" y="2812"/>
                  </a:lnTo>
                  <a:cubicBezTo>
                    <a:pt x="0" y="2811"/>
                    <a:pt x="1" y="2810"/>
                    <a:pt x="2" y="2810"/>
                  </a:cubicBezTo>
                  <a:cubicBezTo>
                    <a:pt x="4" y="2810"/>
                    <a:pt x="5" y="2811"/>
                    <a:pt x="5" y="2812"/>
                  </a:cubicBezTo>
                  <a:close/>
                  <a:moveTo>
                    <a:pt x="5" y="2874"/>
                  </a:moveTo>
                  <a:lnTo>
                    <a:pt x="5" y="2909"/>
                  </a:lnTo>
                  <a:cubicBezTo>
                    <a:pt x="5" y="2911"/>
                    <a:pt x="4" y="2912"/>
                    <a:pt x="2" y="2912"/>
                  </a:cubicBezTo>
                  <a:cubicBezTo>
                    <a:pt x="1" y="2912"/>
                    <a:pt x="0" y="2911"/>
                    <a:pt x="0" y="2909"/>
                  </a:cubicBezTo>
                  <a:lnTo>
                    <a:pt x="0" y="2874"/>
                  </a:lnTo>
                  <a:cubicBezTo>
                    <a:pt x="0" y="2872"/>
                    <a:pt x="1" y="2871"/>
                    <a:pt x="2" y="2871"/>
                  </a:cubicBezTo>
                  <a:cubicBezTo>
                    <a:pt x="4" y="2871"/>
                    <a:pt x="5" y="2872"/>
                    <a:pt x="5" y="2874"/>
                  </a:cubicBezTo>
                  <a:close/>
                  <a:moveTo>
                    <a:pt x="5" y="2935"/>
                  </a:moveTo>
                  <a:lnTo>
                    <a:pt x="5" y="2971"/>
                  </a:lnTo>
                  <a:cubicBezTo>
                    <a:pt x="5" y="2972"/>
                    <a:pt x="4" y="2973"/>
                    <a:pt x="2" y="2973"/>
                  </a:cubicBezTo>
                  <a:cubicBezTo>
                    <a:pt x="1" y="2973"/>
                    <a:pt x="0" y="2972"/>
                    <a:pt x="0" y="2971"/>
                  </a:cubicBezTo>
                  <a:lnTo>
                    <a:pt x="0" y="2935"/>
                  </a:lnTo>
                  <a:cubicBezTo>
                    <a:pt x="0" y="2934"/>
                    <a:pt x="1" y="2932"/>
                    <a:pt x="2" y="2932"/>
                  </a:cubicBezTo>
                  <a:cubicBezTo>
                    <a:pt x="4" y="2932"/>
                    <a:pt x="5" y="2934"/>
                    <a:pt x="5" y="2935"/>
                  </a:cubicBezTo>
                  <a:close/>
                  <a:moveTo>
                    <a:pt x="5" y="2996"/>
                  </a:moveTo>
                  <a:lnTo>
                    <a:pt x="5" y="3032"/>
                  </a:lnTo>
                  <a:cubicBezTo>
                    <a:pt x="5" y="3034"/>
                    <a:pt x="4" y="3035"/>
                    <a:pt x="2" y="3035"/>
                  </a:cubicBezTo>
                  <a:cubicBezTo>
                    <a:pt x="1" y="3035"/>
                    <a:pt x="0" y="3034"/>
                    <a:pt x="0" y="3032"/>
                  </a:cubicBezTo>
                  <a:lnTo>
                    <a:pt x="0" y="2996"/>
                  </a:lnTo>
                  <a:cubicBezTo>
                    <a:pt x="0" y="2995"/>
                    <a:pt x="1" y="2994"/>
                    <a:pt x="2" y="2994"/>
                  </a:cubicBezTo>
                  <a:cubicBezTo>
                    <a:pt x="4" y="2994"/>
                    <a:pt x="5" y="2995"/>
                    <a:pt x="5" y="2996"/>
                  </a:cubicBezTo>
                  <a:close/>
                  <a:moveTo>
                    <a:pt x="5" y="3058"/>
                  </a:moveTo>
                  <a:lnTo>
                    <a:pt x="5" y="3094"/>
                  </a:lnTo>
                  <a:cubicBezTo>
                    <a:pt x="5" y="3095"/>
                    <a:pt x="4" y="3096"/>
                    <a:pt x="2" y="3096"/>
                  </a:cubicBezTo>
                  <a:cubicBezTo>
                    <a:pt x="1" y="3096"/>
                    <a:pt x="0" y="3095"/>
                    <a:pt x="0" y="3094"/>
                  </a:cubicBezTo>
                  <a:lnTo>
                    <a:pt x="0" y="3058"/>
                  </a:lnTo>
                  <a:cubicBezTo>
                    <a:pt x="0" y="3057"/>
                    <a:pt x="1" y="3055"/>
                    <a:pt x="2" y="3055"/>
                  </a:cubicBezTo>
                  <a:cubicBezTo>
                    <a:pt x="4" y="3055"/>
                    <a:pt x="5" y="3057"/>
                    <a:pt x="5" y="3058"/>
                  </a:cubicBezTo>
                  <a:close/>
                  <a:moveTo>
                    <a:pt x="5" y="3119"/>
                  </a:moveTo>
                  <a:lnTo>
                    <a:pt x="5" y="3155"/>
                  </a:lnTo>
                  <a:cubicBezTo>
                    <a:pt x="5" y="3157"/>
                    <a:pt x="4" y="3158"/>
                    <a:pt x="2" y="3158"/>
                  </a:cubicBezTo>
                  <a:cubicBezTo>
                    <a:pt x="1" y="3158"/>
                    <a:pt x="0" y="3157"/>
                    <a:pt x="0" y="3155"/>
                  </a:cubicBezTo>
                  <a:lnTo>
                    <a:pt x="0" y="3119"/>
                  </a:lnTo>
                  <a:cubicBezTo>
                    <a:pt x="0" y="3118"/>
                    <a:pt x="1" y="3117"/>
                    <a:pt x="2" y="3117"/>
                  </a:cubicBezTo>
                  <a:cubicBezTo>
                    <a:pt x="4" y="3117"/>
                    <a:pt x="5" y="3118"/>
                    <a:pt x="5" y="3119"/>
                  </a:cubicBezTo>
                  <a:close/>
                  <a:moveTo>
                    <a:pt x="5" y="3181"/>
                  </a:moveTo>
                  <a:lnTo>
                    <a:pt x="5" y="3217"/>
                  </a:lnTo>
                  <a:cubicBezTo>
                    <a:pt x="5" y="3218"/>
                    <a:pt x="4" y="3219"/>
                    <a:pt x="2" y="3219"/>
                  </a:cubicBezTo>
                  <a:cubicBezTo>
                    <a:pt x="1" y="3219"/>
                    <a:pt x="0" y="3218"/>
                    <a:pt x="0" y="3217"/>
                  </a:cubicBezTo>
                  <a:lnTo>
                    <a:pt x="0" y="3181"/>
                  </a:lnTo>
                  <a:cubicBezTo>
                    <a:pt x="0" y="3179"/>
                    <a:pt x="1" y="3178"/>
                    <a:pt x="2" y="3178"/>
                  </a:cubicBezTo>
                  <a:cubicBezTo>
                    <a:pt x="4" y="3178"/>
                    <a:pt x="5" y="3179"/>
                    <a:pt x="5" y="3181"/>
                  </a:cubicBezTo>
                  <a:close/>
                  <a:moveTo>
                    <a:pt x="5" y="3242"/>
                  </a:moveTo>
                  <a:lnTo>
                    <a:pt x="5" y="3278"/>
                  </a:lnTo>
                  <a:cubicBezTo>
                    <a:pt x="5" y="3280"/>
                    <a:pt x="4" y="3281"/>
                    <a:pt x="2" y="3281"/>
                  </a:cubicBezTo>
                  <a:cubicBezTo>
                    <a:pt x="1" y="3281"/>
                    <a:pt x="0" y="3280"/>
                    <a:pt x="0" y="3278"/>
                  </a:cubicBezTo>
                  <a:lnTo>
                    <a:pt x="0" y="3242"/>
                  </a:lnTo>
                  <a:cubicBezTo>
                    <a:pt x="0" y="3241"/>
                    <a:pt x="1" y="3240"/>
                    <a:pt x="2" y="3240"/>
                  </a:cubicBezTo>
                  <a:cubicBezTo>
                    <a:pt x="4" y="3240"/>
                    <a:pt x="5" y="3241"/>
                    <a:pt x="5" y="3242"/>
                  </a:cubicBezTo>
                  <a:close/>
                  <a:moveTo>
                    <a:pt x="5" y="3304"/>
                  </a:moveTo>
                  <a:lnTo>
                    <a:pt x="5" y="3340"/>
                  </a:lnTo>
                  <a:cubicBezTo>
                    <a:pt x="5" y="3341"/>
                    <a:pt x="4" y="3342"/>
                    <a:pt x="2" y="3342"/>
                  </a:cubicBezTo>
                  <a:cubicBezTo>
                    <a:pt x="1" y="3342"/>
                    <a:pt x="0" y="3341"/>
                    <a:pt x="0" y="3340"/>
                  </a:cubicBezTo>
                  <a:lnTo>
                    <a:pt x="0" y="3304"/>
                  </a:lnTo>
                  <a:cubicBezTo>
                    <a:pt x="0" y="3302"/>
                    <a:pt x="1" y="3301"/>
                    <a:pt x="2" y="3301"/>
                  </a:cubicBezTo>
                  <a:cubicBezTo>
                    <a:pt x="4" y="3301"/>
                    <a:pt x="5" y="3302"/>
                    <a:pt x="5" y="3304"/>
                  </a:cubicBezTo>
                  <a:close/>
                  <a:moveTo>
                    <a:pt x="5" y="3365"/>
                  </a:moveTo>
                  <a:lnTo>
                    <a:pt x="5" y="3401"/>
                  </a:lnTo>
                  <a:cubicBezTo>
                    <a:pt x="5" y="3402"/>
                    <a:pt x="4" y="3404"/>
                    <a:pt x="2" y="3404"/>
                  </a:cubicBezTo>
                  <a:cubicBezTo>
                    <a:pt x="1" y="3404"/>
                    <a:pt x="0" y="3402"/>
                    <a:pt x="0" y="3401"/>
                  </a:cubicBezTo>
                  <a:lnTo>
                    <a:pt x="0" y="3365"/>
                  </a:lnTo>
                  <a:cubicBezTo>
                    <a:pt x="0" y="3364"/>
                    <a:pt x="1" y="3363"/>
                    <a:pt x="2" y="3363"/>
                  </a:cubicBezTo>
                  <a:cubicBezTo>
                    <a:pt x="4" y="3363"/>
                    <a:pt x="5" y="3364"/>
                    <a:pt x="5" y="3365"/>
                  </a:cubicBezTo>
                  <a:close/>
                  <a:moveTo>
                    <a:pt x="5" y="3427"/>
                  </a:moveTo>
                  <a:lnTo>
                    <a:pt x="5" y="3462"/>
                  </a:lnTo>
                  <a:cubicBezTo>
                    <a:pt x="5" y="3464"/>
                    <a:pt x="4" y="3465"/>
                    <a:pt x="2" y="3465"/>
                  </a:cubicBezTo>
                  <a:cubicBezTo>
                    <a:pt x="1" y="3465"/>
                    <a:pt x="0" y="3464"/>
                    <a:pt x="0" y="3462"/>
                  </a:cubicBezTo>
                  <a:lnTo>
                    <a:pt x="0" y="3427"/>
                  </a:lnTo>
                  <a:cubicBezTo>
                    <a:pt x="0" y="3425"/>
                    <a:pt x="1" y="3424"/>
                    <a:pt x="2" y="3424"/>
                  </a:cubicBezTo>
                  <a:cubicBezTo>
                    <a:pt x="4" y="3424"/>
                    <a:pt x="5" y="3425"/>
                    <a:pt x="5" y="3427"/>
                  </a:cubicBezTo>
                  <a:close/>
                  <a:moveTo>
                    <a:pt x="5" y="3488"/>
                  </a:moveTo>
                  <a:lnTo>
                    <a:pt x="5" y="3524"/>
                  </a:lnTo>
                  <a:cubicBezTo>
                    <a:pt x="5" y="3525"/>
                    <a:pt x="4" y="3526"/>
                    <a:pt x="2" y="3526"/>
                  </a:cubicBezTo>
                  <a:cubicBezTo>
                    <a:pt x="1" y="3526"/>
                    <a:pt x="0" y="3525"/>
                    <a:pt x="0" y="3524"/>
                  </a:cubicBezTo>
                  <a:lnTo>
                    <a:pt x="0" y="3488"/>
                  </a:lnTo>
                  <a:cubicBezTo>
                    <a:pt x="0" y="3487"/>
                    <a:pt x="1" y="3485"/>
                    <a:pt x="2" y="3485"/>
                  </a:cubicBezTo>
                  <a:cubicBezTo>
                    <a:pt x="4" y="3485"/>
                    <a:pt x="5" y="3487"/>
                    <a:pt x="5" y="3488"/>
                  </a:cubicBezTo>
                  <a:close/>
                  <a:moveTo>
                    <a:pt x="5" y="3549"/>
                  </a:moveTo>
                  <a:lnTo>
                    <a:pt x="5" y="3585"/>
                  </a:lnTo>
                  <a:cubicBezTo>
                    <a:pt x="5" y="3587"/>
                    <a:pt x="4" y="3588"/>
                    <a:pt x="2" y="3588"/>
                  </a:cubicBezTo>
                  <a:cubicBezTo>
                    <a:pt x="1" y="3588"/>
                    <a:pt x="0" y="3587"/>
                    <a:pt x="0" y="3585"/>
                  </a:cubicBezTo>
                  <a:lnTo>
                    <a:pt x="0" y="3549"/>
                  </a:lnTo>
                  <a:cubicBezTo>
                    <a:pt x="0" y="3548"/>
                    <a:pt x="1" y="3547"/>
                    <a:pt x="2" y="3547"/>
                  </a:cubicBezTo>
                  <a:cubicBezTo>
                    <a:pt x="4" y="3547"/>
                    <a:pt x="5" y="3548"/>
                    <a:pt x="5" y="3549"/>
                  </a:cubicBezTo>
                  <a:close/>
                  <a:moveTo>
                    <a:pt x="5" y="3611"/>
                  </a:moveTo>
                  <a:lnTo>
                    <a:pt x="5" y="3647"/>
                  </a:lnTo>
                  <a:cubicBezTo>
                    <a:pt x="5" y="3648"/>
                    <a:pt x="4" y="3649"/>
                    <a:pt x="2" y="3649"/>
                  </a:cubicBezTo>
                  <a:cubicBezTo>
                    <a:pt x="1" y="3649"/>
                    <a:pt x="0" y="3648"/>
                    <a:pt x="0" y="3647"/>
                  </a:cubicBezTo>
                  <a:lnTo>
                    <a:pt x="0" y="3611"/>
                  </a:lnTo>
                  <a:cubicBezTo>
                    <a:pt x="0" y="3609"/>
                    <a:pt x="1" y="3608"/>
                    <a:pt x="2" y="3608"/>
                  </a:cubicBezTo>
                  <a:cubicBezTo>
                    <a:pt x="4" y="3608"/>
                    <a:pt x="5" y="3609"/>
                    <a:pt x="5" y="3611"/>
                  </a:cubicBezTo>
                  <a:close/>
                  <a:moveTo>
                    <a:pt x="5" y="3672"/>
                  </a:moveTo>
                  <a:lnTo>
                    <a:pt x="5" y="3708"/>
                  </a:lnTo>
                  <a:cubicBezTo>
                    <a:pt x="5" y="3710"/>
                    <a:pt x="4" y="3711"/>
                    <a:pt x="2" y="3711"/>
                  </a:cubicBezTo>
                  <a:cubicBezTo>
                    <a:pt x="1" y="3711"/>
                    <a:pt x="0" y="3710"/>
                    <a:pt x="0" y="3708"/>
                  </a:cubicBezTo>
                  <a:lnTo>
                    <a:pt x="0" y="3672"/>
                  </a:lnTo>
                  <a:cubicBezTo>
                    <a:pt x="0" y="3671"/>
                    <a:pt x="1" y="3670"/>
                    <a:pt x="2" y="3670"/>
                  </a:cubicBezTo>
                  <a:cubicBezTo>
                    <a:pt x="4" y="3670"/>
                    <a:pt x="5" y="3671"/>
                    <a:pt x="5" y="3672"/>
                  </a:cubicBezTo>
                  <a:close/>
                  <a:moveTo>
                    <a:pt x="5" y="3734"/>
                  </a:moveTo>
                  <a:lnTo>
                    <a:pt x="5" y="3770"/>
                  </a:lnTo>
                  <a:cubicBezTo>
                    <a:pt x="5" y="3771"/>
                    <a:pt x="4" y="3772"/>
                    <a:pt x="2" y="3772"/>
                  </a:cubicBezTo>
                  <a:cubicBezTo>
                    <a:pt x="1" y="3772"/>
                    <a:pt x="0" y="3771"/>
                    <a:pt x="0" y="3770"/>
                  </a:cubicBezTo>
                  <a:lnTo>
                    <a:pt x="0" y="3734"/>
                  </a:lnTo>
                  <a:cubicBezTo>
                    <a:pt x="0" y="3732"/>
                    <a:pt x="1" y="3731"/>
                    <a:pt x="2" y="3731"/>
                  </a:cubicBezTo>
                  <a:cubicBezTo>
                    <a:pt x="4" y="3731"/>
                    <a:pt x="5" y="3732"/>
                    <a:pt x="5" y="3734"/>
                  </a:cubicBezTo>
                  <a:close/>
                  <a:moveTo>
                    <a:pt x="5" y="3795"/>
                  </a:moveTo>
                  <a:lnTo>
                    <a:pt x="5" y="3831"/>
                  </a:lnTo>
                  <a:cubicBezTo>
                    <a:pt x="5" y="3832"/>
                    <a:pt x="4" y="3834"/>
                    <a:pt x="2" y="3834"/>
                  </a:cubicBezTo>
                  <a:cubicBezTo>
                    <a:pt x="1" y="3834"/>
                    <a:pt x="0" y="3832"/>
                    <a:pt x="0" y="3831"/>
                  </a:cubicBezTo>
                  <a:lnTo>
                    <a:pt x="0" y="3795"/>
                  </a:lnTo>
                  <a:cubicBezTo>
                    <a:pt x="0" y="3794"/>
                    <a:pt x="1" y="3793"/>
                    <a:pt x="2" y="3793"/>
                  </a:cubicBezTo>
                  <a:cubicBezTo>
                    <a:pt x="4" y="3793"/>
                    <a:pt x="5" y="3794"/>
                    <a:pt x="5" y="3795"/>
                  </a:cubicBezTo>
                  <a:close/>
                  <a:moveTo>
                    <a:pt x="5" y="3857"/>
                  </a:moveTo>
                  <a:lnTo>
                    <a:pt x="5" y="3892"/>
                  </a:lnTo>
                  <a:cubicBezTo>
                    <a:pt x="5" y="3894"/>
                    <a:pt x="4" y="3895"/>
                    <a:pt x="2" y="3895"/>
                  </a:cubicBezTo>
                  <a:cubicBezTo>
                    <a:pt x="1" y="3895"/>
                    <a:pt x="0" y="3894"/>
                    <a:pt x="0" y="3892"/>
                  </a:cubicBezTo>
                  <a:lnTo>
                    <a:pt x="0" y="3857"/>
                  </a:lnTo>
                  <a:cubicBezTo>
                    <a:pt x="0" y="3855"/>
                    <a:pt x="1" y="3854"/>
                    <a:pt x="2" y="3854"/>
                  </a:cubicBezTo>
                  <a:cubicBezTo>
                    <a:pt x="4" y="3854"/>
                    <a:pt x="5" y="3855"/>
                    <a:pt x="5" y="3857"/>
                  </a:cubicBezTo>
                  <a:close/>
                  <a:moveTo>
                    <a:pt x="5" y="3918"/>
                  </a:moveTo>
                  <a:lnTo>
                    <a:pt x="5" y="3954"/>
                  </a:lnTo>
                  <a:cubicBezTo>
                    <a:pt x="5" y="3955"/>
                    <a:pt x="4" y="3956"/>
                    <a:pt x="2" y="3956"/>
                  </a:cubicBezTo>
                  <a:cubicBezTo>
                    <a:pt x="1" y="3956"/>
                    <a:pt x="0" y="3955"/>
                    <a:pt x="0" y="3954"/>
                  </a:cubicBezTo>
                  <a:lnTo>
                    <a:pt x="0" y="3918"/>
                  </a:lnTo>
                  <a:cubicBezTo>
                    <a:pt x="0" y="3917"/>
                    <a:pt x="1" y="3916"/>
                    <a:pt x="2" y="3916"/>
                  </a:cubicBezTo>
                  <a:cubicBezTo>
                    <a:pt x="4" y="3916"/>
                    <a:pt x="5" y="3917"/>
                    <a:pt x="5" y="3918"/>
                  </a:cubicBezTo>
                  <a:close/>
                  <a:moveTo>
                    <a:pt x="5" y="3980"/>
                  </a:moveTo>
                  <a:lnTo>
                    <a:pt x="5" y="4015"/>
                  </a:lnTo>
                  <a:cubicBezTo>
                    <a:pt x="5" y="4017"/>
                    <a:pt x="4" y="4018"/>
                    <a:pt x="2" y="4018"/>
                  </a:cubicBezTo>
                  <a:cubicBezTo>
                    <a:pt x="1" y="4018"/>
                    <a:pt x="0" y="4017"/>
                    <a:pt x="0" y="4015"/>
                  </a:cubicBezTo>
                  <a:lnTo>
                    <a:pt x="0" y="3980"/>
                  </a:lnTo>
                  <a:cubicBezTo>
                    <a:pt x="0" y="3978"/>
                    <a:pt x="1" y="3977"/>
                    <a:pt x="2" y="3977"/>
                  </a:cubicBezTo>
                  <a:cubicBezTo>
                    <a:pt x="4" y="3977"/>
                    <a:pt x="5" y="3978"/>
                    <a:pt x="5" y="3980"/>
                  </a:cubicBezTo>
                  <a:close/>
                  <a:moveTo>
                    <a:pt x="5" y="4041"/>
                  </a:moveTo>
                  <a:lnTo>
                    <a:pt x="5" y="4077"/>
                  </a:lnTo>
                  <a:cubicBezTo>
                    <a:pt x="5" y="4078"/>
                    <a:pt x="4" y="4079"/>
                    <a:pt x="2" y="4079"/>
                  </a:cubicBezTo>
                  <a:cubicBezTo>
                    <a:pt x="1" y="4079"/>
                    <a:pt x="0" y="4078"/>
                    <a:pt x="0" y="4077"/>
                  </a:cubicBezTo>
                  <a:lnTo>
                    <a:pt x="0" y="4041"/>
                  </a:lnTo>
                  <a:cubicBezTo>
                    <a:pt x="0" y="4040"/>
                    <a:pt x="1" y="4038"/>
                    <a:pt x="2" y="4038"/>
                  </a:cubicBezTo>
                  <a:cubicBezTo>
                    <a:pt x="4" y="4038"/>
                    <a:pt x="5" y="4040"/>
                    <a:pt x="5" y="4041"/>
                  </a:cubicBezTo>
                  <a:close/>
                  <a:moveTo>
                    <a:pt x="5" y="4102"/>
                  </a:moveTo>
                  <a:lnTo>
                    <a:pt x="5" y="4138"/>
                  </a:lnTo>
                  <a:cubicBezTo>
                    <a:pt x="5" y="4140"/>
                    <a:pt x="4" y="4141"/>
                    <a:pt x="2" y="4141"/>
                  </a:cubicBezTo>
                  <a:cubicBezTo>
                    <a:pt x="1" y="4141"/>
                    <a:pt x="0" y="4140"/>
                    <a:pt x="0" y="4138"/>
                  </a:cubicBezTo>
                  <a:lnTo>
                    <a:pt x="0" y="4102"/>
                  </a:lnTo>
                  <a:cubicBezTo>
                    <a:pt x="0" y="4101"/>
                    <a:pt x="1" y="4100"/>
                    <a:pt x="2" y="4100"/>
                  </a:cubicBezTo>
                  <a:cubicBezTo>
                    <a:pt x="4" y="4100"/>
                    <a:pt x="5" y="4101"/>
                    <a:pt x="5" y="4102"/>
                  </a:cubicBezTo>
                  <a:close/>
                  <a:moveTo>
                    <a:pt x="5" y="4164"/>
                  </a:moveTo>
                  <a:lnTo>
                    <a:pt x="5" y="4200"/>
                  </a:lnTo>
                  <a:cubicBezTo>
                    <a:pt x="5" y="4201"/>
                    <a:pt x="4" y="4202"/>
                    <a:pt x="2" y="4202"/>
                  </a:cubicBezTo>
                  <a:cubicBezTo>
                    <a:pt x="1" y="4202"/>
                    <a:pt x="0" y="4201"/>
                    <a:pt x="0" y="4200"/>
                  </a:cubicBezTo>
                  <a:lnTo>
                    <a:pt x="0" y="4164"/>
                  </a:lnTo>
                  <a:cubicBezTo>
                    <a:pt x="0" y="4162"/>
                    <a:pt x="1" y="4161"/>
                    <a:pt x="2" y="4161"/>
                  </a:cubicBezTo>
                  <a:cubicBezTo>
                    <a:pt x="4" y="4161"/>
                    <a:pt x="5" y="4162"/>
                    <a:pt x="5" y="4164"/>
                  </a:cubicBezTo>
                  <a:close/>
                  <a:moveTo>
                    <a:pt x="5" y="4225"/>
                  </a:moveTo>
                  <a:lnTo>
                    <a:pt x="5" y="4261"/>
                  </a:lnTo>
                  <a:cubicBezTo>
                    <a:pt x="5" y="4263"/>
                    <a:pt x="4" y="4264"/>
                    <a:pt x="2" y="4264"/>
                  </a:cubicBezTo>
                  <a:cubicBezTo>
                    <a:pt x="1" y="4264"/>
                    <a:pt x="0" y="4263"/>
                    <a:pt x="0" y="4261"/>
                  </a:cubicBezTo>
                  <a:lnTo>
                    <a:pt x="0" y="4225"/>
                  </a:lnTo>
                  <a:cubicBezTo>
                    <a:pt x="0" y="4224"/>
                    <a:pt x="1" y="4223"/>
                    <a:pt x="2" y="4223"/>
                  </a:cubicBezTo>
                  <a:cubicBezTo>
                    <a:pt x="4" y="4223"/>
                    <a:pt x="5" y="4224"/>
                    <a:pt x="5" y="4225"/>
                  </a:cubicBezTo>
                  <a:close/>
                  <a:moveTo>
                    <a:pt x="5" y="4287"/>
                  </a:moveTo>
                  <a:lnTo>
                    <a:pt x="5" y="4323"/>
                  </a:lnTo>
                  <a:cubicBezTo>
                    <a:pt x="5" y="4324"/>
                    <a:pt x="4" y="4325"/>
                    <a:pt x="2" y="4325"/>
                  </a:cubicBezTo>
                  <a:cubicBezTo>
                    <a:pt x="1" y="4325"/>
                    <a:pt x="0" y="4324"/>
                    <a:pt x="0" y="4323"/>
                  </a:cubicBezTo>
                  <a:lnTo>
                    <a:pt x="0" y="4287"/>
                  </a:lnTo>
                  <a:cubicBezTo>
                    <a:pt x="0" y="4285"/>
                    <a:pt x="1" y="4284"/>
                    <a:pt x="2" y="4284"/>
                  </a:cubicBezTo>
                  <a:cubicBezTo>
                    <a:pt x="4" y="4284"/>
                    <a:pt x="5" y="4285"/>
                    <a:pt x="5" y="4287"/>
                  </a:cubicBezTo>
                  <a:close/>
                  <a:moveTo>
                    <a:pt x="5" y="4348"/>
                  </a:moveTo>
                  <a:lnTo>
                    <a:pt x="5" y="4384"/>
                  </a:lnTo>
                  <a:cubicBezTo>
                    <a:pt x="5" y="4385"/>
                    <a:pt x="4" y="4387"/>
                    <a:pt x="2" y="4387"/>
                  </a:cubicBezTo>
                  <a:cubicBezTo>
                    <a:pt x="1" y="4387"/>
                    <a:pt x="0" y="4385"/>
                    <a:pt x="0" y="4384"/>
                  </a:cubicBezTo>
                  <a:lnTo>
                    <a:pt x="0" y="4348"/>
                  </a:lnTo>
                  <a:cubicBezTo>
                    <a:pt x="0" y="4347"/>
                    <a:pt x="1" y="4346"/>
                    <a:pt x="2" y="4346"/>
                  </a:cubicBezTo>
                  <a:cubicBezTo>
                    <a:pt x="4" y="4346"/>
                    <a:pt x="5" y="4347"/>
                    <a:pt x="5" y="4348"/>
                  </a:cubicBezTo>
                  <a:close/>
                  <a:moveTo>
                    <a:pt x="5" y="4410"/>
                  </a:moveTo>
                  <a:lnTo>
                    <a:pt x="5" y="4445"/>
                  </a:lnTo>
                  <a:cubicBezTo>
                    <a:pt x="5" y="4447"/>
                    <a:pt x="4" y="4448"/>
                    <a:pt x="2" y="4448"/>
                  </a:cubicBezTo>
                  <a:cubicBezTo>
                    <a:pt x="1" y="4448"/>
                    <a:pt x="0" y="4447"/>
                    <a:pt x="0" y="4445"/>
                  </a:cubicBezTo>
                  <a:lnTo>
                    <a:pt x="0" y="4410"/>
                  </a:lnTo>
                  <a:cubicBezTo>
                    <a:pt x="0" y="4408"/>
                    <a:pt x="1" y="4407"/>
                    <a:pt x="2" y="4407"/>
                  </a:cubicBezTo>
                  <a:cubicBezTo>
                    <a:pt x="4" y="4407"/>
                    <a:pt x="5" y="4408"/>
                    <a:pt x="5" y="4410"/>
                  </a:cubicBezTo>
                  <a:close/>
                  <a:moveTo>
                    <a:pt x="5" y="4471"/>
                  </a:moveTo>
                  <a:lnTo>
                    <a:pt x="5" y="4507"/>
                  </a:lnTo>
                  <a:cubicBezTo>
                    <a:pt x="5" y="4508"/>
                    <a:pt x="4" y="4509"/>
                    <a:pt x="2" y="4509"/>
                  </a:cubicBezTo>
                  <a:cubicBezTo>
                    <a:pt x="1" y="4509"/>
                    <a:pt x="0" y="4508"/>
                    <a:pt x="0" y="4507"/>
                  </a:cubicBezTo>
                  <a:lnTo>
                    <a:pt x="0" y="4471"/>
                  </a:lnTo>
                  <a:cubicBezTo>
                    <a:pt x="0" y="4470"/>
                    <a:pt x="1" y="4468"/>
                    <a:pt x="2" y="4468"/>
                  </a:cubicBezTo>
                  <a:cubicBezTo>
                    <a:pt x="4" y="4468"/>
                    <a:pt x="5" y="4470"/>
                    <a:pt x="5" y="4471"/>
                  </a:cubicBezTo>
                  <a:close/>
                  <a:moveTo>
                    <a:pt x="5" y="4532"/>
                  </a:moveTo>
                  <a:lnTo>
                    <a:pt x="5" y="4568"/>
                  </a:lnTo>
                  <a:cubicBezTo>
                    <a:pt x="5" y="4570"/>
                    <a:pt x="4" y="4571"/>
                    <a:pt x="2" y="4571"/>
                  </a:cubicBezTo>
                  <a:cubicBezTo>
                    <a:pt x="1" y="4571"/>
                    <a:pt x="0" y="4570"/>
                    <a:pt x="0" y="4568"/>
                  </a:cubicBezTo>
                  <a:lnTo>
                    <a:pt x="0" y="4532"/>
                  </a:lnTo>
                  <a:cubicBezTo>
                    <a:pt x="0" y="4531"/>
                    <a:pt x="1" y="4530"/>
                    <a:pt x="2" y="4530"/>
                  </a:cubicBezTo>
                  <a:cubicBezTo>
                    <a:pt x="4" y="4530"/>
                    <a:pt x="5" y="4531"/>
                    <a:pt x="5" y="4532"/>
                  </a:cubicBezTo>
                  <a:close/>
                  <a:moveTo>
                    <a:pt x="5" y="4594"/>
                  </a:moveTo>
                  <a:lnTo>
                    <a:pt x="5" y="4630"/>
                  </a:lnTo>
                  <a:cubicBezTo>
                    <a:pt x="5" y="4631"/>
                    <a:pt x="4" y="4632"/>
                    <a:pt x="2" y="4632"/>
                  </a:cubicBezTo>
                  <a:cubicBezTo>
                    <a:pt x="1" y="4632"/>
                    <a:pt x="0" y="4631"/>
                    <a:pt x="0" y="4630"/>
                  </a:cubicBezTo>
                  <a:lnTo>
                    <a:pt x="0" y="4594"/>
                  </a:lnTo>
                  <a:cubicBezTo>
                    <a:pt x="0" y="4593"/>
                    <a:pt x="1" y="4591"/>
                    <a:pt x="2" y="4591"/>
                  </a:cubicBezTo>
                  <a:cubicBezTo>
                    <a:pt x="4" y="4591"/>
                    <a:pt x="5" y="4593"/>
                    <a:pt x="5" y="4594"/>
                  </a:cubicBezTo>
                  <a:close/>
                  <a:moveTo>
                    <a:pt x="5" y="4655"/>
                  </a:moveTo>
                  <a:lnTo>
                    <a:pt x="5" y="4691"/>
                  </a:lnTo>
                  <a:cubicBezTo>
                    <a:pt x="5" y="4693"/>
                    <a:pt x="4" y="4694"/>
                    <a:pt x="2" y="4694"/>
                  </a:cubicBezTo>
                  <a:cubicBezTo>
                    <a:pt x="1" y="4694"/>
                    <a:pt x="0" y="4693"/>
                    <a:pt x="0" y="4691"/>
                  </a:cubicBezTo>
                  <a:lnTo>
                    <a:pt x="0" y="4655"/>
                  </a:lnTo>
                  <a:cubicBezTo>
                    <a:pt x="0" y="4654"/>
                    <a:pt x="1" y="4653"/>
                    <a:pt x="2" y="4653"/>
                  </a:cubicBezTo>
                  <a:cubicBezTo>
                    <a:pt x="4" y="4653"/>
                    <a:pt x="5" y="4654"/>
                    <a:pt x="5" y="4655"/>
                  </a:cubicBezTo>
                  <a:close/>
                  <a:moveTo>
                    <a:pt x="5" y="4717"/>
                  </a:moveTo>
                  <a:lnTo>
                    <a:pt x="5" y="4753"/>
                  </a:lnTo>
                  <a:cubicBezTo>
                    <a:pt x="5" y="4754"/>
                    <a:pt x="4" y="4755"/>
                    <a:pt x="2" y="4755"/>
                  </a:cubicBezTo>
                  <a:cubicBezTo>
                    <a:pt x="1" y="4755"/>
                    <a:pt x="0" y="4754"/>
                    <a:pt x="0" y="4753"/>
                  </a:cubicBezTo>
                  <a:lnTo>
                    <a:pt x="0" y="4717"/>
                  </a:lnTo>
                  <a:cubicBezTo>
                    <a:pt x="0" y="4715"/>
                    <a:pt x="1" y="4714"/>
                    <a:pt x="2" y="4714"/>
                  </a:cubicBezTo>
                  <a:cubicBezTo>
                    <a:pt x="4" y="4714"/>
                    <a:pt x="5" y="4715"/>
                    <a:pt x="5" y="4717"/>
                  </a:cubicBezTo>
                  <a:close/>
                  <a:moveTo>
                    <a:pt x="5" y="4778"/>
                  </a:moveTo>
                  <a:lnTo>
                    <a:pt x="5" y="4814"/>
                  </a:lnTo>
                  <a:cubicBezTo>
                    <a:pt x="5" y="4816"/>
                    <a:pt x="4" y="4817"/>
                    <a:pt x="2" y="4817"/>
                  </a:cubicBezTo>
                  <a:cubicBezTo>
                    <a:pt x="1" y="4817"/>
                    <a:pt x="0" y="4816"/>
                    <a:pt x="0" y="4814"/>
                  </a:cubicBezTo>
                  <a:lnTo>
                    <a:pt x="0" y="4778"/>
                  </a:lnTo>
                  <a:cubicBezTo>
                    <a:pt x="0" y="4777"/>
                    <a:pt x="1" y="4776"/>
                    <a:pt x="2" y="4776"/>
                  </a:cubicBezTo>
                  <a:cubicBezTo>
                    <a:pt x="4" y="4776"/>
                    <a:pt x="5" y="4777"/>
                    <a:pt x="5" y="4778"/>
                  </a:cubicBezTo>
                  <a:close/>
                  <a:moveTo>
                    <a:pt x="5" y="4840"/>
                  </a:moveTo>
                  <a:lnTo>
                    <a:pt x="5" y="4876"/>
                  </a:lnTo>
                  <a:cubicBezTo>
                    <a:pt x="5" y="4877"/>
                    <a:pt x="4" y="4878"/>
                    <a:pt x="2" y="4878"/>
                  </a:cubicBezTo>
                  <a:cubicBezTo>
                    <a:pt x="1" y="4878"/>
                    <a:pt x="0" y="4877"/>
                    <a:pt x="0" y="4876"/>
                  </a:cubicBezTo>
                  <a:lnTo>
                    <a:pt x="0" y="4840"/>
                  </a:lnTo>
                  <a:cubicBezTo>
                    <a:pt x="0" y="4838"/>
                    <a:pt x="1" y="4837"/>
                    <a:pt x="2" y="4837"/>
                  </a:cubicBezTo>
                  <a:cubicBezTo>
                    <a:pt x="4" y="4837"/>
                    <a:pt x="5" y="4838"/>
                    <a:pt x="5" y="4840"/>
                  </a:cubicBezTo>
                  <a:close/>
                  <a:moveTo>
                    <a:pt x="5" y="4901"/>
                  </a:moveTo>
                  <a:lnTo>
                    <a:pt x="5" y="4937"/>
                  </a:lnTo>
                  <a:cubicBezTo>
                    <a:pt x="5" y="4938"/>
                    <a:pt x="4" y="4940"/>
                    <a:pt x="2" y="4940"/>
                  </a:cubicBezTo>
                  <a:cubicBezTo>
                    <a:pt x="1" y="4940"/>
                    <a:pt x="0" y="4938"/>
                    <a:pt x="0" y="4937"/>
                  </a:cubicBezTo>
                  <a:lnTo>
                    <a:pt x="0" y="4901"/>
                  </a:lnTo>
                  <a:cubicBezTo>
                    <a:pt x="0" y="4900"/>
                    <a:pt x="1" y="4899"/>
                    <a:pt x="2" y="4899"/>
                  </a:cubicBezTo>
                  <a:cubicBezTo>
                    <a:pt x="4" y="4899"/>
                    <a:pt x="5" y="4900"/>
                    <a:pt x="5" y="4901"/>
                  </a:cubicBezTo>
                  <a:close/>
                  <a:moveTo>
                    <a:pt x="5" y="4963"/>
                  </a:moveTo>
                  <a:lnTo>
                    <a:pt x="5" y="4998"/>
                  </a:lnTo>
                  <a:cubicBezTo>
                    <a:pt x="5" y="5000"/>
                    <a:pt x="4" y="5001"/>
                    <a:pt x="2" y="5001"/>
                  </a:cubicBezTo>
                  <a:cubicBezTo>
                    <a:pt x="1" y="5001"/>
                    <a:pt x="0" y="5000"/>
                    <a:pt x="0" y="4998"/>
                  </a:cubicBezTo>
                  <a:lnTo>
                    <a:pt x="0" y="4963"/>
                  </a:lnTo>
                  <a:cubicBezTo>
                    <a:pt x="0" y="4961"/>
                    <a:pt x="1" y="4960"/>
                    <a:pt x="2" y="4960"/>
                  </a:cubicBezTo>
                  <a:cubicBezTo>
                    <a:pt x="4" y="4960"/>
                    <a:pt x="5" y="4961"/>
                    <a:pt x="5" y="4963"/>
                  </a:cubicBezTo>
                  <a:close/>
                  <a:moveTo>
                    <a:pt x="5" y="5024"/>
                  </a:moveTo>
                  <a:lnTo>
                    <a:pt x="5" y="5060"/>
                  </a:lnTo>
                  <a:cubicBezTo>
                    <a:pt x="5" y="5061"/>
                    <a:pt x="4" y="5062"/>
                    <a:pt x="2" y="5062"/>
                  </a:cubicBezTo>
                  <a:cubicBezTo>
                    <a:pt x="1" y="5062"/>
                    <a:pt x="0" y="5061"/>
                    <a:pt x="0" y="5060"/>
                  </a:cubicBezTo>
                  <a:lnTo>
                    <a:pt x="0" y="5024"/>
                  </a:lnTo>
                  <a:cubicBezTo>
                    <a:pt x="0" y="5023"/>
                    <a:pt x="1" y="5021"/>
                    <a:pt x="2" y="5021"/>
                  </a:cubicBezTo>
                  <a:cubicBezTo>
                    <a:pt x="4" y="5021"/>
                    <a:pt x="5" y="5023"/>
                    <a:pt x="5" y="5024"/>
                  </a:cubicBezTo>
                  <a:close/>
                  <a:moveTo>
                    <a:pt x="5" y="5085"/>
                  </a:moveTo>
                  <a:lnTo>
                    <a:pt x="5" y="5121"/>
                  </a:lnTo>
                  <a:cubicBezTo>
                    <a:pt x="5" y="5123"/>
                    <a:pt x="4" y="5124"/>
                    <a:pt x="2" y="5124"/>
                  </a:cubicBezTo>
                  <a:cubicBezTo>
                    <a:pt x="1" y="5124"/>
                    <a:pt x="0" y="5123"/>
                    <a:pt x="0" y="5121"/>
                  </a:cubicBezTo>
                  <a:lnTo>
                    <a:pt x="0" y="5085"/>
                  </a:lnTo>
                  <a:cubicBezTo>
                    <a:pt x="0" y="5084"/>
                    <a:pt x="1" y="5083"/>
                    <a:pt x="2" y="5083"/>
                  </a:cubicBezTo>
                  <a:cubicBezTo>
                    <a:pt x="4" y="5083"/>
                    <a:pt x="5" y="5084"/>
                    <a:pt x="5" y="5085"/>
                  </a:cubicBezTo>
                  <a:close/>
                  <a:moveTo>
                    <a:pt x="5" y="5147"/>
                  </a:moveTo>
                  <a:lnTo>
                    <a:pt x="5" y="5183"/>
                  </a:lnTo>
                  <a:cubicBezTo>
                    <a:pt x="5" y="5184"/>
                    <a:pt x="4" y="5185"/>
                    <a:pt x="2" y="5185"/>
                  </a:cubicBezTo>
                  <a:cubicBezTo>
                    <a:pt x="1" y="5185"/>
                    <a:pt x="0" y="5184"/>
                    <a:pt x="0" y="5183"/>
                  </a:cubicBezTo>
                  <a:lnTo>
                    <a:pt x="0" y="5147"/>
                  </a:lnTo>
                  <a:cubicBezTo>
                    <a:pt x="0" y="5145"/>
                    <a:pt x="1" y="5144"/>
                    <a:pt x="2" y="5144"/>
                  </a:cubicBezTo>
                  <a:cubicBezTo>
                    <a:pt x="4" y="5144"/>
                    <a:pt x="5" y="5145"/>
                    <a:pt x="5" y="5147"/>
                  </a:cubicBezTo>
                  <a:close/>
                  <a:moveTo>
                    <a:pt x="5" y="5208"/>
                  </a:moveTo>
                  <a:lnTo>
                    <a:pt x="5" y="5244"/>
                  </a:lnTo>
                  <a:cubicBezTo>
                    <a:pt x="5" y="5246"/>
                    <a:pt x="4" y="5247"/>
                    <a:pt x="2" y="5247"/>
                  </a:cubicBezTo>
                  <a:cubicBezTo>
                    <a:pt x="1" y="5247"/>
                    <a:pt x="0" y="5246"/>
                    <a:pt x="0" y="5244"/>
                  </a:cubicBezTo>
                  <a:lnTo>
                    <a:pt x="0" y="5208"/>
                  </a:lnTo>
                  <a:cubicBezTo>
                    <a:pt x="0" y="5207"/>
                    <a:pt x="1" y="5206"/>
                    <a:pt x="2" y="5206"/>
                  </a:cubicBezTo>
                  <a:cubicBezTo>
                    <a:pt x="4" y="5206"/>
                    <a:pt x="5" y="5207"/>
                    <a:pt x="5" y="5208"/>
                  </a:cubicBezTo>
                  <a:close/>
                  <a:moveTo>
                    <a:pt x="5" y="5270"/>
                  </a:moveTo>
                  <a:lnTo>
                    <a:pt x="5" y="5306"/>
                  </a:lnTo>
                  <a:cubicBezTo>
                    <a:pt x="5" y="5307"/>
                    <a:pt x="4" y="5308"/>
                    <a:pt x="2" y="5308"/>
                  </a:cubicBezTo>
                  <a:cubicBezTo>
                    <a:pt x="1" y="5308"/>
                    <a:pt x="0" y="5307"/>
                    <a:pt x="0" y="5306"/>
                  </a:cubicBezTo>
                  <a:lnTo>
                    <a:pt x="0" y="5270"/>
                  </a:lnTo>
                  <a:cubicBezTo>
                    <a:pt x="0" y="5268"/>
                    <a:pt x="1" y="5267"/>
                    <a:pt x="2" y="5267"/>
                  </a:cubicBezTo>
                  <a:cubicBezTo>
                    <a:pt x="4" y="5267"/>
                    <a:pt x="5" y="5268"/>
                    <a:pt x="5" y="5270"/>
                  </a:cubicBezTo>
                  <a:close/>
                  <a:moveTo>
                    <a:pt x="5" y="5331"/>
                  </a:moveTo>
                  <a:lnTo>
                    <a:pt x="5" y="5367"/>
                  </a:lnTo>
                  <a:cubicBezTo>
                    <a:pt x="5" y="5368"/>
                    <a:pt x="4" y="5370"/>
                    <a:pt x="2" y="5370"/>
                  </a:cubicBezTo>
                  <a:cubicBezTo>
                    <a:pt x="1" y="5370"/>
                    <a:pt x="0" y="5368"/>
                    <a:pt x="0" y="5367"/>
                  </a:cubicBezTo>
                  <a:lnTo>
                    <a:pt x="0" y="5331"/>
                  </a:lnTo>
                  <a:cubicBezTo>
                    <a:pt x="0" y="5330"/>
                    <a:pt x="1" y="5329"/>
                    <a:pt x="2" y="5329"/>
                  </a:cubicBezTo>
                  <a:cubicBezTo>
                    <a:pt x="4" y="5329"/>
                    <a:pt x="5" y="5330"/>
                    <a:pt x="5" y="5331"/>
                  </a:cubicBezTo>
                  <a:close/>
                  <a:moveTo>
                    <a:pt x="5" y="5393"/>
                  </a:moveTo>
                  <a:lnTo>
                    <a:pt x="5" y="5428"/>
                  </a:lnTo>
                  <a:cubicBezTo>
                    <a:pt x="5" y="5430"/>
                    <a:pt x="4" y="5431"/>
                    <a:pt x="2" y="5431"/>
                  </a:cubicBezTo>
                  <a:cubicBezTo>
                    <a:pt x="1" y="5431"/>
                    <a:pt x="0" y="5430"/>
                    <a:pt x="0" y="5428"/>
                  </a:cubicBezTo>
                  <a:lnTo>
                    <a:pt x="0" y="5393"/>
                  </a:lnTo>
                  <a:cubicBezTo>
                    <a:pt x="0" y="5391"/>
                    <a:pt x="1" y="5390"/>
                    <a:pt x="2" y="5390"/>
                  </a:cubicBezTo>
                  <a:cubicBezTo>
                    <a:pt x="4" y="5390"/>
                    <a:pt x="5" y="5391"/>
                    <a:pt x="5" y="5393"/>
                  </a:cubicBezTo>
                  <a:close/>
                  <a:moveTo>
                    <a:pt x="5" y="5454"/>
                  </a:moveTo>
                  <a:lnTo>
                    <a:pt x="5" y="5490"/>
                  </a:lnTo>
                  <a:cubicBezTo>
                    <a:pt x="5" y="5491"/>
                    <a:pt x="4" y="5492"/>
                    <a:pt x="2" y="5492"/>
                  </a:cubicBezTo>
                  <a:cubicBezTo>
                    <a:pt x="1" y="5492"/>
                    <a:pt x="0" y="5491"/>
                    <a:pt x="0" y="5490"/>
                  </a:cubicBezTo>
                  <a:lnTo>
                    <a:pt x="0" y="5454"/>
                  </a:lnTo>
                  <a:cubicBezTo>
                    <a:pt x="0" y="5453"/>
                    <a:pt x="1" y="5452"/>
                    <a:pt x="2" y="5452"/>
                  </a:cubicBezTo>
                  <a:cubicBezTo>
                    <a:pt x="4" y="5452"/>
                    <a:pt x="5" y="5453"/>
                    <a:pt x="5" y="5454"/>
                  </a:cubicBezTo>
                  <a:close/>
                  <a:moveTo>
                    <a:pt x="5" y="5516"/>
                  </a:moveTo>
                  <a:lnTo>
                    <a:pt x="5" y="5551"/>
                  </a:lnTo>
                  <a:cubicBezTo>
                    <a:pt x="5" y="5553"/>
                    <a:pt x="4" y="5554"/>
                    <a:pt x="2" y="5554"/>
                  </a:cubicBezTo>
                  <a:cubicBezTo>
                    <a:pt x="1" y="5554"/>
                    <a:pt x="0" y="5553"/>
                    <a:pt x="0" y="5551"/>
                  </a:cubicBezTo>
                  <a:lnTo>
                    <a:pt x="0" y="5516"/>
                  </a:lnTo>
                  <a:cubicBezTo>
                    <a:pt x="0" y="5514"/>
                    <a:pt x="1" y="5513"/>
                    <a:pt x="2" y="5513"/>
                  </a:cubicBezTo>
                  <a:cubicBezTo>
                    <a:pt x="4" y="5513"/>
                    <a:pt x="5" y="5514"/>
                    <a:pt x="5" y="5516"/>
                  </a:cubicBezTo>
                  <a:close/>
                  <a:moveTo>
                    <a:pt x="5" y="5577"/>
                  </a:moveTo>
                  <a:lnTo>
                    <a:pt x="5" y="5613"/>
                  </a:lnTo>
                  <a:cubicBezTo>
                    <a:pt x="5" y="5614"/>
                    <a:pt x="4" y="5615"/>
                    <a:pt x="2" y="5615"/>
                  </a:cubicBezTo>
                  <a:cubicBezTo>
                    <a:pt x="1" y="5615"/>
                    <a:pt x="0" y="5614"/>
                    <a:pt x="0" y="5613"/>
                  </a:cubicBezTo>
                  <a:lnTo>
                    <a:pt x="0" y="5577"/>
                  </a:lnTo>
                  <a:cubicBezTo>
                    <a:pt x="0" y="5576"/>
                    <a:pt x="1" y="5574"/>
                    <a:pt x="2" y="5574"/>
                  </a:cubicBezTo>
                  <a:cubicBezTo>
                    <a:pt x="4" y="5574"/>
                    <a:pt x="5" y="5576"/>
                    <a:pt x="5" y="5577"/>
                  </a:cubicBezTo>
                  <a:close/>
                  <a:moveTo>
                    <a:pt x="5" y="5638"/>
                  </a:moveTo>
                  <a:lnTo>
                    <a:pt x="5" y="5662"/>
                  </a:lnTo>
                  <a:lnTo>
                    <a:pt x="5" y="5662"/>
                  </a:lnTo>
                  <a:lnTo>
                    <a:pt x="7" y="5674"/>
                  </a:lnTo>
                  <a:cubicBezTo>
                    <a:pt x="7" y="5675"/>
                    <a:pt x="7" y="5676"/>
                    <a:pt x="5" y="5677"/>
                  </a:cubicBezTo>
                  <a:cubicBezTo>
                    <a:pt x="4" y="5677"/>
                    <a:pt x="2" y="5676"/>
                    <a:pt x="2" y="5675"/>
                  </a:cubicBezTo>
                  <a:lnTo>
                    <a:pt x="0" y="5663"/>
                  </a:lnTo>
                  <a:cubicBezTo>
                    <a:pt x="0" y="5663"/>
                    <a:pt x="0" y="5663"/>
                    <a:pt x="0" y="5662"/>
                  </a:cubicBezTo>
                  <a:lnTo>
                    <a:pt x="0" y="5638"/>
                  </a:lnTo>
                  <a:cubicBezTo>
                    <a:pt x="0" y="5637"/>
                    <a:pt x="1" y="5636"/>
                    <a:pt x="2" y="5636"/>
                  </a:cubicBezTo>
                  <a:cubicBezTo>
                    <a:pt x="4" y="5636"/>
                    <a:pt x="5" y="5637"/>
                    <a:pt x="5" y="5638"/>
                  </a:cubicBezTo>
                  <a:close/>
                  <a:moveTo>
                    <a:pt x="12" y="5699"/>
                  </a:moveTo>
                  <a:lnTo>
                    <a:pt x="14" y="5709"/>
                  </a:lnTo>
                  <a:lnTo>
                    <a:pt x="14" y="5708"/>
                  </a:lnTo>
                  <a:lnTo>
                    <a:pt x="28" y="5729"/>
                  </a:lnTo>
                  <a:cubicBezTo>
                    <a:pt x="28" y="5730"/>
                    <a:pt x="28" y="5732"/>
                    <a:pt x="27" y="5733"/>
                  </a:cubicBezTo>
                  <a:cubicBezTo>
                    <a:pt x="26" y="5733"/>
                    <a:pt x="24" y="5733"/>
                    <a:pt x="23" y="5732"/>
                  </a:cubicBezTo>
                  <a:lnTo>
                    <a:pt x="9" y="5711"/>
                  </a:lnTo>
                  <a:cubicBezTo>
                    <a:pt x="9" y="5711"/>
                    <a:pt x="9" y="5710"/>
                    <a:pt x="9" y="5710"/>
                  </a:cubicBezTo>
                  <a:lnTo>
                    <a:pt x="7" y="5700"/>
                  </a:lnTo>
                  <a:cubicBezTo>
                    <a:pt x="7" y="5698"/>
                    <a:pt x="8" y="5697"/>
                    <a:pt x="9" y="5697"/>
                  </a:cubicBezTo>
                  <a:cubicBezTo>
                    <a:pt x="10" y="5696"/>
                    <a:pt x="12" y="5697"/>
                    <a:pt x="12" y="5699"/>
                  </a:cubicBezTo>
                  <a:close/>
                  <a:moveTo>
                    <a:pt x="42" y="5749"/>
                  </a:moveTo>
                  <a:lnTo>
                    <a:pt x="72" y="5768"/>
                  </a:lnTo>
                  <a:cubicBezTo>
                    <a:pt x="73" y="5769"/>
                    <a:pt x="74" y="5771"/>
                    <a:pt x="73" y="5772"/>
                  </a:cubicBezTo>
                  <a:cubicBezTo>
                    <a:pt x="72" y="5773"/>
                    <a:pt x="70" y="5774"/>
                    <a:pt x="69" y="5773"/>
                  </a:cubicBezTo>
                  <a:lnTo>
                    <a:pt x="39" y="5753"/>
                  </a:lnTo>
                  <a:cubicBezTo>
                    <a:pt x="38" y="5752"/>
                    <a:pt x="38" y="5750"/>
                    <a:pt x="39" y="5749"/>
                  </a:cubicBezTo>
                  <a:cubicBezTo>
                    <a:pt x="40" y="5748"/>
                    <a:pt x="41" y="5748"/>
                    <a:pt x="42" y="5749"/>
                  </a:cubicBezTo>
                  <a:close/>
                </a:path>
              </a:pathLst>
            </a:custGeom>
            <a:solidFill>
              <a:srgbClr val="7F7F7F"/>
            </a:solidFill>
            <a:ln w="1588" cap="flat">
              <a:solidFill>
                <a:srgbClr val="7F7F7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5296" y="3150"/>
              <a:ext cx="312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2592" y="2221"/>
              <a:ext cx="68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Operator NW (HPLMN)</a:t>
              </a:r>
              <a:endPara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3340" y="2431"/>
              <a:ext cx="1428" cy="1498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3383" y="2365"/>
              <a:ext cx="93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WebRTC Domain (Trusted DN)</a:t>
              </a:r>
              <a:endPara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4089" y="2493"/>
              <a:ext cx="458" cy="26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4089" y="3018"/>
              <a:ext cx="458" cy="26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4838" y="3018"/>
              <a:ext cx="458" cy="26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4838" y="3571"/>
              <a:ext cx="458" cy="26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4089" y="3571"/>
              <a:ext cx="458" cy="26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 flipV="1">
              <a:off x="5296" y="3702"/>
              <a:ext cx="31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39" name="Line 35"/>
            <p:cNvSpPr>
              <a:spLocks noChangeShapeType="1"/>
            </p:cNvSpPr>
            <p:nvPr/>
          </p:nvSpPr>
          <p:spPr bwMode="auto">
            <a:xfrm>
              <a:off x="5067" y="3283"/>
              <a:ext cx="0" cy="288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40" name="Line 36"/>
            <p:cNvSpPr>
              <a:spLocks noChangeShapeType="1"/>
            </p:cNvSpPr>
            <p:nvPr/>
          </p:nvSpPr>
          <p:spPr bwMode="auto">
            <a:xfrm flipV="1">
              <a:off x="4318" y="3283"/>
              <a:ext cx="0" cy="288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44" name="Line 40"/>
            <p:cNvSpPr>
              <a:spLocks noChangeShapeType="1"/>
            </p:cNvSpPr>
            <p:nvPr/>
          </p:nvSpPr>
          <p:spPr bwMode="auto">
            <a:xfrm>
              <a:off x="4547" y="3150"/>
              <a:ext cx="291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4547" y="3218"/>
              <a:ext cx="141" cy="0"/>
            </a:xfrm>
            <a:custGeom>
              <a:avLst/>
              <a:gdLst>
                <a:gd name="T0" fmla="*/ 141 w 141"/>
                <a:gd name="T1" fmla="*/ 0 w 141"/>
                <a:gd name="T2" fmla="*/ 71 w 1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1">
                  <a:moveTo>
                    <a:pt x="141" y="0"/>
                  </a:moveTo>
                  <a:lnTo>
                    <a:pt x="0" y="0"/>
                  </a:lnTo>
                  <a:lnTo>
                    <a:pt x="71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4547" y="3262"/>
              <a:ext cx="141" cy="0"/>
            </a:xfrm>
            <a:custGeom>
              <a:avLst/>
              <a:gdLst>
                <a:gd name="T0" fmla="*/ 141 w 141"/>
                <a:gd name="T1" fmla="*/ 0 w 141"/>
                <a:gd name="T2" fmla="*/ 71 w 1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1">
                  <a:moveTo>
                    <a:pt x="141" y="0"/>
                  </a:moveTo>
                  <a:lnTo>
                    <a:pt x="0" y="0"/>
                  </a:lnTo>
                  <a:lnTo>
                    <a:pt x="71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0" name="Line 46"/>
            <p:cNvSpPr>
              <a:spLocks noChangeShapeType="1"/>
            </p:cNvSpPr>
            <p:nvPr/>
          </p:nvSpPr>
          <p:spPr bwMode="auto">
            <a:xfrm flipV="1">
              <a:off x="4688" y="3218"/>
              <a:ext cx="0" cy="44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1" name="Line 47"/>
            <p:cNvSpPr>
              <a:spLocks noChangeShapeType="1"/>
            </p:cNvSpPr>
            <p:nvPr/>
          </p:nvSpPr>
          <p:spPr bwMode="auto">
            <a:xfrm>
              <a:off x="4547" y="3703"/>
              <a:ext cx="291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4549" y="3769"/>
              <a:ext cx="141" cy="0"/>
            </a:xfrm>
            <a:custGeom>
              <a:avLst/>
              <a:gdLst>
                <a:gd name="T0" fmla="*/ 141 w 141"/>
                <a:gd name="T1" fmla="*/ 0 w 141"/>
                <a:gd name="T2" fmla="*/ 70 w 1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1">
                  <a:moveTo>
                    <a:pt x="141" y="0"/>
                  </a:moveTo>
                  <a:lnTo>
                    <a:pt x="0" y="0"/>
                  </a:lnTo>
                  <a:lnTo>
                    <a:pt x="70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4549" y="3813"/>
              <a:ext cx="141" cy="0"/>
            </a:xfrm>
            <a:custGeom>
              <a:avLst/>
              <a:gdLst>
                <a:gd name="T0" fmla="*/ 141 w 141"/>
                <a:gd name="T1" fmla="*/ 0 w 141"/>
                <a:gd name="T2" fmla="*/ 70 w 1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1">
                  <a:moveTo>
                    <a:pt x="141" y="0"/>
                  </a:moveTo>
                  <a:lnTo>
                    <a:pt x="0" y="0"/>
                  </a:lnTo>
                  <a:lnTo>
                    <a:pt x="70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4" name="Line 50"/>
            <p:cNvSpPr>
              <a:spLocks noChangeShapeType="1"/>
            </p:cNvSpPr>
            <p:nvPr/>
          </p:nvSpPr>
          <p:spPr bwMode="auto">
            <a:xfrm flipV="1">
              <a:off x="4690" y="3769"/>
              <a:ext cx="0" cy="44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5" name="Line 51"/>
            <p:cNvSpPr>
              <a:spLocks noChangeShapeType="1"/>
            </p:cNvSpPr>
            <p:nvPr/>
          </p:nvSpPr>
          <p:spPr bwMode="auto">
            <a:xfrm>
              <a:off x="4318" y="2758"/>
              <a:ext cx="0" cy="26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59" name="Freeform 55"/>
            <p:cNvSpPr>
              <a:spLocks noEditPoints="1"/>
            </p:cNvSpPr>
            <p:nvPr/>
          </p:nvSpPr>
          <p:spPr bwMode="auto">
            <a:xfrm>
              <a:off x="2149" y="3545"/>
              <a:ext cx="298" cy="323"/>
            </a:xfrm>
            <a:custGeom>
              <a:avLst/>
              <a:gdLst>
                <a:gd name="T0" fmla="*/ 169 w 1021"/>
                <a:gd name="T1" fmla="*/ 1101 h 1107"/>
                <a:gd name="T2" fmla="*/ 85 w 1021"/>
                <a:gd name="T3" fmla="*/ 1093 h 1107"/>
                <a:gd name="T4" fmla="*/ 292 w 1021"/>
                <a:gd name="T5" fmla="*/ 1107 h 1107"/>
                <a:gd name="T6" fmla="*/ 420 w 1021"/>
                <a:gd name="T7" fmla="*/ 1096 h 1107"/>
                <a:gd name="T8" fmla="*/ 345 w 1021"/>
                <a:gd name="T9" fmla="*/ 1096 h 1107"/>
                <a:gd name="T10" fmla="*/ 473 w 1021"/>
                <a:gd name="T11" fmla="*/ 1107 h 1107"/>
                <a:gd name="T12" fmla="*/ 681 w 1021"/>
                <a:gd name="T13" fmla="*/ 1101 h 1107"/>
                <a:gd name="T14" fmla="*/ 729 w 1021"/>
                <a:gd name="T15" fmla="*/ 1096 h 1107"/>
                <a:gd name="T16" fmla="*/ 724 w 1021"/>
                <a:gd name="T17" fmla="*/ 1101 h 1107"/>
                <a:gd name="T18" fmla="*/ 930 w 1021"/>
                <a:gd name="T19" fmla="*/ 1089 h 1107"/>
                <a:gd name="T20" fmla="*/ 857 w 1021"/>
                <a:gd name="T21" fmla="*/ 1107 h 1107"/>
                <a:gd name="T22" fmla="*/ 976 w 1021"/>
                <a:gd name="T23" fmla="*/ 1064 h 1107"/>
                <a:gd name="T24" fmla="*/ 1016 w 1021"/>
                <a:gd name="T25" fmla="*/ 1005 h 1107"/>
                <a:gd name="T26" fmla="*/ 980 w 1021"/>
                <a:gd name="T27" fmla="*/ 1073 h 1107"/>
                <a:gd name="T28" fmla="*/ 1010 w 1021"/>
                <a:gd name="T29" fmla="*/ 876 h 1107"/>
                <a:gd name="T30" fmla="*/ 1010 w 1021"/>
                <a:gd name="T31" fmla="*/ 951 h 1107"/>
                <a:gd name="T32" fmla="*/ 1021 w 1021"/>
                <a:gd name="T33" fmla="*/ 823 h 1107"/>
                <a:gd name="T34" fmla="*/ 1015 w 1021"/>
                <a:gd name="T35" fmla="*/ 615 h 1107"/>
                <a:gd name="T36" fmla="*/ 1010 w 1021"/>
                <a:gd name="T37" fmla="*/ 567 h 1107"/>
                <a:gd name="T38" fmla="*/ 1015 w 1021"/>
                <a:gd name="T39" fmla="*/ 572 h 1107"/>
                <a:gd name="T40" fmla="*/ 1021 w 1021"/>
                <a:gd name="T41" fmla="*/ 364 h 1107"/>
                <a:gd name="T42" fmla="*/ 1010 w 1021"/>
                <a:gd name="T43" fmla="*/ 236 h 1107"/>
                <a:gd name="T44" fmla="*/ 1010 w 1021"/>
                <a:gd name="T45" fmla="*/ 311 h 1107"/>
                <a:gd name="T46" fmla="*/ 1011 w 1021"/>
                <a:gd name="T47" fmla="*/ 104 h 1107"/>
                <a:gd name="T48" fmla="*/ 1015 w 1021"/>
                <a:gd name="T49" fmla="*/ 188 h 1107"/>
                <a:gd name="T50" fmla="*/ 939 w 1021"/>
                <a:gd name="T51" fmla="*/ 19 h 1107"/>
                <a:gd name="T52" fmla="*/ 942 w 1021"/>
                <a:gd name="T53" fmla="*/ 9 h 1107"/>
                <a:gd name="T54" fmla="*/ 996 w 1021"/>
                <a:gd name="T55" fmla="*/ 64 h 1107"/>
                <a:gd name="T56" fmla="*/ 810 w 1021"/>
                <a:gd name="T57" fmla="*/ 0 h 1107"/>
                <a:gd name="T58" fmla="*/ 682 w 1021"/>
                <a:gd name="T59" fmla="*/ 11 h 1107"/>
                <a:gd name="T60" fmla="*/ 757 w 1021"/>
                <a:gd name="T61" fmla="*/ 11 h 1107"/>
                <a:gd name="T62" fmla="*/ 629 w 1021"/>
                <a:gd name="T63" fmla="*/ 0 h 1107"/>
                <a:gd name="T64" fmla="*/ 421 w 1021"/>
                <a:gd name="T65" fmla="*/ 5 h 1107"/>
                <a:gd name="T66" fmla="*/ 373 w 1021"/>
                <a:gd name="T67" fmla="*/ 11 h 1107"/>
                <a:gd name="T68" fmla="*/ 378 w 1021"/>
                <a:gd name="T69" fmla="*/ 5 h 1107"/>
                <a:gd name="T70" fmla="*/ 170 w 1021"/>
                <a:gd name="T71" fmla="*/ 0 h 1107"/>
                <a:gd name="T72" fmla="*/ 80 w 1021"/>
                <a:gd name="T73" fmla="*/ 20 h 1107"/>
                <a:gd name="T74" fmla="*/ 46 w 1021"/>
                <a:gd name="T75" fmla="*/ 30 h 1107"/>
                <a:gd name="T76" fmla="*/ 118 w 1021"/>
                <a:gd name="T77" fmla="*/ 13 h 1107"/>
                <a:gd name="T78" fmla="*/ 11 w 1021"/>
                <a:gd name="T79" fmla="*/ 126 h 1107"/>
                <a:gd name="T80" fmla="*/ 0 w 1021"/>
                <a:gd name="T81" fmla="*/ 125 h 1107"/>
                <a:gd name="T82" fmla="*/ 21 w 1021"/>
                <a:gd name="T83" fmla="*/ 79 h 1107"/>
                <a:gd name="T84" fmla="*/ 0 w 1021"/>
                <a:gd name="T85" fmla="*/ 203 h 1107"/>
                <a:gd name="T86" fmla="*/ 5 w 1021"/>
                <a:gd name="T87" fmla="*/ 411 h 1107"/>
                <a:gd name="T88" fmla="*/ 11 w 1021"/>
                <a:gd name="T89" fmla="*/ 459 h 1107"/>
                <a:gd name="T90" fmla="*/ 5 w 1021"/>
                <a:gd name="T91" fmla="*/ 454 h 1107"/>
                <a:gd name="T92" fmla="*/ 0 w 1021"/>
                <a:gd name="T93" fmla="*/ 662 h 1107"/>
                <a:gd name="T94" fmla="*/ 11 w 1021"/>
                <a:gd name="T95" fmla="*/ 790 h 1107"/>
                <a:gd name="T96" fmla="*/ 11 w 1021"/>
                <a:gd name="T97" fmla="*/ 715 h 1107"/>
                <a:gd name="T98" fmla="*/ 0 w 1021"/>
                <a:gd name="T99" fmla="*/ 843 h 1107"/>
                <a:gd name="T100" fmla="*/ 11 w 1021"/>
                <a:gd name="T101" fmla="*/ 979 h 1107"/>
                <a:gd name="T102" fmla="*/ 20 w 1021"/>
                <a:gd name="T103" fmla="*/ 1045 h 1107"/>
                <a:gd name="T104" fmla="*/ 0 w 1021"/>
                <a:gd name="T105" fmla="*/ 971 h 1107"/>
                <a:gd name="T106" fmla="*/ 84 w 1021"/>
                <a:gd name="T107" fmla="*/ 1095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21" h="1107">
                  <a:moveTo>
                    <a:pt x="91" y="1089"/>
                  </a:moveTo>
                  <a:lnTo>
                    <a:pt x="127" y="1096"/>
                  </a:lnTo>
                  <a:lnTo>
                    <a:pt x="126" y="1096"/>
                  </a:lnTo>
                  <a:lnTo>
                    <a:pt x="164" y="1096"/>
                  </a:lnTo>
                  <a:cubicBezTo>
                    <a:pt x="167" y="1096"/>
                    <a:pt x="169" y="1099"/>
                    <a:pt x="169" y="1101"/>
                  </a:cubicBezTo>
                  <a:cubicBezTo>
                    <a:pt x="169" y="1104"/>
                    <a:pt x="167" y="1107"/>
                    <a:pt x="164" y="1107"/>
                  </a:cubicBezTo>
                  <a:lnTo>
                    <a:pt x="126" y="1107"/>
                  </a:lnTo>
                  <a:cubicBezTo>
                    <a:pt x="126" y="1107"/>
                    <a:pt x="126" y="1107"/>
                    <a:pt x="125" y="1107"/>
                  </a:cubicBezTo>
                  <a:lnTo>
                    <a:pt x="89" y="1100"/>
                  </a:lnTo>
                  <a:cubicBezTo>
                    <a:pt x="86" y="1099"/>
                    <a:pt x="84" y="1096"/>
                    <a:pt x="85" y="1093"/>
                  </a:cubicBezTo>
                  <a:cubicBezTo>
                    <a:pt x="85" y="1091"/>
                    <a:pt x="88" y="1089"/>
                    <a:pt x="91" y="1089"/>
                  </a:cubicBezTo>
                  <a:close/>
                  <a:moveTo>
                    <a:pt x="217" y="1096"/>
                  </a:moveTo>
                  <a:lnTo>
                    <a:pt x="292" y="1096"/>
                  </a:lnTo>
                  <a:cubicBezTo>
                    <a:pt x="295" y="1096"/>
                    <a:pt x="297" y="1099"/>
                    <a:pt x="297" y="1101"/>
                  </a:cubicBezTo>
                  <a:cubicBezTo>
                    <a:pt x="297" y="1104"/>
                    <a:pt x="295" y="1107"/>
                    <a:pt x="292" y="1107"/>
                  </a:cubicBezTo>
                  <a:lnTo>
                    <a:pt x="217" y="1107"/>
                  </a:lnTo>
                  <a:cubicBezTo>
                    <a:pt x="214" y="1107"/>
                    <a:pt x="212" y="1104"/>
                    <a:pt x="212" y="1101"/>
                  </a:cubicBezTo>
                  <a:cubicBezTo>
                    <a:pt x="212" y="1099"/>
                    <a:pt x="214" y="1096"/>
                    <a:pt x="217" y="1096"/>
                  </a:cubicBezTo>
                  <a:close/>
                  <a:moveTo>
                    <a:pt x="345" y="1096"/>
                  </a:moveTo>
                  <a:lnTo>
                    <a:pt x="420" y="1096"/>
                  </a:lnTo>
                  <a:cubicBezTo>
                    <a:pt x="423" y="1096"/>
                    <a:pt x="425" y="1099"/>
                    <a:pt x="425" y="1101"/>
                  </a:cubicBezTo>
                  <a:cubicBezTo>
                    <a:pt x="425" y="1104"/>
                    <a:pt x="423" y="1107"/>
                    <a:pt x="420" y="1107"/>
                  </a:cubicBezTo>
                  <a:lnTo>
                    <a:pt x="345" y="1107"/>
                  </a:lnTo>
                  <a:cubicBezTo>
                    <a:pt x="342" y="1107"/>
                    <a:pt x="340" y="1104"/>
                    <a:pt x="340" y="1101"/>
                  </a:cubicBezTo>
                  <a:cubicBezTo>
                    <a:pt x="340" y="1099"/>
                    <a:pt x="342" y="1096"/>
                    <a:pt x="345" y="1096"/>
                  </a:cubicBezTo>
                  <a:close/>
                  <a:moveTo>
                    <a:pt x="473" y="1096"/>
                  </a:moveTo>
                  <a:lnTo>
                    <a:pt x="548" y="1096"/>
                  </a:lnTo>
                  <a:cubicBezTo>
                    <a:pt x="551" y="1096"/>
                    <a:pt x="553" y="1099"/>
                    <a:pt x="553" y="1101"/>
                  </a:cubicBezTo>
                  <a:cubicBezTo>
                    <a:pt x="553" y="1104"/>
                    <a:pt x="551" y="1107"/>
                    <a:pt x="548" y="1107"/>
                  </a:cubicBezTo>
                  <a:lnTo>
                    <a:pt x="473" y="1107"/>
                  </a:lnTo>
                  <a:cubicBezTo>
                    <a:pt x="470" y="1107"/>
                    <a:pt x="468" y="1104"/>
                    <a:pt x="468" y="1101"/>
                  </a:cubicBezTo>
                  <a:cubicBezTo>
                    <a:pt x="468" y="1099"/>
                    <a:pt x="470" y="1096"/>
                    <a:pt x="473" y="1096"/>
                  </a:cubicBezTo>
                  <a:close/>
                  <a:moveTo>
                    <a:pt x="601" y="1096"/>
                  </a:moveTo>
                  <a:lnTo>
                    <a:pt x="676" y="1096"/>
                  </a:lnTo>
                  <a:cubicBezTo>
                    <a:pt x="679" y="1096"/>
                    <a:pt x="681" y="1099"/>
                    <a:pt x="681" y="1101"/>
                  </a:cubicBezTo>
                  <a:cubicBezTo>
                    <a:pt x="681" y="1104"/>
                    <a:pt x="679" y="1107"/>
                    <a:pt x="676" y="1107"/>
                  </a:cubicBezTo>
                  <a:lnTo>
                    <a:pt x="601" y="1107"/>
                  </a:lnTo>
                  <a:cubicBezTo>
                    <a:pt x="598" y="1107"/>
                    <a:pt x="596" y="1104"/>
                    <a:pt x="596" y="1101"/>
                  </a:cubicBezTo>
                  <a:cubicBezTo>
                    <a:pt x="596" y="1099"/>
                    <a:pt x="598" y="1096"/>
                    <a:pt x="601" y="1096"/>
                  </a:cubicBezTo>
                  <a:close/>
                  <a:moveTo>
                    <a:pt x="729" y="1096"/>
                  </a:moveTo>
                  <a:lnTo>
                    <a:pt x="804" y="1096"/>
                  </a:lnTo>
                  <a:cubicBezTo>
                    <a:pt x="807" y="1096"/>
                    <a:pt x="809" y="1099"/>
                    <a:pt x="809" y="1101"/>
                  </a:cubicBezTo>
                  <a:cubicBezTo>
                    <a:pt x="809" y="1104"/>
                    <a:pt x="807" y="1107"/>
                    <a:pt x="804" y="1107"/>
                  </a:cubicBezTo>
                  <a:lnTo>
                    <a:pt x="729" y="1107"/>
                  </a:lnTo>
                  <a:cubicBezTo>
                    <a:pt x="726" y="1107"/>
                    <a:pt x="724" y="1104"/>
                    <a:pt x="724" y="1101"/>
                  </a:cubicBezTo>
                  <a:cubicBezTo>
                    <a:pt x="724" y="1099"/>
                    <a:pt x="726" y="1096"/>
                    <a:pt x="729" y="1096"/>
                  </a:cubicBezTo>
                  <a:close/>
                  <a:moveTo>
                    <a:pt x="857" y="1096"/>
                  </a:moveTo>
                  <a:lnTo>
                    <a:pt x="894" y="1096"/>
                  </a:lnTo>
                  <a:lnTo>
                    <a:pt x="893" y="1096"/>
                  </a:lnTo>
                  <a:lnTo>
                    <a:pt x="930" y="1089"/>
                  </a:lnTo>
                  <a:cubicBezTo>
                    <a:pt x="933" y="1089"/>
                    <a:pt x="936" y="1091"/>
                    <a:pt x="937" y="1093"/>
                  </a:cubicBezTo>
                  <a:cubicBezTo>
                    <a:pt x="937" y="1096"/>
                    <a:pt x="935" y="1099"/>
                    <a:pt x="932" y="1100"/>
                  </a:cubicBezTo>
                  <a:lnTo>
                    <a:pt x="895" y="1107"/>
                  </a:lnTo>
                  <a:cubicBezTo>
                    <a:pt x="895" y="1107"/>
                    <a:pt x="895" y="1107"/>
                    <a:pt x="894" y="1107"/>
                  </a:cubicBezTo>
                  <a:lnTo>
                    <a:pt x="857" y="1107"/>
                  </a:lnTo>
                  <a:cubicBezTo>
                    <a:pt x="854" y="1107"/>
                    <a:pt x="852" y="1104"/>
                    <a:pt x="852" y="1101"/>
                  </a:cubicBezTo>
                  <a:cubicBezTo>
                    <a:pt x="852" y="1099"/>
                    <a:pt x="854" y="1096"/>
                    <a:pt x="857" y="1096"/>
                  </a:cubicBezTo>
                  <a:close/>
                  <a:moveTo>
                    <a:pt x="974" y="1064"/>
                  </a:moveTo>
                  <a:lnTo>
                    <a:pt x="978" y="1062"/>
                  </a:lnTo>
                  <a:lnTo>
                    <a:pt x="976" y="1064"/>
                  </a:lnTo>
                  <a:lnTo>
                    <a:pt x="1002" y="1025"/>
                  </a:lnTo>
                  <a:lnTo>
                    <a:pt x="1001" y="1026"/>
                  </a:lnTo>
                  <a:lnTo>
                    <a:pt x="1006" y="1003"/>
                  </a:lnTo>
                  <a:cubicBezTo>
                    <a:pt x="1006" y="1000"/>
                    <a:pt x="1009" y="998"/>
                    <a:pt x="1012" y="999"/>
                  </a:cubicBezTo>
                  <a:cubicBezTo>
                    <a:pt x="1015" y="999"/>
                    <a:pt x="1017" y="1002"/>
                    <a:pt x="1016" y="1005"/>
                  </a:cubicBezTo>
                  <a:lnTo>
                    <a:pt x="1012" y="1028"/>
                  </a:lnTo>
                  <a:cubicBezTo>
                    <a:pt x="1012" y="1029"/>
                    <a:pt x="1011" y="1030"/>
                    <a:pt x="1011" y="1030"/>
                  </a:cubicBezTo>
                  <a:lnTo>
                    <a:pt x="985" y="1069"/>
                  </a:lnTo>
                  <a:cubicBezTo>
                    <a:pt x="985" y="1070"/>
                    <a:pt x="984" y="1071"/>
                    <a:pt x="983" y="1071"/>
                  </a:cubicBezTo>
                  <a:lnTo>
                    <a:pt x="980" y="1073"/>
                  </a:lnTo>
                  <a:lnTo>
                    <a:pt x="980" y="1073"/>
                  </a:lnTo>
                  <a:cubicBezTo>
                    <a:pt x="978" y="1075"/>
                    <a:pt x="974" y="1074"/>
                    <a:pt x="973" y="1072"/>
                  </a:cubicBezTo>
                  <a:cubicBezTo>
                    <a:pt x="971" y="1069"/>
                    <a:pt x="972" y="1066"/>
                    <a:pt x="974" y="1064"/>
                  </a:cubicBezTo>
                  <a:close/>
                  <a:moveTo>
                    <a:pt x="1010" y="951"/>
                  </a:moveTo>
                  <a:lnTo>
                    <a:pt x="1010" y="876"/>
                  </a:lnTo>
                  <a:cubicBezTo>
                    <a:pt x="1010" y="873"/>
                    <a:pt x="1013" y="871"/>
                    <a:pt x="1015" y="871"/>
                  </a:cubicBezTo>
                  <a:cubicBezTo>
                    <a:pt x="1018" y="871"/>
                    <a:pt x="1021" y="873"/>
                    <a:pt x="1021" y="876"/>
                  </a:cubicBezTo>
                  <a:lnTo>
                    <a:pt x="1021" y="951"/>
                  </a:lnTo>
                  <a:cubicBezTo>
                    <a:pt x="1021" y="954"/>
                    <a:pt x="1018" y="956"/>
                    <a:pt x="1015" y="956"/>
                  </a:cubicBezTo>
                  <a:cubicBezTo>
                    <a:pt x="1013" y="956"/>
                    <a:pt x="1010" y="954"/>
                    <a:pt x="1010" y="951"/>
                  </a:cubicBezTo>
                  <a:close/>
                  <a:moveTo>
                    <a:pt x="1010" y="823"/>
                  </a:moveTo>
                  <a:lnTo>
                    <a:pt x="1010" y="748"/>
                  </a:lnTo>
                  <a:cubicBezTo>
                    <a:pt x="1010" y="745"/>
                    <a:pt x="1013" y="743"/>
                    <a:pt x="1015" y="743"/>
                  </a:cubicBezTo>
                  <a:cubicBezTo>
                    <a:pt x="1018" y="743"/>
                    <a:pt x="1021" y="745"/>
                    <a:pt x="1021" y="748"/>
                  </a:cubicBezTo>
                  <a:lnTo>
                    <a:pt x="1021" y="823"/>
                  </a:lnTo>
                  <a:cubicBezTo>
                    <a:pt x="1021" y="826"/>
                    <a:pt x="1018" y="828"/>
                    <a:pt x="1015" y="828"/>
                  </a:cubicBezTo>
                  <a:cubicBezTo>
                    <a:pt x="1013" y="828"/>
                    <a:pt x="1010" y="826"/>
                    <a:pt x="1010" y="823"/>
                  </a:cubicBezTo>
                  <a:close/>
                  <a:moveTo>
                    <a:pt x="1010" y="695"/>
                  </a:moveTo>
                  <a:lnTo>
                    <a:pt x="1010" y="620"/>
                  </a:lnTo>
                  <a:cubicBezTo>
                    <a:pt x="1010" y="617"/>
                    <a:pt x="1013" y="615"/>
                    <a:pt x="1015" y="615"/>
                  </a:cubicBezTo>
                  <a:cubicBezTo>
                    <a:pt x="1018" y="615"/>
                    <a:pt x="1021" y="617"/>
                    <a:pt x="1021" y="620"/>
                  </a:cubicBezTo>
                  <a:lnTo>
                    <a:pt x="1021" y="695"/>
                  </a:lnTo>
                  <a:cubicBezTo>
                    <a:pt x="1021" y="698"/>
                    <a:pt x="1018" y="700"/>
                    <a:pt x="1015" y="700"/>
                  </a:cubicBezTo>
                  <a:cubicBezTo>
                    <a:pt x="1013" y="700"/>
                    <a:pt x="1010" y="698"/>
                    <a:pt x="1010" y="695"/>
                  </a:cubicBezTo>
                  <a:close/>
                  <a:moveTo>
                    <a:pt x="1010" y="567"/>
                  </a:moveTo>
                  <a:lnTo>
                    <a:pt x="1010" y="492"/>
                  </a:lnTo>
                  <a:cubicBezTo>
                    <a:pt x="1010" y="489"/>
                    <a:pt x="1013" y="487"/>
                    <a:pt x="1015" y="487"/>
                  </a:cubicBezTo>
                  <a:cubicBezTo>
                    <a:pt x="1018" y="487"/>
                    <a:pt x="1021" y="489"/>
                    <a:pt x="1021" y="492"/>
                  </a:cubicBezTo>
                  <a:lnTo>
                    <a:pt x="1021" y="567"/>
                  </a:lnTo>
                  <a:cubicBezTo>
                    <a:pt x="1021" y="570"/>
                    <a:pt x="1018" y="572"/>
                    <a:pt x="1015" y="572"/>
                  </a:cubicBezTo>
                  <a:cubicBezTo>
                    <a:pt x="1013" y="572"/>
                    <a:pt x="1010" y="570"/>
                    <a:pt x="1010" y="567"/>
                  </a:cubicBezTo>
                  <a:close/>
                  <a:moveTo>
                    <a:pt x="1010" y="439"/>
                  </a:moveTo>
                  <a:lnTo>
                    <a:pt x="1010" y="364"/>
                  </a:lnTo>
                  <a:cubicBezTo>
                    <a:pt x="1010" y="361"/>
                    <a:pt x="1013" y="359"/>
                    <a:pt x="1015" y="359"/>
                  </a:cubicBezTo>
                  <a:cubicBezTo>
                    <a:pt x="1018" y="359"/>
                    <a:pt x="1021" y="361"/>
                    <a:pt x="1021" y="364"/>
                  </a:cubicBezTo>
                  <a:lnTo>
                    <a:pt x="1021" y="439"/>
                  </a:lnTo>
                  <a:cubicBezTo>
                    <a:pt x="1021" y="442"/>
                    <a:pt x="1018" y="444"/>
                    <a:pt x="1015" y="444"/>
                  </a:cubicBezTo>
                  <a:cubicBezTo>
                    <a:pt x="1013" y="444"/>
                    <a:pt x="1010" y="442"/>
                    <a:pt x="1010" y="439"/>
                  </a:cubicBezTo>
                  <a:close/>
                  <a:moveTo>
                    <a:pt x="1010" y="311"/>
                  </a:moveTo>
                  <a:lnTo>
                    <a:pt x="1010" y="236"/>
                  </a:lnTo>
                  <a:cubicBezTo>
                    <a:pt x="1010" y="233"/>
                    <a:pt x="1013" y="231"/>
                    <a:pt x="1015" y="231"/>
                  </a:cubicBezTo>
                  <a:cubicBezTo>
                    <a:pt x="1018" y="231"/>
                    <a:pt x="1021" y="233"/>
                    <a:pt x="1021" y="236"/>
                  </a:cubicBezTo>
                  <a:lnTo>
                    <a:pt x="1021" y="311"/>
                  </a:lnTo>
                  <a:cubicBezTo>
                    <a:pt x="1021" y="314"/>
                    <a:pt x="1018" y="316"/>
                    <a:pt x="1015" y="316"/>
                  </a:cubicBezTo>
                  <a:cubicBezTo>
                    <a:pt x="1013" y="316"/>
                    <a:pt x="1010" y="314"/>
                    <a:pt x="1010" y="311"/>
                  </a:cubicBezTo>
                  <a:close/>
                  <a:moveTo>
                    <a:pt x="1010" y="183"/>
                  </a:moveTo>
                  <a:lnTo>
                    <a:pt x="1010" y="126"/>
                  </a:lnTo>
                  <a:lnTo>
                    <a:pt x="1010" y="127"/>
                  </a:lnTo>
                  <a:lnTo>
                    <a:pt x="1007" y="110"/>
                  </a:lnTo>
                  <a:cubicBezTo>
                    <a:pt x="1006" y="107"/>
                    <a:pt x="1008" y="104"/>
                    <a:pt x="1011" y="104"/>
                  </a:cubicBezTo>
                  <a:cubicBezTo>
                    <a:pt x="1014" y="103"/>
                    <a:pt x="1017" y="105"/>
                    <a:pt x="1017" y="108"/>
                  </a:cubicBezTo>
                  <a:lnTo>
                    <a:pt x="1021" y="125"/>
                  </a:lnTo>
                  <a:cubicBezTo>
                    <a:pt x="1021" y="126"/>
                    <a:pt x="1021" y="126"/>
                    <a:pt x="1021" y="126"/>
                  </a:cubicBezTo>
                  <a:lnTo>
                    <a:pt x="1021" y="183"/>
                  </a:lnTo>
                  <a:cubicBezTo>
                    <a:pt x="1021" y="186"/>
                    <a:pt x="1018" y="188"/>
                    <a:pt x="1015" y="188"/>
                  </a:cubicBezTo>
                  <a:cubicBezTo>
                    <a:pt x="1013" y="188"/>
                    <a:pt x="1010" y="186"/>
                    <a:pt x="1010" y="183"/>
                  </a:cubicBezTo>
                  <a:close/>
                  <a:moveTo>
                    <a:pt x="989" y="63"/>
                  </a:moveTo>
                  <a:lnTo>
                    <a:pt x="976" y="43"/>
                  </a:lnTo>
                  <a:lnTo>
                    <a:pt x="978" y="45"/>
                  </a:lnTo>
                  <a:lnTo>
                    <a:pt x="939" y="19"/>
                  </a:lnTo>
                  <a:lnTo>
                    <a:pt x="940" y="20"/>
                  </a:lnTo>
                  <a:lnTo>
                    <a:pt x="936" y="19"/>
                  </a:lnTo>
                  <a:cubicBezTo>
                    <a:pt x="933" y="18"/>
                    <a:pt x="931" y="16"/>
                    <a:pt x="932" y="13"/>
                  </a:cubicBezTo>
                  <a:cubicBezTo>
                    <a:pt x="932" y="10"/>
                    <a:pt x="935" y="8"/>
                    <a:pt x="938" y="8"/>
                  </a:cubicBezTo>
                  <a:lnTo>
                    <a:pt x="942" y="9"/>
                  </a:lnTo>
                  <a:cubicBezTo>
                    <a:pt x="943" y="9"/>
                    <a:pt x="944" y="10"/>
                    <a:pt x="944" y="10"/>
                  </a:cubicBezTo>
                  <a:lnTo>
                    <a:pt x="983" y="36"/>
                  </a:lnTo>
                  <a:cubicBezTo>
                    <a:pt x="984" y="36"/>
                    <a:pt x="985" y="37"/>
                    <a:pt x="985" y="38"/>
                  </a:cubicBezTo>
                  <a:lnTo>
                    <a:pt x="998" y="57"/>
                  </a:lnTo>
                  <a:cubicBezTo>
                    <a:pt x="999" y="59"/>
                    <a:pt x="999" y="63"/>
                    <a:pt x="996" y="64"/>
                  </a:cubicBezTo>
                  <a:cubicBezTo>
                    <a:pt x="994" y="66"/>
                    <a:pt x="991" y="65"/>
                    <a:pt x="989" y="63"/>
                  </a:cubicBezTo>
                  <a:close/>
                  <a:moveTo>
                    <a:pt x="885" y="11"/>
                  </a:moveTo>
                  <a:lnTo>
                    <a:pt x="810" y="11"/>
                  </a:lnTo>
                  <a:cubicBezTo>
                    <a:pt x="807" y="11"/>
                    <a:pt x="805" y="8"/>
                    <a:pt x="805" y="5"/>
                  </a:cubicBezTo>
                  <a:cubicBezTo>
                    <a:pt x="805" y="3"/>
                    <a:pt x="807" y="0"/>
                    <a:pt x="810" y="0"/>
                  </a:cubicBezTo>
                  <a:lnTo>
                    <a:pt x="885" y="0"/>
                  </a:lnTo>
                  <a:cubicBezTo>
                    <a:pt x="888" y="0"/>
                    <a:pt x="890" y="3"/>
                    <a:pt x="890" y="5"/>
                  </a:cubicBezTo>
                  <a:cubicBezTo>
                    <a:pt x="890" y="8"/>
                    <a:pt x="888" y="11"/>
                    <a:pt x="885" y="11"/>
                  </a:cubicBezTo>
                  <a:close/>
                  <a:moveTo>
                    <a:pt x="757" y="11"/>
                  </a:moveTo>
                  <a:lnTo>
                    <a:pt x="682" y="11"/>
                  </a:lnTo>
                  <a:cubicBezTo>
                    <a:pt x="679" y="11"/>
                    <a:pt x="677" y="8"/>
                    <a:pt x="677" y="5"/>
                  </a:cubicBezTo>
                  <a:cubicBezTo>
                    <a:pt x="677" y="3"/>
                    <a:pt x="679" y="0"/>
                    <a:pt x="682" y="0"/>
                  </a:cubicBezTo>
                  <a:lnTo>
                    <a:pt x="757" y="0"/>
                  </a:lnTo>
                  <a:cubicBezTo>
                    <a:pt x="760" y="0"/>
                    <a:pt x="762" y="3"/>
                    <a:pt x="762" y="5"/>
                  </a:cubicBezTo>
                  <a:cubicBezTo>
                    <a:pt x="762" y="8"/>
                    <a:pt x="760" y="11"/>
                    <a:pt x="757" y="11"/>
                  </a:cubicBezTo>
                  <a:close/>
                  <a:moveTo>
                    <a:pt x="629" y="11"/>
                  </a:moveTo>
                  <a:lnTo>
                    <a:pt x="554" y="11"/>
                  </a:lnTo>
                  <a:cubicBezTo>
                    <a:pt x="551" y="11"/>
                    <a:pt x="549" y="8"/>
                    <a:pt x="549" y="5"/>
                  </a:cubicBezTo>
                  <a:cubicBezTo>
                    <a:pt x="549" y="3"/>
                    <a:pt x="551" y="0"/>
                    <a:pt x="554" y="0"/>
                  </a:cubicBezTo>
                  <a:lnTo>
                    <a:pt x="629" y="0"/>
                  </a:lnTo>
                  <a:cubicBezTo>
                    <a:pt x="632" y="0"/>
                    <a:pt x="634" y="3"/>
                    <a:pt x="634" y="5"/>
                  </a:cubicBezTo>
                  <a:cubicBezTo>
                    <a:pt x="634" y="8"/>
                    <a:pt x="632" y="11"/>
                    <a:pt x="629" y="11"/>
                  </a:cubicBezTo>
                  <a:close/>
                  <a:moveTo>
                    <a:pt x="501" y="11"/>
                  </a:moveTo>
                  <a:lnTo>
                    <a:pt x="426" y="11"/>
                  </a:lnTo>
                  <a:cubicBezTo>
                    <a:pt x="423" y="11"/>
                    <a:pt x="421" y="8"/>
                    <a:pt x="421" y="5"/>
                  </a:cubicBezTo>
                  <a:cubicBezTo>
                    <a:pt x="421" y="3"/>
                    <a:pt x="423" y="0"/>
                    <a:pt x="426" y="0"/>
                  </a:cubicBezTo>
                  <a:lnTo>
                    <a:pt x="501" y="0"/>
                  </a:lnTo>
                  <a:cubicBezTo>
                    <a:pt x="504" y="0"/>
                    <a:pt x="506" y="3"/>
                    <a:pt x="506" y="5"/>
                  </a:cubicBezTo>
                  <a:cubicBezTo>
                    <a:pt x="506" y="8"/>
                    <a:pt x="504" y="11"/>
                    <a:pt x="501" y="11"/>
                  </a:cubicBezTo>
                  <a:close/>
                  <a:moveTo>
                    <a:pt x="373" y="11"/>
                  </a:moveTo>
                  <a:lnTo>
                    <a:pt x="298" y="11"/>
                  </a:lnTo>
                  <a:cubicBezTo>
                    <a:pt x="295" y="11"/>
                    <a:pt x="293" y="8"/>
                    <a:pt x="293" y="5"/>
                  </a:cubicBezTo>
                  <a:cubicBezTo>
                    <a:pt x="293" y="3"/>
                    <a:pt x="295" y="0"/>
                    <a:pt x="298" y="0"/>
                  </a:cubicBezTo>
                  <a:lnTo>
                    <a:pt x="373" y="0"/>
                  </a:lnTo>
                  <a:cubicBezTo>
                    <a:pt x="376" y="0"/>
                    <a:pt x="378" y="3"/>
                    <a:pt x="378" y="5"/>
                  </a:cubicBezTo>
                  <a:cubicBezTo>
                    <a:pt x="378" y="8"/>
                    <a:pt x="376" y="11"/>
                    <a:pt x="373" y="11"/>
                  </a:cubicBezTo>
                  <a:close/>
                  <a:moveTo>
                    <a:pt x="245" y="11"/>
                  </a:moveTo>
                  <a:lnTo>
                    <a:pt x="170" y="11"/>
                  </a:lnTo>
                  <a:cubicBezTo>
                    <a:pt x="167" y="11"/>
                    <a:pt x="165" y="8"/>
                    <a:pt x="165" y="5"/>
                  </a:cubicBezTo>
                  <a:cubicBezTo>
                    <a:pt x="165" y="3"/>
                    <a:pt x="167" y="0"/>
                    <a:pt x="170" y="0"/>
                  </a:cubicBezTo>
                  <a:lnTo>
                    <a:pt x="245" y="0"/>
                  </a:lnTo>
                  <a:cubicBezTo>
                    <a:pt x="248" y="0"/>
                    <a:pt x="250" y="3"/>
                    <a:pt x="250" y="5"/>
                  </a:cubicBezTo>
                  <a:cubicBezTo>
                    <a:pt x="250" y="8"/>
                    <a:pt x="248" y="11"/>
                    <a:pt x="245" y="11"/>
                  </a:cubicBezTo>
                  <a:close/>
                  <a:moveTo>
                    <a:pt x="118" y="13"/>
                  </a:moveTo>
                  <a:lnTo>
                    <a:pt x="80" y="20"/>
                  </a:lnTo>
                  <a:lnTo>
                    <a:pt x="82" y="19"/>
                  </a:lnTo>
                  <a:lnTo>
                    <a:pt x="52" y="39"/>
                  </a:lnTo>
                  <a:cubicBezTo>
                    <a:pt x="49" y="41"/>
                    <a:pt x="46" y="40"/>
                    <a:pt x="44" y="38"/>
                  </a:cubicBezTo>
                  <a:cubicBezTo>
                    <a:pt x="43" y="35"/>
                    <a:pt x="44" y="32"/>
                    <a:pt x="46" y="30"/>
                  </a:cubicBezTo>
                  <a:lnTo>
                    <a:pt x="46" y="30"/>
                  </a:lnTo>
                  <a:lnTo>
                    <a:pt x="77" y="10"/>
                  </a:lnTo>
                  <a:cubicBezTo>
                    <a:pt x="77" y="10"/>
                    <a:pt x="78" y="9"/>
                    <a:pt x="78" y="9"/>
                  </a:cubicBezTo>
                  <a:lnTo>
                    <a:pt x="116" y="2"/>
                  </a:lnTo>
                  <a:cubicBezTo>
                    <a:pt x="119" y="2"/>
                    <a:pt x="121" y="3"/>
                    <a:pt x="122" y="6"/>
                  </a:cubicBezTo>
                  <a:cubicBezTo>
                    <a:pt x="123" y="9"/>
                    <a:pt x="121" y="12"/>
                    <a:pt x="118" y="13"/>
                  </a:cubicBezTo>
                  <a:close/>
                  <a:moveTo>
                    <a:pt x="21" y="79"/>
                  </a:moveTo>
                  <a:lnTo>
                    <a:pt x="19" y="82"/>
                  </a:lnTo>
                  <a:lnTo>
                    <a:pt x="20" y="80"/>
                  </a:lnTo>
                  <a:lnTo>
                    <a:pt x="11" y="127"/>
                  </a:lnTo>
                  <a:lnTo>
                    <a:pt x="11" y="126"/>
                  </a:lnTo>
                  <a:lnTo>
                    <a:pt x="11" y="150"/>
                  </a:lnTo>
                  <a:cubicBezTo>
                    <a:pt x="11" y="153"/>
                    <a:pt x="8" y="155"/>
                    <a:pt x="5" y="155"/>
                  </a:cubicBezTo>
                  <a:cubicBezTo>
                    <a:pt x="3" y="155"/>
                    <a:pt x="0" y="153"/>
                    <a:pt x="0" y="150"/>
                  </a:cubicBezTo>
                  <a:lnTo>
                    <a:pt x="0" y="126"/>
                  </a:lnTo>
                  <a:cubicBezTo>
                    <a:pt x="0" y="126"/>
                    <a:pt x="0" y="126"/>
                    <a:pt x="0" y="125"/>
                  </a:cubicBezTo>
                  <a:lnTo>
                    <a:pt x="9" y="78"/>
                  </a:lnTo>
                  <a:cubicBezTo>
                    <a:pt x="9" y="78"/>
                    <a:pt x="10" y="77"/>
                    <a:pt x="10" y="77"/>
                  </a:cubicBezTo>
                  <a:lnTo>
                    <a:pt x="12" y="73"/>
                  </a:lnTo>
                  <a:cubicBezTo>
                    <a:pt x="14" y="71"/>
                    <a:pt x="17" y="70"/>
                    <a:pt x="19" y="72"/>
                  </a:cubicBezTo>
                  <a:cubicBezTo>
                    <a:pt x="22" y="74"/>
                    <a:pt x="23" y="77"/>
                    <a:pt x="21" y="79"/>
                  </a:cubicBezTo>
                  <a:close/>
                  <a:moveTo>
                    <a:pt x="11" y="203"/>
                  </a:moveTo>
                  <a:lnTo>
                    <a:pt x="11" y="278"/>
                  </a:lnTo>
                  <a:cubicBezTo>
                    <a:pt x="11" y="281"/>
                    <a:pt x="8" y="283"/>
                    <a:pt x="5" y="283"/>
                  </a:cubicBezTo>
                  <a:cubicBezTo>
                    <a:pt x="3" y="283"/>
                    <a:pt x="0" y="281"/>
                    <a:pt x="0" y="278"/>
                  </a:cubicBezTo>
                  <a:lnTo>
                    <a:pt x="0" y="203"/>
                  </a:lnTo>
                  <a:cubicBezTo>
                    <a:pt x="0" y="200"/>
                    <a:pt x="3" y="198"/>
                    <a:pt x="5" y="198"/>
                  </a:cubicBezTo>
                  <a:cubicBezTo>
                    <a:pt x="8" y="198"/>
                    <a:pt x="11" y="200"/>
                    <a:pt x="11" y="203"/>
                  </a:cubicBezTo>
                  <a:close/>
                  <a:moveTo>
                    <a:pt x="11" y="331"/>
                  </a:moveTo>
                  <a:lnTo>
                    <a:pt x="11" y="406"/>
                  </a:lnTo>
                  <a:cubicBezTo>
                    <a:pt x="11" y="409"/>
                    <a:pt x="8" y="411"/>
                    <a:pt x="5" y="411"/>
                  </a:cubicBezTo>
                  <a:cubicBezTo>
                    <a:pt x="3" y="411"/>
                    <a:pt x="0" y="409"/>
                    <a:pt x="0" y="406"/>
                  </a:cubicBezTo>
                  <a:lnTo>
                    <a:pt x="0" y="331"/>
                  </a:lnTo>
                  <a:cubicBezTo>
                    <a:pt x="0" y="328"/>
                    <a:pt x="3" y="326"/>
                    <a:pt x="5" y="326"/>
                  </a:cubicBezTo>
                  <a:cubicBezTo>
                    <a:pt x="8" y="326"/>
                    <a:pt x="11" y="328"/>
                    <a:pt x="11" y="331"/>
                  </a:cubicBezTo>
                  <a:close/>
                  <a:moveTo>
                    <a:pt x="11" y="459"/>
                  </a:moveTo>
                  <a:lnTo>
                    <a:pt x="11" y="534"/>
                  </a:lnTo>
                  <a:cubicBezTo>
                    <a:pt x="11" y="537"/>
                    <a:pt x="8" y="539"/>
                    <a:pt x="5" y="539"/>
                  </a:cubicBezTo>
                  <a:cubicBezTo>
                    <a:pt x="3" y="539"/>
                    <a:pt x="0" y="537"/>
                    <a:pt x="0" y="534"/>
                  </a:cubicBezTo>
                  <a:lnTo>
                    <a:pt x="0" y="459"/>
                  </a:lnTo>
                  <a:cubicBezTo>
                    <a:pt x="0" y="456"/>
                    <a:pt x="3" y="454"/>
                    <a:pt x="5" y="454"/>
                  </a:cubicBezTo>
                  <a:cubicBezTo>
                    <a:pt x="8" y="454"/>
                    <a:pt x="11" y="456"/>
                    <a:pt x="11" y="459"/>
                  </a:cubicBezTo>
                  <a:close/>
                  <a:moveTo>
                    <a:pt x="11" y="587"/>
                  </a:moveTo>
                  <a:lnTo>
                    <a:pt x="11" y="662"/>
                  </a:lnTo>
                  <a:cubicBezTo>
                    <a:pt x="11" y="665"/>
                    <a:pt x="8" y="667"/>
                    <a:pt x="5" y="667"/>
                  </a:cubicBezTo>
                  <a:cubicBezTo>
                    <a:pt x="3" y="667"/>
                    <a:pt x="0" y="665"/>
                    <a:pt x="0" y="662"/>
                  </a:cubicBezTo>
                  <a:lnTo>
                    <a:pt x="0" y="587"/>
                  </a:lnTo>
                  <a:cubicBezTo>
                    <a:pt x="0" y="584"/>
                    <a:pt x="3" y="582"/>
                    <a:pt x="5" y="582"/>
                  </a:cubicBezTo>
                  <a:cubicBezTo>
                    <a:pt x="8" y="582"/>
                    <a:pt x="11" y="584"/>
                    <a:pt x="11" y="587"/>
                  </a:cubicBezTo>
                  <a:close/>
                  <a:moveTo>
                    <a:pt x="11" y="715"/>
                  </a:moveTo>
                  <a:lnTo>
                    <a:pt x="11" y="790"/>
                  </a:lnTo>
                  <a:cubicBezTo>
                    <a:pt x="11" y="793"/>
                    <a:pt x="8" y="795"/>
                    <a:pt x="5" y="795"/>
                  </a:cubicBezTo>
                  <a:cubicBezTo>
                    <a:pt x="3" y="795"/>
                    <a:pt x="0" y="793"/>
                    <a:pt x="0" y="790"/>
                  </a:cubicBezTo>
                  <a:lnTo>
                    <a:pt x="0" y="715"/>
                  </a:lnTo>
                  <a:cubicBezTo>
                    <a:pt x="0" y="712"/>
                    <a:pt x="3" y="710"/>
                    <a:pt x="5" y="710"/>
                  </a:cubicBezTo>
                  <a:cubicBezTo>
                    <a:pt x="8" y="710"/>
                    <a:pt x="11" y="712"/>
                    <a:pt x="11" y="715"/>
                  </a:cubicBezTo>
                  <a:close/>
                  <a:moveTo>
                    <a:pt x="11" y="843"/>
                  </a:moveTo>
                  <a:lnTo>
                    <a:pt x="11" y="918"/>
                  </a:lnTo>
                  <a:cubicBezTo>
                    <a:pt x="11" y="921"/>
                    <a:pt x="8" y="923"/>
                    <a:pt x="5" y="923"/>
                  </a:cubicBezTo>
                  <a:cubicBezTo>
                    <a:pt x="3" y="923"/>
                    <a:pt x="0" y="921"/>
                    <a:pt x="0" y="918"/>
                  </a:cubicBezTo>
                  <a:lnTo>
                    <a:pt x="0" y="843"/>
                  </a:lnTo>
                  <a:cubicBezTo>
                    <a:pt x="0" y="840"/>
                    <a:pt x="3" y="838"/>
                    <a:pt x="5" y="838"/>
                  </a:cubicBezTo>
                  <a:cubicBezTo>
                    <a:pt x="8" y="838"/>
                    <a:pt x="11" y="840"/>
                    <a:pt x="11" y="843"/>
                  </a:cubicBezTo>
                  <a:close/>
                  <a:moveTo>
                    <a:pt x="11" y="971"/>
                  </a:moveTo>
                  <a:lnTo>
                    <a:pt x="11" y="980"/>
                  </a:lnTo>
                  <a:lnTo>
                    <a:pt x="11" y="979"/>
                  </a:lnTo>
                  <a:lnTo>
                    <a:pt x="20" y="1026"/>
                  </a:lnTo>
                  <a:lnTo>
                    <a:pt x="19" y="1025"/>
                  </a:lnTo>
                  <a:lnTo>
                    <a:pt x="28" y="1039"/>
                  </a:lnTo>
                  <a:cubicBezTo>
                    <a:pt x="30" y="1041"/>
                    <a:pt x="29" y="1045"/>
                    <a:pt x="27" y="1046"/>
                  </a:cubicBezTo>
                  <a:cubicBezTo>
                    <a:pt x="25" y="1048"/>
                    <a:pt x="21" y="1047"/>
                    <a:pt x="20" y="1045"/>
                  </a:cubicBezTo>
                  <a:lnTo>
                    <a:pt x="10" y="1030"/>
                  </a:lnTo>
                  <a:cubicBezTo>
                    <a:pt x="10" y="1030"/>
                    <a:pt x="9" y="1029"/>
                    <a:pt x="9" y="1028"/>
                  </a:cubicBezTo>
                  <a:lnTo>
                    <a:pt x="0" y="981"/>
                  </a:lnTo>
                  <a:cubicBezTo>
                    <a:pt x="0" y="981"/>
                    <a:pt x="0" y="981"/>
                    <a:pt x="0" y="980"/>
                  </a:cubicBezTo>
                  <a:lnTo>
                    <a:pt x="0" y="971"/>
                  </a:lnTo>
                  <a:cubicBezTo>
                    <a:pt x="0" y="968"/>
                    <a:pt x="3" y="966"/>
                    <a:pt x="5" y="966"/>
                  </a:cubicBezTo>
                  <a:cubicBezTo>
                    <a:pt x="8" y="966"/>
                    <a:pt x="11" y="968"/>
                    <a:pt x="11" y="971"/>
                  </a:cubicBezTo>
                  <a:close/>
                  <a:moveTo>
                    <a:pt x="63" y="1075"/>
                  </a:moveTo>
                  <a:lnTo>
                    <a:pt x="82" y="1088"/>
                  </a:lnTo>
                  <a:cubicBezTo>
                    <a:pt x="85" y="1090"/>
                    <a:pt x="86" y="1093"/>
                    <a:pt x="84" y="1095"/>
                  </a:cubicBezTo>
                  <a:cubicBezTo>
                    <a:pt x="82" y="1098"/>
                    <a:pt x="79" y="1099"/>
                    <a:pt x="77" y="1097"/>
                  </a:cubicBezTo>
                  <a:lnTo>
                    <a:pt x="57" y="1084"/>
                  </a:lnTo>
                  <a:cubicBezTo>
                    <a:pt x="55" y="1082"/>
                    <a:pt x="54" y="1079"/>
                    <a:pt x="56" y="1077"/>
                  </a:cubicBezTo>
                  <a:cubicBezTo>
                    <a:pt x="57" y="1074"/>
                    <a:pt x="61" y="1074"/>
                    <a:pt x="63" y="1075"/>
                  </a:cubicBez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2257" y="3918"/>
              <a:ext cx="9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UE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2198" y="3648"/>
              <a:ext cx="20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6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WebRTC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2202" y="3706"/>
              <a:ext cx="244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Endpoint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>
              <a:off x="2445" y="3706"/>
              <a:ext cx="210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71" name="Rectangle 67"/>
            <p:cNvSpPr>
              <a:spLocks noChangeArrowheads="1"/>
            </p:cNvSpPr>
            <p:nvPr/>
          </p:nvSpPr>
          <p:spPr bwMode="auto">
            <a:xfrm>
              <a:off x="2653" y="2846"/>
              <a:ext cx="226" cy="88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72" name="Rectangle 68"/>
            <p:cNvSpPr>
              <a:spLocks noChangeArrowheads="1"/>
            </p:cNvSpPr>
            <p:nvPr/>
          </p:nvSpPr>
          <p:spPr bwMode="auto">
            <a:xfrm>
              <a:off x="2711" y="2860"/>
              <a:ext cx="128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UDM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69"/>
            <p:cNvSpPr>
              <a:spLocks noChangeArrowheads="1"/>
            </p:cNvSpPr>
            <p:nvPr/>
          </p:nvSpPr>
          <p:spPr bwMode="auto">
            <a:xfrm>
              <a:off x="2998" y="3106"/>
              <a:ext cx="226" cy="88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74" name="Rectangle 70"/>
            <p:cNvSpPr>
              <a:spLocks noChangeArrowheads="1"/>
            </p:cNvSpPr>
            <p:nvPr/>
          </p:nvSpPr>
          <p:spPr bwMode="auto">
            <a:xfrm>
              <a:off x="3063" y="3120"/>
              <a:ext cx="11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PCF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71"/>
            <p:cNvSpPr>
              <a:spLocks noChangeArrowheads="1"/>
            </p:cNvSpPr>
            <p:nvPr/>
          </p:nvSpPr>
          <p:spPr bwMode="auto">
            <a:xfrm>
              <a:off x="2653" y="3375"/>
              <a:ext cx="226" cy="88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76" name="Rectangle 72"/>
            <p:cNvSpPr>
              <a:spLocks noChangeArrowheads="1"/>
            </p:cNvSpPr>
            <p:nvPr/>
          </p:nvSpPr>
          <p:spPr bwMode="auto">
            <a:xfrm>
              <a:off x="2716" y="3389"/>
              <a:ext cx="122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AMF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3224" y="3150"/>
              <a:ext cx="865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78" name="Rectangle 74"/>
            <p:cNvSpPr>
              <a:spLocks noChangeArrowheads="1"/>
            </p:cNvSpPr>
            <p:nvPr/>
          </p:nvSpPr>
          <p:spPr bwMode="auto">
            <a:xfrm>
              <a:off x="3250" y="3090"/>
              <a:ext cx="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N5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75"/>
            <p:cNvSpPr>
              <a:spLocks noChangeArrowheads="1"/>
            </p:cNvSpPr>
            <p:nvPr/>
          </p:nvSpPr>
          <p:spPr bwMode="auto">
            <a:xfrm>
              <a:off x="2998" y="3375"/>
              <a:ext cx="226" cy="88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80" name="Rectangle 76"/>
            <p:cNvSpPr>
              <a:spLocks noChangeArrowheads="1"/>
            </p:cNvSpPr>
            <p:nvPr/>
          </p:nvSpPr>
          <p:spPr bwMode="auto">
            <a:xfrm>
              <a:off x="3061" y="3389"/>
              <a:ext cx="11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SMF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3111" y="3194"/>
              <a:ext cx="0" cy="181"/>
            </a:xfrm>
            <a:custGeom>
              <a:avLst/>
              <a:gdLst>
                <a:gd name="T0" fmla="*/ 0 h 181"/>
                <a:gd name="T1" fmla="*/ 181 h 181"/>
                <a:gd name="T2" fmla="*/ 91 h 18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81">
                  <a:moveTo>
                    <a:pt x="0" y="0"/>
                  </a:moveTo>
                  <a:lnTo>
                    <a:pt x="0" y="181"/>
                  </a:lnTo>
                  <a:lnTo>
                    <a:pt x="0" y="9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2766" y="2934"/>
              <a:ext cx="0" cy="441"/>
            </a:xfrm>
            <a:custGeom>
              <a:avLst/>
              <a:gdLst>
                <a:gd name="T0" fmla="*/ 0 h 441"/>
                <a:gd name="T1" fmla="*/ 441 h 441"/>
                <a:gd name="T2" fmla="*/ 220 h 4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41">
                  <a:moveTo>
                    <a:pt x="0" y="0"/>
                  </a:moveTo>
                  <a:lnTo>
                    <a:pt x="0" y="441"/>
                  </a:lnTo>
                  <a:lnTo>
                    <a:pt x="0" y="22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2879" y="3419"/>
              <a:ext cx="119" cy="0"/>
            </a:xfrm>
            <a:custGeom>
              <a:avLst/>
              <a:gdLst>
                <a:gd name="T0" fmla="*/ 0 w 119"/>
                <a:gd name="T1" fmla="*/ 119 w 119"/>
                <a:gd name="T2" fmla="*/ 59 w 11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9">
                  <a:moveTo>
                    <a:pt x="0" y="0"/>
                  </a:moveTo>
                  <a:lnTo>
                    <a:pt x="119" y="0"/>
                  </a:lnTo>
                  <a:lnTo>
                    <a:pt x="59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2766" y="2934"/>
              <a:ext cx="345" cy="441"/>
            </a:xfrm>
            <a:custGeom>
              <a:avLst/>
              <a:gdLst>
                <a:gd name="T0" fmla="*/ 0 w 345"/>
                <a:gd name="T1" fmla="*/ 0 h 441"/>
                <a:gd name="T2" fmla="*/ 345 w 345"/>
                <a:gd name="T3" fmla="*/ 441 h 441"/>
                <a:gd name="T4" fmla="*/ 172 w 345"/>
                <a:gd name="T5" fmla="*/ 22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441">
                  <a:moveTo>
                    <a:pt x="0" y="0"/>
                  </a:moveTo>
                  <a:lnTo>
                    <a:pt x="345" y="441"/>
                  </a:lnTo>
                  <a:lnTo>
                    <a:pt x="172" y="22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85" name="Rectangle 81"/>
            <p:cNvSpPr>
              <a:spLocks noChangeArrowheads="1"/>
            </p:cNvSpPr>
            <p:nvPr/>
          </p:nvSpPr>
          <p:spPr bwMode="auto">
            <a:xfrm>
              <a:off x="2868" y="2991"/>
              <a:ext cx="11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N10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2"/>
            <p:cNvSpPr>
              <a:spLocks noChangeArrowheads="1"/>
            </p:cNvSpPr>
            <p:nvPr/>
          </p:nvSpPr>
          <p:spPr bwMode="auto">
            <a:xfrm>
              <a:off x="2675" y="3114"/>
              <a:ext cx="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N8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83"/>
            <p:cNvSpPr>
              <a:spLocks noChangeArrowheads="1"/>
            </p:cNvSpPr>
            <p:nvPr/>
          </p:nvSpPr>
          <p:spPr bwMode="auto">
            <a:xfrm>
              <a:off x="3130" y="3250"/>
              <a:ext cx="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N7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2883" y="3318"/>
              <a:ext cx="11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N11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85"/>
            <p:cNvSpPr>
              <a:spLocks noChangeArrowheads="1"/>
            </p:cNvSpPr>
            <p:nvPr/>
          </p:nvSpPr>
          <p:spPr bwMode="auto">
            <a:xfrm>
              <a:off x="2998" y="3546"/>
              <a:ext cx="226" cy="320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2655" y="3546"/>
              <a:ext cx="226" cy="320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91" name="Line 87"/>
            <p:cNvSpPr>
              <a:spLocks noChangeShapeType="1"/>
            </p:cNvSpPr>
            <p:nvPr/>
          </p:nvSpPr>
          <p:spPr bwMode="auto">
            <a:xfrm>
              <a:off x="2881" y="3706"/>
              <a:ext cx="117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2445" y="3419"/>
              <a:ext cx="208" cy="287"/>
            </a:xfrm>
            <a:custGeom>
              <a:avLst/>
              <a:gdLst>
                <a:gd name="T0" fmla="*/ 208 w 208"/>
                <a:gd name="T1" fmla="*/ 0 h 287"/>
                <a:gd name="T2" fmla="*/ 0 w 208"/>
                <a:gd name="T3" fmla="*/ 287 h 287"/>
                <a:gd name="T4" fmla="*/ 104 w 208"/>
                <a:gd name="T5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" h="287">
                  <a:moveTo>
                    <a:pt x="208" y="0"/>
                  </a:moveTo>
                  <a:lnTo>
                    <a:pt x="0" y="287"/>
                  </a:lnTo>
                  <a:lnTo>
                    <a:pt x="104" y="144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3111" y="3463"/>
              <a:ext cx="0" cy="83"/>
            </a:xfrm>
            <a:custGeom>
              <a:avLst/>
              <a:gdLst>
                <a:gd name="T0" fmla="*/ 0 h 83"/>
                <a:gd name="T1" fmla="*/ 83 h 83"/>
                <a:gd name="T2" fmla="*/ 42 h 8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3">
                  <a:moveTo>
                    <a:pt x="0" y="0"/>
                  </a:moveTo>
                  <a:lnTo>
                    <a:pt x="0" y="83"/>
                  </a:lnTo>
                  <a:lnTo>
                    <a:pt x="0" y="4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94" name="Rectangle 90"/>
            <p:cNvSpPr>
              <a:spLocks noChangeArrowheads="1"/>
            </p:cNvSpPr>
            <p:nvPr/>
          </p:nvSpPr>
          <p:spPr bwMode="auto">
            <a:xfrm>
              <a:off x="3248" y="3641"/>
              <a:ext cx="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N6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91"/>
            <p:cNvSpPr>
              <a:spLocks noChangeArrowheads="1"/>
            </p:cNvSpPr>
            <p:nvPr/>
          </p:nvSpPr>
          <p:spPr bwMode="auto">
            <a:xfrm>
              <a:off x="2905" y="3643"/>
              <a:ext cx="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N3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92"/>
            <p:cNvSpPr>
              <a:spLocks noChangeArrowheads="1"/>
            </p:cNvSpPr>
            <p:nvPr/>
          </p:nvSpPr>
          <p:spPr bwMode="auto">
            <a:xfrm>
              <a:off x="2477" y="3495"/>
              <a:ext cx="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N1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Rectangle 93"/>
            <p:cNvSpPr>
              <a:spLocks noChangeArrowheads="1"/>
            </p:cNvSpPr>
            <p:nvPr/>
          </p:nvSpPr>
          <p:spPr bwMode="auto">
            <a:xfrm>
              <a:off x="3051" y="3792"/>
              <a:ext cx="12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UPF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8" name="Rectangle 94"/>
            <p:cNvSpPr>
              <a:spLocks noChangeArrowheads="1"/>
            </p:cNvSpPr>
            <p:nvPr/>
          </p:nvSpPr>
          <p:spPr bwMode="auto">
            <a:xfrm>
              <a:off x="2684" y="3792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(R)AN</a:t>
              </a:r>
              <a:endParaRPr kumimoji="0" lang="ja-JP" altLang="ja-JP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3224" y="3706"/>
              <a:ext cx="116" cy="0"/>
            </a:xfrm>
            <a:custGeom>
              <a:avLst/>
              <a:gdLst>
                <a:gd name="T0" fmla="*/ 116 w 116"/>
                <a:gd name="T1" fmla="*/ 0 w 116"/>
                <a:gd name="T2" fmla="*/ 58 w 1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6">
                  <a:moveTo>
                    <a:pt x="116" y="0"/>
                  </a:moveTo>
                  <a:lnTo>
                    <a:pt x="0" y="0"/>
                  </a:lnTo>
                  <a:lnTo>
                    <a:pt x="58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103" name="Line 99"/>
            <p:cNvSpPr>
              <a:spLocks noChangeShapeType="1"/>
            </p:cNvSpPr>
            <p:nvPr/>
          </p:nvSpPr>
          <p:spPr bwMode="auto">
            <a:xfrm>
              <a:off x="2445" y="3746"/>
              <a:ext cx="965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104" name="Line 100"/>
            <p:cNvSpPr>
              <a:spLocks noChangeShapeType="1"/>
            </p:cNvSpPr>
            <p:nvPr/>
          </p:nvSpPr>
          <p:spPr bwMode="auto">
            <a:xfrm>
              <a:off x="2445" y="3772"/>
              <a:ext cx="164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  <p:sp>
          <p:nvSpPr>
            <p:cNvPr id="105" name="Line 101"/>
            <p:cNvSpPr>
              <a:spLocks noChangeShapeType="1"/>
            </p:cNvSpPr>
            <p:nvPr/>
          </p:nvSpPr>
          <p:spPr bwMode="auto">
            <a:xfrm flipV="1">
              <a:off x="3410" y="3199"/>
              <a:ext cx="679" cy="547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b="1"/>
            </a:p>
          </p:txBody>
        </p:sp>
      </p:grpSp>
      <p:sp>
        <p:nvSpPr>
          <p:cNvPr id="127" name="Line 101"/>
          <p:cNvSpPr>
            <a:spLocks noChangeShapeType="1"/>
          </p:cNvSpPr>
          <p:nvPr/>
        </p:nvSpPr>
        <p:spPr bwMode="auto">
          <a:xfrm flipV="1">
            <a:off x="5421052" y="4185083"/>
            <a:ext cx="1077913" cy="1728192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28" name="テキスト ボックス 127"/>
          <p:cNvSpPr txBox="1"/>
          <p:nvPr/>
        </p:nvSpPr>
        <p:spPr>
          <a:xfrm>
            <a:off x="6676126" y="4848599"/>
            <a:ext cx="355868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buNone/>
            </a:pPr>
            <a:r>
              <a:rPr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kumimoji="1"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WSF</a:t>
            </a:r>
            <a:endParaRPr kumimoji="1" lang="en-US" altLang="ja-JP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(“S”)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テキスト ボックス 130"/>
          <p:cNvSpPr txBox="1"/>
          <p:nvPr/>
        </p:nvSpPr>
        <p:spPr>
          <a:xfrm>
            <a:off x="6103462" y="5417495"/>
            <a:ext cx="556243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RTC-4SU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テキスト ボックス 131"/>
          <p:cNvSpPr txBox="1"/>
          <p:nvPr/>
        </p:nvSpPr>
        <p:spPr>
          <a:xfrm>
            <a:off x="5698984" y="6024363"/>
            <a:ext cx="578685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RTC-4MU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テキスト ボックス 132"/>
          <p:cNvSpPr txBox="1"/>
          <p:nvPr/>
        </p:nvSpPr>
        <p:spPr>
          <a:xfrm>
            <a:off x="5664429" y="4495901"/>
            <a:ext cx="593111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RTC-4WU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テキスト ボックス 133"/>
          <p:cNvSpPr txBox="1"/>
          <p:nvPr/>
        </p:nvSpPr>
        <p:spPr>
          <a:xfrm>
            <a:off x="6634243" y="4015067"/>
            <a:ext cx="448842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buNone/>
            </a:pPr>
            <a:r>
              <a:rPr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kumimoji="1"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WEBF</a:t>
            </a:r>
            <a:endParaRPr kumimoji="1" lang="en-US" altLang="ja-JP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(“W”)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テキスト ボックス 134"/>
          <p:cNvSpPr txBox="1"/>
          <p:nvPr/>
        </p:nvSpPr>
        <p:spPr>
          <a:xfrm>
            <a:off x="6895715" y="4509120"/>
            <a:ext cx="500137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RTC-3W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6688960" y="5750060"/>
            <a:ext cx="322203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buNone/>
            </a:pPr>
            <a:r>
              <a:rPr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kumimoji="1"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MF</a:t>
            </a:r>
            <a:endParaRPr kumimoji="1" lang="en-US" altLang="ja-JP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(“M”)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8602354" y="5016887"/>
            <a:ext cx="556243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RTC-4SN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8548747" y="5932588"/>
            <a:ext cx="578685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RTC-4MN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6897216" y="5430125"/>
            <a:ext cx="485710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RTC-3M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7254152" y="4998077"/>
            <a:ext cx="498534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RTC-4SI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7257256" y="5877272"/>
            <a:ext cx="520976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RTC-4MI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テキスト ボックス 141"/>
          <p:cNvSpPr txBox="1"/>
          <p:nvPr/>
        </p:nvSpPr>
        <p:spPr>
          <a:xfrm>
            <a:off x="7836791" y="4861648"/>
            <a:ext cx="428001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buNone/>
            </a:pPr>
            <a:r>
              <a:rPr kumimoji="1"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eWIWF</a:t>
            </a:r>
            <a:endParaRPr kumimoji="1" lang="en-US" altLang="ja-JP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(“I”)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7831592" y="5757359"/>
            <a:ext cx="413575" cy="307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buNone/>
            </a:pPr>
            <a:r>
              <a:rPr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eWIMF</a:t>
            </a:r>
            <a:endParaRPr kumimoji="1" lang="en-US" altLang="ja-JP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kumimoji="1"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ja-JP" sz="1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kumimoji="1"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テキスト ボックス 143"/>
          <p:cNvSpPr txBox="1"/>
          <p:nvPr/>
        </p:nvSpPr>
        <p:spPr>
          <a:xfrm>
            <a:off x="8079165" y="5430125"/>
            <a:ext cx="413575" cy="1538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>
              <a:buNone/>
            </a:pPr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RTC-3I</a:t>
            </a:r>
            <a:endParaRPr kumimoji="1" lang="ja-JP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519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ユーザー定義 3">
      <a:dk1>
        <a:sysClr val="windowText" lastClr="000000"/>
      </a:dk1>
      <a:lt1>
        <a:srgbClr val="FFFFFF"/>
      </a:lt1>
      <a:dk2>
        <a:srgbClr val="01214F"/>
      </a:dk2>
      <a:lt2>
        <a:srgbClr val="128FFF"/>
      </a:lt2>
      <a:accent1>
        <a:srgbClr val="93C4FF"/>
      </a:accent1>
      <a:accent2>
        <a:srgbClr val="E94343"/>
      </a:accent2>
      <a:accent3>
        <a:srgbClr val="36AAF2"/>
      </a:accent3>
      <a:accent4>
        <a:srgbClr val="FE9700"/>
      </a:accent4>
      <a:accent5>
        <a:srgbClr val="862A88"/>
      </a:accent5>
      <a:accent6>
        <a:srgbClr val="6FBE28"/>
      </a:accent6>
      <a:hlink>
        <a:srgbClr val="E94343"/>
      </a:hlink>
      <a:folHlink>
        <a:srgbClr val="C91717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chemeClr val="tx1">
              <a:lumMod val="85000"/>
              <a:lumOff val="1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 defTabSz="777836">
          <a:defRPr kumimoji="0" sz="1400" kern="0" dirty="0">
            <a:solidFill>
              <a:schemeClr val="tx1">
                <a:lumMod val="85000"/>
                <a:lumOff val="15000"/>
              </a:schemeClr>
            </a:solidFill>
            <a:latin typeface="HGPｺﾞｼｯｸE" panose="020B0900000000000000" pitchFamily="50" charset="-128"/>
            <a:ea typeface="HGPｺﾞｼｯｸE" panose="020B0900000000000000" pitchFamily="50" charset="-128"/>
            <a:cs typeface="メイリオ" panose="020B0604030504040204" pitchFamily="50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/>
      <a:bodyPr vert="horz" lIns="0" tIns="45720" rIns="0" bIns="45720" rtlCol="0">
        <a:noAutofit/>
      </a:bodyPr>
      <a:lstStyle>
        <a:defPPr marL="0" indent="0">
          <a:buNone/>
          <a:defRPr sz="1100" dirty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ytemplate.potx" id="{868EDABF-4AAA-4645-A6D7-2AF4586C69E6}" vid="{E802977D-D4EC-4EBF-8648-D05BFCAA40F2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mytemplate</Template>
  <TotalTime>459</TotalTime>
  <Words>703</Words>
  <Application>Microsoft Office PowerPoint</Application>
  <PresentationFormat>A4 210 x 297 mm</PresentationFormat>
  <Paragraphs>186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HGPｺﾞｼｯｸE</vt:lpstr>
      <vt:lpstr>Arial</vt:lpstr>
      <vt:lpstr>Calibri</vt:lpstr>
      <vt:lpstr>Segoe UI</vt:lpstr>
      <vt:lpstr>Office ​​テーマ</vt:lpstr>
      <vt:lpstr>Alignment between generic and FS_eiRTCW’s architectures</vt:lpstr>
      <vt:lpstr>Summary</vt:lpstr>
      <vt:lpstr>Proposed Abbreviations for GA4RTAR’s FBs</vt:lpstr>
      <vt:lpstr>Mapping of Functional Entities</vt:lpstr>
      <vt:lpstr>Proposed new names for FS_eiRTCW FBs</vt:lpstr>
      <vt:lpstr>Architecture including interfaces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of new Abbreviation (for Reference)</dc:title>
  <dc:creator>Rihito Suzuki (NTT_RD)</dc:creator>
  <cp:lastModifiedBy>Rihito Suzuki（鈴木璃人）</cp:lastModifiedBy>
  <cp:revision>39</cp:revision>
  <cp:lastPrinted>2017-05-12T01:19:33Z</cp:lastPrinted>
  <dcterms:created xsi:type="dcterms:W3CDTF">2022-08-30T06:11:44Z</dcterms:created>
  <dcterms:modified xsi:type="dcterms:W3CDTF">2022-09-05T03:34:06Z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bb4fa5d-3ac5-4415-967c-34900a0e1c6f_Enabled">
    <vt:lpwstr>true</vt:lpwstr>
  </property>
  <property fmtid="{D5CDD505-2E9C-101B-9397-08002B2CF9AE}" pid="3" name="MSIP_Label_dbb4fa5d-3ac5-4415-967c-34900a0e1c6f_SetDate">
    <vt:lpwstr>2022-04-05T08:30:52Z</vt:lpwstr>
  </property>
  <property fmtid="{D5CDD505-2E9C-101B-9397-08002B2CF9AE}" pid="4" name="MSIP_Label_dbb4fa5d-3ac5-4415-967c-34900a0e1c6f_Method">
    <vt:lpwstr>Privileged</vt:lpwstr>
  </property>
  <property fmtid="{D5CDD505-2E9C-101B-9397-08002B2CF9AE}" pid="5" name="MSIP_Label_dbb4fa5d-3ac5-4415-967c-34900a0e1c6f_Name">
    <vt:lpwstr>dbb4fa5d-3ac5-4415-967c-34900a0e1c6f</vt:lpwstr>
  </property>
  <property fmtid="{D5CDD505-2E9C-101B-9397-08002B2CF9AE}" pid="6" name="MSIP_Label_dbb4fa5d-3ac5-4415-967c-34900a0e1c6f_SiteId">
    <vt:lpwstr>a629ef32-67ba-47a6-8eb3-ec43935644fc</vt:lpwstr>
  </property>
  <property fmtid="{D5CDD505-2E9C-101B-9397-08002B2CF9AE}" pid="7" name="MSIP_Label_dbb4fa5d-3ac5-4415-967c-34900a0e1c6f_ActionId">
    <vt:lpwstr>c396b655-b816-4bbb-bf8f-8f949ba192b5</vt:lpwstr>
  </property>
  <property fmtid="{D5CDD505-2E9C-101B-9397-08002B2CF9AE}" pid="8" name="MSIP_Label_dbb4fa5d-3ac5-4415-967c-34900a0e1c6f_ContentBits">
    <vt:lpwstr>0</vt:lpwstr>
  </property>
</Properties>
</file>