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833" r:id="rId1"/>
  </p:sldMasterIdLst>
  <p:notesMasterIdLst>
    <p:notesMasterId r:id="rId14"/>
  </p:notesMasterIdLst>
  <p:handoutMasterIdLst>
    <p:handoutMasterId r:id="rId15"/>
  </p:handoutMasterIdLst>
  <p:sldIdLst>
    <p:sldId id="2142533631" r:id="rId2"/>
    <p:sldId id="2142533632" r:id="rId3"/>
    <p:sldId id="2142533633" r:id="rId4"/>
    <p:sldId id="2142533634" r:id="rId5"/>
    <p:sldId id="2142533635" r:id="rId6"/>
    <p:sldId id="2142533641" r:id="rId7"/>
    <p:sldId id="2142533636" r:id="rId8"/>
    <p:sldId id="2142533637" r:id="rId9"/>
    <p:sldId id="2142533638" r:id="rId10"/>
    <p:sldId id="2142533639" r:id="rId11"/>
    <p:sldId id="2142533640" r:id="rId12"/>
    <p:sldId id="214253361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24" clrIdx="0">
    <p:extLst>
      <p:ext uri="{19B8F6BF-5375-455C-9EA6-DF929625EA0E}">
        <p15:presenceInfo xmlns:p15="http://schemas.microsoft.com/office/powerpoint/2012/main" userId="4d79623da105b0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0FF"/>
    <a:srgbClr val="3253DC"/>
    <a:srgbClr val="0B2742"/>
    <a:srgbClr val="4A5A75"/>
    <a:srgbClr val="DEE3EC"/>
    <a:srgbClr val="FFFFFF"/>
    <a:srgbClr val="ECECEC"/>
    <a:srgbClr val="06050B"/>
    <a:srgbClr val="020625"/>
    <a:srgbClr val="7BA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443107-01A2-4ED9-8776-1660838D97CE}" v="9" dt="2024-10-22T15:54:52.6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5025" autoAdjust="0"/>
  </p:normalViewPr>
  <p:slideViewPr>
    <p:cSldViewPr snapToGrid="0">
      <p:cViewPr varScale="1">
        <p:scale>
          <a:sx n="142" d="100"/>
          <a:sy n="142" d="100"/>
        </p:scale>
        <p:origin x="3186" y="378"/>
      </p:cViewPr>
      <p:guideLst/>
    </p:cSldViewPr>
  </p:slideViewPr>
  <p:outlineViewPr>
    <p:cViewPr>
      <p:scale>
        <a:sx n="33" d="100"/>
        <a:sy n="33" d="100"/>
      </p:scale>
      <p:origin x="0" y="-38178"/>
    </p:cViewPr>
  </p:outlineViewPr>
  <p:notesTextViewPr>
    <p:cViewPr>
      <p:scale>
        <a:sx n="1" d="1"/>
        <a:sy n="1" d="1"/>
      </p:scale>
      <p:origin x="0" y="0"/>
    </p:cViewPr>
  </p:notesTextViewPr>
  <p:sorterViewPr>
    <p:cViewPr varScale="1">
      <p:scale>
        <a:sx n="1" d="1"/>
        <a:sy n="1" d="1"/>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7161BF-B23B-4394-A96E-F4360C62819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2EFA4A7-9429-4DF7-ABF5-D9E5B2540E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AD32F0-874C-4AAC-9514-AAD3E6FF80D6}" type="datetimeFigureOut">
              <a:rPr lang="en-US" smtClean="0"/>
              <a:t>10/22/2024</a:t>
            </a:fld>
            <a:endParaRPr lang="en-US"/>
          </a:p>
        </p:txBody>
      </p:sp>
      <p:sp>
        <p:nvSpPr>
          <p:cNvPr id="4" name="Footer Placeholder 3">
            <a:extLst>
              <a:ext uri="{FF2B5EF4-FFF2-40B4-BE49-F238E27FC236}">
                <a16:creationId xmlns:a16="http://schemas.microsoft.com/office/drawing/2014/main" id="{7FFAA4EB-3327-4214-8C66-D022262D92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59F6045-FEC1-483F-916F-4A70D359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6F42476-7A7B-40F5-8A25-2A09BD3C8867}" type="slidenum">
              <a:rPr lang="en-US" smtClean="0"/>
              <a:t>‹#›</a:t>
            </a:fld>
            <a:endParaRPr lang="en-US"/>
          </a:p>
        </p:txBody>
      </p:sp>
    </p:spTree>
    <p:extLst>
      <p:ext uri="{BB962C8B-B14F-4D97-AF65-F5344CB8AC3E}">
        <p14:creationId xmlns:p14="http://schemas.microsoft.com/office/powerpoint/2010/main" val="2503967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6D1935-2548-4788-81DD-641A298E824F}" type="datetimeFigureOut">
              <a:rPr lang="de-DE" smtClean="0"/>
              <a:t>21.10.2024</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75E7E4-6857-4F03-A780-9887AA86825E}" type="slidenum">
              <a:rPr lang="de-DE" smtClean="0"/>
              <a:t>‹#›</a:t>
            </a:fld>
            <a:endParaRPr lang="de-DE"/>
          </a:p>
        </p:txBody>
      </p:sp>
    </p:spTree>
    <p:extLst>
      <p:ext uri="{BB962C8B-B14F-4D97-AF65-F5344CB8AC3E}">
        <p14:creationId xmlns:p14="http://schemas.microsoft.com/office/powerpoint/2010/main" val="1576483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9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9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5.svg"/><Relationship Id="rId4" Type="http://schemas.openxmlformats.org/officeDocument/2006/relationships/image" Target="../media/image12.png"/></Relationships>
</file>

<file path=ppt/slideLayouts/_rels/slideLayout9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5.svg"/><Relationship Id="rId4"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hoto">
    <p:bg>
      <p:bgPr>
        <a:solidFill>
          <a:schemeClr val="tx2"/>
        </a:solidFill>
        <a:effectLst/>
      </p:bgPr>
    </p:bg>
    <p:spTree>
      <p:nvGrpSpPr>
        <p:cNvPr id="1" name=""/>
        <p:cNvGrpSpPr/>
        <p:nvPr/>
      </p:nvGrpSpPr>
      <p:grpSpPr>
        <a:xfrm>
          <a:off x="0" y="0"/>
          <a:ext cx="0" cy="0"/>
          <a:chOff x="0" y="0"/>
          <a:chExt cx="0" cy="0"/>
        </a:xfrm>
      </p:grpSpPr>
      <p:sp>
        <p:nvSpPr>
          <p:cNvPr id="8" name="Picture Placeholder 2">
            <a:extLst>
              <a:ext uri="{FF2B5EF4-FFF2-40B4-BE49-F238E27FC236}">
                <a16:creationId xmlns:a16="http://schemas.microsoft.com/office/drawing/2014/main" id="{C8744E5A-C06A-4B60-BDC7-1D821CA9F5B0}"/>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9" name="Text Placeholder 7">
            <a:extLst>
              <a:ext uri="{FF2B5EF4-FFF2-40B4-BE49-F238E27FC236}">
                <a16:creationId xmlns:a16="http://schemas.microsoft.com/office/drawing/2014/main" id="{9640E281-C50E-4848-91E6-FC33A602A642}"/>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3" name="Text Placeholder 5">
            <a:extLst>
              <a:ext uri="{FF2B5EF4-FFF2-40B4-BE49-F238E27FC236}">
                <a16:creationId xmlns:a16="http://schemas.microsoft.com/office/drawing/2014/main" id="{A4169139-C0DB-6241-B1E6-BBBF31EE728E}"/>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4" name="Text Placeholder 48">
            <a:extLst>
              <a:ext uri="{FF2B5EF4-FFF2-40B4-BE49-F238E27FC236}">
                <a16:creationId xmlns:a16="http://schemas.microsoft.com/office/drawing/2014/main" id="{79B5B91D-44E9-C946-8602-7115E58F4F7F}"/>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6" name="Title 2">
            <a:extLst>
              <a:ext uri="{FF2B5EF4-FFF2-40B4-BE49-F238E27FC236}">
                <a16:creationId xmlns:a16="http://schemas.microsoft.com/office/drawing/2014/main" id="{62C0E76A-32B9-4D4D-B734-7A849718BDEC}"/>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20" name="Freeform 5">
            <a:extLst>
              <a:ext uri="{FF2B5EF4-FFF2-40B4-BE49-F238E27FC236}">
                <a16:creationId xmlns:a16="http://schemas.microsoft.com/office/drawing/2014/main" id="{6E23F990-94BF-5E49-B3E1-907A3E5E23F6}"/>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1" name="Text Placeholder 7">
            <a:extLst>
              <a:ext uri="{FF2B5EF4-FFF2-40B4-BE49-F238E27FC236}">
                <a16:creationId xmlns:a16="http://schemas.microsoft.com/office/drawing/2014/main" id="{CF15FD80-2861-F44E-7FFE-F838CFAF2B7A}"/>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5" name="TextBox 4">
            <a:extLst>
              <a:ext uri="{FF2B5EF4-FFF2-40B4-BE49-F238E27FC236}">
                <a16:creationId xmlns:a16="http://schemas.microsoft.com/office/drawing/2014/main" id="{B88F33D4-BBA2-F586-C7A0-82CDD883BFC9}"/>
              </a:ext>
            </a:extLst>
          </p:cNvPr>
          <p:cNvSpPr txBox="1"/>
          <p:nvPr userDrawn="1"/>
        </p:nvSpPr>
        <p:spPr>
          <a:xfrm>
            <a:off x="479708" y="6541709"/>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225523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Gun Metal">
    <p:bg>
      <p:bgPr>
        <a:solidFill>
          <a:schemeClr val="accent5"/>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a:solidFill>
                  <a:srgbClr val="36445C"/>
                </a:solidFill>
                <a:effectLst>
                  <a:innerShdw blurRad="38100" dist="25400" dir="8100000">
                    <a:prstClr val="black">
                      <a:alpha val="50000"/>
                    </a:prstClr>
                  </a:innerShdw>
                </a:effectLst>
              </a:rPr>
              <a:t>Agenda</a:t>
            </a:r>
          </a:p>
        </p:txBody>
      </p:sp>
      <p:sp>
        <p:nvSpPr>
          <p:cNvPr id="6" name="Content Placeholder 19">
            <a:extLst>
              <a:ext uri="{FF2B5EF4-FFF2-40B4-BE49-F238E27FC236}">
                <a16:creationId xmlns:a16="http://schemas.microsoft.com/office/drawing/2014/main" id="{E8E71E0A-85CF-2F4F-AD72-0AE19BB5CA8C}"/>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004735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Agenda Midnight">
    <p:bg>
      <p:bgPr>
        <a:solidFill>
          <a:schemeClr val="tx2"/>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chemeClr val="accent6">
                    <a:lumMod val="50000"/>
                  </a:schemeClr>
                </a:solidFill>
                <a:effectLst>
                  <a:innerShdw blurRad="38100" dist="25400" dir="8100000">
                    <a:prstClr val="black">
                      <a:alpha val="50000"/>
                    </a:prstClr>
                  </a:innerShdw>
                </a:effectLst>
              </a:rPr>
              <a:t>Agenda</a:t>
            </a:r>
          </a:p>
        </p:txBody>
      </p:sp>
      <p:sp>
        <p:nvSpPr>
          <p:cNvPr id="8" name="Content Placeholder 19">
            <a:extLst>
              <a:ext uri="{FF2B5EF4-FFF2-40B4-BE49-F238E27FC236}">
                <a16:creationId xmlns:a16="http://schemas.microsoft.com/office/drawing/2014/main" id="{10968AA9-77DE-9242-845F-5A78D07B68BE}"/>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65934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2 White">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A6727AA1-A1B1-4941-9657-C92FF7F7A61A}"/>
              </a:ext>
            </a:extLst>
          </p:cNvPr>
          <p:cNvSpPr/>
          <p:nvPr userDrawn="1"/>
        </p:nvSpPr>
        <p:spPr bwMode="gray">
          <a:xfrm>
            <a:off x="-114299" y="-127002"/>
            <a:ext cx="973370" cy="6482082"/>
          </a:xfrm>
          <a:prstGeom prst="roundRect">
            <a:avLst>
              <a:gd name="adj" fmla="val 8455"/>
            </a:avLst>
          </a:prstGeom>
          <a:solidFill>
            <a:schemeClr val="bg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B4C11CA4-B58A-1E45-86AF-685220A2EC36}"/>
              </a:ext>
            </a:extLst>
          </p:cNvPr>
          <p:cNvSpPr>
            <a:spLocks noGrp="1"/>
          </p:cNvSpPr>
          <p:nvPr>
            <p:ph sz="quarter" idx="10"/>
          </p:nvPr>
        </p:nvSpPr>
        <p:spPr>
          <a:xfrm>
            <a:off x="1833336" y="1015156"/>
            <a:ext cx="9148989" cy="5339923"/>
          </a:xfrm>
          <a:prstGeom prst="rect">
            <a:avLst/>
          </a:prstGeom>
        </p:spPr>
        <p:txBody>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30577A47-956C-6A4F-8971-CCC759B90BEE}"/>
              </a:ext>
            </a:extLst>
          </p:cNvPr>
          <p:cNvSpPr>
            <a:spLocks noGrp="1"/>
          </p:cNvSpPr>
          <p:nvPr>
            <p:ph type="title"/>
          </p:nvPr>
        </p:nvSpPr>
        <p:spPr>
          <a:xfrm rot="5400000">
            <a:off x="-2472981" y="3007719"/>
            <a:ext cx="5682803" cy="361959"/>
          </a:xfrm>
        </p:spPr>
        <p:txBody>
          <a:bodyPr wrap="square">
            <a:spAutoFit/>
          </a:bodyPr>
          <a:lstStyle>
            <a:lvl1pPr>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214727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2 Nickel">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A6727AA1-A1B1-4941-9657-C92FF7F7A61A}"/>
              </a:ext>
            </a:extLst>
          </p:cNvPr>
          <p:cNvSpPr/>
          <p:nvPr userDrawn="1"/>
        </p:nvSpPr>
        <p:spPr bwMode="gray">
          <a:xfrm>
            <a:off x="-114299" y="-127002"/>
            <a:ext cx="973370" cy="6482082"/>
          </a:xfrm>
          <a:prstGeom prst="roundRect">
            <a:avLst>
              <a:gd name="adj" fmla="val 8455"/>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27186819-050A-EE44-975A-A57DA0316FA1}"/>
              </a:ext>
            </a:extLst>
          </p:cNvPr>
          <p:cNvSpPr>
            <a:spLocks noGrp="1"/>
          </p:cNvSpPr>
          <p:nvPr>
            <p:ph sz="quarter" idx="10"/>
          </p:nvPr>
        </p:nvSpPr>
        <p:spPr>
          <a:xfrm>
            <a:off x="1833336" y="1015156"/>
            <a:ext cx="9148989" cy="5339923"/>
          </a:xfrm>
          <a:prstGeom prst="rect">
            <a:avLst/>
          </a:prstGeom>
        </p:spPr>
        <p:txBody>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B55197C6-4440-C140-838A-1363DBC789FF}"/>
              </a:ext>
            </a:extLst>
          </p:cNvPr>
          <p:cNvSpPr>
            <a:spLocks noGrp="1"/>
          </p:cNvSpPr>
          <p:nvPr>
            <p:ph type="title"/>
          </p:nvPr>
        </p:nvSpPr>
        <p:spPr>
          <a:xfrm rot="5400000">
            <a:off x="-2472981" y="3007719"/>
            <a:ext cx="5682803" cy="361959"/>
          </a:xfrm>
        </p:spPr>
        <p:txBody>
          <a:bodyPr wrap="square">
            <a:spAutoFit/>
          </a:bodyPr>
          <a:lstStyle>
            <a:lvl1pPr>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74318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genda 2 Blue">
    <p:bg>
      <p:bgPr>
        <a:solidFill>
          <a:srgbClr val="FFFFFF"/>
        </a:solidFill>
        <a:effectLst/>
      </p:bgPr>
    </p:bg>
    <p:spTree>
      <p:nvGrpSpPr>
        <p:cNvPr id="1" name=""/>
        <p:cNvGrpSpPr/>
        <p:nvPr/>
      </p:nvGrpSpPr>
      <p:grpSpPr>
        <a:xfrm>
          <a:off x="0" y="0"/>
          <a:ext cx="0" cy="0"/>
          <a:chOff x="0" y="0"/>
          <a:chExt cx="0" cy="0"/>
        </a:xfrm>
      </p:grpSpPr>
      <p:sp>
        <p:nvSpPr>
          <p:cNvPr id="24" name="Rectangle: Single Corner Rounded 55">
            <a:extLst>
              <a:ext uri="{FF2B5EF4-FFF2-40B4-BE49-F238E27FC236}">
                <a16:creationId xmlns:a16="http://schemas.microsoft.com/office/drawing/2014/main" id="{25675409-AF12-424E-B380-278C5FE944D5}"/>
              </a:ext>
            </a:extLst>
          </p:cNvPr>
          <p:cNvSpPr/>
          <p:nvPr userDrawn="1"/>
        </p:nvSpPr>
        <p:spPr bwMode="gray">
          <a:xfrm>
            <a:off x="-114299" y="-127002"/>
            <a:ext cx="973370" cy="6482082"/>
          </a:xfrm>
          <a:prstGeom prst="roundRect">
            <a:avLst>
              <a:gd name="adj" fmla="val 8455"/>
            </a:avLst>
          </a:prstGeom>
          <a:solidFill>
            <a:schemeClr val="accent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26054762-9254-0D4E-BCD4-AE565B915464}"/>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5E506679-F503-F54E-8232-EF7575E80F83}"/>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527050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2 Light Blue">
    <p:bg>
      <p:bgPr>
        <a:solidFill>
          <a:srgbClr val="FFFFFF"/>
        </a:solidFill>
        <a:effectLst/>
      </p:bgPr>
    </p:bg>
    <p:spTree>
      <p:nvGrpSpPr>
        <p:cNvPr id="1" name=""/>
        <p:cNvGrpSpPr/>
        <p:nvPr/>
      </p:nvGrpSpPr>
      <p:grpSpPr>
        <a:xfrm>
          <a:off x="0" y="0"/>
          <a:ext cx="0" cy="0"/>
          <a:chOff x="0" y="0"/>
          <a:chExt cx="0" cy="0"/>
        </a:xfrm>
      </p:grpSpPr>
      <p:sp>
        <p:nvSpPr>
          <p:cNvPr id="5" name="Content Placeholder 18">
            <a:extLst>
              <a:ext uri="{FF2B5EF4-FFF2-40B4-BE49-F238E27FC236}">
                <a16:creationId xmlns:a16="http://schemas.microsoft.com/office/drawing/2014/main" id="{1FA56E7C-9A24-EF4A-8429-C017F6CEC55A}"/>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10" name="Rectangle: Single Corner Rounded 55">
            <a:extLst>
              <a:ext uri="{FF2B5EF4-FFF2-40B4-BE49-F238E27FC236}">
                <a16:creationId xmlns:a16="http://schemas.microsoft.com/office/drawing/2014/main" id="{25752157-1EA1-4DF8-91CB-5D026545D080}"/>
              </a:ext>
            </a:extLst>
          </p:cNvPr>
          <p:cNvSpPr/>
          <p:nvPr userDrawn="1"/>
        </p:nvSpPr>
        <p:spPr bwMode="gray">
          <a:xfrm>
            <a:off x="-114299" y="-127002"/>
            <a:ext cx="973370" cy="6482082"/>
          </a:xfrm>
          <a:prstGeom prst="roundRect">
            <a:avLst>
              <a:gd name="adj" fmla="val 8455"/>
            </a:avLst>
          </a:prstGeom>
          <a:solidFill>
            <a:schemeClr val="accent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6" name="Title 2">
            <a:extLst>
              <a:ext uri="{FF2B5EF4-FFF2-40B4-BE49-F238E27FC236}">
                <a16:creationId xmlns:a16="http://schemas.microsoft.com/office/drawing/2014/main" id="{E6A99A0D-7419-3B40-AD42-8DB8315648F3}"/>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0376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2 Teal">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28EAFDF8-F6CD-4BA2-A44B-DABABBBF97B2}"/>
              </a:ext>
            </a:extLst>
          </p:cNvPr>
          <p:cNvSpPr/>
          <p:nvPr userDrawn="1"/>
        </p:nvSpPr>
        <p:spPr bwMode="gray">
          <a:xfrm>
            <a:off x="-114299" y="-127002"/>
            <a:ext cx="973370" cy="6482082"/>
          </a:xfrm>
          <a:prstGeom prst="roundRect">
            <a:avLst>
              <a:gd name="adj" fmla="val 8455"/>
            </a:avLst>
          </a:prstGeom>
          <a:solidFill>
            <a:schemeClr val="accent3"/>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623156BE-0D93-9947-9E1E-B9F92F0B4E09}"/>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4814C958-3B5D-F445-81E0-FF1F179CDCCA}"/>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9675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2 Gun Metal">
    <p:bg>
      <p:bgPr>
        <a:solidFill>
          <a:srgbClr val="FFFFFF"/>
        </a:solidFill>
        <a:effectLst/>
      </p:bgPr>
    </p:bg>
    <p:spTree>
      <p:nvGrpSpPr>
        <p:cNvPr id="1" name=""/>
        <p:cNvGrpSpPr/>
        <p:nvPr/>
      </p:nvGrpSpPr>
      <p:grpSpPr>
        <a:xfrm>
          <a:off x="0" y="0"/>
          <a:ext cx="0" cy="0"/>
          <a:chOff x="0" y="0"/>
          <a:chExt cx="0" cy="0"/>
        </a:xfrm>
      </p:grpSpPr>
      <p:sp>
        <p:nvSpPr>
          <p:cNvPr id="10" name="Rectangle: Single Corner Rounded 55">
            <a:extLst>
              <a:ext uri="{FF2B5EF4-FFF2-40B4-BE49-F238E27FC236}">
                <a16:creationId xmlns:a16="http://schemas.microsoft.com/office/drawing/2014/main" id="{F8479696-5776-4351-9904-F9783F17DE92}"/>
              </a:ext>
            </a:extLst>
          </p:cNvPr>
          <p:cNvSpPr/>
          <p:nvPr userDrawn="1"/>
        </p:nvSpPr>
        <p:spPr bwMode="gray">
          <a:xfrm>
            <a:off x="-114299" y="-127002"/>
            <a:ext cx="973370" cy="6482082"/>
          </a:xfrm>
          <a:prstGeom prst="roundRect">
            <a:avLst>
              <a:gd name="adj" fmla="val 8455"/>
            </a:avLst>
          </a:prstGeom>
          <a:solidFill>
            <a:schemeClr val="accent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C6FF2B29-32B4-CA46-824A-9E235BAE4F9C}"/>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3D7C252D-39AD-7C4C-84C6-B1FD9DC44345}"/>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228873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2 Midnight">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7429ABC3-9EBB-47B5-BFD6-442F69DFAB3A}"/>
              </a:ext>
            </a:extLst>
          </p:cNvPr>
          <p:cNvSpPr/>
          <p:nvPr userDrawn="1"/>
        </p:nvSpPr>
        <p:spPr bwMode="gray">
          <a:xfrm>
            <a:off x="-114299" y="-127002"/>
            <a:ext cx="973370" cy="6482082"/>
          </a:xfrm>
          <a:prstGeom prst="roundRect">
            <a:avLst>
              <a:gd name="adj" fmla="val 8455"/>
            </a:avLst>
          </a:prstGeom>
          <a:solidFill>
            <a:schemeClr val="tx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D002839B-4A97-1047-9C69-AEB96FCC0BCF}"/>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9B68F083-E4D3-5C4B-B811-917B2E5D18D5}"/>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624573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3A03272E-A5C6-CB49-BA8B-767EA157F8AE}"/>
              </a:ext>
            </a:extLst>
          </p:cNvPr>
          <p:cNvSpPr>
            <a:spLocks noGrp="1"/>
          </p:cNvSpPr>
          <p:nvPr>
            <p:ph type="ftr" sz="quarter" idx="3"/>
          </p:nvPr>
        </p:nvSpPr>
        <p:spPr>
          <a:xfrm>
            <a:off x="495299" y="6528816"/>
            <a:ext cx="10488168"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4243232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hite">
    <p:bg>
      <p:bgPr>
        <a:solidFill>
          <a:schemeClr val="bg1"/>
        </a:solidFill>
        <a:effectLst/>
      </p:bgPr>
    </p:bg>
    <p:spTree>
      <p:nvGrpSpPr>
        <p:cNvPr id="1" name=""/>
        <p:cNvGrpSpPr/>
        <p:nvPr/>
      </p:nvGrpSpPr>
      <p:grpSpPr>
        <a:xfrm>
          <a:off x="0" y="0"/>
          <a:ext cx="0" cy="0"/>
          <a:chOff x="0" y="0"/>
          <a:chExt cx="0" cy="0"/>
        </a:xfrm>
      </p:grpSpPr>
      <p:sp>
        <p:nvSpPr>
          <p:cNvPr id="26" name="Freeform 8">
            <a:extLst>
              <a:ext uri="{FF2B5EF4-FFF2-40B4-BE49-F238E27FC236}">
                <a16:creationId xmlns:a16="http://schemas.microsoft.com/office/drawing/2014/main" id="{FA702086-7005-4270-9600-3E0409C7EC66}"/>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chemeClr val="accent6">
              <a:lumMod val="40000"/>
              <a:lumOff val="60000"/>
            </a:schemeClr>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18" name="Text Placeholder 48">
            <a:extLst>
              <a:ext uri="{FF2B5EF4-FFF2-40B4-BE49-F238E27FC236}">
                <a16:creationId xmlns:a16="http://schemas.microsoft.com/office/drawing/2014/main" id="{6F6D3CAF-F7C0-0E43-AE55-B557B5B2CAB8}"/>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0" name="Text Placeholder 7">
            <a:extLst>
              <a:ext uri="{FF2B5EF4-FFF2-40B4-BE49-F238E27FC236}">
                <a16:creationId xmlns:a16="http://schemas.microsoft.com/office/drawing/2014/main" id="{7046D437-3264-F6DC-A2E1-DDEF4AC5BB1C}"/>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tx2"/>
                </a:solidFill>
              </a:defRPr>
            </a:lvl1pPr>
            <a:lvl2pPr marL="0" indent="0">
              <a:lnSpc>
                <a:spcPct val="96000"/>
              </a:lnSpc>
              <a:spcBef>
                <a:spcPts val="0"/>
              </a:spcBef>
              <a:buFont typeface="Microsoft Sans Serif" panose="020B0604020202020204" pitchFamily="34" charset="0"/>
              <a:buNone/>
              <a:defRPr sz="1600">
                <a:solidFill>
                  <a:schemeClr val="tx2"/>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3" name="Text Placeholder 5">
            <a:extLst>
              <a:ext uri="{FF2B5EF4-FFF2-40B4-BE49-F238E27FC236}">
                <a16:creationId xmlns:a16="http://schemas.microsoft.com/office/drawing/2014/main" id="{6218B41B-AA06-EB46-A468-6C030F63EC7A}"/>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6" name="Title 2">
            <a:extLst>
              <a:ext uri="{FF2B5EF4-FFF2-40B4-BE49-F238E27FC236}">
                <a16:creationId xmlns:a16="http://schemas.microsoft.com/office/drawing/2014/main" id="{9ACEF7A7-EEB2-CFA1-B461-4924F8BF02F9}"/>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17" name="Freeform 5">
            <a:extLst>
              <a:ext uri="{FF2B5EF4-FFF2-40B4-BE49-F238E27FC236}">
                <a16:creationId xmlns:a16="http://schemas.microsoft.com/office/drawing/2014/main" id="{2A123356-318C-095C-E708-AEAD9C4BC772}"/>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21" name="Text Placeholder 7">
            <a:extLst>
              <a:ext uri="{FF2B5EF4-FFF2-40B4-BE49-F238E27FC236}">
                <a16:creationId xmlns:a16="http://schemas.microsoft.com/office/drawing/2014/main" id="{6EEAD541-6CB5-0443-91CE-1EBFA0EF558B}"/>
              </a:ext>
            </a:extLst>
          </p:cNvPr>
          <p:cNvSpPr>
            <a:spLocks noGrp="1"/>
          </p:cNvSpPr>
          <p:nvPr>
            <p:ph type="body" sz="quarter" idx="12" hasCustomPrompt="1"/>
          </p:nvPr>
        </p:nvSpPr>
        <p:spPr bwMode="gray">
          <a:xfrm>
            <a:off x="2401888" y="512165"/>
            <a:ext cx="5484812" cy="226772"/>
          </a:xfrm>
          <a:prstGeom prst="rect">
            <a:avLst/>
          </a:prstGeom>
        </p:spPr>
        <p:txBody>
          <a:bodyPr wrap="none"/>
          <a:lstStyle>
            <a:lvl1pPr marL="0" indent="0" algn="r">
              <a:lnSpc>
                <a:spcPct val="87000"/>
              </a:lnSpc>
              <a:spcBef>
                <a:spcPts val="0"/>
              </a:spcBef>
              <a:buNone/>
              <a:defRPr sz="1600" b="0">
                <a:solidFill>
                  <a:schemeClr val="tx2"/>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4" name="TextBox 3">
            <a:extLst>
              <a:ext uri="{FF2B5EF4-FFF2-40B4-BE49-F238E27FC236}">
                <a16:creationId xmlns:a16="http://schemas.microsoft.com/office/drawing/2014/main" id="{B2327104-0EC9-81F1-8AA2-DD95B2F0AD5C}"/>
              </a:ext>
            </a:extLst>
          </p:cNvPr>
          <p:cNvSpPr txBox="1"/>
          <p:nvPr userDrawn="1"/>
        </p:nvSpPr>
        <p:spPr>
          <a:xfrm>
            <a:off x="479708" y="6521993"/>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215199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p>
        </p:txBody>
      </p:sp>
      <p:sp>
        <p:nvSpPr>
          <p:cNvPr id="2" name="Footer Placeholder 1">
            <a:extLst>
              <a:ext uri="{FF2B5EF4-FFF2-40B4-BE49-F238E27FC236}">
                <a16:creationId xmlns:a16="http://schemas.microsoft.com/office/drawing/2014/main" id="{E04A89CF-52C1-C41F-D449-47AC5A56B655}"/>
              </a:ext>
            </a:extLst>
          </p:cNvPr>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107743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endParaRPr lang="en-US" dirty="0"/>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Footer Placeholder 2">
            <a:extLst>
              <a:ext uri="{FF2B5EF4-FFF2-40B4-BE49-F238E27FC236}">
                <a16:creationId xmlns:a16="http://schemas.microsoft.com/office/drawing/2014/main" id="{B4AC2C1E-BA0E-DC40-8740-4C7EC419416D}"/>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3598516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Subtitle with Bullets)">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BC4B80B4-5715-4F96-83DC-B3F7CF22C554}"/>
              </a:ext>
            </a:extLst>
          </p:cNvPr>
          <p:cNvSpPr>
            <a:spLocks noGrp="1"/>
          </p:cNvSpPr>
          <p:nvPr>
            <p:ph type="body" sz="quarter" idx="17"/>
          </p:nvPr>
        </p:nvSpPr>
        <p:spPr>
          <a:xfrm>
            <a:off x="494189" y="1088135"/>
            <a:ext cx="11187112" cy="236347"/>
          </a:xfrm>
        </p:spPr>
        <p:txBody>
          <a:bodyPr/>
          <a:lstStyle>
            <a:lvl1pPr>
              <a:defRPr sz="1600">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p>
        </p:txBody>
      </p:sp>
      <p:sp>
        <p:nvSpPr>
          <p:cNvPr id="7" name="Footer Placeholder 2">
            <a:extLst>
              <a:ext uri="{FF2B5EF4-FFF2-40B4-BE49-F238E27FC236}">
                <a16:creationId xmlns:a16="http://schemas.microsoft.com/office/drawing/2014/main" id="{F6C18923-35DB-3B4A-861B-A5445F6BE6DD}"/>
              </a:ext>
            </a:extLst>
          </p:cNvPr>
          <p:cNvSpPr>
            <a:spLocks noGrp="1"/>
          </p:cNvSpPr>
          <p:nvPr>
            <p:ph type="ftr" sz="quarter" idx="3"/>
          </p:nvPr>
        </p:nvSpPr>
        <p:spPr>
          <a:xfrm>
            <a:off x="495299" y="6532895"/>
            <a:ext cx="10488168"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966540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Takeaway Righ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956AE47-124D-4375-A81B-30BAF658BA1F}"/>
              </a:ext>
            </a:extLst>
          </p:cNvPr>
          <p:cNvSpPr>
            <a:spLocks noGrp="1"/>
          </p:cNvSpPr>
          <p:nvPr>
            <p:ph type="ftr" sz="quarter" idx="10"/>
          </p:nvPr>
        </p:nvSpPr>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a:xfrm>
            <a:off x="495300" y="642645"/>
            <a:ext cx="7391400" cy="361959"/>
          </a:xfrm>
        </p:spPr>
        <p:txBody>
          <a:bodyPr/>
          <a:lstStyle/>
          <a:p>
            <a:r>
              <a:rPr lang="en-US"/>
              <a:t>Click to edit Master title style</a:t>
            </a:r>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90" y="1088135"/>
            <a:ext cx="7392134" cy="236347"/>
          </a:xfrm>
          <a:prstGeom prst="rect">
            <a:avLst/>
          </a:prstGeom>
        </p:spPr>
        <p:txBody>
          <a:bodyPr wrap="square">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ext Placeholder 2">
            <a:extLst>
              <a:ext uri="{FF2B5EF4-FFF2-40B4-BE49-F238E27FC236}">
                <a16:creationId xmlns:a16="http://schemas.microsoft.com/office/drawing/2014/main" id="{BAF42B5A-06ED-4E95-BBB8-F57FEE1F84E5}"/>
              </a:ext>
            </a:extLst>
          </p:cNvPr>
          <p:cNvSpPr>
            <a:spLocks noGrp="1"/>
          </p:cNvSpPr>
          <p:nvPr>
            <p:ph type="body" sz="quarter" idx="17"/>
          </p:nvPr>
        </p:nvSpPr>
        <p:spPr>
          <a:xfrm>
            <a:off x="8829674" y="2058988"/>
            <a:ext cx="2867026" cy="4111626"/>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92920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Left Sid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956AE47-124D-4375-A81B-30BAF658BA1F}"/>
              </a:ext>
            </a:extLst>
          </p:cNvPr>
          <p:cNvSpPr>
            <a:spLocks noGrp="1"/>
          </p:cNvSpPr>
          <p:nvPr>
            <p:ph type="ftr" sz="quarter" idx="10"/>
          </p:nvPr>
        </p:nvSpPr>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a:xfrm>
            <a:off x="495299" y="2906377"/>
            <a:ext cx="2608263" cy="952155"/>
          </a:xfrm>
        </p:spPr>
        <p:txBody>
          <a:bodyPr/>
          <a:lstStyle/>
          <a:p>
            <a:r>
              <a:rPr lang="en-US"/>
              <a:t>Click to edit Master title style</a:t>
            </a:r>
          </a:p>
        </p:txBody>
      </p:sp>
      <p:sp>
        <p:nvSpPr>
          <p:cNvPr id="6" name="Subtitle">
            <a:extLst>
              <a:ext uri="{FF2B5EF4-FFF2-40B4-BE49-F238E27FC236}">
                <a16:creationId xmlns:a16="http://schemas.microsoft.com/office/drawing/2014/main" id="{2A9BCAA3-70F7-4208-9247-D197A13FECB8}"/>
              </a:ext>
            </a:extLst>
          </p:cNvPr>
          <p:cNvSpPr>
            <a:spLocks noGrp="1"/>
          </p:cNvSpPr>
          <p:nvPr>
            <p:ph type="subTitle" idx="1"/>
          </p:nvPr>
        </p:nvSpPr>
        <p:spPr>
          <a:xfrm>
            <a:off x="494189" y="3942416"/>
            <a:ext cx="2608263" cy="472694"/>
          </a:xfrm>
          <a:prstGeom prst="rect">
            <a:avLst/>
          </a:prstGeom>
        </p:spPr>
        <p:txBody>
          <a:bodyPr wrap="square">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7573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Footer Placeholder 2">
            <a:extLst>
              <a:ext uri="{FF2B5EF4-FFF2-40B4-BE49-F238E27FC236}">
                <a16:creationId xmlns:a16="http://schemas.microsoft.com/office/drawing/2014/main" id="{F36D16B0-3ADE-DD47-83CE-1305D23E9A61}"/>
              </a:ext>
            </a:extLst>
          </p:cNvPr>
          <p:cNvSpPr>
            <a:spLocks noGrp="1"/>
          </p:cNvSpPr>
          <p:nvPr>
            <p:ph type="ftr" sz="quarter" idx="10"/>
          </p:nvPr>
        </p:nvSpPr>
        <p:spPr>
          <a:xfrm>
            <a:off x="495299" y="6532895"/>
            <a:ext cx="10488168" cy="118174"/>
          </a:xfrm>
        </p:spPr>
        <p:txBody>
          <a:bodyPr/>
          <a:lstStyle>
            <a:lvl1pPr>
              <a:defRPr>
                <a:solidFill>
                  <a:schemeClr val="accent5">
                    <a:lumMod val="60000"/>
                    <a:lumOff val="40000"/>
                  </a:schemeClr>
                </a:solidFill>
              </a:defRPr>
            </a:lvl1pPr>
          </a:lstStyle>
          <a:p>
            <a:endParaRPr lang="en-US" dirty="0"/>
          </a:p>
        </p:txBody>
      </p:sp>
      <p:sp>
        <p:nvSpPr>
          <p:cNvPr id="7" name="Title 1">
            <a:extLst>
              <a:ext uri="{FF2B5EF4-FFF2-40B4-BE49-F238E27FC236}">
                <a16:creationId xmlns:a16="http://schemas.microsoft.com/office/drawing/2014/main" id="{F56B218C-0241-074D-BD90-27E552E71C98}"/>
              </a:ext>
            </a:extLst>
          </p:cNvPr>
          <p:cNvSpPr>
            <a:spLocks noGrp="1"/>
          </p:cNvSpPr>
          <p:nvPr>
            <p:ph type="title"/>
          </p:nvPr>
        </p:nvSpPr>
        <p:spPr>
          <a:xfrm>
            <a:off x="495300" y="646771"/>
            <a:ext cx="11187112" cy="357832"/>
          </a:xfrm>
        </p:spPr>
        <p:txBody>
          <a:bodyPr/>
          <a:lstStyle/>
          <a:p>
            <a:r>
              <a:rPr lang="en-US"/>
              <a:t>Click to edit Master title style</a:t>
            </a:r>
            <a:endParaRPr lang="en-US" dirty="0"/>
          </a:p>
        </p:txBody>
      </p:sp>
      <p:sp>
        <p:nvSpPr>
          <p:cNvPr id="8" name="Content Placeholder 4">
            <a:extLst>
              <a:ext uri="{FF2B5EF4-FFF2-40B4-BE49-F238E27FC236}">
                <a16:creationId xmlns:a16="http://schemas.microsoft.com/office/drawing/2014/main" id="{DB853B50-E269-DF43-AAE9-523798C62499}"/>
              </a:ext>
            </a:extLst>
          </p:cNvPr>
          <p:cNvSpPr>
            <a:spLocks noGrp="1"/>
          </p:cNvSpPr>
          <p:nvPr>
            <p:ph sz="quarter" idx="14"/>
          </p:nvPr>
        </p:nvSpPr>
        <p:spPr>
          <a:xfrm>
            <a:off x="495300" y="1719072"/>
            <a:ext cx="11187112"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a:extLst>
              <a:ext uri="{FF2B5EF4-FFF2-40B4-BE49-F238E27FC236}">
                <a16:creationId xmlns:a16="http://schemas.microsoft.com/office/drawing/2014/main" id="{4A2A4FE0-4282-C34E-A8FD-CAE319C06BC6}"/>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97157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9" name="Footer Placeholder 2">
            <a:extLst>
              <a:ext uri="{FF2B5EF4-FFF2-40B4-BE49-F238E27FC236}">
                <a16:creationId xmlns:a16="http://schemas.microsoft.com/office/drawing/2014/main" id="{7F4401FC-F573-4309-842E-AC6E5E74AE8E}"/>
              </a:ext>
            </a:extLst>
          </p:cNvPr>
          <p:cNvSpPr>
            <a:spLocks noGrp="1"/>
          </p:cNvSpPr>
          <p:nvPr>
            <p:ph type="ftr" sz="quarter" idx="10"/>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A7D02C8A-139B-42AA-8D3F-9C22C81198B9}"/>
              </a:ext>
            </a:extLst>
          </p:cNvPr>
          <p:cNvSpPr>
            <a:spLocks noGrp="1"/>
          </p:cNvSpPr>
          <p:nvPr>
            <p:ph type="title"/>
          </p:nvPr>
        </p:nvSpPr>
        <p:spPr/>
        <p:txBody>
          <a:bodyPr/>
          <a:lstStyle/>
          <a:p>
            <a:r>
              <a:rPr lang="en-US"/>
              <a:t>Click to edit Master title style</a:t>
            </a:r>
          </a:p>
        </p:txBody>
      </p:sp>
      <p:sp>
        <p:nvSpPr>
          <p:cNvPr id="12" name="Content Placeholder 4">
            <a:extLst>
              <a:ext uri="{FF2B5EF4-FFF2-40B4-BE49-F238E27FC236}">
                <a16:creationId xmlns:a16="http://schemas.microsoft.com/office/drawing/2014/main" id="{AF19BEBD-2928-4786-BEF4-FBBB3E677273}"/>
              </a:ext>
            </a:extLst>
          </p:cNvPr>
          <p:cNvSpPr>
            <a:spLocks noGrp="1"/>
          </p:cNvSpPr>
          <p:nvPr>
            <p:ph sz="quarter" idx="16"/>
          </p:nvPr>
        </p:nvSpPr>
        <p:spPr>
          <a:xfrm>
            <a:off x="495299" y="1719072"/>
            <a:ext cx="5466587"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4">
            <a:extLst>
              <a:ext uri="{FF2B5EF4-FFF2-40B4-BE49-F238E27FC236}">
                <a16:creationId xmlns:a16="http://schemas.microsoft.com/office/drawing/2014/main" id="{D7EE507B-4794-44AC-A49E-5EA7EBB11625}"/>
              </a:ext>
            </a:extLst>
          </p:cNvPr>
          <p:cNvSpPr>
            <a:spLocks noGrp="1"/>
          </p:cNvSpPr>
          <p:nvPr>
            <p:ph sz="quarter" idx="17"/>
          </p:nvPr>
        </p:nvSpPr>
        <p:spPr>
          <a:xfrm>
            <a:off x="6215825" y="1719072"/>
            <a:ext cx="5466587"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Subtitle">
            <a:extLst>
              <a:ext uri="{FF2B5EF4-FFF2-40B4-BE49-F238E27FC236}">
                <a16:creationId xmlns:a16="http://schemas.microsoft.com/office/drawing/2014/main" id="{59254D1F-E01C-4A77-9600-A795D1694810}"/>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060872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Column Content">
    <p:spTree>
      <p:nvGrpSpPr>
        <p:cNvPr id="1" name=""/>
        <p:cNvGrpSpPr/>
        <p:nvPr/>
      </p:nvGrpSpPr>
      <p:grpSpPr>
        <a:xfrm>
          <a:off x="0" y="0"/>
          <a:ext cx="0" cy="0"/>
          <a:chOff x="0" y="0"/>
          <a:chExt cx="0" cy="0"/>
        </a:xfrm>
      </p:grpSpPr>
      <p:sp>
        <p:nvSpPr>
          <p:cNvPr id="12" name="Footer Placeholder 2">
            <a:extLst>
              <a:ext uri="{FF2B5EF4-FFF2-40B4-BE49-F238E27FC236}">
                <a16:creationId xmlns:a16="http://schemas.microsoft.com/office/drawing/2014/main" id="{3DBA47E8-0BB6-435E-8840-540F634338C8}"/>
              </a:ext>
            </a:extLst>
          </p:cNvPr>
          <p:cNvSpPr>
            <a:spLocks noGrp="1"/>
          </p:cNvSpPr>
          <p:nvPr>
            <p:ph type="ftr" sz="quarter" idx="10"/>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0FD8C327-DEE2-459B-8C84-74C50D49DB4E}"/>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50F9D0A8-20C5-41C2-8A23-1A7CCDCDBA4A}"/>
              </a:ext>
            </a:extLst>
          </p:cNvPr>
          <p:cNvSpPr>
            <a:spLocks noGrp="1"/>
          </p:cNvSpPr>
          <p:nvPr>
            <p:ph sz="quarter" idx="18"/>
          </p:nvPr>
        </p:nvSpPr>
        <p:spPr>
          <a:xfrm>
            <a:off x="495300"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4">
            <a:extLst>
              <a:ext uri="{FF2B5EF4-FFF2-40B4-BE49-F238E27FC236}">
                <a16:creationId xmlns:a16="http://schemas.microsoft.com/office/drawing/2014/main" id="{39BE2B26-0354-43FC-B500-68FC84B40876}"/>
              </a:ext>
            </a:extLst>
          </p:cNvPr>
          <p:cNvSpPr>
            <a:spLocks noGrp="1"/>
          </p:cNvSpPr>
          <p:nvPr>
            <p:ph sz="quarter" idx="19"/>
          </p:nvPr>
        </p:nvSpPr>
        <p:spPr>
          <a:xfrm>
            <a:off x="4312920"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4">
            <a:extLst>
              <a:ext uri="{FF2B5EF4-FFF2-40B4-BE49-F238E27FC236}">
                <a16:creationId xmlns:a16="http://schemas.microsoft.com/office/drawing/2014/main" id="{D85C0699-4F77-4570-8280-EBE59E071A40}"/>
              </a:ext>
            </a:extLst>
          </p:cNvPr>
          <p:cNvSpPr>
            <a:spLocks noGrp="1"/>
          </p:cNvSpPr>
          <p:nvPr>
            <p:ph sz="quarter" idx="20"/>
          </p:nvPr>
        </p:nvSpPr>
        <p:spPr>
          <a:xfrm>
            <a:off x="8116252"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Subtitle">
            <a:extLst>
              <a:ext uri="{FF2B5EF4-FFF2-40B4-BE49-F238E27FC236}">
                <a16:creationId xmlns:a16="http://schemas.microsoft.com/office/drawing/2014/main" id="{0A02D598-0894-4B6B-89A6-48B8073C9D11}"/>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61630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helf White">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F4E31C43-957F-9C4E-983A-F81442F5925F}"/>
              </a:ext>
            </a:extLst>
          </p:cNvPr>
          <p:cNvSpPr/>
          <p:nvPr userDrawn="1"/>
        </p:nvSpPr>
        <p:spPr bwMode="gray">
          <a:xfrm>
            <a:off x="481013" y="5312740"/>
            <a:ext cx="11856130" cy="1697660"/>
          </a:xfrm>
          <a:prstGeom prst="roundRect">
            <a:avLst>
              <a:gd name="adj" fmla="val 4848"/>
            </a:avLst>
          </a:prstGeom>
          <a:solidFill>
            <a:schemeClr val="bg1"/>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1" y="5607050"/>
            <a:ext cx="10926717" cy="929054"/>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B2BADF63-7A2A-4A3A-A253-424687008F60}"/>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75000"/>
                </a:schemeClr>
              </a:solidFill>
              <a:latin typeface="+mn-lt"/>
              <a:ea typeface="+mn-ea"/>
              <a:cs typeface="+mn-cs"/>
            </a:endParaRPr>
          </a:p>
        </p:txBody>
      </p:sp>
    </p:spTree>
    <p:extLst>
      <p:ext uri="{BB962C8B-B14F-4D97-AF65-F5344CB8AC3E}">
        <p14:creationId xmlns:p14="http://schemas.microsoft.com/office/powerpoint/2010/main" val="3992430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helf Nickel">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F4E31C43-957F-9C4E-983A-F81442F5925F}"/>
              </a:ext>
            </a:extLst>
          </p:cNvPr>
          <p:cNvSpPr/>
          <p:nvPr userDrawn="1"/>
        </p:nvSpPr>
        <p:spPr bwMode="gray">
          <a:xfrm>
            <a:off x="481013" y="5312740"/>
            <a:ext cx="11856130" cy="1697660"/>
          </a:xfrm>
          <a:prstGeom prst="roundRect">
            <a:avLst>
              <a:gd name="adj" fmla="val 4848"/>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1" y="5607050"/>
            <a:ext cx="10926717" cy="929054"/>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6835771C-39C4-439F-9E17-EFD2B4011CB5}"/>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solidFill>
                <a:latin typeface="+mn-lt"/>
                <a:ea typeface="+mn-ea"/>
                <a:cs typeface="+mn-cs"/>
              </a:rPr>
              <a:pPr marL="0" lvl="0" algn="r" defTabSz="914400" rtl="0" eaLnBrk="1" latinLnBrk="0" hangingPunct="1">
                <a:lnSpc>
                  <a:spcPct val="125000"/>
                </a:lnSpc>
              </a:pPr>
              <a:t>‹#›</a:t>
            </a:fld>
            <a:endParaRPr lang="en-US" sz="800" kern="1200">
              <a:solidFill>
                <a:schemeClr val="accent5"/>
              </a:solidFill>
              <a:latin typeface="+mn-lt"/>
              <a:ea typeface="+mn-ea"/>
              <a:cs typeface="+mn-cs"/>
            </a:endParaRPr>
          </a:p>
        </p:txBody>
      </p:sp>
    </p:spTree>
    <p:extLst>
      <p:ext uri="{BB962C8B-B14F-4D97-AF65-F5344CB8AC3E}">
        <p14:creationId xmlns:p14="http://schemas.microsoft.com/office/powerpoint/2010/main" val="81250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6" name="Freeform 8">
            <a:extLst>
              <a:ext uri="{FF2B5EF4-FFF2-40B4-BE49-F238E27FC236}">
                <a16:creationId xmlns:a16="http://schemas.microsoft.com/office/drawing/2014/main" id="{FA702086-7005-4270-9600-3E0409C7EC66}"/>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CCD3E2"/>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9" name="Text Placeholder 48">
            <a:extLst>
              <a:ext uri="{FF2B5EF4-FFF2-40B4-BE49-F238E27FC236}">
                <a16:creationId xmlns:a16="http://schemas.microsoft.com/office/drawing/2014/main" id="{2F1BD3B7-D097-CC4F-8109-2E0601867AEF}"/>
              </a:ext>
            </a:extLst>
          </p:cNvPr>
          <p:cNvSpPr>
            <a:spLocks noGrp="1"/>
          </p:cNvSpPr>
          <p:nvPr>
            <p:ph type="body" sz="quarter" idx="14" hasCustomPrompt="1"/>
          </p:nvPr>
        </p:nvSpPr>
        <p:spPr bwMode="gray">
          <a:xfrm>
            <a:off x="479626" y="5521260"/>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0" name="Text Placeholder 7">
            <a:extLst>
              <a:ext uri="{FF2B5EF4-FFF2-40B4-BE49-F238E27FC236}">
                <a16:creationId xmlns:a16="http://schemas.microsoft.com/office/drawing/2014/main" id="{EEA10B34-F7FE-E96A-53FC-8454E607F28F}"/>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tx2"/>
                </a:solidFill>
              </a:defRPr>
            </a:lvl1pPr>
            <a:lvl2pPr marL="0" indent="0">
              <a:lnSpc>
                <a:spcPct val="96000"/>
              </a:lnSpc>
              <a:spcBef>
                <a:spcPts val="0"/>
              </a:spcBef>
              <a:buFont typeface="Microsoft Sans Serif" panose="020B0604020202020204" pitchFamily="34" charset="0"/>
              <a:buNone/>
              <a:defRPr sz="1600">
                <a:solidFill>
                  <a:schemeClr val="tx2"/>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1" name="Text Placeholder 7">
            <a:extLst>
              <a:ext uri="{FF2B5EF4-FFF2-40B4-BE49-F238E27FC236}">
                <a16:creationId xmlns:a16="http://schemas.microsoft.com/office/drawing/2014/main" id="{9FA6681A-B52F-DB20-A9AF-D17C702AE9CC}"/>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tx2"/>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12" name="Text Placeholder 5">
            <a:extLst>
              <a:ext uri="{FF2B5EF4-FFF2-40B4-BE49-F238E27FC236}">
                <a16:creationId xmlns:a16="http://schemas.microsoft.com/office/drawing/2014/main" id="{06E8827C-B909-5B38-0773-12F93F19FBC9}"/>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8C8F2FB8-2E39-725C-6AA5-92378D0DB8F6}"/>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D52CF34C-DCED-1EA5-780E-B511C58297B0}"/>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6" name="TextBox 5">
            <a:extLst>
              <a:ext uri="{FF2B5EF4-FFF2-40B4-BE49-F238E27FC236}">
                <a16:creationId xmlns:a16="http://schemas.microsoft.com/office/drawing/2014/main" id="{1721900C-AFF6-9AB9-6CE8-76D2E51C8D10}"/>
              </a:ext>
            </a:extLst>
          </p:cNvPr>
          <p:cNvSpPr txBox="1"/>
          <p:nvPr userDrawn="1"/>
        </p:nvSpPr>
        <p:spPr>
          <a:xfrm>
            <a:off x="479708" y="6521993"/>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75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758297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helf Blue">
    <p:spTree>
      <p:nvGrpSpPr>
        <p:cNvPr id="1" name=""/>
        <p:cNvGrpSpPr/>
        <p:nvPr/>
      </p:nvGrpSpPr>
      <p:grpSpPr>
        <a:xfrm>
          <a:off x="0" y="0"/>
          <a:ext cx="0" cy="0"/>
          <a:chOff x="0" y="0"/>
          <a:chExt cx="0" cy="0"/>
        </a:xfrm>
      </p:grpSpPr>
      <p:sp>
        <p:nvSpPr>
          <p:cNvPr id="56" name="Rectangle: Rounded Corners 55">
            <a:extLst>
              <a:ext uri="{FF2B5EF4-FFF2-40B4-BE49-F238E27FC236}">
                <a16:creationId xmlns:a16="http://schemas.microsoft.com/office/drawing/2014/main" id="{9C54434D-FA64-4658-9BFD-21AB34B4189F}"/>
              </a:ext>
            </a:extLst>
          </p:cNvPr>
          <p:cNvSpPr/>
          <p:nvPr userDrawn="1"/>
        </p:nvSpPr>
        <p:spPr bwMode="gray">
          <a:xfrm>
            <a:off x="481013" y="5312740"/>
            <a:ext cx="11856130" cy="1697660"/>
          </a:xfrm>
          <a:prstGeom prst="roundRect">
            <a:avLst>
              <a:gd name="adj" fmla="val 4848"/>
            </a:avLst>
          </a:prstGeom>
          <a:solidFill>
            <a:schemeClr val="accent1"/>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6018C051-C8ED-490A-8420-0B33C7EBC95D}"/>
              </a:ext>
            </a:extLst>
          </p:cNvPr>
          <p:cNvSpPr>
            <a:spLocks noGrp="1"/>
          </p:cNvSpPr>
          <p:nvPr>
            <p:ph type="title"/>
          </p:nvPr>
        </p:nvSpPr>
        <p:spPr/>
        <p:txBody>
          <a:bodyPr/>
          <a:lstStyle/>
          <a:p>
            <a:r>
              <a:rPr lang="en-US"/>
              <a:t>Click to edit Master title style</a:t>
            </a:r>
          </a:p>
        </p:txBody>
      </p:sp>
      <p:sp>
        <p:nvSpPr>
          <p:cNvPr id="15" name="Content Placeholder 4">
            <a:extLst>
              <a:ext uri="{FF2B5EF4-FFF2-40B4-BE49-F238E27FC236}">
                <a16:creationId xmlns:a16="http://schemas.microsoft.com/office/drawing/2014/main" id="{79BAC33F-C2B1-4F90-8D6A-FE73B82B3A96}"/>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ubtitle">
            <a:extLst>
              <a:ext uri="{FF2B5EF4-FFF2-40B4-BE49-F238E27FC236}">
                <a16:creationId xmlns:a16="http://schemas.microsoft.com/office/drawing/2014/main" id="{367C7EAB-A60F-4055-BBCB-DA0E8A0A79F2}"/>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4743" y="5607050"/>
            <a:ext cx="10926715"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34032CCB-9D02-4DA9-9379-A73762F29F44}"/>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Tree>
    <p:extLst>
      <p:ext uri="{BB962C8B-B14F-4D97-AF65-F5344CB8AC3E}">
        <p14:creationId xmlns:p14="http://schemas.microsoft.com/office/powerpoint/2010/main" val="395653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helf Light Blue">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A8FB935D-3E2E-374D-9237-10480721EB01}"/>
              </a:ext>
            </a:extLst>
          </p:cNvPr>
          <p:cNvSpPr/>
          <p:nvPr userDrawn="1"/>
        </p:nvSpPr>
        <p:spPr bwMode="gray">
          <a:xfrm>
            <a:off x="481013" y="5312740"/>
            <a:ext cx="11856130" cy="1697660"/>
          </a:xfrm>
          <a:prstGeom prst="roundRect">
            <a:avLst>
              <a:gd name="adj" fmla="val 4848"/>
            </a:avLst>
          </a:prstGeom>
          <a:solidFill>
            <a:schemeClr val="accent2"/>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D67D4D28-7220-4DBF-B84F-7522AA7B5C1B}"/>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4E07DCE0-7EB1-456A-B894-0D5496B16D5E}"/>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8820FD8A-8603-4176-922E-40B95479EA99}"/>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3" y="5607050"/>
            <a:ext cx="10926715"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C8381936-07CE-4E0E-A28C-AE4F2F90F489}"/>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a:solidFill>
                <a:schemeClr val="bg1"/>
              </a:solidFill>
              <a:latin typeface="+mn-lt"/>
              <a:ea typeface="+mn-ea"/>
              <a:cs typeface="+mn-cs"/>
            </a:endParaRPr>
          </a:p>
        </p:txBody>
      </p:sp>
    </p:spTree>
    <p:extLst>
      <p:ext uri="{BB962C8B-B14F-4D97-AF65-F5344CB8AC3E}">
        <p14:creationId xmlns:p14="http://schemas.microsoft.com/office/powerpoint/2010/main" val="3516696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helf Teal">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64F7479C-618C-7446-B7B5-D8A90E14FF2D}"/>
              </a:ext>
            </a:extLst>
          </p:cNvPr>
          <p:cNvSpPr/>
          <p:nvPr userDrawn="1"/>
        </p:nvSpPr>
        <p:spPr bwMode="gray">
          <a:xfrm>
            <a:off x="481013" y="5312740"/>
            <a:ext cx="11856130" cy="1697660"/>
          </a:xfrm>
          <a:prstGeom prst="roundRect">
            <a:avLst>
              <a:gd name="adj" fmla="val 4848"/>
            </a:avLst>
          </a:prstGeom>
          <a:solidFill>
            <a:schemeClr val="accent3"/>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F30F1C18-7699-4A7F-B63A-CD243921F051}"/>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6B31CF51-940B-40E8-B469-4A0DD89E624F}"/>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5495F504-4F4A-4408-BBF6-D0CB39AE6B92}"/>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3" y="5607050"/>
            <a:ext cx="10926716"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8EC75432-B24B-45B9-83ED-D23B86BEF52A}"/>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3">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3">
                  <a:lumMod val="40000"/>
                  <a:lumOff val="60000"/>
                </a:schemeClr>
              </a:solidFill>
              <a:latin typeface="+mn-lt"/>
              <a:ea typeface="+mn-ea"/>
              <a:cs typeface="+mn-cs"/>
            </a:endParaRPr>
          </a:p>
        </p:txBody>
      </p:sp>
    </p:spTree>
    <p:extLst>
      <p:ext uri="{BB962C8B-B14F-4D97-AF65-F5344CB8AC3E}">
        <p14:creationId xmlns:p14="http://schemas.microsoft.com/office/powerpoint/2010/main" val="1063936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helf Gun Metal">
    <p:spTree>
      <p:nvGrpSpPr>
        <p:cNvPr id="1" name=""/>
        <p:cNvGrpSpPr/>
        <p:nvPr/>
      </p:nvGrpSpPr>
      <p:grpSpPr>
        <a:xfrm>
          <a:off x="0" y="0"/>
          <a:ext cx="0" cy="0"/>
          <a:chOff x="0" y="0"/>
          <a:chExt cx="0" cy="0"/>
        </a:xfrm>
      </p:grpSpPr>
      <p:sp>
        <p:nvSpPr>
          <p:cNvPr id="16" name="Rectangle: Rounded Corners 55">
            <a:extLst>
              <a:ext uri="{FF2B5EF4-FFF2-40B4-BE49-F238E27FC236}">
                <a16:creationId xmlns:a16="http://schemas.microsoft.com/office/drawing/2014/main" id="{69505E91-7C68-D541-9803-812E1EBF74DF}"/>
              </a:ext>
            </a:extLst>
          </p:cNvPr>
          <p:cNvSpPr/>
          <p:nvPr userDrawn="1"/>
        </p:nvSpPr>
        <p:spPr bwMode="gray">
          <a:xfrm>
            <a:off x="481013" y="5312740"/>
            <a:ext cx="11856130" cy="1697660"/>
          </a:xfrm>
          <a:prstGeom prst="roundRect">
            <a:avLst>
              <a:gd name="adj" fmla="val 4848"/>
            </a:avLst>
          </a:prstGeom>
          <a:solidFill>
            <a:schemeClr val="accent5"/>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BD0318B4-6B51-4F6A-94BE-C72B04D42563}"/>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87440954-896A-4F1B-AEBA-4E4DBC73ED90}"/>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123382FB-35E4-4970-94A3-EDD49E681D64}"/>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2885" y="5607050"/>
            <a:ext cx="10928573"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24B18C2F-53E3-41A5-897F-9ABCFEF64568}"/>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Tree>
    <p:extLst>
      <p:ext uri="{BB962C8B-B14F-4D97-AF65-F5344CB8AC3E}">
        <p14:creationId xmlns:p14="http://schemas.microsoft.com/office/powerpoint/2010/main" val="1576188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helf Midnight">
    <p:spTree>
      <p:nvGrpSpPr>
        <p:cNvPr id="1" name=""/>
        <p:cNvGrpSpPr/>
        <p:nvPr/>
      </p:nvGrpSpPr>
      <p:grpSpPr>
        <a:xfrm>
          <a:off x="0" y="0"/>
          <a:ext cx="0" cy="0"/>
          <a:chOff x="0" y="0"/>
          <a:chExt cx="0" cy="0"/>
        </a:xfrm>
      </p:grpSpPr>
      <p:sp>
        <p:nvSpPr>
          <p:cNvPr id="16" name="Rectangle: Rounded Corners 55">
            <a:extLst>
              <a:ext uri="{FF2B5EF4-FFF2-40B4-BE49-F238E27FC236}">
                <a16:creationId xmlns:a16="http://schemas.microsoft.com/office/drawing/2014/main" id="{C92B453A-5E12-4F44-BB8F-D65CF49A9122}"/>
              </a:ext>
            </a:extLst>
          </p:cNvPr>
          <p:cNvSpPr/>
          <p:nvPr userDrawn="1"/>
        </p:nvSpPr>
        <p:spPr bwMode="gray">
          <a:xfrm>
            <a:off x="481013" y="5312740"/>
            <a:ext cx="11856130" cy="1697660"/>
          </a:xfrm>
          <a:prstGeom prst="roundRect">
            <a:avLst>
              <a:gd name="adj" fmla="val 4848"/>
            </a:avLst>
          </a:prstGeom>
          <a:solidFill>
            <a:schemeClr val="tx2"/>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CE07AFB8-3706-418A-9C57-68819BDA292D}"/>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E9F6828D-39BF-4AE8-BBB6-8AEEC2923DA5}"/>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3F36228C-E8D4-4505-84AF-8F6E66215BE6}"/>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2885" y="5607050"/>
            <a:ext cx="10928573"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7C5C23DA-0A03-41BE-AF55-A9326FD999AC}"/>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Tree>
    <p:extLst>
      <p:ext uri="{BB962C8B-B14F-4D97-AF65-F5344CB8AC3E}">
        <p14:creationId xmlns:p14="http://schemas.microsoft.com/office/powerpoint/2010/main" val="198142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ifty Fifty White">
    <p:spTree>
      <p:nvGrpSpPr>
        <p:cNvPr id="1" name=""/>
        <p:cNvGrpSpPr/>
        <p:nvPr/>
      </p:nvGrpSpPr>
      <p:grpSpPr>
        <a:xfrm>
          <a:off x="0" y="0"/>
          <a:ext cx="0" cy="0"/>
          <a:chOff x="0" y="0"/>
          <a:chExt cx="0" cy="0"/>
        </a:xfrm>
      </p:grpSpPr>
      <p:sp>
        <p:nvSpPr>
          <p:cNvPr id="13" name="Rectangle: Rounded Corners 19">
            <a:extLst>
              <a:ext uri="{FF2B5EF4-FFF2-40B4-BE49-F238E27FC236}">
                <a16:creationId xmlns:a16="http://schemas.microsoft.com/office/drawing/2014/main" id="{8427B8C3-00CD-DB49-A0BF-67BE30AD9206}"/>
              </a:ext>
            </a:extLst>
          </p:cNvPr>
          <p:cNvSpPr/>
          <p:nvPr userDrawn="1"/>
        </p:nvSpPr>
        <p:spPr bwMode="gray">
          <a:xfrm>
            <a:off x="6093390" y="-159655"/>
            <a:ext cx="6272784" cy="6519672"/>
          </a:xfrm>
          <a:prstGeom prst="roundRect">
            <a:avLst>
              <a:gd name="adj" fmla="val 1350"/>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E209C095-798B-214F-A427-CA1FF1953505}"/>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6">
                    <a:lumMod val="75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908541F3-28CD-794D-9212-C37EF4271E5A}"/>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tx2"/>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8" name="Text Placeholder 30">
            <a:extLst>
              <a:ext uri="{FF2B5EF4-FFF2-40B4-BE49-F238E27FC236}">
                <a16:creationId xmlns:a16="http://schemas.microsoft.com/office/drawing/2014/main" id="{B921A830-8155-434F-BFE6-D8CA5368B334}"/>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tx2"/>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9" name="Footer Placeholder 2">
            <a:extLst>
              <a:ext uri="{FF2B5EF4-FFF2-40B4-BE49-F238E27FC236}">
                <a16:creationId xmlns:a16="http://schemas.microsoft.com/office/drawing/2014/main" id="{1ED0D2AB-2132-8B4F-AB70-4197C98BFB64}"/>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B5650983-3362-1142-83CB-9EC49F127E3C}"/>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1" name="Content Placeholder 4">
            <a:extLst>
              <a:ext uri="{FF2B5EF4-FFF2-40B4-BE49-F238E27FC236}">
                <a16:creationId xmlns:a16="http://schemas.microsoft.com/office/drawing/2014/main" id="{7CFF6B76-0309-ED4F-B66F-54334FFDD77A}"/>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4F8BEE86-35F8-4548-A2EE-1A3FD6EC6FDC}"/>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2B80D626-CD2D-6D45-A432-FC7D2B967617}"/>
              </a:ext>
            </a:extLst>
          </p:cNvPr>
          <p:cNvSpPr>
            <a:spLocks noGrp="1"/>
          </p:cNvSpPr>
          <p:nvPr>
            <p:ph type="body" sz="quarter" idx="15"/>
          </p:nvPr>
        </p:nvSpPr>
        <p:spPr bwMode="gray">
          <a:xfrm>
            <a:off x="6583680" y="1719073"/>
            <a:ext cx="5111496" cy="4268259"/>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a:buClr>
                <a:schemeClr val="tx2"/>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49294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ifty Fifty Nickel">
    <p:spTree>
      <p:nvGrpSpPr>
        <p:cNvPr id="1" name=""/>
        <p:cNvGrpSpPr/>
        <p:nvPr/>
      </p:nvGrpSpPr>
      <p:grpSpPr>
        <a:xfrm>
          <a:off x="0" y="0"/>
          <a:ext cx="0" cy="0"/>
          <a:chOff x="0" y="0"/>
          <a:chExt cx="0" cy="0"/>
        </a:xfrm>
      </p:grpSpPr>
      <p:sp>
        <p:nvSpPr>
          <p:cNvPr id="13" name="Rectangle: Rounded Corners 19">
            <a:extLst>
              <a:ext uri="{FF2B5EF4-FFF2-40B4-BE49-F238E27FC236}">
                <a16:creationId xmlns:a16="http://schemas.microsoft.com/office/drawing/2014/main" id="{8427B8C3-00CD-DB49-A0BF-67BE30AD9206}"/>
              </a:ext>
            </a:extLst>
          </p:cNvPr>
          <p:cNvSpPr/>
          <p:nvPr userDrawn="1"/>
        </p:nvSpPr>
        <p:spPr bwMode="gray">
          <a:xfrm>
            <a:off x="6093390" y="-159655"/>
            <a:ext cx="6272784" cy="6519672"/>
          </a:xfrm>
          <a:prstGeom prst="roundRect">
            <a:avLst>
              <a:gd name="adj" fmla="val 1350"/>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2A40B6DD-258D-C246-8BB9-62A7411878D6}"/>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5"/>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DBBCDC54-CC87-904C-8D9F-1A247E8C6D5F}"/>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tx2"/>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8" name="Text Placeholder 30">
            <a:extLst>
              <a:ext uri="{FF2B5EF4-FFF2-40B4-BE49-F238E27FC236}">
                <a16:creationId xmlns:a16="http://schemas.microsoft.com/office/drawing/2014/main" id="{72D7EA7C-4AD9-4343-9C9B-49A12429400C}"/>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tx2"/>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9" name="Footer Placeholder 2">
            <a:extLst>
              <a:ext uri="{FF2B5EF4-FFF2-40B4-BE49-F238E27FC236}">
                <a16:creationId xmlns:a16="http://schemas.microsoft.com/office/drawing/2014/main" id="{14C02348-CD98-294E-BC2A-06B9CD5F0D31}"/>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849C1EDC-B19F-C14B-A41C-8D770C7F9EF8}"/>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1" name="Content Placeholder 4">
            <a:extLst>
              <a:ext uri="{FF2B5EF4-FFF2-40B4-BE49-F238E27FC236}">
                <a16:creationId xmlns:a16="http://schemas.microsoft.com/office/drawing/2014/main" id="{F670B2ED-70D6-3142-AB7E-976580D465E2}"/>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D7D74485-0271-524F-8B8A-8164ABD88AFC}"/>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481CF0D5-0D6D-A44E-9EA2-45549E1EAD05}"/>
              </a:ext>
            </a:extLst>
          </p:cNvPr>
          <p:cNvSpPr>
            <a:spLocks noGrp="1"/>
          </p:cNvSpPr>
          <p:nvPr>
            <p:ph type="body" sz="quarter" idx="15"/>
          </p:nvPr>
        </p:nvSpPr>
        <p:spPr bwMode="gray">
          <a:xfrm>
            <a:off x="6583680" y="1719073"/>
            <a:ext cx="5111496" cy="4270248"/>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a:buClr>
                <a:schemeClr val="tx2"/>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0425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Fifty Fifty Blue">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04152D91-17AA-41AE-AB21-FD3D3CE368DF}"/>
              </a:ext>
            </a:extLst>
          </p:cNvPr>
          <p:cNvSpPr/>
          <p:nvPr userDrawn="1"/>
        </p:nvSpPr>
        <p:spPr bwMode="gray">
          <a:xfrm>
            <a:off x="6093390" y="-159655"/>
            <a:ext cx="6272784" cy="6519672"/>
          </a:xfrm>
          <a:prstGeom prst="roundRect">
            <a:avLst>
              <a:gd name="adj" fmla="val 1350"/>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2" name="Text Placeholder 28">
            <a:extLst>
              <a:ext uri="{FF2B5EF4-FFF2-40B4-BE49-F238E27FC236}">
                <a16:creationId xmlns:a16="http://schemas.microsoft.com/office/drawing/2014/main" id="{31A6D88C-0B61-5E4A-A163-4E28BEBD2723}"/>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43" name="Text Placeholder 30">
            <a:extLst>
              <a:ext uri="{FF2B5EF4-FFF2-40B4-BE49-F238E27FC236}">
                <a16:creationId xmlns:a16="http://schemas.microsoft.com/office/drawing/2014/main" id="{BA05B7BD-2711-B14D-9AAD-E3A34AECC05D}"/>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45" name="Footer Placeholder 2">
            <a:extLst>
              <a:ext uri="{FF2B5EF4-FFF2-40B4-BE49-F238E27FC236}">
                <a16:creationId xmlns:a16="http://schemas.microsoft.com/office/drawing/2014/main" id="{A98BC9DF-C552-D942-AEEA-E0F79D3C68A5}"/>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46" name="Title 2">
            <a:extLst>
              <a:ext uri="{FF2B5EF4-FFF2-40B4-BE49-F238E27FC236}">
                <a16:creationId xmlns:a16="http://schemas.microsoft.com/office/drawing/2014/main" id="{1130FC52-F31F-7544-851A-A9FB6D342CAE}"/>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47" name="Content Placeholder 4">
            <a:extLst>
              <a:ext uri="{FF2B5EF4-FFF2-40B4-BE49-F238E27FC236}">
                <a16:creationId xmlns:a16="http://schemas.microsoft.com/office/drawing/2014/main" id="{B5E7483F-960A-C445-85E2-B0C91B781B85}"/>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8" name="Subtitle">
            <a:extLst>
              <a:ext uri="{FF2B5EF4-FFF2-40B4-BE49-F238E27FC236}">
                <a16:creationId xmlns:a16="http://schemas.microsoft.com/office/drawing/2014/main" id="{E17041E4-15FE-6842-9C64-29DEE41F2BE1}"/>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4" name="Text Placeholder 5">
            <a:extLst>
              <a:ext uri="{FF2B5EF4-FFF2-40B4-BE49-F238E27FC236}">
                <a16:creationId xmlns:a16="http://schemas.microsoft.com/office/drawing/2014/main" id="{15C1667E-9CBE-4949-928C-EF05922920B1}"/>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Text Placeholder 30">
            <a:extLst>
              <a:ext uri="{FF2B5EF4-FFF2-40B4-BE49-F238E27FC236}">
                <a16:creationId xmlns:a16="http://schemas.microsoft.com/office/drawing/2014/main" id="{3EE211B0-5301-314E-A546-F5240C27BD6A}"/>
              </a:ext>
            </a:extLst>
          </p:cNvPr>
          <p:cNvSpPr>
            <a:spLocks noGrp="1"/>
          </p:cNvSpPr>
          <p:nvPr>
            <p:ph type="body" sz="quarter" idx="18" hasCustomPrompt="1"/>
          </p:nvPr>
        </p:nvSpPr>
        <p:spPr bwMode="gray">
          <a:xfrm>
            <a:off x="6583680" y="6085070"/>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2">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Tree>
    <p:extLst>
      <p:ext uri="{BB962C8B-B14F-4D97-AF65-F5344CB8AC3E}">
        <p14:creationId xmlns:p14="http://schemas.microsoft.com/office/powerpoint/2010/main" val="357056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Fifty Fifty Gun Metal">
    <p:spTree>
      <p:nvGrpSpPr>
        <p:cNvPr id="1" name=""/>
        <p:cNvGrpSpPr/>
        <p:nvPr/>
      </p:nvGrpSpPr>
      <p:grpSpPr>
        <a:xfrm>
          <a:off x="0" y="0"/>
          <a:ext cx="0" cy="0"/>
          <a:chOff x="0" y="0"/>
          <a:chExt cx="0" cy="0"/>
        </a:xfrm>
      </p:grpSpPr>
      <p:sp>
        <p:nvSpPr>
          <p:cNvPr id="21" name="Rectangle: Rounded Corners 19">
            <a:extLst>
              <a:ext uri="{FF2B5EF4-FFF2-40B4-BE49-F238E27FC236}">
                <a16:creationId xmlns:a16="http://schemas.microsoft.com/office/drawing/2014/main" id="{F87F1BE8-1C87-7140-8D96-5BAA105664DE}"/>
              </a:ext>
            </a:extLst>
          </p:cNvPr>
          <p:cNvSpPr/>
          <p:nvPr userDrawn="1"/>
        </p:nvSpPr>
        <p:spPr bwMode="gray">
          <a:xfrm>
            <a:off x="6093390" y="-159655"/>
            <a:ext cx="6272784" cy="6519672"/>
          </a:xfrm>
          <a:prstGeom prst="roundRect">
            <a:avLst>
              <a:gd name="adj" fmla="val 1350"/>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2978F00E-A531-544A-97D2-32037CCCB895}"/>
              </a:ext>
            </a:extLst>
          </p:cNvPr>
          <p:cNvSpPr>
            <a:spLocks noGrp="1"/>
          </p:cNvSpPr>
          <p:nvPr>
            <p:ph type="body" sz="quarter" idx="18" hasCustomPrompt="1"/>
          </p:nvPr>
        </p:nvSpPr>
        <p:spPr bwMode="gray">
          <a:xfrm>
            <a:off x="6583680" y="6085070"/>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6">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E3E10B72-CE09-0046-A399-08CDF607F2B9}"/>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5" name="Text Placeholder 30">
            <a:extLst>
              <a:ext uri="{FF2B5EF4-FFF2-40B4-BE49-F238E27FC236}">
                <a16:creationId xmlns:a16="http://schemas.microsoft.com/office/drawing/2014/main" id="{ADEE25ED-B5AE-EE4B-A67A-7AACA0E01940}"/>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Footer Placeholder 2">
            <a:extLst>
              <a:ext uri="{FF2B5EF4-FFF2-40B4-BE49-F238E27FC236}">
                <a16:creationId xmlns:a16="http://schemas.microsoft.com/office/drawing/2014/main" id="{763CCC0A-FCD5-0E4E-BD3E-52E4C4A6574B}"/>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9" name="Title 2">
            <a:extLst>
              <a:ext uri="{FF2B5EF4-FFF2-40B4-BE49-F238E27FC236}">
                <a16:creationId xmlns:a16="http://schemas.microsoft.com/office/drawing/2014/main" id="{519D1D9C-EB4E-154F-9E99-DB1EDA4B5C0E}"/>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D9A8643E-8094-8440-BBA5-B802F676757B}"/>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7645CF81-755A-1745-8DBE-7ED5F0553595}"/>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1A16A13E-863C-F146-A187-E62532EE1BC1}"/>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39947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ifty Fifty Midnight">
    <p:spTree>
      <p:nvGrpSpPr>
        <p:cNvPr id="1" name=""/>
        <p:cNvGrpSpPr/>
        <p:nvPr/>
      </p:nvGrpSpPr>
      <p:grpSpPr>
        <a:xfrm>
          <a:off x="0" y="0"/>
          <a:ext cx="0" cy="0"/>
          <a:chOff x="0" y="0"/>
          <a:chExt cx="0" cy="0"/>
        </a:xfrm>
      </p:grpSpPr>
      <p:sp>
        <p:nvSpPr>
          <p:cNvPr id="22" name="Rectangle: Rounded Corners 19">
            <a:extLst>
              <a:ext uri="{FF2B5EF4-FFF2-40B4-BE49-F238E27FC236}">
                <a16:creationId xmlns:a16="http://schemas.microsoft.com/office/drawing/2014/main" id="{93B00248-C527-3D45-83C9-6F26343EC0C4}"/>
              </a:ext>
            </a:extLst>
          </p:cNvPr>
          <p:cNvSpPr/>
          <p:nvPr userDrawn="1"/>
        </p:nvSpPr>
        <p:spPr bwMode="gray">
          <a:xfrm>
            <a:off x="6096000" y="-154842"/>
            <a:ext cx="6272784" cy="6519672"/>
          </a:xfrm>
          <a:prstGeom prst="roundRect">
            <a:avLst>
              <a:gd name="adj" fmla="val 1350"/>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E6A27C14-AB3B-E64D-88C0-1BE4A074DE6D}"/>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5">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F9EE034B-0257-1C45-A7DC-676E48E77CEA}"/>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5" name="Text Placeholder 30">
            <a:extLst>
              <a:ext uri="{FF2B5EF4-FFF2-40B4-BE49-F238E27FC236}">
                <a16:creationId xmlns:a16="http://schemas.microsoft.com/office/drawing/2014/main" id="{78F000DC-9EC4-6E4F-BDE7-BFE0E5C1F9AF}"/>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Footer Placeholder 2">
            <a:extLst>
              <a:ext uri="{FF2B5EF4-FFF2-40B4-BE49-F238E27FC236}">
                <a16:creationId xmlns:a16="http://schemas.microsoft.com/office/drawing/2014/main" id="{A5A33399-B0A0-8748-AA79-FC0A5B75845E}"/>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9" name="Title 2">
            <a:extLst>
              <a:ext uri="{FF2B5EF4-FFF2-40B4-BE49-F238E27FC236}">
                <a16:creationId xmlns:a16="http://schemas.microsoft.com/office/drawing/2014/main" id="{FDF89DCF-630A-5A40-B669-67AE58A496BA}"/>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84790201-1828-9648-878F-799A24FACD66}"/>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3D198E9A-385B-A740-99CC-B7F700E716FB}"/>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47A9C3D7-40EB-2A42-A50B-7587F3F427E5}"/>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88019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Blue">
    <p:bg>
      <p:bgPr>
        <a:solidFill>
          <a:schemeClr val="accent1"/>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6E048808-9D96-49F4-AAF9-8EF21E48FAE0}"/>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214ACD"/>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35" name="Text Placeholder 48">
            <a:extLst>
              <a:ext uri="{FF2B5EF4-FFF2-40B4-BE49-F238E27FC236}">
                <a16:creationId xmlns:a16="http://schemas.microsoft.com/office/drawing/2014/main" id="{AF53501B-85ED-A842-A9B0-46F3598AE1CD}"/>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1" name="Text Placeholder 7">
            <a:extLst>
              <a:ext uri="{FF2B5EF4-FFF2-40B4-BE49-F238E27FC236}">
                <a16:creationId xmlns:a16="http://schemas.microsoft.com/office/drawing/2014/main" id="{A4CE2BBA-DEBC-8040-A56C-C6C64C29A740}"/>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1BFE83DC-9E6F-C938-88C6-2E34095F842F}"/>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ABD83B88-A2C3-D414-9EA3-8923652EF50B}"/>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4631230A-B24E-306B-C5ED-54A596C81C1B}"/>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1C4BFDED-1EBC-5640-DD94-82C0EE38DB2E}"/>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6" name="TextBox 5">
            <a:extLst>
              <a:ext uri="{FF2B5EF4-FFF2-40B4-BE49-F238E27FC236}">
                <a16:creationId xmlns:a16="http://schemas.microsoft.com/office/drawing/2014/main" id="{5BDAEF54-E82E-C4CA-DA92-1D2D6C8666D5}"/>
              </a:ext>
            </a:extLst>
          </p:cNvPr>
          <p:cNvSpPr txBox="1"/>
          <p:nvPr userDrawn="1"/>
        </p:nvSpPr>
        <p:spPr>
          <a:xfrm>
            <a:off x="479708" y="6521993"/>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195171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19" name="Rectangle: Rounded Corners 18">
            <a:extLst>
              <a:ext uri="{FF2B5EF4-FFF2-40B4-BE49-F238E27FC236}">
                <a16:creationId xmlns:a16="http://schemas.microsoft.com/office/drawing/2014/main" id="{A7C99A1E-5CFA-4EFC-A063-074EDF821119}"/>
              </a:ext>
            </a:extLst>
          </p:cNvPr>
          <p:cNvSpPr/>
          <p:nvPr userDrawn="1"/>
        </p:nvSpPr>
        <p:spPr bwMode="gray">
          <a:xfrm>
            <a:off x="8460293" y="-139701"/>
            <a:ext cx="3871407" cy="6499717"/>
          </a:xfrm>
          <a:prstGeom prst="roundRect">
            <a:avLst>
              <a:gd name="adj" fmla="val 1715"/>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9" name="Text Placeholder 5">
            <a:extLst>
              <a:ext uri="{FF2B5EF4-FFF2-40B4-BE49-F238E27FC236}">
                <a16:creationId xmlns:a16="http://schemas.microsoft.com/office/drawing/2014/main" id="{51E58B32-BF86-1B4F-849D-754C4E8DC536}"/>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2">
            <a:extLst>
              <a:ext uri="{FF2B5EF4-FFF2-40B4-BE49-F238E27FC236}">
                <a16:creationId xmlns:a16="http://schemas.microsoft.com/office/drawing/2014/main" id="{5DE0D3DD-B6A4-C940-B9C1-3942EE6EDD97}"/>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4FFDFB95-D15C-9443-A4A8-88A88E287BE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21" name="Subtitle">
            <a:extLst>
              <a:ext uri="{FF2B5EF4-FFF2-40B4-BE49-F238E27FC236}">
                <a16:creationId xmlns:a16="http://schemas.microsoft.com/office/drawing/2014/main" id="{34DC837C-21C7-DF42-9E81-CB31882DC1D9}"/>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403226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utaway 1/3 Right White">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B140C577-27DD-4548-9339-2D1F327E54F9}"/>
              </a:ext>
            </a:extLst>
          </p:cNvPr>
          <p:cNvSpPr/>
          <p:nvPr userDrawn="1"/>
        </p:nvSpPr>
        <p:spPr bwMode="gray">
          <a:xfrm>
            <a:off x="8460293" y="-139701"/>
            <a:ext cx="3871407" cy="6499717"/>
          </a:xfrm>
          <a:prstGeom prst="roundRect">
            <a:avLst>
              <a:gd name="adj" fmla="val 1715"/>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68C10A23-AB9B-344F-BDAE-6E127C4D2687}"/>
              </a:ext>
            </a:extLst>
          </p:cNvPr>
          <p:cNvSpPr>
            <a:spLocks noGrp="1"/>
          </p:cNvSpPr>
          <p:nvPr>
            <p:ph type="body" sz="quarter" idx="12"/>
          </p:nvPr>
        </p:nvSpPr>
        <p:spPr bwMode="gray">
          <a:xfrm>
            <a:off x="8829675" y="2057185"/>
            <a:ext cx="2867026" cy="4111626"/>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D268E469-C052-664A-A93C-80358167877C}"/>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CDB1ACE2-BCC7-6341-8940-FF64DFA79FE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B67435D6-1D31-9249-A99A-C5DD01E90B8D}"/>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257414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utaway 1/3 Right Nickel">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B140C577-27DD-4548-9339-2D1F327E54F9}"/>
              </a:ext>
            </a:extLst>
          </p:cNvPr>
          <p:cNvSpPr/>
          <p:nvPr userDrawn="1"/>
        </p:nvSpPr>
        <p:spPr bwMode="gray">
          <a:xfrm>
            <a:off x="8460293" y="-139701"/>
            <a:ext cx="3871407" cy="6499717"/>
          </a:xfrm>
          <a:prstGeom prst="roundRect">
            <a:avLst>
              <a:gd name="adj" fmla="val 1715"/>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8CF46E0A-A9CC-A449-8C05-C6709771610D}"/>
              </a:ext>
            </a:extLst>
          </p:cNvPr>
          <p:cNvSpPr>
            <a:spLocks noGrp="1"/>
          </p:cNvSpPr>
          <p:nvPr>
            <p:ph type="body" sz="quarter" idx="12"/>
          </p:nvPr>
        </p:nvSpPr>
        <p:spPr bwMode="gray">
          <a:xfrm>
            <a:off x="8829675" y="2057185"/>
            <a:ext cx="2867026" cy="4111626"/>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04A1FA0A-CF2F-2D47-9760-01BB1540C97B}"/>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F33D036D-3D4A-8040-BCBE-BB5197725432}"/>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EB1DBC36-E9EE-6B4A-915A-898BDB514718}"/>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1727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utaway 1/3 Right Gun Metal">
    <p:spTree>
      <p:nvGrpSpPr>
        <p:cNvPr id="1" name=""/>
        <p:cNvGrpSpPr/>
        <p:nvPr/>
      </p:nvGrpSpPr>
      <p:grpSpPr>
        <a:xfrm>
          <a:off x="0" y="0"/>
          <a:ext cx="0" cy="0"/>
          <a:chOff x="0" y="0"/>
          <a:chExt cx="0" cy="0"/>
        </a:xfrm>
      </p:grpSpPr>
      <p:sp>
        <p:nvSpPr>
          <p:cNvPr id="9" name="Rectangle: Rounded Corners 18">
            <a:extLst>
              <a:ext uri="{FF2B5EF4-FFF2-40B4-BE49-F238E27FC236}">
                <a16:creationId xmlns:a16="http://schemas.microsoft.com/office/drawing/2014/main" id="{4D80D427-68E5-9F42-B2B3-61C71D73B8B7}"/>
              </a:ext>
            </a:extLst>
          </p:cNvPr>
          <p:cNvSpPr/>
          <p:nvPr userDrawn="1"/>
        </p:nvSpPr>
        <p:spPr bwMode="gray">
          <a:xfrm>
            <a:off x="8460293" y="-139701"/>
            <a:ext cx="3871407" cy="6499717"/>
          </a:xfrm>
          <a:prstGeom prst="roundRect">
            <a:avLst>
              <a:gd name="adj" fmla="val 1715"/>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1B4C3FE8-20F3-7E44-AD00-1F33931CBAD9}"/>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2D490A05-760F-FB46-A3B4-D6021E3ECF32}"/>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3" name="Title 2">
            <a:extLst>
              <a:ext uri="{FF2B5EF4-FFF2-40B4-BE49-F238E27FC236}">
                <a16:creationId xmlns:a16="http://schemas.microsoft.com/office/drawing/2014/main" id="{2ED1186A-D50F-8243-8D7A-E867F902FD7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4" name="Subtitle">
            <a:extLst>
              <a:ext uri="{FF2B5EF4-FFF2-40B4-BE49-F238E27FC236}">
                <a16:creationId xmlns:a16="http://schemas.microsoft.com/office/drawing/2014/main" id="{C84BC659-49EB-FB4A-B7F5-2869ECB6F251}"/>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045018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utaway 1/3 Right Midnight">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896A7325-403F-0A42-A6FF-B47615E6303B}"/>
              </a:ext>
            </a:extLst>
          </p:cNvPr>
          <p:cNvSpPr/>
          <p:nvPr userDrawn="1"/>
        </p:nvSpPr>
        <p:spPr bwMode="gray">
          <a:xfrm>
            <a:off x="8460293" y="-139701"/>
            <a:ext cx="3871407" cy="6499717"/>
          </a:xfrm>
          <a:prstGeom prst="roundRect">
            <a:avLst>
              <a:gd name="adj" fmla="val 1715"/>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0C738791-B600-7943-B1A8-2D6A1C7FC535}"/>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46C7A33D-1FEE-434B-9F52-81E9A3C63B79}"/>
              </a:ext>
            </a:extLst>
          </p:cNvPr>
          <p:cNvSpPr>
            <a:spLocks noGrp="1"/>
          </p:cNvSpPr>
          <p:nvPr>
            <p:ph type="ftr" sz="quarter" idx="16"/>
          </p:nvPr>
        </p:nvSpPr>
        <p:spPr>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6F3B180F-7BB8-EC41-98C8-D5A4DD6762C8}"/>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BC0FF016-5139-3B4B-B303-AFE23034ADD5}"/>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918422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Full Image, Title Righ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9069388" y="2557766"/>
            <a:ext cx="2627314" cy="1657338"/>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9069387" y="5034191"/>
            <a:ext cx="2627313"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10" name="Title 1">
            <a:extLst>
              <a:ext uri="{FF2B5EF4-FFF2-40B4-BE49-F238E27FC236}">
                <a16:creationId xmlns:a16="http://schemas.microsoft.com/office/drawing/2014/main" id="{F2F733F4-FDC8-4D30-B7CF-F12D90AFBE39}"/>
              </a:ext>
            </a:extLst>
          </p:cNvPr>
          <p:cNvSpPr>
            <a:spLocks noGrp="1"/>
          </p:cNvSpPr>
          <p:nvPr>
            <p:ph type="title"/>
          </p:nvPr>
        </p:nvSpPr>
        <p:spPr bwMode="gray">
          <a:xfrm>
            <a:off x="9074292" y="1649323"/>
            <a:ext cx="2627313"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1334241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Full Image, Title Lef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2608263" cy="1657338"/>
          </a:xfrm>
          <a:prstGeom prst="rect">
            <a:avLst/>
          </a:prstGeom>
        </p:spPr>
        <p:txBody>
          <a:bodyPr anchor="t">
            <a:normAutofit/>
          </a:bodyPr>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495300" y="6532895"/>
            <a:ext cx="260826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2" name="Title 1">
            <a:extLst>
              <a:ext uri="{FF2B5EF4-FFF2-40B4-BE49-F238E27FC236}">
                <a16:creationId xmlns:a16="http://schemas.microsoft.com/office/drawing/2014/main" id="{32122FCF-2444-4089-9E65-51687ED4C279}"/>
              </a:ext>
            </a:extLst>
          </p:cNvPr>
          <p:cNvSpPr>
            <a:spLocks noGrp="1"/>
          </p:cNvSpPr>
          <p:nvPr>
            <p:ph type="title"/>
          </p:nvPr>
        </p:nvSpPr>
        <p:spPr>
          <a:xfrm>
            <a:off x="495300" y="3835007"/>
            <a:ext cx="2608262"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861139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Full Image with Titl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
        <p:nvSpPr>
          <p:cNvPr id="5" name="Title 3">
            <a:extLst>
              <a:ext uri="{FF2B5EF4-FFF2-40B4-BE49-F238E27FC236}">
                <a16:creationId xmlns:a16="http://schemas.microsoft.com/office/drawing/2014/main" id="{FD4297B3-BF9D-4941-8E72-F600F3133AED}"/>
              </a:ext>
            </a:extLst>
          </p:cNvPr>
          <p:cNvSpPr>
            <a:spLocks noGrp="1"/>
          </p:cNvSpPr>
          <p:nvPr>
            <p:ph type="title"/>
          </p:nvPr>
        </p:nvSpPr>
        <p:spPr>
          <a:xfrm>
            <a:off x="495300" y="549415"/>
            <a:ext cx="11187112" cy="455189"/>
          </a:xfrm>
        </p:spPr>
        <p:txBody>
          <a:bodyPr/>
          <a:lstStyle>
            <a:lvl1pPr>
              <a:defRPr>
                <a:solidFill>
                  <a:schemeClr val="bg1"/>
                </a:solidFill>
              </a:defRPr>
            </a:lvl1pPr>
          </a:lstStyle>
          <a:p>
            <a:r>
              <a:rPr lang="en-US"/>
              <a:t>Click to edit Master title style</a:t>
            </a:r>
            <a:endParaRPr lang="en-US" dirty="0"/>
          </a:p>
        </p:txBody>
      </p:sp>
      <p:sp>
        <p:nvSpPr>
          <p:cNvPr id="6" name="Subtitle">
            <a:extLst>
              <a:ext uri="{FF2B5EF4-FFF2-40B4-BE49-F238E27FC236}">
                <a16:creationId xmlns:a16="http://schemas.microsoft.com/office/drawing/2014/main" id="{D3929FBC-1F16-4E08-85F8-A3FA3A68AE87}"/>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bg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1091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Full Imag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2514191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Full Image with Takeaway_Whit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bg1"/>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837512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Gun Metal">
    <p:bg>
      <p:bgPr>
        <a:solidFill>
          <a:schemeClr val="accent5"/>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B7329F7A-F684-4776-994A-3A656ABA9581}"/>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3D4F6B"/>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4" name="Text Placeholder 48">
            <a:extLst>
              <a:ext uri="{FF2B5EF4-FFF2-40B4-BE49-F238E27FC236}">
                <a16:creationId xmlns:a16="http://schemas.microsoft.com/office/drawing/2014/main" id="{51A2E1C5-0E40-1243-837A-54873794C32F}"/>
              </a:ext>
            </a:extLst>
          </p:cNvPr>
          <p:cNvSpPr>
            <a:spLocks noGrp="1"/>
          </p:cNvSpPr>
          <p:nvPr>
            <p:ph type="body" sz="quarter" idx="14" hasCustomPrompt="1"/>
          </p:nvPr>
        </p:nvSpPr>
        <p:spPr bwMode="gray">
          <a:xfrm>
            <a:off x="477369" y="5527626"/>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1" name="Text Placeholder 7">
            <a:extLst>
              <a:ext uri="{FF2B5EF4-FFF2-40B4-BE49-F238E27FC236}">
                <a16:creationId xmlns:a16="http://schemas.microsoft.com/office/drawing/2014/main" id="{97FC8AC1-D033-B9FF-0F8C-CEBF0C300671}"/>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9734089C-8E02-8D96-F22C-04C3B1C245D9}"/>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3E3AF855-3611-0106-B775-3EBADA15C3BA}"/>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3E0DF7D0-FEC6-B774-BCEC-EA89597AA878}"/>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47375881-F3B9-B0F8-CEA2-FF68FCDAE13B}"/>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6" name="TextBox 5">
            <a:extLst>
              <a:ext uri="{FF2B5EF4-FFF2-40B4-BE49-F238E27FC236}">
                <a16:creationId xmlns:a16="http://schemas.microsoft.com/office/drawing/2014/main" id="{9973D1D6-49D8-8E14-CA66-093A7F90B070}"/>
              </a:ext>
            </a:extLst>
          </p:cNvPr>
          <p:cNvSpPr txBox="1"/>
          <p:nvPr userDrawn="1"/>
        </p:nvSpPr>
        <p:spPr>
          <a:xfrm>
            <a:off x="479708" y="6521993"/>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27033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Full Image with Takeaway_Nickel">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6">
              <a:lumMod val="40000"/>
              <a:lumOff val="60000"/>
            </a:schemeClr>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14533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Full Image with Takeaway_Blu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1"/>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2">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517385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ull Image with Takeaway_Gunmetal">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5"/>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6">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662699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Full Image with Takeaway_Midnigh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tx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10488168"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369220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howcase Circle Dar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3F160BF-8538-46BA-8FF8-A6466F4286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524" y="856"/>
            <a:ext cx="12188951" cy="6856285"/>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40000"/>
                    <a:lumOff val="60000"/>
                  </a:schemeClr>
                </a:solidFill>
              </a:defRPr>
            </a:lvl1pPr>
          </a:lstStyle>
          <a:p>
            <a:endParaRPr lang="en-US" dirty="0"/>
          </a:p>
        </p:txBody>
      </p:sp>
      <p:sp>
        <p:nvSpPr>
          <p:cNvPr id="5" name="Text Placeholder 4">
            <a:extLst>
              <a:ext uri="{FF2B5EF4-FFF2-40B4-BE49-F238E27FC236}">
                <a16:creationId xmlns:a16="http://schemas.microsoft.com/office/drawing/2014/main" id="{4AB9CF9E-9175-450B-AB3E-7D31F994FD23}"/>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bg1"/>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EF3D35AC-624D-D544-AC29-93F242E72E1D}"/>
              </a:ext>
            </a:extLst>
          </p:cNvPr>
          <p:cNvSpPr>
            <a:spLocks noGrp="1"/>
          </p:cNvSpPr>
          <p:nvPr>
            <p:ph type="pic" sz="quarter" idx="24" hasCustomPrompt="1"/>
          </p:nvPr>
        </p:nvSpPr>
        <p:spPr>
          <a:xfrm>
            <a:off x="4225925" y="1830649"/>
            <a:ext cx="3740150" cy="3051705"/>
          </a:xfrm>
        </p:spPr>
        <p:txBody>
          <a:bodyPr anchor="ctr"/>
          <a:lstStyle>
            <a:lvl1pPr marL="0" indent="0" algn="ctr">
              <a:buFontTx/>
              <a:buNone/>
              <a:defRPr>
                <a:solidFill>
                  <a:schemeClr val="accent6">
                    <a:lumMod val="50000"/>
                  </a:schemeClr>
                </a:solidFill>
              </a:defRPr>
            </a:lvl1pPr>
          </a:lstStyle>
          <a:p>
            <a:r>
              <a:rPr lang="en-US" dirty="0"/>
              <a:t>Drop in showcase</a:t>
            </a:r>
            <a:br>
              <a:rPr lang="en-US" dirty="0"/>
            </a:br>
            <a:r>
              <a:rPr lang="en-US" dirty="0"/>
              <a:t>object here</a:t>
            </a:r>
          </a:p>
        </p:txBody>
      </p:sp>
    </p:spTree>
    <p:extLst>
      <p:ext uri="{BB962C8B-B14F-4D97-AF65-F5344CB8AC3E}">
        <p14:creationId xmlns:p14="http://schemas.microsoft.com/office/powerpoint/2010/main" val="3879451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howcase Square Dar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3F160BF-8538-46BA-8FF8-A6466F428677}"/>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40000"/>
                    <a:lumOff val="60000"/>
                  </a:schemeClr>
                </a:solidFill>
              </a:defRPr>
            </a:lvl1pPr>
          </a:lstStyle>
          <a:p>
            <a:endParaRPr lang="en-US" dirty="0"/>
          </a:p>
        </p:txBody>
      </p:sp>
      <p:sp>
        <p:nvSpPr>
          <p:cNvPr id="6" name="Text Placeholder 4">
            <a:extLst>
              <a:ext uri="{FF2B5EF4-FFF2-40B4-BE49-F238E27FC236}">
                <a16:creationId xmlns:a16="http://schemas.microsoft.com/office/drawing/2014/main" id="{09292DE0-26C7-4618-80C9-C8186C225E2F}"/>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bg1"/>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5" name="Picture Placeholder 5">
            <a:extLst>
              <a:ext uri="{FF2B5EF4-FFF2-40B4-BE49-F238E27FC236}">
                <a16:creationId xmlns:a16="http://schemas.microsoft.com/office/drawing/2014/main" id="{7EC3A1C4-1BC3-884C-944A-7D0EE5819A5C}"/>
              </a:ext>
            </a:extLst>
          </p:cNvPr>
          <p:cNvSpPr>
            <a:spLocks noGrp="1"/>
          </p:cNvSpPr>
          <p:nvPr>
            <p:ph type="pic" sz="quarter" idx="24" hasCustomPrompt="1"/>
          </p:nvPr>
        </p:nvSpPr>
        <p:spPr>
          <a:xfrm>
            <a:off x="3891643" y="1830648"/>
            <a:ext cx="4408714" cy="3051705"/>
          </a:xfrm>
        </p:spPr>
        <p:txBody>
          <a:bodyPr anchor="ctr"/>
          <a:lstStyle>
            <a:lvl1pPr marL="0" indent="0" algn="ctr">
              <a:buFontTx/>
              <a:buNone/>
              <a:defRPr>
                <a:solidFill>
                  <a:schemeClr val="accent6">
                    <a:lumMod val="50000"/>
                  </a:schemeClr>
                </a:solidFill>
              </a:defRPr>
            </a:lvl1pPr>
          </a:lstStyle>
          <a:p>
            <a:r>
              <a:rPr lang="en-US" dirty="0"/>
              <a:t>Drop in showcase</a:t>
            </a:r>
            <a:br>
              <a:rPr lang="en-US" dirty="0"/>
            </a:br>
            <a:r>
              <a:rPr lang="en-US" dirty="0"/>
              <a:t>object here</a:t>
            </a:r>
          </a:p>
        </p:txBody>
      </p:sp>
    </p:spTree>
    <p:extLst>
      <p:ext uri="{BB962C8B-B14F-4D97-AF65-F5344CB8AC3E}">
        <p14:creationId xmlns:p14="http://schemas.microsoft.com/office/powerpoint/2010/main" val="3750601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howcase Circle Ligh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EEBBD2-7909-4CEC-B855-1082E0342233}"/>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60000"/>
                    <a:lumOff val="40000"/>
                  </a:schemeClr>
                </a:solidFill>
              </a:defRPr>
            </a:lvl1pPr>
          </a:lstStyle>
          <a:p>
            <a:endParaRPr lang="en-US" dirty="0"/>
          </a:p>
        </p:txBody>
      </p:sp>
      <p:sp>
        <p:nvSpPr>
          <p:cNvPr id="7" name="Text Placeholder 4">
            <a:extLst>
              <a:ext uri="{FF2B5EF4-FFF2-40B4-BE49-F238E27FC236}">
                <a16:creationId xmlns:a16="http://schemas.microsoft.com/office/drawing/2014/main" id="{562BC7C7-95C8-4A62-9ABD-E4235BE30AC6}"/>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tx2"/>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F9B3A5FF-139D-764C-B3E9-7C291A5BE137}"/>
              </a:ext>
            </a:extLst>
          </p:cNvPr>
          <p:cNvSpPr>
            <a:spLocks noGrp="1"/>
          </p:cNvSpPr>
          <p:nvPr>
            <p:ph type="pic" sz="quarter" idx="24" hasCustomPrompt="1"/>
          </p:nvPr>
        </p:nvSpPr>
        <p:spPr>
          <a:xfrm>
            <a:off x="4225925" y="1830649"/>
            <a:ext cx="3740150" cy="3051705"/>
          </a:xfrm>
        </p:spPr>
        <p:txBody>
          <a:bodyPr anchor="ctr"/>
          <a:lstStyle>
            <a:lvl1pPr marL="0" indent="0" algn="ctr">
              <a:buFontTx/>
              <a:buNone/>
              <a:defRPr>
                <a:solidFill>
                  <a:schemeClr val="accent6"/>
                </a:solidFill>
              </a:defRPr>
            </a:lvl1pPr>
          </a:lstStyle>
          <a:p>
            <a:r>
              <a:rPr lang="en-US" dirty="0"/>
              <a:t>Drop in showcase</a:t>
            </a:r>
            <a:br>
              <a:rPr lang="en-US" dirty="0"/>
            </a:br>
            <a:r>
              <a:rPr lang="en-US" dirty="0"/>
              <a:t>object here</a:t>
            </a:r>
          </a:p>
        </p:txBody>
      </p:sp>
    </p:spTree>
    <p:extLst>
      <p:ext uri="{BB962C8B-B14F-4D97-AF65-F5344CB8AC3E}">
        <p14:creationId xmlns:p14="http://schemas.microsoft.com/office/powerpoint/2010/main" val="3921321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howcase Square Ligh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EEBBD2-7909-4CEC-B855-1082E0342233}"/>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60000"/>
                    <a:lumOff val="40000"/>
                  </a:schemeClr>
                </a:solidFill>
              </a:defRPr>
            </a:lvl1pPr>
          </a:lstStyle>
          <a:p>
            <a:endParaRPr lang="en-US" dirty="0"/>
          </a:p>
        </p:txBody>
      </p:sp>
      <p:sp>
        <p:nvSpPr>
          <p:cNvPr id="7" name="Text Placeholder 4">
            <a:extLst>
              <a:ext uri="{FF2B5EF4-FFF2-40B4-BE49-F238E27FC236}">
                <a16:creationId xmlns:a16="http://schemas.microsoft.com/office/drawing/2014/main" id="{6490BB97-1EFB-4144-9135-DB96B5FD7F51}"/>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tx2"/>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D12ABD92-6C8C-9643-918B-330DAE4D14CE}"/>
              </a:ext>
            </a:extLst>
          </p:cNvPr>
          <p:cNvSpPr>
            <a:spLocks noGrp="1"/>
          </p:cNvSpPr>
          <p:nvPr>
            <p:ph type="pic" sz="quarter" idx="24" hasCustomPrompt="1"/>
          </p:nvPr>
        </p:nvSpPr>
        <p:spPr>
          <a:xfrm>
            <a:off x="3891643" y="1830648"/>
            <a:ext cx="4408714" cy="3051705"/>
          </a:xfrm>
        </p:spPr>
        <p:txBody>
          <a:bodyPr anchor="ctr"/>
          <a:lstStyle>
            <a:lvl1pPr marL="0" indent="0" algn="ctr">
              <a:buFontTx/>
              <a:buNone/>
              <a:defRPr>
                <a:solidFill>
                  <a:schemeClr val="accent6"/>
                </a:solidFill>
              </a:defRPr>
            </a:lvl1pPr>
          </a:lstStyle>
          <a:p>
            <a:r>
              <a:rPr lang="en-US" dirty="0"/>
              <a:t>Drop in showcase</a:t>
            </a:r>
            <a:br>
              <a:rPr lang="en-US" dirty="0"/>
            </a:br>
            <a:r>
              <a:rPr lang="en-US" dirty="0"/>
              <a:t>object here</a:t>
            </a:r>
          </a:p>
        </p:txBody>
      </p:sp>
    </p:spTree>
    <p:extLst>
      <p:ext uri="{BB962C8B-B14F-4D97-AF65-F5344CB8AC3E}">
        <p14:creationId xmlns:p14="http://schemas.microsoft.com/office/powerpoint/2010/main" val="3402312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Image Left White">
    <p:spTree>
      <p:nvGrpSpPr>
        <p:cNvPr id="1" name=""/>
        <p:cNvGrpSpPr/>
        <p:nvPr/>
      </p:nvGrpSpPr>
      <p:grpSpPr>
        <a:xfrm>
          <a:off x="0" y="0"/>
          <a:ext cx="0" cy="0"/>
          <a:chOff x="0" y="0"/>
          <a:chExt cx="0" cy="0"/>
        </a:xfrm>
      </p:grpSpPr>
      <p:sp>
        <p:nvSpPr>
          <p:cNvPr id="13" name="Rectangle: Rounded Corners 4">
            <a:extLst>
              <a:ext uri="{FF2B5EF4-FFF2-40B4-BE49-F238E27FC236}">
                <a16:creationId xmlns:a16="http://schemas.microsoft.com/office/drawing/2014/main" id="{C988A4B5-657E-A827-878F-6C41AF5B4316}"/>
              </a:ext>
            </a:extLst>
          </p:cNvPr>
          <p:cNvSpPr/>
          <p:nvPr userDrawn="1"/>
        </p:nvSpPr>
        <p:spPr bwMode="gray">
          <a:xfrm>
            <a:off x="7531546" y="-130877"/>
            <a:ext cx="4772673" cy="7115877"/>
          </a:xfrm>
          <a:prstGeom prst="roundRect">
            <a:avLst>
              <a:gd name="adj" fmla="val 2032"/>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1"/>
            <a:ext cx="3574222" cy="1245870"/>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
        <p:nvSpPr>
          <p:cNvPr id="11" name="Footer Placeholder 2">
            <a:extLst>
              <a:ext uri="{FF2B5EF4-FFF2-40B4-BE49-F238E27FC236}">
                <a16:creationId xmlns:a16="http://schemas.microsoft.com/office/drawing/2014/main" id="{5D223FAD-8C90-4F07-856D-C7765F163648}"/>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extBox 14">
            <a:extLst>
              <a:ext uri="{FF2B5EF4-FFF2-40B4-BE49-F238E27FC236}">
                <a16:creationId xmlns:a16="http://schemas.microsoft.com/office/drawing/2014/main" id="{BD71D3C4-2064-78F0-B159-598E25F73191}"/>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75000"/>
                </a:schemeClr>
              </a:solidFill>
              <a:latin typeface="+mn-lt"/>
              <a:ea typeface="+mn-ea"/>
              <a:cs typeface="+mn-cs"/>
            </a:endParaRPr>
          </a:p>
        </p:txBody>
      </p:sp>
    </p:spTree>
    <p:extLst>
      <p:ext uri="{BB962C8B-B14F-4D97-AF65-F5344CB8AC3E}">
        <p14:creationId xmlns:p14="http://schemas.microsoft.com/office/powerpoint/2010/main" val="2750379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Image Lef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2" name="Rectangle: Rounded Corners 4">
            <a:extLst>
              <a:ext uri="{FF2B5EF4-FFF2-40B4-BE49-F238E27FC236}">
                <a16:creationId xmlns:a16="http://schemas.microsoft.com/office/drawing/2014/main" id="{5DDBB63F-7729-5148-8CF0-A642711E1939}"/>
              </a:ext>
            </a:extLst>
          </p:cNvPr>
          <p:cNvSpPr/>
          <p:nvPr userDrawn="1"/>
        </p:nvSpPr>
        <p:spPr bwMode="gray">
          <a:xfrm>
            <a:off x="7531546" y="-130877"/>
            <a:ext cx="4772673" cy="7115877"/>
          </a:xfrm>
          <a:prstGeom prst="roundRect">
            <a:avLst>
              <a:gd name="adj" fmla="val 2032"/>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
        <p:nvSpPr>
          <p:cNvPr id="11" name="TextBox 10">
            <a:extLst>
              <a:ext uri="{FF2B5EF4-FFF2-40B4-BE49-F238E27FC236}">
                <a16:creationId xmlns:a16="http://schemas.microsoft.com/office/drawing/2014/main" id="{C1C0E1CE-1768-4605-B5A2-67F3195DD6DE}"/>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75000"/>
                </a:schemeClr>
              </a:solidFill>
              <a:latin typeface="+mn-lt"/>
              <a:ea typeface="+mn-ea"/>
              <a:cs typeface="+mn-cs"/>
            </a:endParaRPr>
          </a:p>
        </p:txBody>
      </p:sp>
      <p:sp>
        <p:nvSpPr>
          <p:cNvPr id="14" name="Footer Placeholder 2">
            <a:extLst>
              <a:ext uri="{FF2B5EF4-FFF2-40B4-BE49-F238E27FC236}">
                <a16:creationId xmlns:a16="http://schemas.microsoft.com/office/drawing/2014/main" id="{DB0D856A-1CCF-412C-8CCA-E1147546037E}"/>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Tree>
    <p:extLst>
      <p:ext uri="{BB962C8B-B14F-4D97-AF65-F5344CB8AC3E}">
        <p14:creationId xmlns:p14="http://schemas.microsoft.com/office/powerpoint/2010/main" val="316116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Midnight">
    <p:bg>
      <p:bgPr>
        <a:solidFill>
          <a:schemeClr val="tx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F6B9918A-1F79-4455-8D55-886C7ABFF15E}"/>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0A2030"/>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4" name="Text Placeholder 48">
            <a:extLst>
              <a:ext uri="{FF2B5EF4-FFF2-40B4-BE49-F238E27FC236}">
                <a16:creationId xmlns:a16="http://schemas.microsoft.com/office/drawing/2014/main" id="{18A729C6-14B5-B446-85A9-8857D1088C51}"/>
              </a:ext>
            </a:extLst>
          </p:cNvPr>
          <p:cNvSpPr>
            <a:spLocks noGrp="1"/>
          </p:cNvSpPr>
          <p:nvPr>
            <p:ph type="body" sz="quarter" idx="14" hasCustomPrompt="1"/>
          </p:nvPr>
        </p:nvSpPr>
        <p:spPr bwMode="gray">
          <a:xfrm>
            <a:off x="479626" y="5515914"/>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1" name="Text Placeholder 7">
            <a:extLst>
              <a:ext uri="{FF2B5EF4-FFF2-40B4-BE49-F238E27FC236}">
                <a16:creationId xmlns:a16="http://schemas.microsoft.com/office/drawing/2014/main" id="{D043D7F6-7F93-F7CF-3840-FFF07D47805E}"/>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EBB518DE-F87D-8B31-49FA-525093326100}"/>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A39A9A2E-8B2C-BB64-C22A-DCFD27E3636A}"/>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1CED0297-B528-27CB-0056-8F411D95C8CF}"/>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EA849893-F193-3E50-F947-0B333F93B606}"/>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7" name="TextBox 6">
            <a:extLst>
              <a:ext uri="{FF2B5EF4-FFF2-40B4-BE49-F238E27FC236}">
                <a16:creationId xmlns:a16="http://schemas.microsoft.com/office/drawing/2014/main" id="{7F67FF87-67D1-1C93-9EE2-68722E639E47}"/>
              </a:ext>
            </a:extLst>
          </p:cNvPr>
          <p:cNvSpPr txBox="1"/>
          <p:nvPr userDrawn="1"/>
        </p:nvSpPr>
        <p:spPr>
          <a:xfrm>
            <a:off x="479708" y="6521993"/>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1120207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Image Left Blue">
    <p:bg>
      <p:bgPr>
        <a:solidFill>
          <a:srgbClr val="FFFFFF"/>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5" name="Rectangle: Rounded Corners 4">
            <a:extLst>
              <a:ext uri="{FF2B5EF4-FFF2-40B4-BE49-F238E27FC236}">
                <a16:creationId xmlns:a16="http://schemas.microsoft.com/office/drawing/2014/main" id="{36D6BE73-B9C8-47A2-984C-E200BA96DCB3}"/>
              </a:ext>
            </a:extLst>
          </p:cNvPr>
          <p:cNvSpPr/>
          <p:nvPr/>
        </p:nvSpPr>
        <p:spPr bwMode="gray">
          <a:xfrm>
            <a:off x="7531545" y="-130877"/>
            <a:ext cx="4772673" cy="7115877"/>
          </a:xfrm>
          <a:prstGeom prst="roundRect">
            <a:avLst>
              <a:gd name="adj" fmla="val 2032"/>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2" name="Title 1">
            <a:extLst>
              <a:ext uri="{FF2B5EF4-FFF2-40B4-BE49-F238E27FC236}">
                <a16:creationId xmlns:a16="http://schemas.microsoft.com/office/drawing/2014/main" id="{A7476AD6-6474-493F-AC7C-EB97BA7C71BE}"/>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11" name="TextBox 10">
            <a:extLst>
              <a:ext uri="{FF2B5EF4-FFF2-40B4-BE49-F238E27FC236}">
                <a16:creationId xmlns:a16="http://schemas.microsoft.com/office/drawing/2014/main" id="{62898738-F56E-4F64-8859-882DC223BFEE}"/>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
        <p:nvSpPr>
          <p:cNvPr id="13" name="Footer Placeholder 2">
            <a:extLst>
              <a:ext uri="{FF2B5EF4-FFF2-40B4-BE49-F238E27FC236}">
                <a16:creationId xmlns:a16="http://schemas.microsoft.com/office/drawing/2014/main" id="{97866D95-F0A8-46B5-9FDE-7A9D5D88C303}"/>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endParaRPr lang="en-US" dirty="0"/>
          </a:p>
        </p:txBody>
      </p:sp>
    </p:spTree>
    <p:extLst>
      <p:ext uri="{BB962C8B-B14F-4D97-AF65-F5344CB8AC3E}">
        <p14:creationId xmlns:p14="http://schemas.microsoft.com/office/powerpoint/2010/main" val="269435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Image Lef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2" name="Rectangle: Rounded Corners 4">
            <a:extLst>
              <a:ext uri="{FF2B5EF4-FFF2-40B4-BE49-F238E27FC236}">
                <a16:creationId xmlns:a16="http://schemas.microsoft.com/office/drawing/2014/main" id="{F94A11C6-9E7D-344C-A93D-5B21026B69C0}"/>
              </a:ext>
            </a:extLst>
          </p:cNvPr>
          <p:cNvSpPr/>
          <p:nvPr userDrawn="1"/>
        </p:nvSpPr>
        <p:spPr bwMode="gray">
          <a:xfrm>
            <a:off x="7531546" y="-130877"/>
            <a:ext cx="4772673" cy="7115877"/>
          </a:xfrm>
          <a:prstGeom prst="roundRect">
            <a:avLst>
              <a:gd name="adj" fmla="val 2032"/>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8DC30169-2852-41FD-A7C3-4826B66A052C}"/>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11" name="TextBox 10">
            <a:extLst>
              <a:ext uri="{FF2B5EF4-FFF2-40B4-BE49-F238E27FC236}">
                <a16:creationId xmlns:a16="http://schemas.microsoft.com/office/drawing/2014/main" id="{B87A111C-26A3-4E5F-A166-2BEF32FA27C9}"/>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40000"/>
                  <a:lumOff val="60000"/>
                </a:schemeClr>
              </a:solidFill>
              <a:latin typeface="+mn-lt"/>
              <a:ea typeface="+mn-ea"/>
              <a:cs typeface="+mn-cs"/>
            </a:endParaRPr>
          </a:p>
        </p:txBody>
      </p:sp>
      <p:sp>
        <p:nvSpPr>
          <p:cNvPr id="14" name="Footer Placeholder 2">
            <a:extLst>
              <a:ext uri="{FF2B5EF4-FFF2-40B4-BE49-F238E27FC236}">
                <a16:creationId xmlns:a16="http://schemas.microsoft.com/office/drawing/2014/main" id="{178F5B55-13E7-4483-B3E9-017D9BC0E304}"/>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40000"/>
                    <a:lumOff val="60000"/>
                  </a:schemeClr>
                </a:solidFill>
              </a:defRPr>
            </a:lvl1pPr>
          </a:lstStyle>
          <a:p>
            <a:endParaRPr lang="en-US" dirty="0"/>
          </a:p>
        </p:txBody>
      </p:sp>
    </p:spTree>
    <p:extLst>
      <p:ext uri="{BB962C8B-B14F-4D97-AF65-F5344CB8AC3E}">
        <p14:creationId xmlns:p14="http://schemas.microsoft.com/office/powerpoint/2010/main" val="2056405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Image Lef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3" name="Rectangle: Rounded Corners 4">
            <a:extLst>
              <a:ext uri="{FF2B5EF4-FFF2-40B4-BE49-F238E27FC236}">
                <a16:creationId xmlns:a16="http://schemas.microsoft.com/office/drawing/2014/main" id="{57AE534B-214E-4D43-850B-177FC0B91999}"/>
              </a:ext>
            </a:extLst>
          </p:cNvPr>
          <p:cNvSpPr/>
          <p:nvPr userDrawn="1"/>
        </p:nvSpPr>
        <p:spPr bwMode="gray">
          <a:xfrm>
            <a:off x="7531546" y="-130877"/>
            <a:ext cx="4772673" cy="7115877"/>
          </a:xfrm>
          <a:prstGeom prst="roundRect">
            <a:avLst>
              <a:gd name="adj" fmla="val 2032"/>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F8B30772-61E4-4188-8773-0B3D2EF52290}"/>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8" name="Footer Placeholder 2">
            <a:extLst>
              <a:ext uri="{FF2B5EF4-FFF2-40B4-BE49-F238E27FC236}">
                <a16:creationId xmlns:a16="http://schemas.microsoft.com/office/drawing/2014/main" id="{904BA5AF-15E4-480F-AA8E-0691DD39DFC8}"/>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11" name="TextBox 10">
            <a:extLst>
              <a:ext uri="{FF2B5EF4-FFF2-40B4-BE49-F238E27FC236}">
                <a16:creationId xmlns:a16="http://schemas.microsoft.com/office/drawing/2014/main" id="{6162E27C-1987-40F5-A769-FF9A3748939D}"/>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Tree>
    <p:extLst>
      <p:ext uri="{BB962C8B-B14F-4D97-AF65-F5344CB8AC3E}">
        <p14:creationId xmlns:p14="http://schemas.microsoft.com/office/powerpoint/2010/main" val="3493642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Image Right Whit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0" name="Rectangle: Rounded Corners 13">
            <a:extLst>
              <a:ext uri="{FF2B5EF4-FFF2-40B4-BE49-F238E27FC236}">
                <a16:creationId xmlns:a16="http://schemas.microsoft.com/office/drawing/2014/main" id="{1C4B26C0-2A61-AB46-AC7C-B3B9B1793936}"/>
              </a:ext>
            </a:extLst>
          </p:cNvPr>
          <p:cNvSpPr/>
          <p:nvPr userDrawn="1"/>
        </p:nvSpPr>
        <p:spPr bwMode="gray">
          <a:xfrm>
            <a:off x="-152400" y="-139700"/>
            <a:ext cx="4810774" cy="7150100"/>
          </a:xfrm>
          <a:prstGeom prst="roundRect">
            <a:avLst>
              <a:gd name="adj" fmla="val 1711"/>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65734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Tree>
    <p:extLst>
      <p:ext uri="{BB962C8B-B14F-4D97-AF65-F5344CB8AC3E}">
        <p14:creationId xmlns:p14="http://schemas.microsoft.com/office/powerpoint/2010/main" val="188870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Image Righ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10" name="Rectangle: Rounded Corners 13">
            <a:extLst>
              <a:ext uri="{FF2B5EF4-FFF2-40B4-BE49-F238E27FC236}">
                <a16:creationId xmlns:a16="http://schemas.microsoft.com/office/drawing/2014/main" id="{1C4B26C0-2A61-AB46-AC7C-B3B9B1793936}"/>
              </a:ext>
            </a:extLst>
          </p:cNvPr>
          <p:cNvSpPr/>
          <p:nvPr userDrawn="1"/>
        </p:nvSpPr>
        <p:spPr bwMode="gray">
          <a:xfrm>
            <a:off x="-152400" y="-139700"/>
            <a:ext cx="4810774" cy="7150100"/>
          </a:xfrm>
          <a:prstGeom prst="roundRect">
            <a:avLst>
              <a:gd name="adj" fmla="val 1711"/>
            </a:avLst>
          </a:prstGeom>
          <a:solidFill>
            <a:schemeClr val="accent6">
              <a:lumMod val="40000"/>
              <a:lumOff val="60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65734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Tree>
    <p:extLst>
      <p:ext uri="{BB962C8B-B14F-4D97-AF65-F5344CB8AC3E}">
        <p14:creationId xmlns:p14="http://schemas.microsoft.com/office/powerpoint/2010/main" val="1511704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Image R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4" name="Rectangle: Rounded Corners 13">
            <a:extLst>
              <a:ext uri="{FF2B5EF4-FFF2-40B4-BE49-F238E27FC236}">
                <a16:creationId xmlns:a16="http://schemas.microsoft.com/office/drawing/2014/main" id="{2C4F80DE-5D56-47D8-8FA8-D6E5D8B85FA8}"/>
              </a:ext>
            </a:extLst>
          </p:cNvPr>
          <p:cNvSpPr/>
          <p:nvPr userDrawn="1"/>
        </p:nvSpPr>
        <p:spPr bwMode="gray">
          <a:xfrm>
            <a:off x="-152400" y="-139700"/>
            <a:ext cx="4810774" cy="7150100"/>
          </a:xfrm>
          <a:prstGeom prst="roundRect">
            <a:avLst>
              <a:gd name="adj" fmla="val 1711"/>
            </a:avLst>
          </a:prstGeom>
          <a:solidFill>
            <a:schemeClr val="accent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1"/>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BE859372-4677-4C6F-BF6E-40E3BFADA6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endParaRPr lang="en-US" dirty="0"/>
          </a:p>
        </p:txBody>
      </p:sp>
      <p:sp>
        <p:nvSpPr>
          <p:cNvPr id="10" name="Title 1">
            <a:extLst>
              <a:ext uri="{FF2B5EF4-FFF2-40B4-BE49-F238E27FC236}">
                <a16:creationId xmlns:a16="http://schemas.microsoft.com/office/drawing/2014/main" id="{6435A7F3-6D74-487F-B987-EE024614BB1E}"/>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2743076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Image Righ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0" name="Rectangle: Rounded Corners 13">
            <a:extLst>
              <a:ext uri="{FF2B5EF4-FFF2-40B4-BE49-F238E27FC236}">
                <a16:creationId xmlns:a16="http://schemas.microsoft.com/office/drawing/2014/main" id="{585D67CF-1E31-BE4A-A4CA-ED13AC837827}"/>
              </a:ext>
            </a:extLst>
          </p:cNvPr>
          <p:cNvSpPr/>
          <p:nvPr userDrawn="1"/>
        </p:nvSpPr>
        <p:spPr bwMode="gray">
          <a:xfrm>
            <a:off x="-152400" y="-139700"/>
            <a:ext cx="4810774" cy="7150100"/>
          </a:xfrm>
          <a:prstGeom prst="roundRect">
            <a:avLst>
              <a:gd name="adj" fmla="val 1711"/>
            </a:avLst>
          </a:prstGeom>
          <a:solidFill>
            <a:schemeClr val="accent5"/>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3"/>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40000"/>
                    <a:lumOff val="60000"/>
                  </a:schemeClr>
                </a:solidFill>
              </a:defRPr>
            </a:lvl1pPr>
          </a:lstStyle>
          <a:p>
            <a:endParaRPr lang="en-US" dirty="0"/>
          </a:p>
        </p:txBody>
      </p:sp>
      <p:sp>
        <p:nvSpPr>
          <p:cNvPr id="9" name="Title 1">
            <a:extLst>
              <a:ext uri="{FF2B5EF4-FFF2-40B4-BE49-F238E27FC236}">
                <a16:creationId xmlns:a16="http://schemas.microsoft.com/office/drawing/2014/main" id="{55F13055-7657-4496-81D2-B665F79B6A2B}"/>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160446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Image Righ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1" name="Rectangle: Rounded Corners 13">
            <a:extLst>
              <a:ext uri="{FF2B5EF4-FFF2-40B4-BE49-F238E27FC236}">
                <a16:creationId xmlns:a16="http://schemas.microsoft.com/office/drawing/2014/main" id="{41816CD1-1BB7-B443-8FFC-B0DBA0DF4495}"/>
              </a:ext>
            </a:extLst>
          </p:cNvPr>
          <p:cNvSpPr/>
          <p:nvPr userDrawn="1"/>
        </p:nvSpPr>
        <p:spPr bwMode="gray">
          <a:xfrm>
            <a:off x="-152400" y="-139700"/>
            <a:ext cx="4810774" cy="7150100"/>
          </a:xfrm>
          <a:prstGeom prst="roundRect">
            <a:avLst>
              <a:gd name="adj" fmla="val 1711"/>
            </a:avLst>
          </a:prstGeom>
          <a:solidFill>
            <a:schemeClr val="tx2"/>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3"/>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9" name="Title 1">
            <a:extLst>
              <a:ext uri="{FF2B5EF4-FFF2-40B4-BE49-F238E27FC236}">
                <a16:creationId xmlns:a16="http://schemas.microsoft.com/office/drawing/2014/main" id="{F61C4DE6-E5D7-49BF-BE1D-0EC8FCDC68D1}"/>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178262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Cutaway 1/4 Left White">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171A93A8-9B5B-B64B-9A90-BE5CC8D7A646}"/>
              </a:ext>
            </a:extLst>
          </p:cNvPr>
          <p:cNvSpPr/>
          <p:nvPr userDrawn="1"/>
        </p:nvSpPr>
        <p:spPr bwMode="gray">
          <a:xfrm>
            <a:off x="-165100" y="-152400"/>
            <a:ext cx="3871407" cy="6553184"/>
          </a:xfrm>
          <a:prstGeom prst="roundRect">
            <a:avLst>
              <a:gd name="adj" fmla="val 2097"/>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13E8953B-95CE-B948-91CB-50695B3EA838}"/>
              </a:ext>
            </a:extLst>
          </p:cNvPr>
          <p:cNvSpPr>
            <a:spLocks noGrp="1"/>
          </p:cNvSpPr>
          <p:nvPr>
            <p:ph type="body" sz="quarter" idx="10"/>
          </p:nvPr>
        </p:nvSpPr>
        <p:spPr bwMode="gray">
          <a:xfrm>
            <a:off x="493713" y="2673350"/>
            <a:ext cx="2606675" cy="3497264"/>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405A0419-5C48-854E-9566-19820CA0E20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8128B968-E284-3340-9496-6B697CB2D547}"/>
              </a:ext>
            </a:extLst>
          </p:cNvPr>
          <p:cNvSpPr>
            <a:spLocks noGrp="1"/>
          </p:cNvSpPr>
          <p:nvPr>
            <p:ph type="ftr" sz="quarter" idx="16"/>
          </p:nvPr>
        </p:nvSpPr>
        <p:spPr bwMode="gray">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DAC13420-DD97-394B-B026-E979557BA385}"/>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113486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utaway 1/4 Left Nickel">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171A93A8-9B5B-B64B-9A90-BE5CC8D7A646}"/>
              </a:ext>
            </a:extLst>
          </p:cNvPr>
          <p:cNvSpPr/>
          <p:nvPr userDrawn="1"/>
        </p:nvSpPr>
        <p:spPr bwMode="gray">
          <a:xfrm>
            <a:off x="-165100" y="-152400"/>
            <a:ext cx="3871407" cy="6553184"/>
          </a:xfrm>
          <a:prstGeom prst="roundRect">
            <a:avLst>
              <a:gd name="adj" fmla="val 2097"/>
            </a:avLst>
          </a:prstGeom>
          <a:solidFill>
            <a:schemeClr val="accent6">
              <a:lumMod val="40000"/>
              <a:lumOff val="60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29428DF5-30F4-B144-8786-1D219A20C1C5}"/>
              </a:ext>
            </a:extLst>
          </p:cNvPr>
          <p:cNvSpPr>
            <a:spLocks noGrp="1"/>
          </p:cNvSpPr>
          <p:nvPr>
            <p:ph type="body" sz="quarter" idx="10"/>
          </p:nvPr>
        </p:nvSpPr>
        <p:spPr bwMode="gray">
          <a:xfrm>
            <a:off x="493713" y="2673350"/>
            <a:ext cx="2606675" cy="3497264"/>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1C61E4C8-53FE-C244-B5D0-FE99E4D05FA8}"/>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53457047-3239-F945-BD7B-E385C9ADD806}"/>
              </a:ext>
            </a:extLst>
          </p:cNvPr>
          <p:cNvSpPr>
            <a:spLocks noGrp="1"/>
          </p:cNvSpPr>
          <p:nvPr>
            <p:ph type="ftr" sz="quarter" idx="16"/>
          </p:nvPr>
        </p:nvSpPr>
        <p:spPr bwMode="gray">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6402AFBB-56F0-844A-908E-A30A3C9E9540}"/>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172451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Agenda White">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a:solidFill>
                  <a:schemeClr val="accent6">
                    <a:lumMod val="40000"/>
                    <a:lumOff val="60000"/>
                  </a:schemeClr>
                </a:solidFill>
                <a:effectLst>
                  <a:innerShdw blurRad="38100" dist="25400" dir="8100000">
                    <a:prstClr val="black">
                      <a:alpha val="50000"/>
                    </a:prstClr>
                  </a:innerShdw>
                </a:effectLst>
              </a:rPr>
              <a:t>Agenda</a:t>
            </a:r>
          </a:p>
        </p:txBody>
      </p:sp>
      <p:sp>
        <p:nvSpPr>
          <p:cNvPr id="7" name="Content Placeholder 19">
            <a:extLst>
              <a:ext uri="{FF2B5EF4-FFF2-40B4-BE49-F238E27FC236}">
                <a16:creationId xmlns:a16="http://schemas.microsoft.com/office/drawing/2014/main" id="{F37243DA-FBBA-0A4F-9208-5109D5B48C3C}"/>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408266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utaway 1/4 Left Blue">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2DB42174-1A3D-4E93-A2B6-481349C97762}"/>
              </a:ext>
            </a:extLst>
          </p:cNvPr>
          <p:cNvSpPr/>
          <p:nvPr userDrawn="1"/>
        </p:nvSpPr>
        <p:spPr bwMode="gray">
          <a:xfrm>
            <a:off x="-165100" y="-152400"/>
            <a:ext cx="3871407" cy="6553184"/>
          </a:xfrm>
          <a:prstGeom prst="roundRect">
            <a:avLst>
              <a:gd name="adj" fmla="val 2097"/>
            </a:avLst>
          </a:prstGeom>
          <a:solidFill>
            <a:schemeClr val="accent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21" name="Text Placeholder 3">
            <a:extLst>
              <a:ext uri="{FF2B5EF4-FFF2-40B4-BE49-F238E27FC236}">
                <a16:creationId xmlns:a16="http://schemas.microsoft.com/office/drawing/2014/main" id="{D7D1B20A-E6D5-DE4A-9690-BA7897E749A8}"/>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Subtitle">
            <a:extLst>
              <a:ext uri="{FF2B5EF4-FFF2-40B4-BE49-F238E27FC236}">
                <a16:creationId xmlns:a16="http://schemas.microsoft.com/office/drawing/2014/main" id="{F57C38EA-82FE-544D-BC2A-03C3ED4FEFF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Footer Placeholder 2">
            <a:extLst>
              <a:ext uri="{FF2B5EF4-FFF2-40B4-BE49-F238E27FC236}">
                <a16:creationId xmlns:a16="http://schemas.microsoft.com/office/drawing/2014/main" id="{182489EE-5829-274B-9F81-CD585E6115FD}"/>
              </a:ext>
            </a:extLst>
          </p:cNvPr>
          <p:cNvSpPr>
            <a:spLocks noGrp="1"/>
          </p:cNvSpPr>
          <p:nvPr>
            <p:ph type="ftr" sz="quarter" idx="16"/>
          </p:nvPr>
        </p:nvSpPr>
        <p:spPr bwMode="gray">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24" name="Title 1">
            <a:extLst>
              <a:ext uri="{FF2B5EF4-FFF2-40B4-BE49-F238E27FC236}">
                <a16:creationId xmlns:a16="http://schemas.microsoft.com/office/drawing/2014/main" id="{0A4FDA66-F69A-A84C-81E6-655DE093CC24}"/>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220297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utaway 1/4 Left Gun Metal">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62DD8169-03BE-4545-AB75-752CFCB9BD19}"/>
              </a:ext>
            </a:extLst>
          </p:cNvPr>
          <p:cNvSpPr/>
          <p:nvPr userDrawn="1"/>
        </p:nvSpPr>
        <p:spPr bwMode="gray">
          <a:xfrm>
            <a:off x="-165100" y="-152400"/>
            <a:ext cx="3871407" cy="6553184"/>
          </a:xfrm>
          <a:prstGeom prst="roundRect">
            <a:avLst>
              <a:gd name="adj" fmla="val 2097"/>
            </a:avLst>
          </a:prstGeom>
          <a:solidFill>
            <a:schemeClr val="accent5"/>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7E00799F-9070-4F48-B2FF-0AF10577B71A}"/>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ubtitle">
            <a:extLst>
              <a:ext uri="{FF2B5EF4-FFF2-40B4-BE49-F238E27FC236}">
                <a16:creationId xmlns:a16="http://schemas.microsoft.com/office/drawing/2014/main" id="{3062ABDB-8E2D-2646-84E6-58F1FAD3095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5808A874-E181-3C46-ADE3-148ABA6EEAFA}"/>
              </a:ext>
            </a:extLst>
          </p:cNvPr>
          <p:cNvSpPr>
            <a:spLocks noGrp="1"/>
          </p:cNvSpPr>
          <p:nvPr>
            <p:ph type="ftr" sz="quarter" idx="16"/>
          </p:nvPr>
        </p:nvSpPr>
        <p:spPr bwMode="gray">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0713C771-62F2-0F45-B55D-865FF67EA0DE}"/>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0479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utaway 1/4 Left Midnight">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3E9455E2-DBA5-444B-983B-338104922F0B}"/>
              </a:ext>
            </a:extLst>
          </p:cNvPr>
          <p:cNvSpPr/>
          <p:nvPr userDrawn="1"/>
        </p:nvSpPr>
        <p:spPr bwMode="gray">
          <a:xfrm>
            <a:off x="-165100" y="-152400"/>
            <a:ext cx="3871407" cy="6553184"/>
          </a:xfrm>
          <a:prstGeom prst="roundRect">
            <a:avLst>
              <a:gd name="adj" fmla="val 2097"/>
            </a:avLst>
          </a:prstGeom>
          <a:solidFill>
            <a:schemeClr val="tx2"/>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9D7EA0E4-8B51-4149-A2B3-E1579FBE52F7}"/>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E14C6BC6-74EB-7B49-9E33-6B520E760449}"/>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BADBDD29-6084-FC4C-BC05-D397C443DF46}"/>
              </a:ext>
            </a:extLst>
          </p:cNvPr>
          <p:cNvSpPr>
            <a:spLocks noGrp="1"/>
          </p:cNvSpPr>
          <p:nvPr>
            <p:ph type="ftr" sz="quarter" idx="16"/>
          </p:nvPr>
        </p:nvSpPr>
        <p:spPr bwMode="gray">
          <a:xfrm>
            <a:off x="495299" y="6532895"/>
            <a:ext cx="10488168"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F2533761-7353-8947-9BE2-92591B487503}"/>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116554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Large Circle White">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E3E28D24-6767-9C45-ABB8-DA51DF065820}"/>
              </a:ext>
            </a:extLst>
          </p:cNvPr>
          <p:cNvSpPr>
            <a:spLocks/>
          </p:cNvSpPr>
          <p:nvPr userDrawn="1"/>
        </p:nvSpPr>
        <p:spPr bwMode="ltGray">
          <a:xfrm>
            <a:off x="7517108" y="-857339"/>
            <a:ext cx="8359183" cy="8572678"/>
          </a:xfrm>
          <a:prstGeom prst="ellipse">
            <a:avLst/>
          </a:prstGeom>
          <a:solidFill>
            <a:schemeClr val="bg1"/>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EA514D3A-70CE-4812-A873-E8B92AB5CE62}"/>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3" name="Title 2">
            <a:extLst>
              <a:ext uri="{FF2B5EF4-FFF2-40B4-BE49-F238E27FC236}">
                <a16:creationId xmlns:a16="http://schemas.microsoft.com/office/drawing/2014/main" id="{9274620C-1F0C-B343-A2E5-A5600D2942C7}"/>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DB79993B-4669-3B44-8D38-0850A4815757}"/>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7886FD52-112E-4B46-B4D5-B3FE40596000}"/>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CF338098-9C38-5C41-9F6E-C2DB635628EC}"/>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18221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Large Circle Nickel">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E3E28D24-6767-9C45-ABB8-DA51DF065820}"/>
              </a:ext>
            </a:extLst>
          </p:cNvPr>
          <p:cNvSpPr>
            <a:spLocks/>
          </p:cNvSpPr>
          <p:nvPr userDrawn="1"/>
        </p:nvSpPr>
        <p:spPr bwMode="ltGray">
          <a:xfrm>
            <a:off x="7517108" y="-857339"/>
            <a:ext cx="8359183" cy="8572678"/>
          </a:xfrm>
          <a:prstGeom prst="ellipse">
            <a:avLst/>
          </a:prstGeom>
          <a:solidFill>
            <a:schemeClr val="accent6">
              <a:lumMod val="40000"/>
              <a:lumOff val="60000"/>
            </a:schemeClr>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BBA70238-BC86-4481-AEB5-B9031B393928}"/>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2" name="Title 2">
            <a:extLst>
              <a:ext uri="{FF2B5EF4-FFF2-40B4-BE49-F238E27FC236}">
                <a16:creationId xmlns:a16="http://schemas.microsoft.com/office/drawing/2014/main" id="{A2AFDEB2-8AAA-DE48-8DBA-6BF9EF6D704E}"/>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61AD48BB-8517-C148-BF3A-87733F917AD1}"/>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920545EE-653F-B041-A734-672192C04363}"/>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BB10DE64-85FB-C740-B1EC-0DEBE80A912F}"/>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277241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Large Circle Blue">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10550D71-4DDC-433E-91D6-8DB10965057B}"/>
              </a:ext>
            </a:extLst>
          </p:cNvPr>
          <p:cNvSpPr>
            <a:spLocks/>
          </p:cNvSpPr>
          <p:nvPr userDrawn="1"/>
        </p:nvSpPr>
        <p:spPr bwMode="ltGray">
          <a:xfrm>
            <a:off x="7517108" y="-857339"/>
            <a:ext cx="8359183" cy="8572678"/>
          </a:xfrm>
          <a:prstGeom prst="ellipse">
            <a:avLst/>
          </a:prstGeom>
          <a:solidFill>
            <a:schemeClr val="accent1"/>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8" name="Footer Placeholder 2">
            <a:extLst>
              <a:ext uri="{FF2B5EF4-FFF2-40B4-BE49-F238E27FC236}">
                <a16:creationId xmlns:a16="http://schemas.microsoft.com/office/drawing/2014/main" id="{9D5E8CCD-FCF9-4B0B-A62F-907B1C0EFCEC}"/>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7" name="Title 2">
            <a:extLst>
              <a:ext uri="{FF2B5EF4-FFF2-40B4-BE49-F238E27FC236}">
                <a16:creationId xmlns:a16="http://schemas.microsoft.com/office/drawing/2014/main" id="{7B246259-76D6-B74C-A64A-CCBFC5D7D85B}"/>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8" name="Subtitle">
            <a:extLst>
              <a:ext uri="{FF2B5EF4-FFF2-40B4-BE49-F238E27FC236}">
                <a16:creationId xmlns:a16="http://schemas.microsoft.com/office/drawing/2014/main" id="{0AB770EA-5649-754F-967C-C4716DA97A16}"/>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9" name="Content Placeholder 4">
            <a:extLst>
              <a:ext uri="{FF2B5EF4-FFF2-40B4-BE49-F238E27FC236}">
                <a16:creationId xmlns:a16="http://schemas.microsoft.com/office/drawing/2014/main" id="{681C9D64-9B88-4044-9799-D79122BD3557}"/>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9">
            <a:extLst>
              <a:ext uri="{FF2B5EF4-FFF2-40B4-BE49-F238E27FC236}">
                <a16:creationId xmlns:a16="http://schemas.microsoft.com/office/drawing/2014/main" id="{627AF1A1-6C92-6240-81FA-2147DD27EC94}"/>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742446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Large Circle Gun Metal">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826177F-FC3F-2F42-98BC-69EF3FD7FC45}"/>
              </a:ext>
            </a:extLst>
          </p:cNvPr>
          <p:cNvSpPr>
            <a:spLocks/>
          </p:cNvSpPr>
          <p:nvPr userDrawn="1"/>
        </p:nvSpPr>
        <p:spPr bwMode="ltGray">
          <a:xfrm>
            <a:off x="7517108" y="-857339"/>
            <a:ext cx="8359183" cy="8572678"/>
          </a:xfrm>
          <a:prstGeom prst="ellipse">
            <a:avLst/>
          </a:prstGeom>
          <a:solidFill>
            <a:schemeClr val="accent5"/>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D5CEE6F9-1E4B-4C9A-946F-D83A264DC746}"/>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2" name="Title 2">
            <a:extLst>
              <a:ext uri="{FF2B5EF4-FFF2-40B4-BE49-F238E27FC236}">
                <a16:creationId xmlns:a16="http://schemas.microsoft.com/office/drawing/2014/main" id="{0B7058E8-725E-C84D-AF48-4FAF9C2EB9F6}"/>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46859A5A-C3CA-B947-AA31-16540E8ED234}"/>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82799493-50F9-C645-A15F-AF98EB7D8D59}"/>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1A833B55-A7C3-854B-BA7F-F4BD4B65F5D8}"/>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22168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Large Circle Midnight">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AE47188-2E65-7E46-B32C-E78D883C6DCA}"/>
              </a:ext>
            </a:extLst>
          </p:cNvPr>
          <p:cNvSpPr>
            <a:spLocks/>
          </p:cNvSpPr>
          <p:nvPr userDrawn="1"/>
        </p:nvSpPr>
        <p:spPr bwMode="ltGray">
          <a:xfrm>
            <a:off x="7517108" y="-857339"/>
            <a:ext cx="8359183" cy="8572678"/>
          </a:xfrm>
          <a:prstGeom prst="ellipse">
            <a:avLst/>
          </a:prstGeom>
          <a:solidFill>
            <a:schemeClr val="tx2"/>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CA8F4DA7-4CDA-4E93-B875-4157AC85CAEB}"/>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9" name="Title 2">
            <a:extLst>
              <a:ext uri="{FF2B5EF4-FFF2-40B4-BE49-F238E27FC236}">
                <a16:creationId xmlns:a16="http://schemas.microsoft.com/office/drawing/2014/main" id="{3EA31D99-8C5B-7B44-8F12-D57457CBA784}"/>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2" name="Subtitle">
            <a:extLst>
              <a:ext uri="{FF2B5EF4-FFF2-40B4-BE49-F238E27FC236}">
                <a16:creationId xmlns:a16="http://schemas.microsoft.com/office/drawing/2014/main" id="{92784E52-9B2E-7748-80BB-844DED7D24DE}"/>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Content Placeholder 4">
            <a:extLst>
              <a:ext uri="{FF2B5EF4-FFF2-40B4-BE49-F238E27FC236}">
                <a16:creationId xmlns:a16="http://schemas.microsoft.com/office/drawing/2014/main" id="{260A92EA-6842-964F-864F-6425261A0780}"/>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29">
            <a:extLst>
              <a:ext uri="{FF2B5EF4-FFF2-40B4-BE49-F238E27FC236}">
                <a16:creationId xmlns:a16="http://schemas.microsoft.com/office/drawing/2014/main" id="{EE566E6D-F0F7-6449-A21D-F146C5051BB5}"/>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923754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Segue White">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AB543E5-A8C2-415A-B513-83E9DDD7D875}"/>
              </a:ext>
            </a:extLst>
          </p:cNvPr>
          <p:cNvSpPr/>
          <p:nvPr userDrawn="1"/>
        </p:nvSpPr>
        <p:spPr bwMode="white">
          <a:xfrm>
            <a:off x="-171450" y="-152401"/>
            <a:ext cx="10904538" cy="6516131"/>
          </a:xfrm>
          <a:prstGeom prst="roundRect">
            <a:avLst>
              <a:gd name="adj" fmla="val 1263"/>
            </a:avLst>
          </a:prstGeom>
          <a:solidFill>
            <a:schemeClr val="bg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78E31F24-408B-034C-891A-D4CD9B80A98F}"/>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1957125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Segue Nickel">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2B302BC-4858-4EC1-8EB4-20A8B1481437}"/>
              </a:ext>
            </a:extLst>
          </p:cNvPr>
          <p:cNvSpPr/>
          <p:nvPr userDrawn="1"/>
        </p:nvSpPr>
        <p:spPr bwMode="white">
          <a:xfrm>
            <a:off x="-171450" y="-152401"/>
            <a:ext cx="10904538" cy="6516131"/>
          </a:xfrm>
          <a:prstGeom prst="roundRect">
            <a:avLst>
              <a:gd name="adj" fmla="val 1263"/>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3701335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Agenda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chemeClr val="accent6">
                    <a:lumMod val="60000"/>
                    <a:lumOff val="40000"/>
                  </a:schemeClr>
                </a:solidFill>
                <a:effectLst>
                  <a:innerShdw blurRad="38100" dist="25400" dir="8100000">
                    <a:prstClr val="black">
                      <a:alpha val="50000"/>
                    </a:prstClr>
                  </a:innerShdw>
                </a:effectLst>
              </a:rPr>
              <a:t>Agenda</a:t>
            </a:r>
          </a:p>
        </p:txBody>
      </p:sp>
      <p:sp>
        <p:nvSpPr>
          <p:cNvPr id="7" name="Content Placeholder 19">
            <a:extLst>
              <a:ext uri="{FF2B5EF4-FFF2-40B4-BE49-F238E27FC236}">
                <a16:creationId xmlns:a16="http://schemas.microsoft.com/office/drawing/2014/main" id="{F1A31244-B2C3-4240-B89D-E10155BFC2E1}"/>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58814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Segue Blue">
    <p:spTree>
      <p:nvGrpSpPr>
        <p:cNvPr id="1" name=""/>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C48B92C6-8BAB-46BE-82E1-29A041E97FB8}"/>
              </a:ext>
            </a:extLst>
          </p:cNvPr>
          <p:cNvSpPr/>
          <p:nvPr userDrawn="1"/>
        </p:nvSpPr>
        <p:spPr bwMode="white">
          <a:xfrm>
            <a:off x="-171450" y="-152401"/>
            <a:ext cx="10904538" cy="6516131"/>
          </a:xfrm>
          <a:prstGeom prst="roundRect">
            <a:avLst>
              <a:gd name="adj" fmla="val 1263"/>
            </a:avLst>
          </a:prstGeom>
          <a:solidFill>
            <a:schemeClr val="accent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31" name="Title 1">
            <a:extLst>
              <a:ext uri="{FF2B5EF4-FFF2-40B4-BE49-F238E27FC236}">
                <a16:creationId xmlns:a16="http://schemas.microsoft.com/office/drawing/2014/main" id="{93EDA90E-CAE4-B04E-BBDA-181C0E0E04D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32" name="Subtitle">
            <a:extLst>
              <a:ext uri="{FF2B5EF4-FFF2-40B4-BE49-F238E27FC236}">
                <a16:creationId xmlns:a16="http://schemas.microsoft.com/office/drawing/2014/main" id="{12BC0725-E8C3-0C43-AD45-92349F42DC34}"/>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22342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Segue Gun Metal">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FEC0451-770B-4070-ACD4-0882A0095A6A}"/>
              </a:ext>
            </a:extLst>
          </p:cNvPr>
          <p:cNvSpPr/>
          <p:nvPr userDrawn="1"/>
        </p:nvSpPr>
        <p:spPr bwMode="white">
          <a:xfrm>
            <a:off x="-171450" y="-152401"/>
            <a:ext cx="10904538" cy="6516131"/>
          </a:xfrm>
          <a:prstGeom prst="roundRect">
            <a:avLst>
              <a:gd name="adj" fmla="val 1263"/>
            </a:avLst>
          </a:prstGeom>
          <a:solidFill>
            <a:schemeClr val="accent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46569433-1D23-43C7-A01E-9C6E2975369F}"/>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22E55F0E-7B10-4FDF-B5BD-AF1860F2BF27}"/>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Tree>
    <p:extLst>
      <p:ext uri="{BB962C8B-B14F-4D97-AF65-F5344CB8AC3E}">
        <p14:creationId xmlns:p14="http://schemas.microsoft.com/office/powerpoint/2010/main" val="7388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Segue Midnight">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850B61F-2463-4E12-B05F-5C04B8EA8B59}"/>
              </a:ext>
            </a:extLst>
          </p:cNvPr>
          <p:cNvSpPr/>
          <p:nvPr userDrawn="1"/>
        </p:nvSpPr>
        <p:spPr bwMode="white">
          <a:xfrm>
            <a:off x="-171450" y="-152401"/>
            <a:ext cx="10904538" cy="6516131"/>
          </a:xfrm>
          <a:prstGeom prst="roundRect">
            <a:avLst>
              <a:gd name="adj" fmla="val 1263"/>
            </a:avLst>
          </a:prstGeom>
          <a:solidFill>
            <a:schemeClr val="tx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0BF73236-9A00-4737-B99F-8D917394A1B3}"/>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43BC7C6-A8F1-4D02-91D6-CBA0AF9DA032}"/>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Tree>
    <p:extLst>
      <p:ext uri="{BB962C8B-B14F-4D97-AF65-F5344CB8AC3E}">
        <p14:creationId xmlns:p14="http://schemas.microsoft.com/office/powerpoint/2010/main" val="952309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Segue White 2">
    <p:bg>
      <p:bgPr>
        <a:solidFill>
          <a:srgbClr val="FFFFFF"/>
        </a:solid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AB543E5-A8C2-415A-B513-83E9DDD7D875}"/>
              </a:ext>
            </a:extLst>
          </p:cNvPr>
          <p:cNvSpPr/>
          <p:nvPr userDrawn="1"/>
        </p:nvSpPr>
        <p:spPr bwMode="white">
          <a:xfrm>
            <a:off x="-171450" y="-152401"/>
            <a:ext cx="10904538" cy="6516131"/>
          </a:xfrm>
          <a:prstGeom prst="roundRect">
            <a:avLst>
              <a:gd name="adj" fmla="val 1263"/>
            </a:avLst>
          </a:prstGeom>
          <a:solidFill>
            <a:srgbClr val="FAFBFC"/>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p>
        </p:txBody>
      </p:sp>
    </p:spTree>
    <p:extLst>
      <p:ext uri="{BB962C8B-B14F-4D97-AF65-F5344CB8AC3E}">
        <p14:creationId xmlns:p14="http://schemas.microsoft.com/office/powerpoint/2010/main" val="116785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Segue Nickel 2">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2B302BC-4858-4EC1-8EB4-20A8B1481437}"/>
              </a:ext>
            </a:extLst>
          </p:cNvPr>
          <p:cNvSpPr/>
          <p:nvPr userDrawn="1"/>
        </p:nvSpPr>
        <p:spPr bwMode="white">
          <a:xfrm>
            <a:off x="-171450" y="-152401"/>
            <a:ext cx="10904538" cy="6516131"/>
          </a:xfrm>
          <a:prstGeom prst="roundRect">
            <a:avLst>
              <a:gd name="adj" fmla="val 1263"/>
            </a:avLst>
          </a:prstGeom>
          <a:solidFill>
            <a:srgbClr val="D3DAE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p>
        </p:txBody>
      </p:sp>
    </p:spTree>
    <p:extLst>
      <p:ext uri="{BB962C8B-B14F-4D97-AF65-F5344CB8AC3E}">
        <p14:creationId xmlns:p14="http://schemas.microsoft.com/office/powerpoint/2010/main" val="240598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Segue Blue 2">
    <p:bg>
      <p:bgPr>
        <a:solidFill>
          <a:schemeClr val="accent1"/>
        </a:solidFill>
        <a:effectLst/>
      </p:bgPr>
    </p:bg>
    <p:spTree>
      <p:nvGrpSpPr>
        <p:cNvPr id="1" name=""/>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C48B92C6-8BAB-46BE-82E1-29A041E97FB8}"/>
              </a:ext>
            </a:extLst>
          </p:cNvPr>
          <p:cNvSpPr/>
          <p:nvPr userDrawn="1"/>
        </p:nvSpPr>
        <p:spPr bwMode="white">
          <a:xfrm>
            <a:off x="-171450" y="-152401"/>
            <a:ext cx="10904538" cy="6516131"/>
          </a:xfrm>
          <a:prstGeom prst="roundRect">
            <a:avLst>
              <a:gd name="adj" fmla="val 1263"/>
            </a:avLst>
          </a:prstGeom>
          <a:solidFill>
            <a:srgbClr val="214DC9"/>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Tree>
    <p:extLst>
      <p:ext uri="{BB962C8B-B14F-4D97-AF65-F5344CB8AC3E}">
        <p14:creationId xmlns:p14="http://schemas.microsoft.com/office/powerpoint/2010/main" val="530774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Segue Gun Metal 2">
    <p:bg>
      <p:bgPr>
        <a:solidFill>
          <a:schemeClr val="accent5"/>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FEC0451-770B-4070-ACD4-0882A0095A6A}"/>
              </a:ext>
            </a:extLst>
          </p:cNvPr>
          <p:cNvSpPr/>
          <p:nvPr userDrawn="1"/>
        </p:nvSpPr>
        <p:spPr bwMode="white">
          <a:xfrm>
            <a:off x="-171450" y="-152401"/>
            <a:ext cx="10904538" cy="6516131"/>
          </a:xfrm>
          <a:prstGeom prst="roundRect">
            <a:avLst>
              <a:gd name="adj" fmla="val 1263"/>
            </a:avLst>
          </a:prstGeom>
          <a:solidFill>
            <a:srgbClr val="44536C"/>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46569433-1D23-43C7-A01E-9C6E2975369F}"/>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22E55F0E-7B10-4FDF-B5BD-AF1860F2BF27}"/>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Tree>
    <p:extLst>
      <p:ext uri="{BB962C8B-B14F-4D97-AF65-F5344CB8AC3E}">
        <p14:creationId xmlns:p14="http://schemas.microsoft.com/office/powerpoint/2010/main" val="2691605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Segue Midnight 2">
    <p:bg>
      <p:bgPr>
        <a:solidFill>
          <a:schemeClr val="tx2"/>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850B61F-2463-4E12-B05F-5C04B8EA8B59}"/>
              </a:ext>
            </a:extLst>
          </p:cNvPr>
          <p:cNvSpPr/>
          <p:nvPr userDrawn="1"/>
        </p:nvSpPr>
        <p:spPr bwMode="white">
          <a:xfrm>
            <a:off x="-171450" y="-152401"/>
            <a:ext cx="10904538" cy="6516131"/>
          </a:xfrm>
          <a:prstGeom prst="roundRect">
            <a:avLst>
              <a:gd name="adj" fmla="val 1263"/>
            </a:avLst>
          </a:prstGeom>
          <a:solidFill>
            <a:srgbClr val="092139"/>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0BF73236-9A00-4737-B99F-8D917394A1B3}"/>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43BC7C6-A8F1-4D02-91D6-CBA0AF9DA032}"/>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Tree>
    <p:extLst>
      <p:ext uri="{BB962C8B-B14F-4D97-AF65-F5344CB8AC3E}">
        <p14:creationId xmlns:p14="http://schemas.microsoft.com/office/powerpoint/2010/main" val="3548305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Quote White">
    <p:bg>
      <p:bgPr>
        <a:gradFill>
          <a:gsLst>
            <a:gs pos="4000">
              <a:schemeClr val="bg1"/>
            </a:gs>
            <a:gs pos="35000">
              <a:schemeClr val="accent6">
                <a:lumMod val="20000"/>
                <a:lumOff val="80000"/>
              </a:schemeClr>
            </a:gs>
            <a:gs pos="100000">
              <a:schemeClr val="accent6">
                <a:lumMod val="40000"/>
                <a:lumOff val="60000"/>
              </a:schemeClr>
            </a:gs>
          </a:gsLst>
          <a:lin ang="2700000" scaled="1"/>
        </a:gradFill>
        <a:effectLst/>
      </p:bgPr>
    </p:bg>
    <p:spTree>
      <p:nvGrpSpPr>
        <p:cNvPr id="1" name=""/>
        <p:cNvGrpSpPr/>
        <p:nvPr/>
      </p:nvGrpSpPr>
      <p:grpSpPr>
        <a:xfrm>
          <a:off x="0" y="0"/>
          <a:ext cx="0" cy="0"/>
          <a:chOff x="0" y="0"/>
          <a:chExt cx="0" cy="0"/>
        </a:xfrm>
      </p:grpSpPr>
      <p:sp>
        <p:nvSpPr>
          <p:cNvPr id="7" name="Text Placeholder 47">
            <a:extLst>
              <a:ext uri="{FF2B5EF4-FFF2-40B4-BE49-F238E27FC236}">
                <a16:creationId xmlns:a16="http://schemas.microsoft.com/office/drawing/2014/main" id="{0A9A91B8-A650-FF42-8B84-8EE8AA9B4732}"/>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B5E7CF3F-BD3B-7D42-BDAB-A4F74F05340E}"/>
              </a:ext>
            </a:extLst>
          </p:cNvPr>
          <p:cNvSpPr>
            <a:spLocks noGrp="1"/>
          </p:cNvSpPr>
          <p:nvPr>
            <p:ph type="body" sz="quarter" idx="10" hasCustomPrompt="1"/>
          </p:nvPr>
        </p:nvSpPr>
        <p:spPr bwMode="black">
          <a:xfrm>
            <a:off x="495301" y="612769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82B27882-C065-5746-8F41-9F6ECE7B8919}"/>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tx2"/>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Tree>
    <p:extLst>
      <p:ext uri="{BB962C8B-B14F-4D97-AF65-F5344CB8AC3E}">
        <p14:creationId xmlns:p14="http://schemas.microsoft.com/office/powerpoint/2010/main" val="3986461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Quote Nickel">
    <p:bg>
      <p:bgPr>
        <a:gradFill>
          <a:gsLst>
            <a:gs pos="4000">
              <a:schemeClr val="accent6">
                <a:lumMod val="40000"/>
                <a:lumOff val="60000"/>
              </a:schemeClr>
            </a:gs>
            <a:gs pos="40000">
              <a:schemeClr val="accent6">
                <a:lumMod val="60000"/>
                <a:lumOff val="40000"/>
              </a:schemeClr>
            </a:gs>
            <a:gs pos="100000">
              <a:schemeClr val="accent6"/>
            </a:gs>
          </a:gsLst>
          <a:lin ang="2700000" scaled="1"/>
        </a:gradFill>
        <a:effectLst/>
      </p:bgPr>
    </p:bg>
    <p:spTree>
      <p:nvGrpSpPr>
        <p:cNvPr id="1" name=""/>
        <p:cNvGrpSpPr/>
        <p:nvPr/>
      </p:nvGrpSpPr>
      <p:grpSpPr>
        <a:xfrm>
          <a:off x="0" y="0"/>
          <a:ext cx="0" cy="0"/>
          <a:chOff x="0" y="0"/>
          <a:chExt cx="0" cy="0"/>
        </a:xfrm>
      </p:grpSpPr>
      <p:sp>
        <p:nvSpPr>
          <p:cNvPr id="7" name="Text Placeholder 47">
            <a:extLst>
              <a:ext uri="{FF2B5EF4-FFF2-40B4-BE49-F238E27FC236}">
                <a16:creationId xmlns:a16="http://schemas.microsoft.com/office/drawing/2014/main" id="{A2F7BADB-3391-9744-BEE5-43CB8B0262A2}"/>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233A71B2-4B0B-7C4A-A016-0D15C51DE1F2}"/>
              </a:ext>
            </a:extLst>
          </p:cNvPr>
          <p:cNvSpPr>
            <a:spLocks noGrp="1"/>
          </p:cNvSpPr>
          <p:nvPr>
            <p:ph type="body" sz="quarter" idx="10" hasCustomPrompt="1"/>
          </p:nvPr>
        </p:nvSpPr>
        <p:spPr bwMode="black">
          <a:xfrm>
            <a:off x="495301" y="612769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9AEDA435-60E2-A642-AF9F-76D94424393A}"/>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tx2"/>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Tree>
    <p:extLst>
      <p:ext uri="{BB962C8B-B14F-4D97-AF65-F5344CB8AC3E}">
        <p14:creationId xmlns:p14="http://schemas.microsoft.com/office/powerpoint/2010/main" val="619435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genda Blue">
    <p:bg>
      <p:bgPr>
        <a:solidFill>
          <a:schemeClr val="accent1"/>
        </a:solidFill>
        <a:effectLst/>
      </p:bgPr>
    </p:bg>
    <p:spTree>
      <p:nvGrpSpPr>
        <p:cNvPr id="1" name=""/>
        <p:cNvGrpSpPr/>
        <p:nvPr/>
      </p:nvGrpSpPr>
      <p:grpSpPr>
        <a:xfrm>
          <a:off x="0" y="0"/>
          <a:ext cx="0" cy="0"/>
          <a:chOff x="0" y="0"/>
          <a:chExt cx="0" cy="0"/>
        </a:xfrm>
      </p:grpSpPr>
      <p:sp>
        <p:nvSpPr>
          <p:cNvPr id="8" name="Content Placeholder 19">
            <a:extLst>
              <a:ext uri="{FF2B5EF4-FFF2-40B4-BE49-F238E27FC236}">
                <a16:creationId xmlns:a16="http://schemas.microsoft.com/office/drawing/2014/main" id="{ED3EDB01-36D6-9E4B-9221-4033FB6D3806}"/>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5" name="TextBox 4">
            <a:extLst>
              <a:ext uri="{FF2B5EF4-FFF2-40B4-BE49-F238E27FC236}">
                <a16:creationId xmlns:a16="http://schemas.microsoft.com/office/drawing/2014/main" id="{29C0BAD8-16D5-E84A-B280-67E84109BBA2}"/>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rgbClr val="214ACD"/>
                </a:solidFill>
                <a:effectLst>
                  <a:innerShdw blurRad="38100" dist="25400" dir="8100000">
                    <a:prstClr val="black">
                      <a:alpha val="50000"/>
                    </a:prstClr>
                  </a:innerShdw>
                </a:effectLst>
              </a:rPr>
              <a:t>Agenda</a:t>
            </a:r>
          </a:p>
        </p:txBody>
      </p:sp>
    </p:spTree>
    <p:extLst>
      <p:ext uri="{BB962C8B-B14F-4D97-AF65-F5344CB8AC3E}">
        <p14:creationId xmlns:p14="http://schemas.microsoft.com/office/powerpoint/2010/main" val="399831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Quote Blue">
    <p:bg>
      <p:bgPr>
        <a:gradFill>
          <a:gsLst>
            <a:gs pos="4000">
              <a:srgbClr val="355FE0"/>
            </a:gs>
            <a:gs pos="35000">
              <a:schemeClr val="accent1"/>
            </a:gs>
            <a:gs pos="100000">
              <a:srgbClr val="0033B4"/>
            </a:gs>
          </a:gsLst>
          <a:lin ang="2700000" scaled="1"/>
        </a:gradFill>
        <a:effectLst/>
      </p:bgPr>
    </p:bg>
    <p:spTree>
      <p:nvGrpSpPr>
        <p:cNvPr id="1" name=""/>
        <p:cNvGrpSpPr/>
        <p:nvPr/>
      </p:nvGrpSpPr>
      <p:grpSpPr>
        <a:xfrm>
          <a:off x="0" y="0"/>
          <a:ext cx="0" cy="0"/>
          <a:chOff x="0" y="0"/>
          <a:chExt cx="0" cy="0"/>
        </a:xfrm>
      </p:grpSpPr>
      <p:sp>
        <p:nvSpPr>
          <p:cNvPr id="11" name="Text Placeholder 47">
            <a:extLst>
              <a:ext uri="{FF2B5EF4-FFF2-40B4-BE49-F238E27FC236}">
                <a16:creationId xmlns:a16="http://schemas.microsoft.com/office/drawing/2014/main" id="{BAC4BF12-B8EA-F047-93AC-C45226964A8D}"/>
              </a:ext>
            </a:extLst>
          </p:cNvPr>
          <p:cNvSpPr>
            <a:spLocks noGrp="1"/>
          </p:cNvSpPr>
          <p:nvPr>
            <p:ph type="body" sz="quarter" idx="11" hasCustomPrompt="1"/>
          </p:nvPr>
        </p:nvSpPr>
        <p:spPr bwMode="black">
          <a:xfrm>
            <a:off x="4054475" y="6120121"/>
            <a:ext cx="7635240" cy="284752"/>
          </a:xfrm>
          <a:prstGeom prst="rect">
            <a:avLst/>
          </a:prstGeom>
        </p:spPr>
        <p:txBody>
          <a:bodyPr anchor="ctr"/>
          <a:lstStyle>
            <a:lvl1pPr marL="0" indent="0" algn="l">
              <a:lnSpc>
                <a:spcPct val="96000"/>
              </a:lnSpc>
              <a:buNone/>
              <a:defRPr sz="16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9" name="Text Placeholder 43">
            <a:extLst>
              <a:ext uri="{FF2B5EF4-FFF2-40B4-BE49-F238E27FC236}">
                <a16:creationId xmlns:a16="http://schemas.microsoft.com/office/drawing/2014/main" id="{3278FA1E-1A1D-1D48-908F-C0816E40AB17}"/>
              </a:ext>
            </a:extLst>
          </p:cNvPr>
          <p:cNvSpPr>
            <a:spLocks noGrp="1"/>
          </p:cNvSpPr>
          <p:nvPr>
            <p:ph type="body" sz="quarter" idx="10" hasCustomPrompt="1"/>
          </p:nvPr>
        </p:nvSpPr>
        <p:spPr bwMode="black">
          <a:xfrm>
            <a:off x="502285" y="6120040"/>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bg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12" name="Text Placeholder 49">
            <a:extLst>
              <a:ext uri="{FF2B5EF4-FFF2-40B4-BE49-F238E27FC236}">
                <a16:creationId xmlns:a16="http://schemas.microsoft.com/office/drawing/2014/main" id="{2F54F312-D712-9F4D-8B66-773B1F3A753E}"/>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Tree>
    <p:extLst>
      <p:ext uri="{BB962C8B-B14F-4D97-AF65-F5344CB8AC3E}">
        <p14:creationId xmlns:p14="http://schemas.microsoft.com/office/powerpoint/2010/main" val="779656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Quote Gunmetal">
    <p:bg>
      <p:bgPr>
        <a:gradFill>
          <a:gsLst>
            <a:gs pos="4000">
              <a:srgbClr val="586B8A"/>
            </a:gs>
            <a:gs pos="35000">
              <a:schemeClr val="accent5"/>
            </a:gs>
            <a:gs pos="100000">
              <a:srgbClr val="2F394B"/>
            </a:gs>
          </a:gsLst>
          <a:lin ang="2700000" scaled="1"/>
        </a:gradFill>
        <a:effectLst/>
      </p:bgPr>
    </p:bg>
    <p:spTree>
      <p:nvGrpSpPr>
        <p:cNvPr id="1" name=""/>
        <p:cNvGrpSpPr/>
        <p:nvPr/>
      </p:nvGrpSpPr>
      <p:grpSpPr>
        <a:xfrm>
          <a:off x="0" y="0"/>
          <a:ext cx="0" cy="0"/>
          <a:chOff x="0" y="0"/>
          <a:chExt cx="0" cy="0"/>
        </a:xfrm>
      </p:grpSpPr>
      <p:sp>
        <p:nvSpPr>
          <p:cNvPr id="5" name="Text Placeholder 47">
            <a:extLst>
              <a:ext uri="{FF2B5EF4-FFF2-40B4-BE49-F238E27FC236}">
                <a16:creationId xmlns:a16="http://schemas.microsoft.com/office/drawing/2014/main" id="{FA5C1A55-A7FD-634C-A0DD-2F5E7ED9633F}"/>
              </a:ext>
            </a:extLst>
          </p:cNvPr>
          <p:cNvSpPr>
            <a:spLocks noGrp="1"/>
          </p:cNvSpPr>
          <p:nvPr>
            <p:ph type="body" sz="quarter" idx="11" hasCustomPrompt="1"/>
          </p:nvPr>
        </p:nvSpPr>
        <p:spPr bwMode="black">
          <a:xfrm>
            <a:off x="4054475" y="6127695"/>
            <a:ext cx="7635240" cy="284752"/>
          </a:xfrm>
          <a:prstGeom prst="rect">
            <a:avLst/>
          </a:prstGeom>
        </p:spPr>
        <p:txBody>
          <a:bodyPr anchor="ctr"/>
          <a:lstStyle>
            <a:lvl1pPr marL="0" indent="0" algn="l">
              <a:lnSpc>
                <a:spcPct val="96000"/>
              </a:lnSpc>
              <a:buNone/>
              <a:defRPr sz="1600">
                <a:solidFill>
                  <a:schemeClr val="accent2">
                    <a:lumMod val="60000"/>
                    <a:lumOff val="40000"/>
                  </a:schemeClr>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3AFEEAB1-7A23-D941-BDA6-524848C38751}"/>
              </a:ext>
            </a:extLst>
          </p:cNvPr>
          <p:cNvSpPr>
            <a:spLocks noGrp="1"/>
          </p:cNvSpPr>
          <p:nvPr>
            <p:ph type="body" sz="quarter" idx="10" hasCustomPrompt="1"/>
          </p:nvPr>
        </p:nvSpPr>
        <p:spPr bwMode="black">
          <a:xfrm>
            <a:off x="504826" y="6120040"/>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2">
                    <a:lumMod val="60000"/>
                    <a:lumOff val="40000"/>
                  </a:schemeClr>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14862A1D-6971-7649-A4FD-7FF52B799757}"/>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Tree>
    <p:extLst>
      <p:ext uri="{BB962C8B-B14F-4D97-AF65-F5344CB8AC3E}">
        <p14:creationId xmlns:p14="http://schemas.microsoft.com/office/powerpoint/2010/main" val="2306228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Quote Midnight">
    <p:bg>
      <p:bgPr>
        <a:gradFill>
          <a:gsLst>
            <a:gs pos="4000">
              <a:srgbClr val="0F3459"/>
            </a:gs>
            <a:gs pos="35000">
              <a:schemeClr val="tx2"/>
            </a:gs>
            <a:gs pos="100000">
              <a:srgbClr val="05111D"/>
            </a:gs>
          </a:gsLst>
          <a:lin ang="2700000" scaled="1"/>
        </a:gradFill>
        <a:effectLst/>
      </p:bgPr>
    </p:bg>
    <p:spTree>
      <p:nvGrpSpPr>
        <p:cNvPr id="1" name=""/>
        <p:cNvGrpSpPr/>
        <p:nvPr/>
      </p:nvGrpSpPr>
      <p:grpSpPr>
        <a:xfrm>
          <a:off x="0" y="0"/>
          <a:ext cx="0" cy="0"/>
          <a:chOff x="0" y="0"/>
          <a:chExt cx="0" cy="0"/>
        </a:xfrm>
      </p:grpSpPr>
      <p:sp>
        <p:nvSpPr>
          <p:cNvPr id="5" name="Text Placeholder 47">
            <a:extLst>
              <a:ext uri="{FF2B5EF4-FFF2-40B4-BE49-F238E27FC236}">
                <a16:creationId xmlns:a16="http://schemas.microsoft.com/office/drawing/2014/main" id="{3FDFC356-FA50-5545-9192-D32F635E6175}"/>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3"/>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C7A35B22-84BA-4942-9B72-5B1075329A9B}"/>
              </a:ext>
            </a:extLst>
          </p:cNvPr>
          <p:cNvSpPr>
            <a:spLocks noGrp="1"/>
          </p:cNvSpPr>
          <p:nvPr>
            <p:ph type="body" sz="quarter" idx="10" hasCustomPrompt="1"/>
          </p:nvPr>
        </p:nvSpPr>
        <p:spPr bwMode="black">
          <a:xfrm>
            <a:off x="495299" y="613191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3"/>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E0666273-162B-D24C-AF15-5645BD21EA4B}"/>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Tree>
    <p:extLst>
      <p:ext uri="{BB962C8B-B14F-4D97-AF65-F5344CB8AC3E}">
        <p14:creationId xmlns:p14="http://schemas.microsoft.com/office/powerpoint/2010/main" val="600320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Thank You White">
    <p:bg>
      <p:bgPr>
        <a:solidFill>
          <a:schemeClr val="bg1"/>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chemeClr val="accent6">
              <a:lumMod val="20000"/>
              <a:lumOff val="80000"/>
            </a:schemeClr>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5" name="TextBox 24">
            <a:extLst>
              <a:ext uri="{FF2B5EF4-FFF2-40B4-BE49-F238E27FC236}">
                <a16:creationId xmlns:a16="http://schemas.microsoft.com/office/drawing/2014/main" id="{E62551AF-526D-428B-862C-907D5068C57C}"/>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u</a:t>
            </a:r>
          </a:p>
        </p:txBody>
      </p:sp>
      <p:sp>
        <p:nvSpPr>
          <p:cNvPr id="44" name="TextBox 43">
            <a:extLst>
              <a:ext uri="{FF2B5EF4-FFF2-40B4-BE49-F238E27FC236}">
                <a16:creationId xmlns:a16="http://schemas.microsoft.com/office/drawing/2014/main" id="{7E26BA33-6378-4AEA-8D5E-1735165C76C7}"/>
              </a:ext>
            </a:extLst>
          </p:cNvPr>
          <p:cNvSpPr txBox="1"/>
          <p:nvPr userDrawn="1"/>
        </p:nvSpPr>
        <p:spPr bwMode="gray">
          <a:xfrm>
            <a:off x="847768" y="5687930"/>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qualcomm.com &amp; qualcomm.com/blog</a:t>
            </a: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234191"/>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grpSp>
        <p:nvGrpSpPr>
          <p:cNvPr id="29" name="Group 28">
            <a:extLst>
              <a:ext uri="{FF2B5EF4-FFF2-40B4-BE49-F238E27FC236}">
                <a16:creationId xmlns:a16="http://schemas.microsoft.com/office/drawing/2014/main" id="{5F8D9654-726B-330A-4BD0-985CC87DEF53}"/>
              </a:ext>
            </a:extLst>
          </p:cNvPr>
          <p:cNvGrpSpPr/>
          <p:nvPr userDrawn="1"/>
        </p:nvGrpSpPr>
        <p:grpSpPr>
          <a:xfrm>
            <a:off x="1710812" y="5696712"/>
            <a:ext cx="1036171" cy="137160"/>
            <a:chOff x="2442332" y="4081331"/>
            <a:chExt cx="1036171" cy="137160"/>
          </a:xfrm>
          <a:solidFill>
            <a:schemeClr val="tx2"/>
          </a:solidFill>
        </p:grpSpPr>
        <p:sp>
          <p:nvSpPr>
            <p:cNvPr id="30" name="Freeform 12">
              <a:extLst>
                <a:ext uri="{FF2B5EF4-FFF2-40B4-BE49-F238E27FC236}">
                  <a16:creationId xmlns:a16="http://schemas.microsoft.com/office/drawing/2014/main" id="{08E5BCE7-99E6-86C6-9BEF-06FE5EA07F7C}"/>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1" name="Group 5">
              <a:extLst>
                <a:ext uri="{FF2B5EF4-FFF2-40B4-BE49-F238E27FC236}">
                  <a16:creationId xmlns:a16="http://schemas.microsoft.com/office/drawing/2014/main" id="{051CF8C3-B7CB-5240-3B10-EDC3FE69E7AE}"/>
                </a:ext>
              </a:extLst>
            </p:cNvPr>
            <p:cNvGrpSpPr>
              <a:grpSpLocks noChangeAspect="1"/>
            </p:cNvGrpSpPr>
            <p:nvPr/>
          </p:nvGrpSpPr>
          <p:grpSpPr bwMode="gray">
            <a:xfrm>
              <a:off x="2442332" y="4081331"/>
              <a:ext cx="138792" cy="137160"/>
              <a:chOff x="3331" y="1656"/>
              <a:chExt cx="1020" cy="1008"/>
            </a:xfrm>
            <a:grpFill/>
          </p:grpSpPr>
          <p:sp>
            <p:nvSpPr>
              <p:cNvPr id="38" name="Freeform 6">
                <a:extLst>
                  <a:ext uri="{FF2B5EF4-FFF2-40B4-BE49-F238E27FC236}">
                    <a16:creationId xmlns:a16="http://schemas.microsoft.com/office/drawing/2014/main" id="{E67FFCF4-6BC4-4C0B-123A-C50389AF369B}"/>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EF3F5689-03D1-CD72-3B35-F67EB877F206}"/>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2" name="Group 4">
              <a:extLst>
                <a:ext uri="{FF2B5EF4-FFF2-40B4-BE49-F238E27FC236}">
                  <a16:creationId xmlns:a16="http://schemas.microsoft.com/office/drawing/2014/main" id="{A2D6CA45-1A15-70B5-5A99-A4308370A7DF}"/>
                </a:ext>
              </a:extLst>
            </p:cNvPr>
            <p:cNvGrpSpPr>
              <a:grpSpLocks noChangeAspect="1"/>
            </p:cNvGrpSpPr>
            <p:nvPr/>
          </p:nvGrpSpPr>
          <p:grpSpPr bwMode="auto">
            <a:xfrm>
              <a:off x="2877851" y="4081836"/>
              <a:ext cx="136034" cy="136150"/>
              <a:chOff x="2653" y="972"/>
              <a:chExt cx="2372" cy="2374"/>
            </a:xfrm>
            <a:grpFill/>
          </p:grpSpPr>
          <p:sp>
            <p:nvSpPr>
              <p:cNvPr id="35" name="Freeform 5">
                <a:extLst>
                  <a:ext uri="{FF2B5EF4-FFF2-40B4-BE49-F238E27FC236}">
                    <a16:creationId xmlns:a16="http://schemas.microsoft.com/office/drawing/2014/main" id="{86920FC4-92E1-DE43-42D4-A36C1F973A01}"/>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6" name="Freeform 6">
                <a:extLst>
                  <a:ext uri="{FF2B5EF4-FFF2-40B4-BE49-F238E27FC236}">
                    <a16:creationId xmlns:a16="http://schemas.microsoft.com/office/drawing/2014/main" id="{A097CA6B-4D8C-D44C-3B3F-67B5A85BCCAD}"/>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Oval 7">
                <a:extLst>
                  <a:ext uri="{FF2B5EF4-FFF2-40B4-BE49-F238E27FC236}">
                    <a16:creationId xmlns:a16="http://schemas.microsoft.com/office/drawing/2014/main" id="{B33D91C7-3C77-43B8-FA1E-690164263E8D}"/>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3" name="Graphic 32">
              <a:extLst>
                <a:ext uri="{FF2B5EF4-FFF2-40B4-BE49-F238E27FC236}">
                  <a16:creationId xmlns:a16="http://schemas.microsoft.com/office/drawing/2014/main" id="{8A9B8798-24F0-BD54-4DA7-7F134271E0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4" name="Graphic 33">
              <a:extLst>
                <a:ext uri="{FF2B5EF4-FFF2-40B4-BE49-F238E27FC236}">
                  <a16:creationId xmlns:a16="http://schemas.microsoft.com/office/drawing/2014/main" id="{21A0DD81-1551-14EF-B4D8-5E9915CCC1F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2" name="TextBox 1">
            <a:extLst>
              <a:ext uri="{FF2B5EF4-FFF2-40B4-BE49-F238E27FC236}">
                <a16:creationId xmlns:a16="http://schemas.microsoft.com/office/drawing/2014/main" id="{1D6986D3-91E7-CAF5-6D5D-C0C75286A438}"/>
              </a:ext>
            </a:extLst>
          </p:cNvPr>
          <p:cNvSpPr txBox="1"/>
          <p:nvPr userDrawn="1"/>
        </p:nvSpPr>
        <p:spPr bwMode="gray">
          <a:xfrm>
            <a:off x="4313238" y="5330321"/>
            <a:ext cx="4101089" cy="856645"/>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Nothing in these materials is an offer to sell any of the components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©2018-2023 Qualcomm Technologies, Inc. and/or its affiliated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companies. All Rights Reserved.</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Qualcomm is a trademark or registered trademark of Qualcomm</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Incorporated. Other products and brand names may be trademarks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or registered trademarks of their respective owners.</a:t>
            </a:r>
          </a:p>
        </p:txBody>
      </p:sp>
      <p:sp>
        <p:nvSpPr>
          <p:cNvPr id="5" name="TextBox 4">
            <a:extLst>
              <a:ext uri="{FF2B5EF4-FFF2-40B4-BE49-F238E27FC236}">
                <a16:creationId xmlns:a16="http://schemas.microsoft.com/office/drawing/2014/main" id="{A3F32B8C-E4C0-E9F8-8532-2B4673B84DE8}"/>
              </a:ext>
            </a:extLst>
          </p:cNvPr>
          <p:cNvSpPr txBox="1"/>
          <p:nvPr userDrawn="1"/>
        </p:nvSpPr>
        <p:spPr bwMode="gray">
          <a:xfrm>
            <a:off x="7653679" y="5330321"/>
            <a:ext cx="3341423" cy="1236236"/>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References in this presentation to “Qualcomm” may mean Qualcomm Incorporated,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Qualcomm Technologies, Inc., and/or other subsidiaries or business units within</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 </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p:txBody>
      </p:sp>
    </p:spTree>
    <p:extLst>
      <p:ext uri="{BB962C8B-B14F-4D97-AF65-F5344CB8AC3E}">
        <p14:creationId xmlns:p14="http://schemas.microsoft.com/office/powerpoint/2010/main" val="1275213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Thank You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chemeClr val="accent6">
              <a:lumMod val="60000"/>
              <a:lumOff val="40000"/>
            </a:schemeClr>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234191"/>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44" name="TextBox 43">
            <a:extLst>
              <a:ext uri="{FF2B5EF4-FFF2-40B4-BE49-F238E27FC236}">
                <a16:creationId xmlns:a16="http://schemas.microsoft.com/office/drawing/2014/main" id="{C08BE0CF-A0BD-420A-A60E-2BCB53E831F6}"/>
              </a:ext>
            </a:extLst>
          </p:cNvPr>
          <p:cNvSpPr txBox="1"/>
          <p:nvPr userDrawn="1"/>
        </p:nvSpPr>
        <p:spPr bwMode="gray">
          <a:xfrm>
            <a:off x="847768" y="5687930"/>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qualcomm.com &amp; qualcomm.com/blog</a:t>
            </a:r>
          </a:p>
        </p:txBody>
      </p:sp>
      <p:sp>
        <p:nvSpPr>
          <p:cNvPr id="32" name="TextBox 31">
            <a:extLst>
              <a:ext uri="{FF2B5EF4-FFF2-40B4-BE49-F238E27FC236}">
                <a16:creationId xmlns:a16="http://schemas.microsoft.com/office/drawing/2014/main" id="{04C8F070-5B83-5C4D-83FC-6FC26B8CF386}"/>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CAD2E0"/>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CAD2E0"/>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CAD2E0"/>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CAD2E0"/>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CAD2E0"/>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u</a:t>
            </a:r>
          </a:p>
        </p:txBody>
      </p:sp>
      <p:grpSp>
        <p:nvGrpSpPr>
          <p:cNvPr id="27" name="Group 26">
            <a:extLst>
              <a:ext uri="{FF2B5EF4-FFF2-40B4-BE49-F238E27FC236}">
                <a16:creationId xmlns:a16="http://schemas.microsoft.com/office/drawing/2014/main" id="{45126FBF-A5C8-E753-702F-BE6629CA1F8E}"/>
              </a:ext>
            </a:extLst>
          </p:cNvPr>
          <p:cNvGrpSpPr/>
          <p:nvPr userDrawn="1"/>
        </p:nvGrpSpPr>
        <p:grpSpPr>
          <a:xfrm>
            <a:off x="1710812" y="5696712"/>
            <a:ext cx="1036171" cy="137160"/>
            <a:chOff x="2442332" y="4081331"/>
            <a:chExt cx="1036171" cy="137160"/>
          </a:xfrm>
          <a:solidFill>
            <a:schemeClr val="tx2"/>
          </a:solidFill>
        </p:grpSpPr>
        <p:sp>
          <p:nvSpPr>
            <p:cNvPr id="28" name="Freeform 12">
              <a:extLst>
                <a:ext uri="{FF2B5EF4-FFF2-40B4-BE49-F238E27FC236}">
                  <a16:creationId xmlns:a16="http://schemas.microsoft.com/office/drawing/2014/main" id="{BCE9D064-F704-8362-39B8-D61F18A05C82}"/>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1" name="Group 5">
              <a:extLst>
                <a:ext uri="{FF2B5EF4-FFF2-40B4-BE49-F238E27FC236}">
                  <a16:creationId xmlns:a16="http://schemas.microsoft.com/office/drawing/2014/main" id="{57A26EB6-BF0D-3631-40BF-D8EEE225336D}"/>
                </a:ext>
              </a:extLst>
            </p:cNvPr>
            <p:cNvGrpSpPr>
              <a:grpSpLocks noChangeAspect="1"/>
            </p:cNvGrpSpPr>
            <p:nvPr/>
          </p:nvGrpSpPr>
          <p:grpSpPr bwMode="gray">
            <a:xfrm>
              <a:off x="2442332" y="4081331"/>
              <a:ext cx="138792" cy="137160"/>
              <a:chOff x="3331" y="1656"/>
              <a:chExt cx="1020" cy="1008"/>
            </a:xfrm>
            <a:grpFill/>
          </p:grpSpPr>
          <p:sp>
            <p:nvSpPr>
              <p:cNvPr id="39" name="Freeform 6">
                <a:extLst>
                  <a:ext uri="{FF2B5EF4-FFF2-40B4-BE49-F238E27FC236}">
                    <a16:creationId xmlns:a16="http://schemas.microsoft.com/office/drawing/2014/main" id="{208F8E96-E928-21FA-EFEE-ADFA54D21400}"/>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AC1DD193-55D1-442F-0C4B-13D489394677}"/>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3" name="Group 4">
              <a:extLst>
                <a:ext uri="{FF2B5EF4-FFF2-40B4-BE49-F238E27FC236}">
                  <a16:creationId xmlns:a16="http://schemas.microsoft.com/office/drawing/2014/main" id="{AA4E505B-3C25-224A-D3F6-938F9C2D82D7}"/>
                </a:ext>
              </a:extLst>
            </p:cNvPr>
            <p:cNvGrpSpPr>
              <a:grpSpLocks noChangeAspect="1"/>
            </p:cNvGrpSpPr>
            <p:nvPr/>
          </p:nvGrpSpPr>
          <p:grpSpPr bwMode="auto">
            <a:xfrm>
              <a:off x="2877851" y="4081836"/>
              <a:ext cx="136034" cy="136150"/>
              <a:chOff x="2653" y="972"/>
              <a:chExt cx="2372" cy="2374"/>
            </a:xfrm>
            <a:grpFill/>
          </p:grpSpPr>
          <p:sp>
            <p:nvSpPr>
              <p:cNvPr id="36" name="Freeform 5">
                <a:extLst>
                  <a:ext uri="{FF2B5EF4-FFF2-40B4-BE49-F238E27FC236}">
                    <a16:creationId xmlns:a16="http://schemas.microsoft.com/office/drawing/2014/main" id="{B94371F3-6684-AFD8-9A10-E321127995F5}"/>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6">
                <a:extLst>
                  <a:ext uri="{FF2B5EF4-FFF2-40B4-BE49-F238E27FC236}">
                    <a16:creationId xmlns:a16="http://schemas.microsoft.com/office/drawing/2014/main" id="{BBDC5DC2-A3E5-2962-AF11-1A51499DB791}"/>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Oval 7">
                <a:extLst>
                  <a:ext uri="{FF2B5EF4-FFF2-40B4-BE49-F238E27FC236}">
                    <a16:creationId xmlns:a16="http://schemas.microsoft.com/office/drawing/2014/main" id="{A37CBBE8-47E6-18A7-6A66-9009E9619601}"/>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4" name="Graphic 33">
              <a:extLst>
                <a:ext uri="{FF2B5EF4-FFF2-40B4-BE49-F238E27FC236}">
                  <a16:creationId xmlns:a16="http://schemas.microsoft.com/office/drawing/2014/main" id="{B9949FE9-C734-1308-F4E7-E12D5825CE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5" name="Graphic 34">
              <a:extLst>
                <a:ext uri="{FF2B5EF4-FFF2-40B4-BE49-F238E27FC236}">
                  <a16:creationId xmlns:a16="http://schemas.microsoft.com/office/drawing/2014/main" id="{5B843766-C686-78CC-9812-118C4BFBBA7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2" name="TextBox 1">
            <a:extLst>
              <a:ext uri="{FF2B5EF4-FFF2-40B4-BE49-F238E27FC236}">
                <a16:creationId xmlns:a16="http://schemas.microsoft.com/office/drawing/2014/main" id="{751A2516-C3B1-FF09-7979-117010A296F8}"/>
              </a:ext>
            </a:extLst>
          </p:cNvPr>
          <p:cNvSpPr txBox="1"/>
          <p:nvPr userDrawn="1"/>
        </p:nvSpPr>
        <p:spPr bwMode="gray">
          <a:xfrm>
            <a:off x="4313239" y="5330321"/>
            <a:ext cx="2958892" cy="856645"/>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Nothing in these materials is an offer to sell any of the components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©2018-2023 Qualcomm Technologies, Inc. and/or its affiliated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companies. All Rights Reserved.</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Qualcomm is a trademark or registered trademark of Qualcomm</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Incorporated. Other products and brand names may be trademarks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or registered trademarks of their respective owners.</a:t>
            </a:r>
          </a:p>
        </p:txBody>
      </p:sp>
      <p:sp>
        <p:nvSpPr>
          <p:cNvPr id="5" name="TextBox 4">
            <a:extLst>
              <a:ext uri="{FF2B5EF4-FFF2-40B4-BE49-F238E27FC236}">
                <a16:creationId xmlns:a16="http://schemas.microsoft.com/office/drawing/2014/main" id="{36A22BC1-9C46-084B-D8A5-F9147497AABE}"/>
              </a:ext>
            </a:extLst>
          </p:cNvPr>
          <p:cNvSpPr txBox="1"/>
          <p:nvPr userDrawn="1"/>
        </p:nvSpPr>
        <p:spPr bwMode="gray">
          <a:xfrm>
            <a:off x="7653679" y="5330321"/>
            <a:ext cx="3341423" cy="1236236"/>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References in this presentation to “Qualcomm” may mean Qualcomm Incorporated,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Qualcomm Technologies, Inc., and/or other subsidiaries or business units within</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 </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p:txBody>
      </p:sp>
    </p:spTree>
    <p:extLst>
      <p:ext uri="{BB962C8B-B14F-4D97-AF65-F5344CB8AC3E}">
        <p14:creationId xmlns:p14="http://schemas.microsoft.com/office/powerpoint/2010/main" val="1677948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Thank You Blue">
    <p:bg>
      <p:bgPr>
        <a:solidFill>
          <a:schemeClr val="accent1"/>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214ACD"/>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234191"/>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68" name="TextBox 67">
            <a:extLst>
              <a:ext uri="{FF2B5EF4-FFF2-40B4-BE49-F238E27FC236}">
                <a16:creationId xmlns:a16="http://schemas.microsoft.com/office/drawing/2014/main" id="{2C46E43E-DAC5-48FD-B064-58807FF1A8C2}"/>
              </a:ext>
            </a:extLst>
          </p:cNvPr>
          <p:cNvSpPr txBox="1"/>
          <p:nvPr userDrawn="1"/>
        </p:nvSpPr>
        <p:spPr bwMode="gray">
          <a:xfrm>
            <a:off x="847768" y="5687930"/>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sp>
        <p:nvSpPr>
          <p:cNvPr id="18" name="TextBox 17">
            <a:extLst>
              <a:ext uri="{FF2B5EF4-FFF2-40B4-BE49-F238E27FC236}">
                <a16:creationId xmlns:a16="http://schemas.microsoft.com/office/drawing/2014/main" id="{57DEABFE-66C4-5947-8424-FF8BFD492C38}"/>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1F46C3"/>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1F46C3"/>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1F46C3"/>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1F46C3"/>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1F46C3"/>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u</a:t>
            </a:r>
          </a:p>
        </p:txBody>
      </p:sp>
      <p:grpSp>
        <p:nvGrpSpPr>
          <p:cNvPr id="20" name="Group 19">
            <a:extLst>
              <a:ext uri="{FF2B5EF4-FFF2-40B4-BE49-F238E27FC236}">
                <a16:creationId xmlns:a16="http://schemas.microsoft.com/office/drawing/2014/main" id="{2841E068-486B-0543-4130-3D8176627778}"/>
              </a:ext>
            </a:extLst>
          </p:cNvPr>
          <p:cNvGrpSpPr/>
          <p:nvPr userDrawn="1"/>
        </p:nvGrpSpPr>
        <p:grpSpPr>
          <a:xfrm>
            <a:off x="1710812" y="5696712"/>
            <a:ext cx="1036171" cy="137160"/>
            <a:chOff x="2442332" y="4081331"/>
            <a:chExt cx="1036171" cy="137160"/>
          </a:xfrm>
          <a:solidFill>
            <a:schemeClr val="bg1"/>
          </a:solidFill>
        </p:grpSpPr>
        <p:sp>
          <p:nvSpPr>
            <p:cNvPr id="21" name="Freeform 12">
              <a:extLst>
                <a:ext uri="{FF2B5EF4-FFF2-40B4-BE49-F238E27FC236}">
                  <a16:creationId xmlns:a16="http://schemas.microsoft.com/office/drawing/2014/main" id="{CDE91238-9485-8E94-027E-16F7C041DF56}"/>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25" name="Group 5">
              <a:extLst>
                <a:ext uri="{FF2B5EF4-FFF2-40B4-BE49-F238E27FC236}">
                  <a16:creationId xmlns:a16="http://schemas.microsoft.com/office/drawing/2014/main" id="{233E33BB-455A-9947-5EE1-DF56753F870F}"/>
                </a:ext>
              </a:extLst>
            </p:cNvPr>
            <p:cNvGrpSpPr>
              <a:grpSpLocks noChangeAspect="1"/>
            </p:cNvGrpSpPr>
            <p:nvPr/>
          </p:nvGrpSpPr>
          <p:grpSpPr bwMode="gray">
            <a:xfrm>
              <a:off x="2442332" y="4081331"/>
              <a:ext cx="138792" cy="137160"/>
              <a:chOff x="3331" y="1656"/>
              <a:chExt cx="1020" cy="1008"/>
            </a:xfrm>
            <a:grpFill/>
          </p:grpSpPr>
          <p:sp>
            <p:nvSpPr>
              <p:cNvPr id="33" name="Freeform 6">
                <a:extLst>
                  <a:ext uri="{FF2B5EF4-FFF2-40B4-BE49-F238E27FC236}">
                    <a16:creationId xmlns:a16="http://schemas.microsoft.com/office/drawing/2014/main" id="{C8B65F3F-3643-23C8-939A-CFFEDC20343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34" name="Freeform 7">
                <a:extLst>
                  <a:ext uri="{FF2B5EF4-FFF2-40B4-BE49-F238E27FC236}">
                    <a16:creationId xmlns:a16="http://schemas.microsoft.com/office/drawing/2014/main" id="{9A36BC85-9A15-8F8B-C0A9-0CFC53B9D398}"/>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27" name="Group 4">
              <a:extLst>
                <a:ext uri="{FF2B5EF4-FFF2-40B4-BE49-F238E27FC236}">
                  <a16:creationId xmlns:a16="http://schemas.microsoft.com/office/drawing/2014/main" id="{04476DB9-9A8B-9A53-594B-AA02AE22E7E2}"/>
                </a:ext>
              </a:extLst>
            </p:cNvPr>
            <p:cNvGrpSpPr>
              <a:grpSpLocks noChangeAspect="1"/>
            </p:cNvGrpSpPr>
            <p:nvPr/>
          </p:nvGrpSpPr>
          <p:grpSpPr bwMode="auto">
            <a:xfrm>
              <a:off x="2877851" y="4081836"/>
              <a:ext cx="136034" cy="136150"/>
              <a:chOff x="2653" y="972"/>
              <a:chExt cx="2372" cy="2374"/>
            </a:xfrm>
            <a:grpFill/>
          </p:grpSpPr>
          <p:sp>
            <p:nvSpPr>
              <p:cNvPr id="30" name="Freeform 5">
                <a:extLst>
                  <a:ext uri="{FF2B5EF4-FFF2-40B4-BE49-F238E27FC236}">
                    <a16:creationId xmlns:a16="http://schemas.microsoft.com/office/drawing/2014/main" id="{DC5FEC81-F12C-C503-0399-FF0ECAB731F6}"/>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1" name="Freeform 6">
                <a:extLst>
                  <a:ext uri="{FF2B5EF4-FFF2-40B4-BE49-F238E27FC236}">
                    <a16:creationId xmlns:a16="http://schemas.microsoft.com/office/drawing/2014/main" id="{51B6A364-AE35-B8CB-DB38-51CB7ABA1320}"/>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2" name="Oval 7">
                <a:extLst>
                  <a:ext uri="{FF2B5EF4-FFF2-40B4-BE49-F238E27FC236}">
                    <a16:creationId xmlns:a16="http://schemas.microsoft.com/office/drawing/2014/main" id="{DC4144AE-5CAB-E0C0-F8E3-CEB18CFE6B5D}"/>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28" name="Graphic 27">
              <a:extLst>
                <a:ext uri="{FF2B5EF4-FFF2-40B4-BE49-F238E27FC236}">
                  <a16:creationId xmlns:a16="http://schemas.microsoft.com/office/drawing/2014/main" id="{F2026A78-00BA-BE50-00A6-3FD889B1F1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29" name="Graphic 28">
              <a:extLst>
                <a:ext uri="{FF2B5EF4-FFF2-40B4-BE49-F238E27FC236}">
                  <a16:creationId xmlns:a16="http://schemas.microsoft.com/office/drawing/2014/main" id="{44BB85A7-9F56-8BFD-2982-1D196CA5C67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35" name="TextBox 34">
            <a:extLst>
              <a:ext uri="{FF2B5EF4-FFF2-40B4-BE49-F238E27FC236}">
                <a16:creationId xmlns:a16="http://schemas.microsoft.com/office/drawing/2014/main" id="{C767FC40-C210-29F6-E244-24E1F03D5E33}"/>
              </a:ext>
            </a:extLst>
          </p:cNvPr>
          <p:cNvSpPr txBox="1"/>
          <p:nvPr userDrawn="1"/>
        </p:nvSpPr>
        <p:spPr bwMode="gray">
          <a:xfrm>
            <a:off x="4313239" y="5330321"/>
            <a:ext cx="2984388" cy="856645"/>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Nothing in these materials is an offer to sell any of the components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All Rights Reserved.</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Incorporated. Other products and brand names may be trademarks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registered trademarks of their respective owners.</a:t>
            </a:r>
          </a:p>
        </p:txBody>
      </p:sp>
      <p:sp>
        <p:nvSpPr>
          <p:cNvPr id="3" name="TextBox 2">
            <a:extLst>
              <a:ext uri="{FF2B5EF4-FFF2-40B4-BE49-F238E27FC236}">
                <a16:creationId xmlns:a16="http://schemas.microsoft.com/office/drawing/2014/main" id="{D585E133-D4F4-2902-662A-1DA10E6F5D58}"/>
              </a:ext>
            </a:extLst>
          </p:cNvPr>
          <p:cNvSpPr txBox="1"/>
          <p:nvPr userDrawn="1"/>
        </p:nvSpPr>
        <p:spPr bwMode="gray">
          <a:xfrm>
            <a:off x="7653679" y="5330321"/>
            <a:ext cx="3341423" cy="1236236"/>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Qualcomm Technologies, Inc., and/or other subsidiaries or business units within</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 </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p:txBody>
      </p:sp>
    </p:spTree>
    <p:extLst>
      <p:ext uri="{BB962C8B-B14F-4D97-AF65-F5344CB8AC3E}">
        <p14:creationId xmlns:p14="http://schemas.microsoft.com/office/powerpoint/2010/main" val="3747457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Thank You Gunmetal">
    <p:bg>
      <p:bgPr>
        <a:solidFill>
          <a:schemeClr val="accent5"/>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44536C"/>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234191"/>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44" name="TextBox 43">
            <a:extLst>
              <a:ext uri="{FF2B5EF4-FFF2-40B4-BE49-F238E27FC236}">
                <a16:creationId xmlns:a16="http://schemas.microsoft.com/office/drawing/2014/main" id="{22F70D0A-56DD-483C-9B92-40FB17FA7A59}"/>
              </a:ext>
            </a:extLst>
          </p:cNvPr>
          <p:cNvSpPr txBox="1"/>
          <p:nvPr userDrawn="1"/>
        </p:nvSpPr>
        <p:spPr bwMode="gray">
          <a:xfrm>
            <a:off x="847768" y="5687930"/>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sp>
        <p:nvSpPr>
          <p:cNvPr id="27" name="TextBox 26">
            <a:extLst>
              <a:ext uri="{FF2B5EF4-FFF2-40B4-BE49-F238E27FC236}">
                <a16:creationId xmlns:a16="http://schemas.microsoft.com/office/drawing/2014/main" id="{9F624AB4-C8F8-DB43-96C6-817E21A96454}"/>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3F4D63"/>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3F4D63"/>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3F4D63"/>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3F4D63"/>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3F4D63"/>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u</a:t>
            </a:r>
          </a:p>
        </p:txBody>
      </p:sp>
      <p:grpSp>
        <p:nvGrpSpPr>
          <p:cNvPr id="30" name="Group 29">
            <a:extLst>
              <a:ext uri="{FF2B5EF4-FFF2-40B4-BE49-F238E27FC236}">
                <a16:creationId xmlns:a16="http://schemas.microsoft.com/office/drawing/2014/main" id="{4C2C7FFC-0D1B-9CD5-03A8-998B92A2DA6B}"/>
              </a:ext>
            </a:extLst>
          </p:cNvPr>
          <p:cNvGrpSpPr/>
          <p:nvPr userDrawn="1"/>
        </p:nvGrpSpPr>
        <p:grpSpPr>
          <a:xfrm>
            <a:off x="1710812" y="5696712"/>
            <a:ext cx="1036171" cy="137160"/>
            <a:chOff x="2442332" y="4081331"/>
            <a:chExt cx="1036171" cy="137160"/>
          </a:xfrm>
          <a:solidFill>
            <a:schemeClr val="bg1"/>
          </a:solidFill>
        </p:grpSpPr>
        <p:sp>
          <p:nvSpPr>
            <p:cNvPr id="31" name="Freeform 12">
              <a:extLst>
                <a:ext uri="{FF2B5EF4-FFF2-40B4-BE49-F238E27FC236}">
                  <a16:creationId xmlns:a16="http://schemas.microsoft.com/office/drawing/2014/main" id="{8F179865-B5B4-EF04-24F6-8AF5475D7926}"/>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2" name="Group 5">
              <a:extLst>
                <a:ext uri="{FF2B5EF4-FFF2-40B4-BE49-F238E27FC236}">
                  <a16:creationId xmlns:a16="http://schemas.microsoft.com/office/drawing/2014/main" id="{AE9079EC-B465-5574-4564-EE68C08E41A5}"/>
                </a:ext>
              </a:extLst>
            </p:cNvPr>
            <p:cNvGrpSpPr>
              <a:grpSpLocks noChangeAspect="1"/>
            </p:cNvGrpSpPr>
            <p:nvPr/>
          </p:nvGrpSpPr>
          <p:grpSpPr bwMode="gray">
            <a:xfrm>
              <a:off x="2442332" y="4081331"/>
              <a:ext cx="138792" cy="137160"/>
              <a:chOff x="3331" y="1656"/>
              <a:chExt cx="1020" cy="1008"/>
            </a:xfrm>
            <a:grpFill/>
          </p:grpSpPr>
          <p:sp>
            <p:nvSpPr>
              <p:cNvPr id="39" name="Freeform 6">
                <a:extLst>
                  <a:ext uri="{FF2B5EF4-FFF2-40B4-BE49-F238E27FC236}">
                    <a16:creationId xmlns:a16="http://schemas.microsoft.com/office/drawing/2014/main" id="{BF0C7DCC-1282-A8D2-04FC-7AAE1D6E559A}"/>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0428D95C-6C06-D764-49A8-D7A887B2B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3" name="Group 4">
              <a:extLst>
                <a:ext uri="{FF2B5EF4-FFF2-40B4-BE49-F238E27FC236}">
                  <a16:creationId xmlns:a16="http://schemas.microsoft.com/office/drawing/2014/main" id="{6C68C859-4EC8-1507-DF29-1BC152138E18}"/>
                </a:ext>
              </a:extLst>
            </p:cNvPr>
            <p:cNvGrpSpPr>
              <a:grpSpLocks noChangeAspect="1"/>
            </p:cNvGrpSpPr>
            <p:nvPr/>
          </p:nvGrpSpPr>
          <p:grpSpPr bwMode="auto">
            <a:xfrm>
              <a:off x="2877851" y="4081836"/>
              <a:ext cx="136034" cy="136150"/>
              <a:chOff x="2653" y="972"/>
              <a:chExt cx="2372" cy="2374"/>
            </a:xfrm>
            <a:grpFill/>
          </p:grpSpPr>
          <p:sp>
            <p:nvSpPr>
              <p:cNvPr id="36" name="Freeform 5">
                <a:extLst>
                  <a:ext uri="{FF2B5EF4-FFF2-40B4-BE49-F238E27FC236}">
                    <a16:creationId xmlns:a16="http://schemas.microsoft.com/office/drawing/2014/main" id="{661E46D6-FA00-2261-EF99-579FDD224957}"/>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6">
                <a:extLst>
                  <a:ext uri="{FF2B5EF4-FFF2-40B4-BE49-F238E27FC236}">
                    <a16:creationId xmlns:a16="http://schemas.microsoft.com/office/drawing/2014/main" id="{96CAD447-43F7-CB49-9D57-D6D554FB8761}"/>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Oval 7">
                <a:extLst>
                  <a:ext uri="{FF2B5EF4-FFF2-40B4-BE49-F238E27FC236}">
                    <a16:creationId xmlns:a16="http://schemas.microsoft.com/office/drawing/2014/main" id="{CEE36BB7-E502-D8BD-6207-587878D3DE04}"/>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4" name="Graphic 33">
              <a:extLst>
                <a:ext uri="{FF2B5EF4-FFF2-40B4-BE49-F238E27FC236}">
                  <a16:creationId xmlns:a16="http://schemas.microsoft.com/office/drawing/2014/main" id="{F46A1345-8A86-DBC5-3E68-FA0B0904452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5" name="Graphic 34">
              <a:extLst>
                <a:ext uri="{FF2B5EF4-FFF2-40B4-BE49-F238E27FC236}">
                  <a16:creationId xmlns:a16="http://schemas.microsoft.com/office/drawing/2014/main" id="{6D6790E1-F869-72D0-E342-E41433348D8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4" name="TextBox 3">
            <a:extLst>
              <a:ext uri="{FF2B5EF4-FFF2-40B4-BE49-F238E27FC236}">
                <a16:creationId xmlns:a16="http://schemas.microsoft.com/office/drawing/2014/main" id="{B0E424D5-7EDE-1875-D70C-8F6AC16D5382}"/>
              </a:ext>
            </a:extLst>
          </p:cNvPr>
          <p:cNvSpPr txBox="1"/>
          <p:nvPr userDrawn="1"/>
        </p:nvSpPr>
        <p:spPr bwMode="gray">
          <a:xfrm>
            <a:off x="4313238" y="5330321"/>
            <a:ext cx="4101089" cy="856645"/>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Nothing in these materials is an offer to sell any of the components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All Rights Reserved.</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Incorporated. Other products and brand names may be trademarks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registered trademarks of their respective owners.</a:t>
            </a:r>
          </a:p>
        </p:txBody>
      </p:sp>
      <p:sp>
        <p:nvSpPr>
          <p:cNvPr id="3" name="TextBox 2">
            <a:extLst>
              <a:ext uri="{FF2B5EF4-FFF2-40B4-BE49-F238E27FC236}">
                <a16:creationId xmlns:a16="http://schemas.microsoft.com/office/drawing/2014/main" id="{EE043589-4868-6A56-34B9-A0D0C679F905}"/>
              </a:ext>
            </a:extLst>
          </p:cNvPr>
          <p:cNvSpPr txBox="1"/>
          <p:nvPr userDrawn="1"/>
        </p:nvSpPr>
        <p:spPr bwMode="gray">
          <a:xfrm>
            <a:off x="7653679" y="5330321"/>
            <a:ext cx="3341423" cy="1236236"/>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Qualcomm Technologies, Inc., and/or other subsidiaries or business units within</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 </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p:txBody>
      </p:sp>
    </p:spTree>
    <p:extLst>
      <p:ext uri="{BB962C8B-B14F-4D97-AF65-F5344CB8AC3E}">
        <p14:creationId xmlns:p14="http://schemas.microsoft.com/office/powerpoint/2010/main" val="306796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Thank You Midnight">
    <p:bg>
      <p:bgPr>
        <a:solidFill>
          <a:schemeClr val="tx2"/>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091F35"/>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234191"/>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38" name="TextBox 37">
            <a:extLst>
              <a:ext uri="{FF2B5EF4-FFF2-40B4-BE49-F238E27FC236}">
                <a16:creationId xmlns:a16="http://schemas.microsoft.com/office/drawing/2014/main" id="{5A83A160-D46F-4734-801C-1A888641CFE8}"/>
              </a:ext>
            </a:extLst>
          </p:cNvPr>
          <p:cNvSpPr txBox="1"/>
          <p:nvPr userDrawn="1"/>
        </p:nvSpPr>
        <p:spPr bwMode="gray">
          <a:xfrm>
            <a:off x="847768" y="5687930"/>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sp>
        <p:nvSpPr>
          <p:cNvPr id="17" name="TextBox 16">
            <a:extLst>
              <a:ext uri="{FF2B5EF4-FFF2-40B4-BE49-F238E27FC236}">
                <a16:creationId xmlns:a16="http://schemas.microsoft.com/office/drawing/2014/main" id="{92404B8A-66AD-4D44-AFE4-9BECF391E4CB}"/>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chemeClr val="accent6">
                    <a:lumMod val="50000"/>
                  </a:schemeClr>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chemeClr val="accent6">
                    <a:lumMod val="50000"/>
                  </a:schemeClr>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chemeClr val="accent6">
                    <a:lumMod val="50000"/>
                  </a:schemeClr>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chemeClr val="accent6">
                    <a:lumMod val="50000"/>
                  </a:schemeClr>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chemeClr val="accent6">
                    <a:lumMod val="50000"/>
                  </a:schemeClr>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u</a:t>
            </a:r>
          </a:p>
        </p:txBody>
      </p:sp>
      <p:grpSp>
        <p:nvGrpSpPr>
          <p:cNvPr id="22" name="Group 21">
            <a:extLst>
              <a:ext uri="{FF2B5EF4-FFF2-40B4-BE49-F238E27FC236}">
                <a16:creationId xmlns:a16="http://schemas.microsoft.com/office/drawing/2014/main" id="{1358A744-C834-54E9-AA30-C951C986B342}"/>
              </a:ext>
            </a:extLst>
          </p:cNvPr>
          <p:cNvGrpSpPr/>
          <p:nvPr userDrawn="1"/>
        </p:nvGrpSpPr>
        <p:grpSpPr>
          <a:xfrm>
            <a:off x="1710812" y="5696712"/>
            <a:ext cx="1036171" cy="137160"/>
            <a:chOff x="2442332" y="4081331"/>
            <a:chExt cx="1036171" cy="137160"/>
          </a:xfrm>
          <a:solidFill>
            <a:schemeClr val="bg1"/>
          </a:solidFill>
        </p:grpSpPr>
        <p:sp>
          <p:nvSpPr>
            <p:cNvPr id="23" name="Freeform 12">
              <a:extLst>
                <a:ext uri="{FF2B5EF4-FFF2-40B4-BE49-F238E27FC236}">
                  <a16:creationId xmlns:a16="http://schemas.microsoft.com/office/drawing/2014/main" id="{C79C791E-32A0-D50B-85EB-CC1611B194FE}"/>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25" name="Group 5">
              <a:extLst>
                <a:ext uri="{FF2B5EF4-FFF2-40B4-BE49-F238E27FC236}">
                  <a16:creationId xmlns:a16="http://schemas.microsoft.com/office/drawing/2014/main" id="{0D4430FF-72B3-C0B0-6A1C-BA142B4277BB}"/>
                </a:ext>
              </a:extLst>
            </p:cNvPr>
            <p:cNvGrpSpPr>
              <a:grpSpLocks noChangeAspect="1"/>
            </p:cNvGrpSpPr>
            <p:nvPr/>
          </p:nvGrpSpPr>
          <p:grpSpPr bwMode="gray">
            <a:xfrm>
              <a:off x="2442332" y="4081331"/>
              <a:ext cx="138792" cy="137160"/>
              <a:chOff x="3331" y="1656"/>
              <a:chExt cx="1020" cy="1008"/>
            </a:xfrm>
            <a:grpFill/>
          </p:grpSpPr>
          <p:sp>
            <p:nvSpPr>
              <p:cNvPr id="44" name="Freeform 6">
                <a:extLst>
                  <a:ext uri="{FF2B5EF4-FFF2-40B4-BE49-F238E27FC236}">
                    <a16:creationId xmlns:a16="http://schemas.microsoft.com/office/drawing/2014/main" id="{DC6A2126-4B46-D02B-846A-EB935D2FEDA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1CD6DA10-A899-0BD6-9501-169D3CE96C6D}"/>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7" name="Group 4">
              <a:extLst>
                <a:ext uri="{FF2B5EF4-FFF2-40B4-BE49-F238E27FC236}">
                  <a16:creationId xmlns:a16="http://schemas.microsoft.com/office/drawing/2014/main" id="{02B235D2-9980-4D2D-5378-ADCF60E06361}"/>
                </a:ext>
              </a:extLst>
            </p:cNvPr>
            <p:cNvGrpSpPr>
              <a:grpSpLocks noChangeAspect="1"/>
            </p:cNvGrpSpPr>
            <p:nvPr/>
          </p:nvGrpSpPr>
          <p:grpSpPr bwMode="auto">
            <a:xfrm>
              <a:off x="2877851" y="4081836"/>
              <a:ext cx="136034" cy="136150"/>
              <a:chOff x="2653" y="972"/>
              <a:chExt cx="2372" cy="2374"/>
            </a:xfrm>
            <a:grpFill/>
          </p:grpSpPr>
          <p:sp>
            <p:nvSpPr>
              <p:cNvPr id="41" name="Freeform 5">
                <a:extLst>
                  <a:ext uri="{FF2B5EF4-FFF2-40B4-BE49-F238E27FC236}">
                    <a16:creationId xmlns:a16="http://schemas.microsoft.com/office/drawing/2014/main" id="{2B728F9D-9B40-E03A-53A6-80B4A9813CDF}"/>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2" name="Freeform 6">
                <a:extLst>
                  <a:ext uri="{FF2B5EF4-FFF2-40B4-BE49-F238E27FC236}">
                    <a16:creationId xmlns:a16="http://schemas.microsoft.com/office/drawing/2014/main" id="{B882109E-504A-E233-7DA7-EF5B5ADE7604}"/>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3" name="Oval 7">
                <a:extLst>
                  <a:ext uri="{FF2B5EF4-FFF2-40B4-BE49-F238E27FC236}">
                    <a16:creationId xmlns:a16="http://schemas.microsoft.com/office/drawing/2014/main" id="{9B6288A8-5CDF-23A6-BBEC-62EA8B7E0857}"/>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9" name="Graphic 38">
              <a:extLst>
                <a:ext uri="{FF2B5EF4-FFF2-40B4-BE49-F238E27FC236}">
                  <a16:creationId xmlns:a16="http://schemas.microsoft.com/office/drawing/2014/main" id="{C18DC95A-E6E7-E6E8-9AA3-A2ED22B265A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40" name="Graphic 39">
              <a:extLst>
                <a:ext uri="{FF2B5EF4-FFF2-40B4-BE49-F238E27FC236}">
                  <a16:creationId xmlns:a16="http://schemas.microsoft.com/office/drawing/2014/main" id="{B60697B6-C5CD-081C-B2BD-0AD7CA429C8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4" name="TextBox 3">
            <a:extLst>
              <a:ext uri="{FF2B5EF4-FFF2-40B4-BE49-F238E27FC236}">
                <a16:creationId xmlns:a16="http://schemas.microsoft.com/office/drawing/2014/main" id="{2E7499A0-71E1-918B-8FF4-015B909D8A86}"/>
              </a:ext>
            </a:extLst>
          </p:cNvPr>
          <p:cNvSpPr txBox="1"/>
          <p:nvPr userDrawn="1"/>
        </p:nvSpPr>
        <p:spPr bwMode="gray">
          <a:xfrm>
            <a:off x="4313238" y="5330321"/>
            <a:ext cx="4101089" cy="856645"/>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Nothing in these materials is an offer to sell any of the components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All Rights Reserved.</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Incorporated. Other products and brand names may be trademarks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or registered trademarks of their respective owners.</a:t>
            </a:r>
          </a:p>
        </p:txBody>
      </p:sp>
      <p:sp>
        <p:nvSpPr>
          <p:cNvPr id="3" name="TextBox 2">
            <a:extLst>
              <a:ext uri="{FF2B5EF4-FFF2-40B4-BE49-F238E27FC236}">
                <a16:creationId xmlns:a16="http://schemas.microsoft.com/office/drawing/2014/main" id="{8E4C8B7A-4C72-CA29-DE9F-A1AE49237A3B}"/>
              </a:ext>
            </a:extLst>
          </p:cNvPr>
          <p:cNvSpPr txBox="1"/>
          <p:nvPr userDrawn="1"/>
        </p:nvSpPr>
        <p:spPr bwMode="gray">
          <a:xfrm>
            <a:off x="7653679" y="5330321"/>
            <a:ext cx="3341423" cy="1236236"/>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Qualcomm Technologies, Inc., and/or other subsidiaries or business units within</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 </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p:txBody>
      </p:sp>
    </p:spTree>
    <p:extLst>
      <p:ext uri="{BB962C8B-B14F-4D97-AF65-F5344CB8AC3E}">
        <p14:creationId xmlns:p14="http://schemas.microsoft.com/office/powerpoint/2010/main" val="2944611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slideLayout" Target="../slideLayouts/slideLayout93.xml"/><Relationship Id="rId9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872A47-0E6B-4F8D-925D-0C1725B22029}"/>
              </a:ext>
            </a:extLst>
          </p:cNvPr>
          <p:cNvSpPr>
            <a:spLocks noGrp="1"/>
          </p:cNvSpPr>
          <p:nvPr>
            <p:ph type="body" idx="1"/>
          </p:nvPr>
        </p:nvSpPr>
        <p:spPr>
          <a:xfrm>
            <a:off x="495299" y="1719071"/>
            <a:ext cx="11187111" cy="468172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495300" y="642645"/>
            <a:ext cx="11187112" cy="361959"/>
          </a:xfrm>
          <a:prstGeom prst="rect">
            <a:avLst/>
          </a:prstGeom>
        </p:spPr>
        <p:txBody>
          <a:bodyPr vert="horz" wrap="square" lIns="0" tIns="0" rIns="0" bIns="0" rtlCol="0" anchor="b">
            <a:spAutoFit/>
          </a:bodyPr>
          <a:lstStyle/>
          <a:p>
            <a:r>
              <a:rPr lang="en-US"/>
              <a:t>Click to edit Master title style</a:t>
            </a:r>
          </a:p>
        </p:txBody>
      </p:sp>
      <p:sp>
        <p:nvSpPr>
          <p:cNvPr id="98" name="TextBox 97"/>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6">
                  <a:lumMod val="75000"/>
                </a:schemeClr>
              </a:solidFill>
              <a:latin typeface="+mn-lt"/>
              <a:ea typeface="+mn-ea"/>
              <a:cs typeface="+mn-cs"/>
            </a:endParaRPr>
          </a:p>
        </p:txBody>
      </p:sp>
      <p:sp>
        <p:nvSpPr>
          <p:cNvPr id="5" name="Footer Placeholder 2">
            <a:extLst>
              <a:ext uri="{FF2B5EF4-FFF2-40B4-BE49-F238E27FC236}">
                <a16:creationId xmlns:a16="http://schemas.microsoft.com/office/drawing/2014/main" id="{E149C81B-6BB7-4307-8233-8B2113C697AE}"/>
              </a:ext>
            </a:extLst>
          </p:cNvPr>
          <p:cNvSpPr>
            <a:spLocks noGrp="1"/>
          </p:cNvSpPr>
          <p:nvPr>
            <p:ph type="ftr" sz="quarter" idx="3"/>
          </p:nvPr>
        </p:nvSpPr>
        <p:spPr>
          <a:xfrm>
            <a:off x="495300" y="6532895"/>
            <a:ext cx="10488168"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6">
                    <a:lumMod val="75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306139523"/>
      </p:ext>
    </p:extLst>
  </p:cSld>
  <p:clrMap bg1="lt1" tx1="dk1" bg2="lt2" tx2="dk2" accent1="accent1" accent2="accent2" accent3="accent3" accent4="accent4" accent5="accent5" accent6="accent6" hlink="hlink" folHlink="folHlink"/>
  <p:sldLayoutIdLst>
    <p:sldLayoutId id="2147483834" r:id="rId1"/>
    <p:sldLayoutId id="2147484314" r:id="rId2"/>
    <p:sldLayoutId id="2147483838" r:id="rId3"/>
    <p:sldLayoutId id="2147483835" r:id="rId4"/>
    <p:sldLayoutId id="2147483839" r:id="rId5"/>
    <p:sldLayoutId id="2147483840" r:id="rId6"/>
    <p:sldLayoutId id="2147484315" r:id="rId7"/>
    <p:sldLayoutId id="2147483933" r:id="rId8"/>
    <p:sldLayoutId id="2147483930" r:id="rId9"/>
    <p:sldLayoutId id="2147483934" r:id="rId10"/>
    <p:sldLayoutId id="2147484023" r:id="rId11"/>
    <p:sldLayoutId id="2147483988" r:id="rId12"/>
    <p:sldLayoutId id="2147483844" r:id="rId13"/>
    <p:sldLayoutId id="2147483841" r:id="rId14"/>
    <p:sldLayoutId id="2147483842" r:id="rId15"/>
    <p:sldLayoutId id="2147483843" r:id="rId16"/>
    <p:sldLayoutId id="2147483845" r:id="rId17"/>
    <p:sldLayoutId id="2147483846" r:id="rId18"/>
    <p:sldLayoutId id="2147483853" r:id="rId19"/>
    <p:sldLayoutId id="2147483854" r:id="rId20"/>
    <p:sldLayoutId id="2147484336" r:id="rId21"/>
    <p:sldLayoutId id="2147484334" r:id="rId22"/>
    <p:sldLayoutId id="2147484113" r:id="rId23"/>
    <p:sldLayoutId id="2147484021" r:id="rId24"/>
    <p:sldLayoutId id="2147483855" r:id="rId25"/>
    <p:sldLayoutId id="2147483856" r:id="rId26"/>
    <p:sldLayoutId id="2147483857" r:id="rId27"/>
    <p:sldLayoutId id="2147483979" r:id="rId28"/>
    <p:sldLayoutId id="2147483861" r:id="rId29"/>
    <p:sldLayoutId id="2147483858" r:id="rId30"/>
    <p:sldLayoutId id="2147483859" r:id="rId31"/>
    <p:sldLayoutId id="2147483860" r:id="rId32"/>
    <p:sldLayoutId id="2147483862" r:id="rId33"/>
    <p:sldLayoutId id="2147483863" r:id="rId34"/>
    <p:sldLayoutId id="2147483978" r:id="rId35"/>
    <p:sldLayoutId id="2147483867" r:id="rId36"/>
    <p:sldLayoutId id="2147483864" r:id="rId37"/>
    <p:sldLayoutId id="2147483868" r:id="rId38"/>
    <p:sldLayoutId id="2147483869" r:id="rId39"/>
    <p:sldLayoutId id="2147483870" r:id="rId40"/>
    <p:sldLayoutId id="2147483977" r:id="rId41"/>
    <p:sldLayoutId id="2147483873" r:id="rId42"/>
    <p:sldLayoutId id="2147483874" r:id="rId43"/>
    <p:sldLayoutId id="2147483875" r:id="rId44"/>
    <p:sldLayoutId id="2147483877" r:id="rId45"/>
    <p:sldLayoutId id="2147483876" r:id="rId46"/>
    <p:sldLayoutId id="2147484004" r:id="rId47"/>
    <p:sldLayoutId id="2147483878" r:id="rId48"/>
    <p:sldLayoutId id="2147484339" r:id="rId49"/>
    <p:sldLayoutId id="2147484340" r:id="rId50"/>
    <p:sldLayoutId id="2147484338" r:id="rId51"/>
    <p:sldLayoutId id="2147484343" r:id="rId52"/>
    <p:sldLayoutId id="2147484344" r:id="rId53"/>
    <p:sldLayoutId id="2147484211" r:id="rId54"/>
    <p:sldLayoutId id="2147483943" r:id="rId55"/>
    <p:sldLayoutId id="2147483942" r:id="rId56"/>
    <p:sldLayoutId id="2147484212" r:id="rId57"/>
    <p:sldLayoutId id="2147483976" r:id="rId58"/>
    <p:sldLayoutId id="2147483882" r:id="rId59"/>
    <p:sldLayoutId id="2147483879" r:id="rId60"/>
    <p:sldLayoutId id="2147483883" r:id="rId61"/>
    <p:sldLayoutId id="2147483884" r:id="rId62"/>
    <p:sldLayoutId id="2147483975" r:id="rId63"/>
    <p:sldLayoutId id="2147483888" r:id="rId64"/>
    <p:sldLayoutId id="2147483885" r:id="rId65"/>
    <p:sldLayoutId id="2147483889" r:id="rId66"/>
    <p:sldLayoutId id="2147483890" r:id="rId67"/>
    <p:sldLayoutId id="2147483973" r:id="rId68"/>
    <p:sldLayoutId id="2147483894" r:id="rId69"/>
    <p:sldLayoutId id="2147483891" r:id="rId70"/>
    <p:sldLayoutId id="2147483895" r:id="rId71"/>
    <p:sldLayoutId id="2147483896" r:id="rId72"/>
    <p:sldLayoutId id="2147483972" r:id="rId73"/>
    <p:sldLayoutId id="2147483900" r:id="rId74"/>
    <p:sldLayoutId id="2147483897" r:id="rId75"/>
    <p:sldLayoutId id="2147483901" r:id="rId76"/>
    <p:sldLayoutId id="2147483902" r:id="rId77"/>
    <p:sldLayoutId id="2147483968" r:id="rId78"/>
    <p:sldLayoutId id="2147483912" r:id="rId79"/>
    <p:sldLayoutId id="2147483909" r:id="rId80"/>
    <p:sldLayoutId id="2147483913" r:id="rId81"/>
    <p:sldLayoutId id="2147483914" r:id="rId82"/>
    <p:sldLayoutId id="2147484076" r:id="rId83"/>
    <p:sldLayoutId id="2147484077" r:id="rId84"/>
    <p:sldLayoutId id="2147484073" r:id="rId85"/>
    <p:sldLayoutId id="2147484080" r:id="rId86"/>
    <p:sldLayoutId id="2147484081" r:id="rId87"/>
    <p:sldLayoutId id="2147483950" r:id="rId88"/>
    <p:sldLayoutId id="2147483947" r:id="rId89"/>
    <p:sldLayoutId id="2147483944" r:id="rId90"/>
    <p:sldLayoutId id="2147483948" r:id="rId91"/>
    <p:sldLayoutId id="2147483949" r:id="rId92"/>
    <p:sldLayoutId id="2147483958" r:id="rId93"/>
    <p:sldLayoutId id="2147483957" r:id="rId94"/>
    <p:sldLayoutId id="2147483954" r:id="rId95"/>
    <p:sldLayoutId id="2147483959" r:id="rId96"/>
    <p:sldLayoutId id="2147484027" r:id="rId9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84000"/>
        </a:lnSpc>
        <a:spcBef>
          <a:spcPct val="0"/>
        </a:spcBef>
        <a:buNone/>
        <a:defRPr sz="2800" kern="1200" baseline="0">
          <a:solidFill>
            <a:schemeClr val="tx2"/>
          </a:solidFill>
          <a:latin typeface="+mj-lt"/>
          <a:ea typeface="+mj-ea"/>
          <a:cs typeface="+mj-cs"/>
        </a:defRPr>
      </a:lvl1pPr>
    </p:titleStyle>
    <p:bodyStyle>
      <a:lvl1pPr marL="171450" indent="-171450" algn="l" defTabSz="914400" rtl="0" eaLnBrk="1" latinLnBrk="0" hangingPunct="1">
        <a:lnSpc>
          <a:spcPct val="95000"/>
        </a:lnSpc>
        <a:spcBef>
          <a:spcPts val="900"/>
        </a:spcBef>
        <a:spcAft>
          <a:spcPts val="300"/>
        </a:spcAft>
        <a:buClrTx/>
        <a:buFont typeface="Arial" panose="020B0604020202020204" pitchFamily="34" charset="0"/>
        <a:buChar char="•"/>
        <a:defRPr sz="2000" kern="1200" baseline="0">
          <a:solidFill>
            <a:schemeClr val="tx2"/>
          </a:solidFill>
          <a:latin typeface="+mn-lt"/>
          <a:ea typeface="+mn-ea"/>
          <a:cs typeface="+mn-cs"/>
        </a:defRPr>
      </a:lvl1pPr>
      <a:lvl2pPr marL="342900" indent="-152400" algn="l" defTabSz="914400" rtl="0" eaLnBrk="1" latinLnBrk="0" hangingPunct="1">
        <a:lnSpc>
          <a:spcPct val="100000"/>
        </a:lnSpc>
        <a:spcBef>
          <a:spcPts val="225"/>
        </a:spcBef>
        <a:spcAft>
          <a:spcPts val="225"/>
        </a:spcAft>
        <a:buClrTx/>
        <a:buFont typeface="Arial" panose="020B0604020202020204" pitchFamily="34" charset="0"/>
        <a:buChar char="•"/>
        <a:tabLst>
          <a:tab pos="2003425" algn="l"/>
        </a:tabLst>
        <a:defRPr sz="1600" kern="1200" baseline="0">
          <a:solidFill>
            <a:schemeClr val="tx2"/>
          </a:solidFill>
          <a:latin typeface="+mn-lt"/>
          <a:ea typeface="+mn-ea"/>
          <a:cs typeface="+mn-cs"/>
        </a:defRPr>
      </a:lvl2pPr>
      <a:lvl3pPr marL="457200" indent="-101600" algn="l" defTabSz="914400" rtl="0" eaLnBrk="1" latinLnBrk="0" hangingPunct="1">
        <a:lnSpc>
          <a:spcPct val="105000"/>
        </a:lnSpc>
        <a:spcBef>
          <a:spcPts val="150"/>
        </a:spcBef>
        <a:spcAft>
          <a:spcPts val="150"/>
        </a:spcAft>
        <a:buClrTx/>
        <a:buFont typeface="Arial" panose="020B0604020202020204" pitchFamily="34" charset="0"/>
        <a:buChar char="•"/>
        <a:defRPr lang="en-US" sz="1200" kern="1200" dirty="0" smtClean="0">
          <a:solidFill>
            <a:schemeClr val="tx2"/>
          </a:solidFill>
          <a:latin typeface="+mn-lt"/>
          <a:ea typeface="+mn-ea"/>
          <a:cs typeface="+mn-cs"/>
        </a:defRPr>
      </a:lvl3pPr>
      <a:lvl4pPr marL="571500" indent="-100584" algn="l" defTabSz="914400" rtl="0" eaLnBrk="1" latinLnBrk="0" hangingPunct="1">
        <a:lnSpc>
          <a:spcPct val="105000"/>
        </a:lnSpc>
        <a:spcBef>
          <a:spcPts val="75"/>
        </a:spcBef>
        <a:spcAft>
          <a:spcPts val="75"/>
        </a:spcAft>
        <a:buClrTx/>
        <a:buFont typeface="Arial" panose="020B0604020202020204" pitchFamily="34" charset="0"/>
        <a:buChar char="•"/>
        <a:tabLst/>
        <a:defRPr sz="800" kern="1200">
          <a:solidFill>
            <a:schemeClr val="tx2"/>
          </a:solidFill>
          <a:latin typeface="+mn-lt"/>
          <a:ea typeface="+mn-ea"/>
          <a:cs typeface="+mn-cs"/>
        </a:defRPr>
      </a:lvl4pPr>
      <a:lvl5pPr marL="174625" indent="-174625" algn="l" defTabSz="914400" rtl="0" eaLnBrk="1" latinLnBrk="0" hangingPunct="1">
        <a:lnSpc>
          <a:spcPct val="95000"/>
        </a:lnSpc>
        <a:spcBef>
          <a:spcPts val="900"/>
        </a:spcBef>
        <a:spcAft>
          <a:spcPts val="300"/>
        </a:spcAft>
        <a:buClrTx/>
        <a:buFont typeface="Arial" panose="020B0604020202020204" pitchFamily="34" charset="0"/>
        <a:buChar char="•"/>
        <a:tabLst/>
        <a:defRPr sz="2000" b="1" kern="1200" spc="60" baseline="0">
          <a:solidFill>
            <a:schemeClr val="tx2"/>
          </a:solidFill>
          <a:latin typeface="+mn-lt"/>
          <a:ea typeface="+mn-ea"/>
          <a:cs typeface="+mn-cs"/>
        </a:defRPr>
      </a:lvl5pPr>
      <a:lvl6pPr marL="0" indent="0" algn="l" defTabSz="914400" rtl="0" eaLnBrk="1" latinLnBrk="0" hangingPunct="1">
        <a:lnSpc>
          <a:spcPct val="96000"/>
        </a:lnSpc>
        <a:spcBef>
          <a:spcPts val="0"/>
        </a:spcBef>
        <a:buFont typeface="Microsoft Sans Serif" panose="020B0604020202020204" pitchFamily="34" charset="0"/>
        <a:buChar char="​"/>
        <a:defRPr sz="2100" kern="1200">
          <a:solidFill>
            <a:schemeClr val="tx1"/>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1600" kern="1200" baseline="0">
          <a:solidFill>
            <a:schemeClr val="tx1"/>
          </a:solidFill>
          <a:latin typeface="+mn-lt"/>
          <a:ea typeface="+mn-ea"/>
          <a:cs typeface="+mn-cs"/>
        </a:defRPr>
      </a:lvl7pPr>
      <a:lvl8pPr marL="0" indent="0" algn="l" defTabSz="914400" rtl="0" eaLnBrk="1" latinLnBrk="0" hangingPunct="1">
        <a:lnSpc>
          <a:spcPct val="87000"/>
        </a:lnSpc>
        <a:spcBef>
          <a:spcPts val="1800"/>
        </a:spcBef>
        <a:buSzPct val="100000"/>
        <a:buFont typeface="Microsoft Sans Serif" panose="020B0604020202020204" pitchFamily="34" charset="0"/>
        <a:buChar char="​"/>
        <a:defRPr lang="en-US" sz="5500" kern="1200" baseline="0" dirty="0" smtClean="0">
          <a:solidFill>
            <a:schemeClr val="tx1"/>
          </a:solidFill>
          <a:latin typeface="+mn-lt"/>
          <a:ea typeface="+mn-ea"/>
          <a:cs typeface="+mn-cs"/>
        </a:defRPr>
      </a:lvl8pPr>
      <a:lvl9pPr marL="0" indent="0" algn="l" defTabSz="914400" rtl="0" eaLnBrk="1" latinLnBrk="0" hangingPunct="1">
        <a:lnSpc>
          <a:spcPct val="87000"/>
        </a:lnSpc>
        <a:spcBef>
          <a:spcPts val="1800"/>
        </a:spcBef>
        <a:buFont typeface="Microsoft Sans Serif" panose="020B0604020202020204" pitchFamily="34" charset="0"/>
        <a:buChar char="​"/>
        <a:defRPr sz="6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04" userDrawn="1">
          <p15:clr>
            <a:srgbClr val="F26B43"/>
          </p15:clr>
        </p15:guide>
        <p15:guide id="2" pos="303" userDrawn="1">
          <p15:clr>
            <a:srgbClr val="F26B43"/>
          </p15:clr>
        </p15:guide>
        <p15:guide id="3" orient="horz" pos="1076" userDrawn="1">
          <p15:clr>
            <a:srgbClr val="F26B43"/>
          </p15:clr>
        </p15:guide>
        <p15:guide id="4" orient="horz" pos="216" userDrawn="1">
          <p15:clr>
            <a:srgbClr val="F26B43"/>
          </p15:clr>
        </p15:guide>
        <p15:guide id="6" pos="7368">
          <p15:clr>
            <a:srgbClr val="F26B43"/>
          </p15:clr>
        </p15:guide>
        <p15:guide id="7" orient="horz" pos="4320" userDrawn="1">
          <p15:clr>
            <a:srgbClr val="F26B43"/>
          </p15:clr>
        </p15:guide>
        <p15:guide id="8" orient="horz" pos="648" userDrawn="1">
          <p15:clr>
            <a:srgbClr val="F26B43"/>
          </p15:clr>
        </p15:guide>
        <p15:guide id="9" pos="3912" userDrawn="1">
          <p15:clr>
            <a:srgbClr val="F26B43"/>
          </p15:clr>
        </p15:guide>
        <p15:guide id="10" pos="756" userDrawn="1">
          <p15:clr>
            <a:srgbClr val="F26B43"/>
          </p15:clr>
        </p15:guide>
        <p15:guide id="11" pos="908" userDrawn="1">
          <p15:clr>
            <a:srgbClr val="F26B43"/>
          </p15:clr>
        </p15:guide>
        <p15:guide id="12" pos="1361" userDrawn="1">
          <p15:clr>
            <a:srgbClr val="F26B43"/>
          </p15:clr>
        </p15:guide>
        <p15:guide id="13" pos="1513" userDrawn="1">
          <p15:clr>
            <a:srgbClr val="F26B43"/>
          </p15:clr>
        </p15:guide>
        <p15:guide id="14" pos="1955" userDrawn="1">
          <p15:clr>
            <a:srgbClr val="F26B43"/>
          </p15:clr>
        </p15:guide>
        <p15:guide id="15" pos="2106" userDrawn="1">
          <p15:clr>
            <a:srgbClr val="F26B43"/>
          </p15:clr>
        </p15:guide>
        <p15:guide id="16" pos="2554" userDrawn="1">
          <p15:clr>
            <a:srgbClr val="F26B43"/>
          </p15:clr>
        </p15:guide>
        <p15:guide id="17" pos="2717" userDrawn="1">
          <p15:clr>
            <a:srgbClr val="F26B43"/>
          </p15:clr>
        </p15:guide>
        <p15:guide id="18" pos="3159" userDrawn="1">
          <p15:clr>
            <a:srgbClr val="F26B43"/>
          </p15:clr>
        </p15:guide>
        <p15:guide id="19" pos="3316" userDrawn="1">
          <p15:clr>
            <a:srgbClr val="F26B43"/>
          </p15:clr>
        </p15:guide>
        <p15:guide id="20" pos="3759" userDrawn="1">
          <p15:clr>
            <a:srgbClr val="F26B43"/>
          </p15:clr>
        </p15:guide>
        <p15:guide id="21" pos="4364" userDrawn="1">
          <p15:clr>
            <a:srgbClr val="F26B43"/>
          </p15:clr>
        </p15:guide>
        <p15:guide id="22" pos="4509" userDrawn="1">
          <p15:clr>
            <a:srgbClr val="F26B43"/>
          </p15:clr>
        </p15:guide>
        <p15:guide id="23" pos="4968" userDrawn="1">
          <p15:clr>
            <a:srgbClr val="F26B43"/>
          </p15:clr>
        </p15:guide>
        <p15:guide id="24" pos="5114" userDrawn="1">
          <p15:clr>
            <a:srgbClr val="F26B43"/>
          </p15:clr>
        </p15:guide>
        <p15:guide id="25" pos="5562" userDrawn="1">
          <p15:clr>
            <a:srgbClr val="F26B43"/>
          </p15:clr>
        </p15:guide>
        <p15:guide id="26" pos="5713" userDrawn="1">
          <p15:clr>
            <a:srgbClr val="F26B43"/>
          </p15:clr>
        </p15:guide>
        <p15:guide id="27" pos="6161" userDrawn="1">
          <p15:clr>
            <a:srgbClr val="F26B43"/>
          </p15:clr>
        </p15:guide>
        <p15:guide id="28" pos="6319" userDrawn="1">
          <p15:clr>
            <a:srgbClr val="F26B43"/>
          </p15:clr>
        </p15:guide>
        <p15:guide id="29" pos="6761" userDrawn="1">
          <p15:clr>
            <a:srgbClr val="F26B43"/>
          </p15:clr>
        </p15:guide>
        <p15:guide id="30" pos="6918" userDrawn="1">
          <p15:clr>
            <a:srgbClr val="F26B43"/>
          </p15:clr>
        </p15:guide>
        <p15:guide id="32" pos="7680" userDrawn="1">
          <p15:clr>
            <a:srgbClr val="F26B43"/>
          </p15:clr>
        </p15:guide>
        <p15:guide id="33" userDrawn="1">
          <p15:clr>
            <a:srgbClr val="F26B43"/>
          </p15:clr>
        </p15:guide>
        <p15:guide id="34" orient="horz" pos="431" userDrawn="1">
          <p15:clr>
            <a:srgbClr val="F26B43"/>
          </p15:clr>
        </p15:guide>
        <p15:guide id="35" orient="horz" pos="861" userDrawn="1">
          <p15:clr>
            <a:srgbClr val="F26B43"/>
          </p15:clr>
        </p15:guide>
        <p15:guide id="36" orient="horz" pos="1297" userDrawn="1">
          <p15:clr>
            <a:srgbClr val="F26B43"/>
          </p15:clr>
        </p15:guide>
        <p15:guide id="37" orient="horz" pos="1513" userDrawn="1">
          <p15:clr>
            <a:srgbClr val="F26B43"/>
          </p15:clr>
        </p15:guide>
        <p15:guide id="38" orient="horz" pos="1728" userDrawn="1">
          <p15:clr>
            <a:srgbClr val="F26B43"/>
          </p15:clr>
        </p15:guide>
        <p15:guide id="39" orient="horz" pos="1943" userDrawn="1">
          <p15:clr>
            <a:srgbClr val="F26B43"/>
          </p15:clr>
        </p15:guide>
        <p15:guide id="40" orient="horz" pos="2159" userDrawn="1">
          <p15:clr>
            <a:srgbClr val="F26B43"/>
          </p15:clr>
        </p15:guide>
        <p15:guide id="41" orient="horz" userDrawn="1">
          <p15:clr>
            <a:srgbClr val="F26B43"/>
          </p15:clr>
        </p15:guide>
        <p15:guide id="42" orient="horz" pos="2374" userDrawn="1">
          <p15:clr>
            <a:srgbClr val="F26B43"/>
          </p15:clr>
        </p15:guide>
        <p15:guide id="43" orient="horz" pos="2589" userDrawn="1">
          <p15:clr>
            <a:srgbClr val="F26B43"/>
          </p15:clr>
        </p15:guide>
        <p15:guide id="44" orient="horz" pos="2804" userDrawn="1">
          <p15:clr>
            <a:srgbClr val="F26B43"/>
          </p15:clr>
        </p15:guide>
        <p15:guide id="45" orient="horz" pos="3025" userDrawn="1">
          <p15:clr>
            <a:srgbClr val="F26B43"/>
          </p15:clr>
        </p15:guide>
        <p15:guide id="46" orient="horz" pos="3241" userDrawn="1">
          <p15:clr>
            <a:srgbClr val="F26B43"/>
          </p15:clr>
        </p15:guide>
        <p15:guide id="47" orient="horz" pos="3456" userDrawn="1">
          <p15:clr>
            <a:srgbClr val="F26B43"/>
          </p15:clr>
        </p15:guide>
        <p15:guide id="48" orient="horz" pos="3671" userDrawn="1">
          <p15:clr>
            <a:srgbClr val="F26B43"/>
          </p15:clr>
        </p15:guide>
        <p15:guide id="49" orient="horz" pos="388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package" Target="../embeddings/Microsoft_Visio_Drawing.vsdx"/><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DF3FC3-B665-54DE-08CF-ABF7D6F5B8DD}"/>
            </a:ext>
          </a:extLst>
        </p:cNvPr>
        <p:cNvGrpSpPr/>
        <p:nvPr/>
      </p:nvGrpSpPr>
      <p:grpSpPr>
        <a:xfrm>
          <a:off x="0" y="0"/>
          <a:ext cx="0" cy="0"/>
          <a:chOff x="0" y="0"/>
          <a:chExt cx="0" cy="0"/>
        </a:xfrm>
      </p:grpSpPr>
      <p:sp>
        <p:nvSpPr>
          <p:cNvPr id="10" name="Text Placeholder 9">
            <a:extLst>
              <a:ext uri="{FF2B5EF4-FFF2-40B4-BE49-F238E27FC236}">
                <a16:creationId xmlns:a16="http://schemas.microsoft.com/office/drawing/2014/main" id="{87DD20C9-CA51-0AB5-DB50-602E32445D2F}"/>
              </a:ext>
            </a:extLst>
          </p:cNvPr>
          <p:cNvSpPr>
            <a:spLocks noGrp="1"/>
          </p:cNvSpPr>
          <p:nvPr>
            <p:ph type="body" sz="quarter" idx="10"/>
          </p:nvPr>
        </p:nvSpPr>
        <p:spPr/>
        <p:txBody>
          <a:bodyPr/>
          <a:lstStyle/>
          <a:p>
            <a:r>
              <a:rPr lang="de-DE" dirty="0"/>
              <a:t>Source: Qualcomm Germany GmbH</a:t>
            </a:r>
          </a:p>
          <a:p>
            <a:r>
              <a:rPr lang="de-DE" dirty="0"/>
              <a:t>Agenda Item: 2.5</a:t>
            </a:r>
            <a:endParaRPr lang="en-US" dirty="0"/>
          </a:p>
        </p:txBody>
      </p:sp>
      <p:sp>
        <p:nvSpPr>
          <p:cNvPr id="12" name="Text Placeholder 11">
            <a:extLst>
              <a:ext uri="{FF2B5EF4-FFF2-40B4-BE49-F238E27FC236}">
                <a16:creationId xmlns:a16="http://schemas.microsoft.com/office/drawing/2014/main" id="{64201C05-9FC1-D941-2FAD-249390338640}"/>
              </a:ext>
            </a:extLst>
          </p:cNvPr>
          <p:cNvSpPr>
            <a:spLocks noGrp="1"/>
          </p:cNvSpPr>
          <p:nvPr>
            <p:ph type="body" sz="quarter" idx="13"/>
          </p:nvPr>
        </p:nvSpPr>
        <p:spPr>
          <a:xfrm>
            <a:off x="3990975" y="840539"/>
            <a:ext cx="2867025" cy="262176"/>
          </a:xfrm>
        </p:spPr>
        <p:txBody>
          <a:bodyPr/>
          <a:lstStyle/>
          <a:p>
            <a:r>
              <a:rPr lang="en-US" dirty="0"/>
              <a:t>Online, 16-18 October 2024</a:t>
            </a:r>
          </a:p>
        </p:txBody>
      </p:sp>
      <p:sp>
        <p:nvSpPr>
          <p:cNvPr id="3" name="Title 2">
            <a:extLst>
              <a:ext uri="{FF2B5EF4-FFF2-40B4-BE49-F238E27FC236}">
                <a16:creationId xmlns:a16="http://schemas.microsoft.com/office/drawing/2014/main" id="{15FD3FE4-9DD9-E701-E3AB-049CF4D75C22}"/>
              </a:ext>
            </a:extLst>
          </p:cNvPr>
          <p:cNvSpPr>
            <a:spLocks noGrp="1"/>
          </p:cNvSpPr>
          <p:nvPr>
            <p:ph type="title"/>
          </p:nvPr>
        </p:nvSpPr>
        <p:spPr/>
        <p:txBody>
          <a:bodyPr/>
          <a:lstStyle/>
          <a:p>
            <a:r>
              <a:rPr lang="de-DE" dirty="0"/>
              <a:t>[FS_AMD] Multi-CDN Thoughts</a:t>
            </a:r>
            <a:endParaRPr lang="en-US" dirty="0"/>
          </a:p>
        </p:txBody>
      </p:sp>
      <p:sp>
        <p:nvSpPr>
          <p:cNvPr id="11" name="Text Placeholder 10">
            <a:extLst>
              <a:ext uri="{FF2B5EF4-FFF2-40B4-BE49-F238E27FC236}">
                <a16:creationId xmlns:a16="http://schemas.microsoft.com/office/drawing/2014/main" id="{CF112EF4-285B-B4A1-6F0C-159E3FF16CE1}"/>
              </a:ext>
            </a:extLst>
          </p:cNvPr>
          <p:cNvSpPr>
            <a:spLocks noGrp="1"/>
          </p:cNvSpPr>
          <p:nvPr>
            <p:ph type="body" sz="quarter" idx="12"/>
          </p:nvPr>
        </p:nvSpPr>
        <p:spPr/>
        <p:txBody>
          <a:bodyPr/>
          <a:lstStyle/>
          <a:p>
            <a:r>
              <a:rPr lang="en-US" dirty="0"/>
              <a:t>3GPP SA4 MBS SWG Post SA4#129-e</a:t>
            </a:r>
          </a:p>
        </p:txBody>
      </p:sp>
      <p:sp>
        <p:nvSpPr>
          <p:cNvPr id="14" name="Text Placeholder 11">
            <a:extLst>
              <a:ext uri="{FF2B5EF4-FFF2-40B4-BE49-F238E27FC236}">
                <a16:creationId xmlns:a16="http://schemas.microsoft.com/office/drawing/2014/main" id="{2E78CEFC-32C7-F0AC-2470-088F39D4C33B}"/>
              </a:ext>
            </a:extLst>
          </p:cNvPr>
          <p:cNvSpPr txBox="1">
            <a:spLocks/>
          </p:cNvSpPr>
          <p:nvPr/>
        </p:nvSpPr>
        <p:spPr bwMode="gray">
          <a:xfrm>
            <a:off x="9001125" y="494463"/>
            <a:ext cx="2867025" cy="262176"/>
          </a:xfrm>
          <a:prstGeom prst="rect">
            <a:avLst/>
          </a:prstGeom>
        </p:spPr>
        <p:txBody>
          <a:bodyPr vert="horz" wrap="none" lIns="0" tIns="0" rIns="0" bIns="0" rtlCol="0">
            <a:noAutofit/>
          </a:bodyPr>
          <a:lstStyle>
            <a:lvl1pPr marL="0" indent="0" algn="r" defTabSz="914400" rtl="0" eaLnBrk="1" latinLnBrk="0" hangingPunct="1">
              <a:lnSpc>
                <a:spcPct val="87000"/>
              </a:lnSpc>
              <a:spcBef>
                <a:spcPts val="0"/>
              </a:spcBef>
              <a:spcAft>
                <a:spcPts val="300"/>
              </a:spcAft>
              <a:buClrTx/>
              <a:buFont typeface="Arial" panose="020B0604020202020204" pitchFamily="34" charset="0"/>
              <a:buNone/>
              <a:defRPr sz="1600" kern="1200" baseline="0">
                <a:solidFill>
                  <a:schemeClr val="bg1"/>
                </a:solidFill>
                <a:latin typeface="+mn-lt"/>
                <a:ea typeface="+mn-ea"/>
                <a:cs typeface="+mn-cs"/>
              </a:defRPr>
            </a:lvl1pPr>
            <a:lvl2pPr marL="0" indent="0" algn="l" defTabSz="914400" rtl="0" eaLnBrk="1" latinLnBrk="0" hangingPunct="1">
              <a:lnSpc>
                <a:spcPct val="98000"/>
              </a:lnSpc>
              <a:spcBef>
                <a:spcPts val="0"/>
              </a:spcBef>
              <a:spcAft>
                <a:spcPts val="225"/>
              </a:spcAft>
              <a:buClrTx/>
              <a:buFont typeface="Arial" panose="020B0604020202020204" pitchFamily="34" charset="0"/>
              <a:buNone/>
              <a:tabLst>
                <a:tab pos="2003425" algn="l"/>
              </a:tabLst>
              <a:defRPr sz="1600" kern="1200" baseline="0">
                <a:solidFill>
                  <a:schemeClr val="bg1"/>
                </a:solidFill>
                <a:latin typeface="+mn-lt"/>
                <a:ea typeface="+mn-ea"/>
                <a:cs typeface="+mn-cs"/>
              </a:defRPr>
            </a:lvl2pPr>
            <a:lvl3pPr marL="0" indent="0" algn="l" defTabSz="914400" rtl="0" eaLnBrk="1" latinLnBrk="0" hangingPunct="1">
              <a:lnSpc>
                <a:spcPct val="98000"/>
              </a:lnSpc>
              <a:spcBef>
                <a:spcPts val="0"/>
              </a:spcBef>
              <a:spcAft>
                <a:spcPts val="150"/>
              </a:spcAft>
              <a:buClrTx/>
              <a:buFont typeface="Arial" panose="020B0604020202020204" pitchFamily="34" charset="0"/>
              <a:buNone/>
              <a:defRPr lang="en-US" sz="1600" kern="1200">
                <a:solidFill>
                  <a:schemeClr val="bg1"/>
                </a:solidFill>
                <a:latin typeface="+mn-lt"/>
                <a:ea typeface="+mn-ea"/>
                <a:cs typeface="+mn-cs"/>
              </a:defRPr>
            </a:lvl3pPr>
            <a:lvl4pPr marL="0" indent="0" algn="l" defTabSz="914400" rtl="0" eaLnBrk="1" latinLnBrk="0" hangingPunct="1">
              <a:lnSpc>
                <a:spcPct val="98000"/>
              </a:lnSpc>
              <a:spcBef>
                <a:spcPts val="0"/>
              </a:spcBef>
              <a:spcAft>
                <a:spcPts val="75"/>
              </a:spcAft>
              <a:buClrTx/>
              <a:buFont typeface="Arial" panose="020B0604020202020204" pitchFamily="34" charset="0"/>
              <a:buNone/>
              <a:tabLst/>
              <a:defRPr sz="1600" kern="1200">
                <a:solidFill>
                  <a:schemeClr val="bg1"/>
                </a:solidFill>
                <a:latin typeface="+mn-lt"/>
                <a:ea typeface="+mn-ea"/>
                <a:cs typeface="+mn-cs"/>
              </a:defRPr>
            </a:lvl4pPr>
            <a:lvl5pPr marL="0" indent="0" algn="l" defTabSz="914400" rtl="0" eaLnBrk="1" latinLnBrk="0" hangingPunct="1">
              <a:lnSpc>
                <a:spcPct val="98000"/>
              </a:lnSpc>
              <a:spcBef>
                <a:spcPts val="0"/>
              </a:spcBef>
              <a:spcAft>
                <a:spcPts val="300"/>
              </a:spcAft>
              <a:buClrTx/>
              <a:buFont typeface="Arial" panose="020B0604020202020204" pitchFamily="34" charset="0"/>
              <a:buNone/>
              <a:tabLst/>
              <a:defRPr sz="1600" b="1" kern="1200" spc="60" baseline="0">
                <a:solidFill>
                  <a:schemeClr val="bg1"/>
                </a:solidFill>
                <a:latin typeface="+mn-lt"/>
                <a:ea typeface="+mn-ea"/>
                <a:cs typeface="+mn-cs"/>
              </a:defRPr>
            </a:lvl5pPr>
            <a:lvl6pPr marL="0" indent="0" algn="l" defTabSz="914400" rtl="0" eaLnBrk="1" latinLnBrk="0" hangingPunct="1">
              <a:lnSpc>
                <a:spcPct val="96000"/>
              </a:lnSpc>
              <a:spcBef>
                <a:spcPts val="0"/>
              </a:spcBef>
              <a:buFont typeface="Microsoft Sans Serif" panose="020B0604020202020204" pitchFamily="34" charset="0"/>
              <a:buChar char="​"/>
              <a:defRPr sz="2100" kern="1200">
                <a:solidFill>
                  <a:schemeClr val="tx1"/>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1600" kern="1200" baseline="0">
                <a:solidFill>
                  <a:schemeClr val="tx1"/>
                </a:solidFill>
                <a:latin typeface="+mn-lt"/>
                <a:ea typeface="+mn-ea"/>
                <a:cs typeface="+mn-cs"/>
              </a:defRPr>
            </a:lvl7pPr>
            <a:lvl8pPr marL="0" indent="0" algn="l" defTabSz="914400" rtl="0" eaLnBrk="1" latinLnBrk="0" hangingPunct="1">
              <a:lnSpc>
                <a:spcPct val="87000"/>
              </a:lnSpc>
              <a:spcBef>
                <a:spcPts val="1800"/>
              </a:spcBef>
              <a:buSzPct val="100000"/>
              <a:buFont typeface="Microsoft Sans Serif" panose="020B0604020202020204" pitchFamily="34" charset="0"/>
              <a:buChar char="​"/>
              <a:defRPr lang="en-US" sz="5500" kern="1200" baseline="0" dirty="0" smtClean="0">
                <a:solidFill>
                  <a:schemeClr val="tx1"/>
                </a:solidFill>
                <a:latin typeface="+mn-lt"/>
                <a:ea typeface="+mn-ea"/>
                <a:cs typeface="+mn-cs"/>
              </a:defRPr>
            </a:lvl8pPr>
            <a:lvl9pPr marL="0" indent="0" algn="l" defTabSz="914400" rtl="0" eaLnBrk="1" latinLnBrk="0" hangingPunct="1">
              <a:lnSpc>
                <a:spcPct val="87000"/>
              </a:lnSpc>
              <a:spcBef>
                <a:spcPts val="1800"/>
              </a:spcBef>
              <a:buFont typeface="Microsoft Sans Serif" panose="020B0604020202020204" pitchFamily="34" charset="0"/>
              <a:buChar char="​"/>
              <a:defRPr sz="6800" kern="1200" baseline="0">
                <a:solidFill>
                  <a:schemeClr val="tx1"/>
                </a:solidFill>
                <a:latin typeface="+mn-lt"/>
                <a:ea typeface="+mn-ea"/>
                <a:cs typeface="+mn-cs"/>
              </a:defRPr>
            </a:lvl9pPr>
          </a:lstStyle>
          <a:p>
            <a:r>
              <a:rPr lang="en-US" dirty="0"/>
              <a:t>S4aI240175</a:t>
            </a:r>
          </a:p>
        </p:txBody>
      </p:sp>
    </p:spTree>
    <p:extLst>
      <p:ext uri="{BB962C8B-B14F-4D97-AF65-F5344CB8AC3E}">
        <p14:creationId xmlns:p14="http://schemas.microsoft.com/office/powerpoint/2010/main" val="647833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C1D0E92-F5FA-E498-9776-9D76887893D3}"/>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50FA32FF-3052-6C22-D549-871B84374992}"/>
              </a:ext>
            </a:extLst>
          </p:cNvPr>
          <p:cNvSpPr>
            <a:spLocks noGrp="1"/>
          </p:cNvSpPr>
          <p:nvPr>
            <p:ph type="title"/>
          </p:nvPr>
        </p:nvSpPr>
        <p:spPr>
          <a:xfrm>
            <a:off x="495300" y="642644"/>
            <a:ext cx="11187112" cy="361959"/>
          </a:xfrm>
        </p:spPr>
        <p:txBody>
          <a:bodyPr/>
          <a:lstStyle/>
          <a:p>
            <a:r>
              <a:rPr lang="de-DE" dirty="0"/>
              <a:t>Option 2: to be completed</a:t>
            </a:r>
            <a:endParaRPr lang="en-US" dirty="0"/>
          </a:p>
        </p:txBody>
      </p:sp>
      <p:sp>
        <p:nvSpPr>
          <p:cNvPr id="4" name="Content Placeholder 3">
            <a:extLst>
              <a:ext uri="{FF2B5EF4-FFF2-40B4-BE49-F238E27FC236}">
                <a16:creationId xmlns:a16="http://schemas.microsoft.com/office/drawing/2014/main" id="{D3B78B14-7F09-79E5-C6A0-C1BAB4907603}"/>
              </a:ext>
            </a:extLst>
          </p:cNvPr>
          <p:cNvSpPr>
            <a:spLocks noGrp="1"/>
          </p:cNvSpPr>
          <p:nvPr>
            <p:ph sz="quarter" idx="14"/>
          </p:nvPr>
        </p:nvSpPr>
        <p:spPr/>
        <p:txBody>
          <a:bodyPr/>
          <a:lstStyle/>
          <a:p>
            <a:endParaRPr lang="en-US"/>
          </a:p>
        </p:txBody>
      </p:sp>
      <p:sp>
        <p:nvSpPr>
          <p:cNvPr id="5" name="Subtitle 4">
            <a:extLst>
              <a:ext uri="{FF2B5EF4-FFF2-40B4-BE49-F238E27FC236}">
                <a16:creationId xmlns:a16="http://schemas.microsoft.com/office/drawing/2014/main" id="{47C9A727-28DC-2FB8-F516-2E3C4FE3DD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36082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411C7FC-BCDE-8BB6-65FE-6036A0220707}"/>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CFDAD11C-1E38-96E7-2AEE-C1A6A53E762C}"/>
              </a:ext>
            </a:extLst>
          </p:cNvPr>
          <p:cNvSpPr>
            <a:spLocks noGrp="1"/>
          </p:cNvSpPr>
          <p:nvPr>
            <p:ph type="title"/>
          </p:nvPr>
        </p:nvSpPr>
        <p:spPr>
          <a:xfrm>
            <a:off x="495300" y="642644"/>
            <a:ext cx="11187112" cy="361959"/>
          </a:xfrm>
        </p:spPr>
        <p:txBody>
          <a:bodyPr/>
          <a:lstStyle/>
          <a:p>
            <a:r>
              <a:rPr lang="de-DE" dirty="0"/>
              <a:t>Proposal</a:t>
            </a:r>
            <a:endParaRPr lang="en-US" dirty="0"/>
          </a:p>
        </p:txBody>
      </p:sp>
      <p:sp>
        <p:nvSpPr>
          <p:cNvPr id="4" name="Content Placeholder 3">
            <a:extLst>
              <a:ext uri="{FF2B5EF4-FFF2-40B4-BE49-F238E27FC236}">
                <a16:creationId xmlns:a16="http://schemas.microsoft.com/office/drawing/2014/main" id="{3587F69B-C74A-5CC4-ABC3-68B0315DA1D8}"/>
              </a:ext>
            </a:extLst>
          </p:cNvPr>
          <p:cNvSpPr>
            <a:spLocks noGrp="1"/>
          </p:cNvSpPr>
          <p:nvPr>
            <p:ph sz="quarter" idx="14"/>
          </p:nvPr>
        </p:nvSpPr>
        <p:spPr/>
        <p:txBody>
          <a:bodyPr/>
          <a:lstStyle/>
          <a:p>
            <a:r>
              <a:rPr lang="de-DE" dirty="0"/>
              <a:t>It is proposed to </a:t>
            </a:r>
          </a:p>
          <a:p>
            <a:pPr lvl="1"/>
            <a:r>
              <a:rPr lang="de-DE" dirty="0"/>
              <a:t>revisit the entry point for multi-CDN CR</a:t>
            </a:r>
          </a:p>
          <a:p>
            <a:pPr lvl="1"/>
            <a:r>
              <a:rPr lang="de-DE" dirty="0"/>
              <a:t>Separate two cases, one with AS creates multiple service locations and second one were AS is a CDN.</a:t>
            </a:r>
          </a:p>
          <a:p>
            <a:pPr lvl="1"/>
            <a:r>
              <a:rPr lang="de-DE" dirty="0"/>
              <a:t>Develop generic call flows</a:t>
            </a:r>
          </a:p>
          <a:p>
            <a:pPr lvl="1"/>
            <a:r>
              <a:rPr lang="de-DE" dirty="0"/>
              <a:t>Map different solutions to the multi-CDN</a:t>
            </a:r>
          </a:p>
          <a:p>
            <a:pPr lvl="1"/>
            <a:endParaRPr lang="de-DE" dirty="0"/>
          </a:p>
          <a:p>
            <a:endParaRPr lang="en-US" dirty="0"/>
          </a:p>
        </p:txBody>
      </p:sp>
      <p:sp>
        <p:nvSpPr>
          <p:cNvPr id="5" name="Subtitle 4">
            <a:extLst>
              <a:ext uri="{FF2B5EF4-FFF2-40B4-BE49-F238E27FC236}">
                <a16:creationId xmlns:a16="http://schemas.microsoft.com/office/drawing/2014/main" id="{4DDE6913-291B-AAB7-430D-BFDB1F01090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02597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381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5AC208-6207-FCFF-8B83-3EF6BD7F177E}"/>
              </a:ext>
            </a:extLst>
          </p:cNvPr>
          <p:cNvSpPr>
            <a:spLocks noGrp="1"/>
          </p:cNvSpPr>
          <p:nvPr>
            <p:ph type="title"/>
          </p:nvPr>
        </p:nvSpPr>
        <p:spPr>
          <a:xfrm>
            <a:off x="495300" y="642644"/>
            <a:ext cx="11187112" cy="361959"/>
          </a:xfrm>
        </p:spPr>
        <p:txBody>
          <a:bodyPr/>
          <a:lstStyle/>
          <a:p>
            <a:r>
              <a:rPr lang="de-DE" dirty="0"/>
              <a:t>Multi-CDN is either ...</a:t>
            </a:r>
            <a:endParaRPr lang="en-US" dirty="0"/>
          </a:p>
        </p:txBody>
      </p:sp>
      <p:sp>
        <p:nvSpPr>
          <p:cNvPr id="5" name="Subtitle 4">
            <a:extLst>
              <a:ext uri="{FF2B5EF4-FFF2-40B4-BE49-F238E27FC236}">
                <a16:creationId xmlns:a16="http://schemas.microsoft.com/office/drawing/2014/main" id="{CADA1F5F-2DFD-7E09-81CF-F722CEEABFC4}"/>
              </a:ext>
            </a:extLst>
          </p:cNvPr>
          <p:cNvSpPr>
            <a:spLocks noGrp="1"/>
          </p:cNvSpPr>
          <p:nvPr>
            <p:ph type="subTitle" idx="1"/>
          </p:nvPr>
        </p:nvSpPr>
        <p:spPr/>
        <p:txBody>
          <a:bodyPr/>
          <a:lstStyle/>
          <a:p>
            <a:r>
              <a:rPr lang="de-DE" dirty="0"/>
              <a:t>... A feature of the </a:t>
            </a:r>
            <a:r>
              <a:rPr lang="de-DE" dirty="0">
                <a:solidFill>
                  <a:schemeClr val="bg1"/>
                </a:solidFill>
                <a:highlight>
                  <a:srgbClr val="FF0000"/>
                </a:highlight>
              </a:rPr>
              <a:t>5GMS AS </a:t>
            </a:r>
            <a:r>
              <a:rPr lang="de-DE" dirty="0"/>
              <a:t>or it is a feature of the </a:t>
            </a:r>
            <a:r>
              <a:rPr lang="de-DE" dirty="0">
                <a:highlight>
                  <a:srgbClr val="FF40FF"/>
                </a:highlight>
              </a:rPr>
              <a:t>Application Provider</a:t>
            </a:r>
            <a:endParaRPr lang="en-US" dirty="0">
              <a:highlight>
                <a:srgbClr val="FF40FF"/>
              </a:highlight>
            </a:endParaRPr>
          </a:p>
        </p:txBody>
      </p:sp>
      <p:graphicFrame>
        <p:nvGraphicFramePr>
          <p:cNvPr id="8" name="Object 7">
            <a:extLst>
              <a:ext uri="{FF2B5EF4-FFF2-40B4-BE49-F238E27FC236}">
                <a16:creationId xmlns:a16="http://schemas.microsoft.com/office/drawing/2014/main" id="{6D2ADEEB-DEF6-506D-2461-793FF3B14C42}"/>
              </a:ext>
            </a:extLst>
          </p:cNvPr>
          <p:cNvGraphicFramePr>
            <a:graphicFrameLocks noChangeAspect="1"/>
          </p:cNvGraphicFramePr>
          <p:nvPr>
            <p:extLst>
              <p:ext uri="{D42A27DB-BD31-4B8C-83A1-F6EECF244321}">
                <p14:modId xmlns:p14="http://schemas.microsoft.com/office/powerpoint/2010/main" val="778967096"/>
              </p:ext>
            </p:extLst>
          </p:nvPr>
        </p:nvGraphicFramePr>
        <p:xfrm>
          <a:off x="879475" y="1752600"/>
          <a:ext cx="10433050" cy="4362450"/>
        </p:xfrm>
        <a:graphic>
          <a:graphicData uri="http://schemas.openxmlformats.org/presentationml/2006/ole">
            <mc:AlternateContent xmlns:mc="http://schemas.openxmlformats.org/markup-compatibility/2006">
              <mc:Choice xmlns:v="urn:schemas-microsoft-com:vml" Requires="v">
                <p:oleObj name="Visio" r:id="rId2" imgW="14982737" imgH="6372379" progId="Visio.Drawing.15">
                  <p:embed/>
                </p:oleObj>
              </mc:Choice>
              <mc:Fallback>
                <p:oleObj name="Visio" r:id="rId2" imgW="14982737" imgH="6372379" progId="Visio.Drawing.15">
                  <p:embed/>
                  <p:pic>
                    <p:nvPicPr>
                      <p:cNvPr id="8" name="Object 7">
                        <a:extLst>
                          <a:ext uri="{FF2B5EF4-FFF2-40B4-BE49-F238E27FC236}">
                            <a16:creationId xmlns:a16="http://schemas.microsoft.com/office/drawing/2014/main" id="{6D2ADEEB-DEF6-506D-2461-793FF3B14C42}"/>
                          </a:ext>
                        </a:extLst>
                      </p:cNvPr>
                      <p:cNvPicPr>
                        <a:picLocks noChangeAspect="1" noChangeArrowheads="1"/>
                      </p:cNvPicPr>
                      <p:nvPr/>
                    </p:nvPicPr>
                    <p:blipFill>
                      <a:blip r:embed="rId3"/>
                      <a:srcRect/>
                      <a:stretch>
                        <a:fillRect/>
                      </a:stretch>
                    </p:blipFill>
                    <p:spPr bwMode="auto">
                      <a:xfrm>
                        <a:off x="879475" y="1752600"/>
                        <a:ext cx="10433050" cy="4362450"/>
                      </a:xfrm>
                      <a:prstGeom prst="rect">
                        <a:avLst/>
                      </a:prstGeom>
                      <a:noFill/>
                    </p:spPr>
                  </p:pic>
                </p:oleObj>
              </mc:Fallback>
            </mc:AlternateContent>
          </a:graphicData>
        </a:graphic>
      </p:graphicFrame>
      <p:sp>
        <p:nvSpPr>
          <p:cNvPr id="9" name="Rectangle 8">
            <a:extLst>
              <a:ext uri="{FF2B5EF4-FFF2-40B4-BE49-F238E27FC236}">
                <a16:creationId xmlns:a16="http://schemas.microsoft.com/office/drawing/2014/main" id="{656E8776-53E5-522A-89E8-13EF1C2C8B43}"/>
              </a:ext>
            </a:extLst>
          </p:cNvPr>
          <p:cNvSpPr/>
          <p:nvPr/>
        </p:nvSpPr>
        <p:spPr>
          <a:xfrm>
            <a:off x="8120062" y="5418369"/>
            <a:ext cx="985838" cy="2204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sz="1200" dirty="0">
                <a:solidFill>
                  <a:schemeClr val="bg1"/>
                </a:solidFill>
                <a:latin typeface="Microsoft Sans Serif"/>
                <a:cs typeface="Microsoft Sans Serif" panose="020B0604020202020204" pitchFamily="34" charset="0"/>
              </a:rPr>
              <a:t>Multi-CDN</a:t>
            </a:r>
            <a:endParaRPr lang="en-US" sz="1200" dirty="0" err="1">
              <a:solidFill>
                <a:schemeClr val="bg1"/>
              </a:solidFill>
              <a:latin typeface="Microsoft Sans Serif"/>
              <a:cs typeface="Microsoft Sans Serif" panose="020B0604020202020204" pitchFamily="34" charset="0"/>
            </a:endParaRPr>
          </a:p>
        </p:txBody>
      </p:sp>
      <p:sp>
        <p:nvSpPr>
          <p:cNvPr id="10" name="Rectangle 9">
            <a:extLst>
              <a:ext uri="{FF2B5EF4-FFF2-40B4-BE49-F238E27FC236}">
                <a16:creationId xmlns:a16="http://schemas.microsoft.com/office/drawing/2014/main" id="{1C2C25A5-AA2B-2289-7C0E-175077E85894}"/>
              </a:ext>
            </a:extLst>
          </p:cNvPr>
          <p:cNvSpPr/>
          <p:nvPr/>
        </p:nvSpPr>
        <p:spPr>
          <a:xfrm>
            <a:off x="10039349" y="4410075"/>
            <a:ext cx="933451" cy="219075"/>
          </a:xfrm>
          <a:prstGeom prst="rect">
            <a:avLst/>
          </a:prstGeom>
          <a:solidFill>
            <a:srgbClr val="FF4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sz="1200" dirty="0">
                <a:solidFill>
                  <a:schemeClr val="tx1"/>
                </a:solidFill>
                <a:latin typeface="Microsoft Sans Serif"/>
                <a:cs typeface="Microsoft Sans Serif" panose="020B0604020202020204" pitchFamily="34" charset="0"/>
              </a:rPr>
              <a:t>Multi-CDN</a:t>
            </a:r>
            <a:endParaRPr lang="en-US" sz="1200" dirty="0" err="1">
              <a:solidFill>
                <a:schemeClr val="tx1"/>
              </a:solidFill>
              <a:latin typeface="Microsoft Sans Serif"/>
              <a:cs typeface="Microsoft Sans Serif" panose="020B0604020202020204" pitchFamily="34" charset="0"/>
            </a:endParaRPr>
          </a:p>
        </p:txBody>
      </p:sp>
      <p:sp>
        <p:nvSpPr>
          <p:cNvPr id="11" name="Rectangle 10">
            <a:extLst>
              <a:ext uri="{FF2B5EF4-FFF2-40B4-BE49-F238E27FC236}">
                <a16:creationId xmlns:a16="http://schemas.microsoft.com/office/drawing/2014/main" id="{44B0F17E-8A14-3A1E-7AF4-7DEE107A0947}"/>
              </a:ext>
            </a:extLst>
          </p:cNvPr>
          <p:cNvSpPr/>
          <p:nvPr/>
        </p:nvSpPr>
        <p:spPr>
          <a:xfrm>
            <a:off x="1443037" y="5373686"/>
            <a:ext cx="1347788" cy="3514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sz="1200" dirty="0">
                <a:solidFill>
                  <a:schemeClr val="bg1"/>
                </a:solidFill>
                <a:latin typeface="Microsoft Sans Serif"/>
                <a:cs typeface="Microsoft Sans Serif" panose="020B0604020202020204" pitchFamily="34" charset="0"/>
              </a:rPr>
              <a:t>Multi-CDN Client</a:t>
            </a:r>
            <a:endParaRPr lang="en-US" sz="1200" dirty="0" err="1">
              <a:solidFill>
                <a:schemeClr val="bg1"/>
              </a:solidFill>
              <a:latin typeface="Microsoft Sans Serif"/>
              <a:cs typeface="Microsoft Sans Serif" panose="020B0604020202020204" pitchFamily="34" charset="0"/>
            </a:endParaRPr>
          </a:p>
        </p:txBody>
      </p:sp>
      <p:sp>
        <p:nvSpPr>
          <p:cNvPr id="12" name="Rectangle 11">
            <a:extLst>
              <a:ext uri="{FF2B5EF4-FFF2-40B4-BE49-F238E27FC236}">
                <a16:creationId xmlns:a16="http://schemas.microsoft.com/office/drawing/2014/main" id="{7BA852B7-B1E4-1936-9ECC-290F1BE1CC83}"/>
              </a:ext>
            </a:extLst>
          </p:cNvPr>
          <p:cNvSpPr/>
          <p:nvPr/>
        </p:nvSpPr>
        <p:spPr>
          <a:xfrm>
            <a:off x="1443037" y="2400300"/>
            <a:ext cx="1347788" cy="200025"/>
          </a:xfrm>
          <a:prstGeom prst="rect">
            <a:avLst/>
          </a:prstGeom>
          <a:solidFill>
            <a:srgbClr val="FF4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sz="1200" dirty="0">
                <a:solidFill>
                  <a:schemeClr val="tx1"/>
                </a:solidFill>
                <a:latin typeface="Microsoft Sans Serif"/>
                <a:cs typeface="Microsoft Sans Serif" panose="020B0604020202020204" pitchFamily="34" charset="0"/>
              </a:rPr>
              <a:t>Multi-CDN Client </a:t>
            </a:r>
            <a:endParaRPr lang="en-US" sz="1200" dirty="0" err="1">
              <a:solidFill>
                <a:schemeClr val="tx1"/>
              </a:solidFill>
              <a:latin typeface="Microsoft Sans Serif"/>
              <a:cs typeface="Microsoft Sans Serif" panose="020B0604020202020204" pitchFamily="34" charset="0"/>
            </a:endParaRPr>
          </a:p>
        </p:txBody>
      </p:sp>
    </p:spTree>
    <p:extLst>
      <p:ext uri="{BB962C8B-B14F-4D97-AF65-F5344CB8AC3E}">
        <p14:creationId xmlns:p14="http://schemas.microsoft.com/office/powerpoint/2010/main" val="2502737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6CF7025-793D-FF9D-53E6-1C26646BF1DB}"/>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F0631802-39C7-6523-DFBB-73F74D59C146}"/>
              </a:ext>
            </a:extLst>
          </p:cNvPr>
          <p:cNvSpPr>
            <a:spLocks noGrp="1"/>
          </p:cNvSpPr>
          <p:nvPr>
            <p:ph type="title"/>
          </p:nvPr>
        </p:nvSpPr>
        <p:spPr>
          <a:xfrm>
            <a:off x="495300" y="642644"/>
            <a:ext cx="11187112" cy="361959"/>
          </a:xfrm>
        </p:spPr>
        <p:txBody>
          <a:bodyPr/>
          <a:lstStyle/>
          <a:p>
            <a:r>
              <a:rPr lang="de-DE" dirty="0"/>
              <a:t>Examples</a:t>
            </a:r>
            <a:endParaRPr lang="en-US" dirty="0"/>
          </a:p>
        </p:txBody>
      </p:sp>
      <p:sp>
        <p:nvSpPr>
          <p:cNvPr id="4" name="Content Placeholder 3">
            <a:extLst>
              <a:ext uri="{FF2B5EF4-FFF2-40B4-BE49-F238E27FC236}">
                <a16:creationId xmlns:a16="http://schemas.microsoft.com/office/drawing/2014/main" id="{FC6F8DE5-A9E9-6910-E13B-0885DD3B3AA8}"/>
              </a:ext>
            </a:extLst>
          </p:cNvPr>
          <p:cNvSpPr>
            <a:spLocks noGrp="1"/>
          </p:cNvSpPr>
          <p:nvPr>
            <p:ph sz="quarter" idx="14"/>
          </p:nvPr>
        </p:nvSpPr>
        <p:spPr/>
        <p:txBody>
          <a:bodyPr/>
          <a:lstStyle/>
          <a:p>
            <a:r>
              <a:rPr lang="de-DE" dirty="0"/>
              <a:t>Option 1: 5GMSd AS does active multi-CDN operation</a:t>
            </a:r>
          </a:p>
          <a:p>
            <a:pPr lvl="1"/>
            <a:r>
              <a:rPr lang="de-DE" dirty="0"/>
              <a:t>DASH content is provided to the 5GMSd AS</a:t>
            </a:r>
          </a:p>
          <a:p>
            <a:pPr lvl="1"/>
            <a:r>
              <a:rPr lang="de-DE" dirty="0"/>
              <a:t>5GMSd AS initiates multi-CDN AS</a:t>
            </a:r>
          </a:p>
          <a:p>
            <a:pPr lvl="1"/>
            <a:r>
              <a:rPr lang="de-DE" dirty="0"/>
              <a:t>Note that 5GMSd AS can be in trusted or non-trusted network</a:t>
            </a:r>
          </a:p>
          <a:p>
            <a:pPr lvl="1"/>
            <a:r>
              <a:rPr lang="de-DE" dirty="0"/>
              <a:t>Examples for multi-CDN</a:t>
            </a:r>
          </a:p>
          <a:p>
            <a:pPr lvl="2"/>
            <a:r>
              <a:rPr lang="de-DE" dirty="0"/>
              <a:t>Multi-CDN hosting and client decision </a:t>
            </a:r>
            <a:r>
              <a:rPr lang="de-DE" dirty="0">
                <a:sym typeface="Wingdings" panose="05000000000000000000" pitchFamily="2" charset="2"/>
              </a:rPr>
              <a:t> add multiple service locations to MPD</a:t>
            </a:r>
            <a:endParaRPr lang="de-DE" dirty="0"/>
          </a:p>
          <a:p>
            <a:pPr lvl="2"/>
            <a:r>
              <a:rPr lang="de-DE" dirty="0"/>
              <a:t>Content Steering </a:t>
            </a:r>
            <a:r>
              <a:rPr lang="de-DE" dirty="0">
                <a:sym typeface="Wingdings" panose="05000000000000000000" pitchFamily="2" charset="2"/>
              </a:rPr>
              <a:t> Add multiple service locations and content steering server</a:t>
            </a:r>
            <a:endParaRPr lang="de-DE" dirty="0"/>
          </a:p>
          <a:p>
            <a:pPr lvl="2"/>
            <a:r>
              <a:rPr lang="de-DE" dirty="0"/>
              <a:t>Multi-CDN as defined in TS 26.247 </a:t>
            </a:r>
            <a:r>
              <a:rPr lang="de-DE" dirty="0">
                <a:sym typeface="Wingdings" panose="05000000000000000000" pitchFamily="2" charset="2"/>
              </a:rPr>
              <a:t> Add multiple service locations to MPD and use SAND for switching</a:t>
            </a:r>
            <a:endParaRPr lang="de-DE" dirty="0"/>
          </a:p>
          <a:p>
            <a:pPr lvl="2"/>
            <a:r>
              <a:rPr lang="de-DE" dirty="0"/>
              <a:t>CMMF </a:t>
            </a:r>
            <a:r>
              <a:rPr lang="de-DE" dirty="0">
                <a:sym typeface="Wingdings" panose="05000000000000000000" pitchFamily="2" charset="2"/>
              </a:rPr>
              <a:t> create new content from the DASH content and host it on different CDNs</a:t>
            </a:r>
            <a:endParaRPr lang="de-DE" dirty="0"/>
          </a:p>
          <a:p>
            <a:r>
              <a:rPr lang="de-DE" dirty="0"/>
              <a:t>Option 2: 5GMSd AS is an edge cache</a:t>
            </a:r>
          </a:p>
          <a:p>
            <a:pPr lvl="1"/>
            <a:r>
              <a:rPr lang="de-DE" dirty="0"/>
              <a:t>In this case the multi-CDN operation is done by the App</a:t>
            </a:r>
          </a:p>
          <a:p>
            <a:pPr lvl="1"/>
            <a:r>
              <a:rPr lang="de-DE" dirty="0"/>
              <a:t>The App may instruct to select the 5GMS AS as the serving CDN or maybe an external CDN.</a:t>
            </a:r>
          </a:p>
          <a:p>
            <a:pPr lvl="1"/>
            <a:r>
              <a:rPr lang="de-DE" dirty="0"/>
              <a:t>There may be two or multiple "5GMSd ASes", for example the 5GMS AS for each operator may be different.</a:t>
            </a:r>
          </a:p>
          <a:p>
            <a:pPr lvl="1"/>
            <a:r>
              <a:rPr lang="de-DE" dirty="0"/>
              <a:t>In this case the 5GMSd AS may only host a subset of the content</a:t>
            </a:r>
          </a:p>
          <a:p>
            <a:pPr lvl="1"/>
            <a:endParaRPr lang="de-DE" dirty="0"/>
          </a:p>
          <a:p>
            <a:pPr lvl="2"/>
            <a:endParaRPr lang="en-US" dirty="0"/>
          </a:p>
        </p:txBody>
      </p:sp>
      <p:sp>
        <p:nvSpPr>
          <p:cNvPr id="5" name="Subtitle 4">
            <a:extLst>
              <a:ext uri="{FF2B5EF4-FFF2-40B4-BE49-F238E27FC236}">
                <a16:creationId xmlns:a16="http://schemas.microsoft.com/office/drawing/2014/main" id="{188B4962-6601-B12B-2D94-923EED90A23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34528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AB56293-2FFA-B5F6-3CD9-CEC721308CC3}"/>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055500FC-8363-5A33-D3A6-387CA65E0678}"/>
              </a:ext>
            </a:extLst>
          </p:cNvPr>
          <p:cNvSpPr>
            <a:spLocks noGrp="1"/>
          </p:cNvSpPr>
          <p:nvPr>
            <p:ph type="title"/>
          </p:nvPr>
        </p:nvSpPr>
        <p:spPr>
          <a:xfrm>
            <a:off x="495300" y="642644"/>
            <a:ext cx="11187112" cy="361959"/>
          </a:xfrm>
        </p:spPr>
        <p:txBody>
          <a:bodyPr/>
          <a:lstStyle/>
          <a:p>
            <a:r>
              <a:rPr lang="de-DE" dirty="0"/>
              <a:t>What would multi-CDN mean in context of 5GMSd AS?</a:t>
            </a:r>
            <a:endParaRPr lang="en-US" dirty="0"/>
          </a:p>
        </p:txBody>
      </p:sp>
      <p:sp>
        <p:nvSpPr>
          <p:cNvPr id="4" name="Content Placeholder 3">
            <a:extLst>
              <a:ext uri="{FF2B5EF4-FFF2-40B4-BE49-F238E27FC236}">
                <a16:creationId xmlns:a16="http://schemas.microsoft.com/office/drawing/2014/main" id="{7FE1DC8F-9633-5B97-0FFD-F32555052CDF}"/>
              </a:ext>
            </a:extLst>
          </p:cNvPr>
          <p:cNvSpPr>
            <a:spLocks noGrp="1"/>
          </p:cNvSpPr>
          <p:nvPr>
            <p:ph sz="quarter" idx="14"/>
          </p:nvPr>
        </p:nvSpPr>
        <p:spPr/>
        <p:txBody>
          <a:bodyPr>
            <a:normAutofit fontScale="85000" lnSpcReduction="20000"/>
          </a:bodyPr>
          <a:lstStyle/>
          <a:p>
            <a:pPr>
              <a:lnSpc>
                <a:spcPct val="120000"/>
              </a:lnSpc>
            </a:pPr>
            <a:r>
              <a:rPr lang="en-US" dirty="0"/>
              <a:t>A service location defines a collection of network resources that share commonalities and can be referred to by a common label.</a:t>
            </a:r>
          </a:p>
          <a:p>
            <a:pPr>
              <a:lnSpc>
                <a:spcPct val="120000"/>
              </a:lnSpc>
            </a:pPr>
            <a:r>
              <a:rPr lang="en-US" dirty="0"/>
              <a:t>Several elements in the MPD of type </a:t>
            </a:r>
            <a:r>
              <a:rPr lang="en-US" dirty="0" err="1"/>
              <a:t>xs:anyURI</a:t>
            </a:r>
            <a:r>
              <a:rPr lang="en-US" dirty="0"/>
              <a:t> may have associated a @serviceLocation attribute which provides the label for a Service Location. If two resources share the same value for this attribute , (i.e., they are assigned to the same Service Location), then these URLs are likely to have their URLs resolve to services at a common network location, for example a common Content Delivery Network.</a:t>
            </a:r>
          </a:p>
          <a:p>
            <a:pPr>
              <a:lnSpc>
                <a:spcPct val="120000"/>
              </a:lnSpc>
            </a:pPr>
            <a:r>
              <a:rPr lang="en-US" dirty="0"/>
              <a:t>If the element does not include a @serviceLocation attribute, no relationship to any resource in the MPD is known.</a:t>
            </a:r>
          </a:p>
          <a:p>
            <a:pPr>
              <a:lnSpc>
                <a:spcPct val="120000"/>
              </a:lnSpc>
            </a:pPr>
            <a:r>
              <a:rPr lang="en-US" dirty="0"/>
              <a:t>The string value of @serviceLocation should only contain characters from the set [</a:t>
            </a:r>
            <a:r>
              <a:rPr lang="en-US" dirty="0" err="1"/>
              <a:t>a..z</a:t>
            </a:r>
            <a:r>
              <a:rPr lang="en-US" dirty="0"/>
              <a:t>], [A..Z], [0..9], '.', '-', and '_'.</a:t>
            </a:r>
          </a:p>
          <a:p>
            <a:pPr>
              <a:lnSpc>
                <a:spcPct val="120000"/>
              </a:lnSpc>
            </a:pPr>
            <a:r>
              <a:rPr lang="en-US" dirty="0"/>
              <a:t>A client may for example use such information in order to correlate network statistics from the collected statistics when resolving to a URL at the same service location to predict the </a:t>
            </a:r>
            <a:r>
              <a:rPr lang="en-US" dirty="0" err="1"/>
              <a:t>behaviour</a:t>
            </a:r>
            <a:r>
              <a:rPr lang="en-US" dirty="0"/>
              <a:t> when resolving for another resource at the same service location.</a:t>
            </a:r>
          </a:p>
          <a:p>
            <a:pPr>
              <a:lnSpc>
                <a:spcPct val="120000"/>
              </a:lnSpc>
            </a:pPr>
            <a:r>
              <a:rPr lang="en-US" dirty="0"/>
              <a:t>Service locations may for example be used to annotate redundant content offerings. In this case, for example a content steering operation as defined in Annex  K.3.6 may use the values of service locations to steer the client towards a specific version of the redundant content offering.</a:t>
            </a:r>
          </a:p>
        </p:txBody>
      </p:sp>
      <p:sp>
        <p:nvSpPr>
          <p:cNvPr id="5" name="Subtitle 4">
            <a:extLst>
              <a:ext uri="{FF2B5EF4-FFF2-40B4-BE49-F238E27FC236}">
                <a16:creationId xmlns:a16="http://schemas.microsoft.com/office/drawing/2014/main" id="{C4E6D695-3423-7B8C-261A-974BB2D02C75}"/>
              </a:ext>
            </a:extLst>
          </p:cNvPr>
          <p:cNvSpPr>
            <a:spLocks noGrp="1"/>
          </p:cNvSpPr>
          <p:nvPr>
            <p:ph type="subTitle" idx="1"/>
          </p:nvPr>
        </p:nvSpPr>
        <p:spPr/>
        <p:txBody>
          <a:bodyPr/>
          <a:lstStyle/>
          <a:p>
            <a:r>
              <a:rPr lang="de-DE" dirty="0"/>
              <a:t>MPEG-DASH defines service locations in clause 5.6.6</a:t>
            </a:r>
            <a:endParaRPr lang="en-US" dirty="0"/>
          </a:p>
        </p:txBody>
      </p:sp>
    </p:spTree>
    <p:extLst>
      <p:ext uri="{BB962C8B-B14F-4D97-AF65-F5344CB8AC3E}">
        <p14:creationId xmlns:p14="http://schemas.microsoft.com/office/powerpoint/2010/main" val="2355304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F2EB463-25DD-4CD2-6949-3369954EA712}"/>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E1F4C5D2-0237-A6D0-7EAC-BC09B0CA94BB}"/>
              </a:ext>
            </a:extLst>
          </p:cNvPr>
          <p:cNvSpPr>
            <a:spLocks noGrp="1"/>
          </p:cNvSpPr>
          <p:nvPr>
            <p:ph type="title"/>
          </p:nvPr>
        </p:nvSpPr>
        <p:spPr>
          <a:xfrm>
            <a:off x="495300" y="642644"/>
            <a:ext cx="11187112" cy="361959"/>
          </a:xfrm>
        </p:spPr>
        <p:txBody>
          <a:bodyPr/>
          <a:lstStyle/>
          <a:p>
            <a:r>
              <a:rPr lang="de-DE" dirty="0"/>
              <a:t>Option 1: Implementation of AS with multi-CDN</a:t>
            </a:r>
            <a:endParaRPr lang="en-US" dirty="0"/>
          </a:p>
        </p:txBody>
      </p:sp>
      <p:sp>
        <p:nvSpPr>
          <p:cNvPr id="5" name="Subtitle 4">
            <a:extLst>
              <a:ext uri="{FF2B5EF4-FFF2-40B4-BE49-F238E27FC236}">
                <a16:creationId xmlns:a16="http://schemas.microsoft.com/office/drawing/2014/main" id="{CD8DE530-DC50-812A-3191-048D1611CC4E}"/>
              </a:ext>
            </a:extLst>
          </p:cNvPr>
          <p:cNvSpPr>
            <a:spLocks noGrp="1"/>
          </p:cNvSpPr>
          <p:nvPr>
            <p:ph type="subTitle" idx="1"/>
          </p:nvPr>
        </p:nvSpPr>
        <p:spPr/>
        <p:txBody>
          <a:bodyPr/>
          <a:lstStyle/>
          <a:p>
            <a:endParaRPr lang="en-US"/>
          </a:p>
        </p:txBody>
      </p:sp>
      <p:sp>
        <p:nvSpPr>
          <p:cNvPr id="6" name="Rectangle 5">
            <a:extLst>
              <a:ext uri="{FF2B5EF4-FFF2-40B4-BE49-F238E27FC236}">
                <a16:creationId xmlns:a16="http://schemas.microsoft.com/office/drawing/2014/main" id="{FF07BF87-872F-36A5-C986-411F1A976233}"/>
              </a:ext>
            </a:extLst>
          </p:cNvPr>
          <p:cNvSpPr/>
          <p:nvPr/>
        </p:nvSpPr>
        <p:spPr>
          <a:xfrm>
            <a:off x="6096000" y="1408014"/>
            <a:ext cx="4173092" cy="373781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96000"/>
              </a:lnSpc>
            </a:pPr>
            <a:r>
              <a:rPr lang="de-DE" dirty="0">
                <a:solidFill>
                  <a:schemeClr val="tx1"/>
                </a:solidFill>
                <a:latin typeface="Microsoft Sans Serif"/>
                <a:cs typeface="Microsoft Sans Serif" panose="020B0604020202020204" pitchFamily="34" charset="0"/>
              </a:rPr>
              <a:t>5GMSd AS</a:t>
            </a:r>
            <a:endParaRPr lang="en-US" dirty="0" err="1">
              <a:solidFill>
                <a:schemeClr val="tx1"/>
              </a:solidFill>
              <a:latin typeface="Microsoft Sans Serif"/>
              <a:cs typeface="Microsoft Sans Serif" panose="020B0604020202020204" pitchFamily="34" charset="0"/>
            </a:endParaRPr>
          </a:p>
        </p:txBody>
      </p:sp>
      <p:sp>
        <p:nvSpPr>
          <p:cNvPr id="7" name="Rectangle 6">
            <a:extLst>
              <a:ext uri="{FF2B5EF4-FFF2-40B4-BE49-F238E27FC236}">
                <a16:creationId xmlns:a16="http://schemas.microsoft.com/office/drawing/2014/main" id="{9F4A725D-824A-1CE8-B23A-32FE2E5E721C}"/>
              </a:ext>
            </a:extLst>
          </p:cNvPr>
          <p:cNvSpPr/>
          <p:nvPr/>
        </p:nvSpPr>
        <p:spPr>
          <a:xfrm>
            <a:off x="6325171" y="1825446"/>
            <a:ext cx="376237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Controller</a:t>
            </a:r>
            <a:endParaRPr lang="en-US" dirty="0" err="1">
              <a:solidFill>
                <a:schemeClr val="bg1"/>
              </a:solidFill>
              <a:latin typeface="Microsoft Sans Serif"/>
              <a:cs typeface="Microsoft Sans Serif" panose="020B0604020202020204" pitchFamily="34" charset="0"/>
            </a:endParaRPr>
          </a:p>
        </p:txBody>
      </p:sp>
      <p:sp>
        <p:nvSpPr>
          <p:cNvPr id="8" name="Rectangle 7">
            <a:extLst>
              <a:ext uri="{FF2B5EF4-FFF2-40B4-BE49-F238E27FC236}">
                <a16:creationId xmlns:a16="http://schemas.microsoft.com/office/drawing/2014/main" id="{55C5647F-568D-085E-6BDE-3601D62D93DA}"/>
              </a:ext>
            </a:extLst>
          </p:cNvPr>
          <p:cNvSpPr/>
          <p:nvPr/>
        </p:nvSpPr>
        <p:spPr>
          <a:xfrm>
            <a:off x="6325170" y="2869013"/>
            <a:ext cx="157162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CDN/Service Location 1</a:t>
            </a:r>
            <a:endParaRPr lang="en-US" dirty="0" err="1">
              <a:solidFill>
                <a:schemeClr val="bg1"/>
              </a:solidFill>
              <a:latin typeface="Microsoft Sans Serif"/>
              <a:cs typeface="Microsoft Sans Serif" panose="020B0604020202020204" pitchFamily="34" charset="0"/>
            </a:endParaRPr>
          </a:p>
        </p:txBody>
      </p:sp>
      <p:sp>
        <p:nvSpPr>
          <p:cNvPr id="9" name="Rectangle 8">
            <a:extLst>
              <a:ext uri="{FF2B5EF4-FFF2-40B4-BE49-F238E27FC236}">
                <a16:creationId xmlns:a16="http://schemas.microsoft.com/office/drawing/2014/main" id="{AAF0084A-22F8-4006-9EC6-EF538F743EFF}"/>
              </a:ext>
            </a:extLst>
          </p:cNvPr>
          <p:cNvSpPr/>
          <p:nvPr/>
        </p:nvSpPr>
        <p:spPr>
          <a:xfrm>
            <a:off x="6354315" y="3912580"/>
            <a:ext cx="157162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CDN/Service Location 2</a:t>
            </a:r>
            <a:endParaRPr lang="en-US" dirty="0" err="1">
              <a:solidFill>
                <a:schemeClr val="bg1"/>
              </a:solidFill>
              <a:latin typeface="Microsoft Sans Serif"/>
              <a:cs typeface="Microsoft Sans Serif" panose="020B0604020202020204" pitchFamily="34" charset="0"/>
            </a:endParaRPr>
          </a:p>
        </p:txBody>
      </p:sp>
      <p:sp>
        <p:nvSpPr>
          <p:cNvPr id="10" name="Rectangle 9">
            <a:extLst>
              <a:ext uri="{FF2B5EF4-FFF2-40B4-BE49-F238E27FC236}">
                <a16:creationId xmlns:a16="http://schemas.microsoft.com/office/drawing/2014/main" id="{54222EA6-17B8-BF1F-DBAA-34BD1C1EEC22}"/>
              </a:ext>
            </a:extLst>
          </p:cNvPr>
          <p:cNvSpPr/>
          <p:nvPr/>
        </p:nvSpPr>
        <p:spPr>
          <a:xfrm>
            <a:off x="8515921" y="2881634"/>
            <a:ext cx="157162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Processor</a:t>
            </a:r>
            <a:endParaRPr lang="en-US" dirty="0" err="1">
              <a:solidFill>
                <a:schemeClr val="bg1"/>
              </a:solidFill>
              <a:latin typeface="Microsoft Sans Serif"/>
              <a:cs typeface="Microsoft Sans Serif" panose="020B0604020202020204" pitchFamily="34" charset="0"/>
            </a:endParaRPr>
          </a:p>
        </p:txBody>
      </p:sp>
      <p:sp>
        <p:nvSpPr>
          <p:cNvPr id="16" name="Rectangle 15">
            <a:extLst>
              <a:ext uri="{FF2B5EF4-FFF2-40B4-BE49-F238E27FC236}">
                <a16:creationId xmlns:a16="http://schemas.microsoft.com/office/drawing/2014/main" id="{A469F5AB-EC54-A6F8-263B-58C01E7E3368}"/>
              </a:ext>
            </a:extLst>
          </p:cNvPr>
          <p:cNvSpPr/>
          <p:nvPr/>
        </p:nvSpPr>
        <p:spPr>
          <a:xfrm>
            <a:off x="641224" y="1408015"/>
            <a:ext cx="4173092" cy="373781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96000"/>
              </a:lnSpc>
            </a:pPr>
            <a:r>
              <a:rPr lang="de-DE" dirty="0">
                <a:solidFill>
                  <a:schemeClr val="tx1"/>
                </a:solidFill>
                <a:latin typeface="Microsoft Sans Serif"/>
                <a:cs typeface="Microsoft Sans Serif" panose="020B0604020202020204" pitchFamily="34" charset="0"/>
              </a:rPr>
              <a:t>Media Player+</a:t>
            </a:r>
            <a:endParaRPr lang="en-US" dirty="0" err="1">
              <a:solidFill>
                <a:schemeClr val="tx1"/>
              </a:solidFill>
              <a:latin typeface="Microsoft Sans Serif"/>
              <a:cs typeface="Microsoft Sans Serif" panose="020B0604020202020204" pitchFamily="34" charset="0"/>
            </a:endParaRPr>
          </a:p>
        </p:txBody>
      </p:sp>
      <p:sp>
        <p:nvSpPr>
          <p:cNvPr id="17" name="Rectangle 16">
            <a:extLst>
              <a:ext uri="{FF2B5EF4-FFF2-40B4-BE49-F238E27FC236}">
                <a16:creationId xmlns:a16="http://schemas.microsoft.com/office/drawing/2014/main" id="{77746FC8-BEAC-4FCA-E37F-5B26AA94C8D7}"/>
              </a:ext>
            </a:extLst>
          </p:cNvPr>
          <p:cNvSpPr/>
          <p:nvPr/>
        </p:nvSpPr>
        <p:spPr>
          <a:xfrm>
            <a:off x="843816" y="3797978"/>
            <a:ext cx="376237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Client</a:t>
            </a:r>
            <a:endParaRPr lang="en-US" dirty="0" err="1">
              <a:solidFill>
                <a:schemeClr val="bg1"/>
              </a:solidFill>
              <a:latin typeface="Microsoft Sans Serif"/>
              <a:cs typeface="Microsoft Sans Serif" panose="020B0604020202020204" pitchFamily="34" charset="0"/>
            </a:endParaRPr>
          </a:p>
        </p:txBody>
      </p:sp>
      <p:sp>
        <p:nvSpPr>
          <p:cNvPr id="21" name="Arrow: Right 20">
            <a:extLst>
              <a:ext uri="{FF2B5EF4-FFF2-40B4-BE49-F238E27FC236}">
                <a16:creationId xmlns:a16="http://schemas.microsoft.com/office/drawing/2014/main" id="{8FF3196B-DAAC-33D0-0E25-C72AF0AB6814}"/>
              </a:ext>
            </a:extLst>
          </p:cNvPr>
          <p:cNvSpPr/>
          <p:nvPr/>
        </p:nvSpPr>
        <p:spPr>
          <a:xfrm flipH="1">
            <a:off x="10269092" y="2715959"/>
            <a:ext cx="1922908" cy="1196620"/>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DASH/HLS</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/CMAF</a:t>
            </a:r>
            <a:endParaRPr lang="en-US" dirty="0" err="1">
              <a:solidFill>
                <a:schemeClr val="bg1"/>
              </a:solidFill>
              <a:latin typeface="Microsoft Sans Serif"/>
              <a:cs typeface="Microsoft Sans Serif" panose="020B0604020202020204" pitchFamily="34" charset="0"/>
            </a:endParaRPr>
          </a:p>
        </p:txBody>
      </p:sp>
      <p:sp>
        <p:nvSpPr>
          <p:cNvPr id="22" name="Rectangle 21">
            <a:extLst>
              <a:ext uri="{FF2B5EF4-FFF2-40B4-BE49-F238E27FC236}">
                <a16:creationId xmlns:a16="http://schemas.microsoft.com/office/drawing/2014/main" id="{FCD9A028-FB6F-5CED-FD33-E94FE7D8A2A6}"/>
              </a:ext>
            </a:extLst>
          </p:cNvPr>
          <p:cNvSpPr/>
          <p:nvPr/>
        </p:nvSpPr>
        <p:spPr>
          <a:xfrm>
            <a:off x="1529900" y="2220733"/>
            <a:ext cx="2390205" cy="120672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Media Player</a:t>
            </a:r>
            <a:endParaRPr lang="en-US" dirty="0" err="1">
              <a:solidFill>
                <a:schemeClr val="bg1"/>
              </a:solidFill>
              <a:latin typeface="Microsoft Sans Serif"/>
              <a:cs typeface="Microsoft Sans Serif" panose="020B0604020202020204" pitchFamily="34" charset="0"/>
            </a:endParaRPr>
          </a:p>
        </p:txBody>
      </p:sp>
      <p:cxnSp>
        <p:nvCxnSpPr>
          <p:cNvPr id="24" name="Straight Connector 23">
            <a:extLst>
              <a:ext uri="{FF2B5EF4-FFF2-40B4-BE49-F238E27FC236}">
                <a16:creationId xmlns:a16="http://schemas.microsoft.com/office/drawing/2014/main" id="{81E85EA1-319E-8192-C501-B2E30895CC4C}"/>
              </a:ext>
            </a:extLst>
          </p:cNvPr>
          <p:cNvCxnSpPr>
            <a:stCxn id="16" idx="3"/>
            <a:endCxn id="6" idx="1"/>
          </p:cNvCxnSpPr>
          <p:nvPr/>
        </p:nvCxnSpPr>
        <p:spPr>
          <a:xfrm flipV="1">
            <a:off x="4814316" y="3276923"/>
            <a:ext cx="1281684" cy="1"/>
          </a:xfrm>
          <a:prstGeom prst="line">
            <a:avLst/>
          </a:prstGeom>
          <a:ln>
            <a:headEnd type="none" w="med" len="sm"/>
            <a:tailEnd type="none" w="sm" len="sm"/>
          </a:ln>
        </p:spPr>
        <p:style>
          <a:lnRef idx="2">
            <a:schemeClr val="dk1"/>
          </a:lnRef>
          <a:fillRef idx="0">
            <a:schemeClr val="dk1"/>
          </a:fillRef>
          <a:effectRef idx="1">
            <a:schemeClr val="dk1"/>
          </a:effectRef>
          <a:fontRef idx="minor">
            <a:schemeClr val="tx1"/>
          </a:fontRef>
        </p:style>
      </p:cxnSp>
      <p:sp>
        <p:nvSpPr>
          <p:cNvPr id="25" name="TextBox 24">
            <a:extLst>
              <a:ext uri="{FF2B5EF4-FFF2-40B4-BE49-F238E27FC236}">
                <a16:creationId xmlns:a16="http://schemas.microsoft.com/office/drawing/2014/main" id="{CE05F33C-D79E-E887-60CE-812C4A423C81}"/>
              </a:ext>
            </a:extLst>
          </p:cNvPr>
          <p:cNvSpPr txBox="1"/>
          <p:nvPr/>
        </p:nvSpPr>
        <p:spPr>
          <a:xfrm>
            <a:off x="5476874" y="2974373"/>
            <a:ext cx="285335" cy="236347"/>
          </a:xfrm>
          <a:prstGeom prst="rect">
            <a:avLst/>
          </a:prstGeom>
        </p:spPr>
        <p:txBody>
          <a:bodyPr wrap="none" lIns="0" tIns="0" rIns="0" bIns="0" rtlCol="0">
            <a:spAutoFit/>
          </a:bodyPr>
          <a:lstStyle/>
          <a:p>
            <a:pPr algn="l">
              <a:lnSpc>
                <a:spcPct val="96000"/>
              </a:lnSpc>
            </a:pPr>
            <a:r>
              <a:rPr lang="de-DE" sz="1600" dirty="0">
                <a:solidFill>
                  <a:schemeClr val="tx2"/>
                </a:solidFill>
                <a:latin typeface="Microsoft Sans Serif"/>
                <a:cs typeface="Microsoft Sans Serif" panose="020B0604020202020204" pitchFamily="34" charset="0"/>
              </a:rPr>
              <a:t>M4</a:t>
            </a:r>
            <a:endParaRPr lang="en-US" sz="1600" dirty="0">
              <a:solidFill>
                <a:schemeClr val="tx2"/>
              </a:solidFill>
              <a:latin typeface="Microsoft Sans Serif"/>
              <a:cs typeface="Microsoft Sans Serif" panose="020B0604020202020204" pitchFamily="34" charset="0"/>
            </a:endParaRPr>
          </a:p>
        </p:txBody>
      </p:sp>
      <p:sp>
        <p:nvSpPr>
          <p:cNvPr id="26" name="Rectangle 25">
            <a:extLst>
              <a:ext uri="{FF2B5EF4-FFF2-40B4-BE49-F238E27FC236}">
                <a16:creationId xmlns:a16="http://schemas.microsoft.com/office/drawing/2014/main" id="{91ADB8B4-A7A8-5808-B37A-2300127B69D6}"/>
              </a:ext>
            </a:extLst>
          </p:cNvPr>
          <p:cNvSpPr/>
          <p:nvPr/>
        </p:nvSpPr>
        <p:spPr>
          <a:xfrm>
            <a:off x="1695449" y="2989212"/>
            <a:ext cx="2114551" cy="3157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 Client</a:t>
            </a:r>
            <a:endParaRPr lang="en-US" dirty="0" err="1">
              <a:solidFill>
                <a:schemeClr val="bg1"/>
              </a:solidFill>
              <a:latin typeface="Microsoft Sans Serif"/>
              <a:cs typeface="Microsoft Sans Serif" panose="020B0604020202020204" pitchFamily="34" charset="0"/>
            </a:endParaRPr>
          </a:p>
        </p:txBody>
      </p:sp>
      <p:sp>
        <p:nvSpPr>
          <p:cNvPr id="27" name="TextBox 26">
            <a:extLst>
              <a:ext uri="{FF2B5EF4-FFF2-40B4-BE49-F238E27FC236}">
                <a16:creationId xmlns:a16="http://schemas.microsoft.com/office/drawing/2014/main" id="{98757943-8B60-59AC-E5FE-864B6DD04099}"/>
              </a:ext>
            </a:extLst>
          </p:cNvPr>
          <p:cNvSpPr txBox="1"/>
          <p:nvPr/>
        </p:nvSpPr>
        <p:spPr>
          <a:xfrm>
            <a:off x="949694" y="5334811"/>
            <a:ext cx="9579378" cy="1063625"/>
          </a:xfrm>
          <a:prstGeom prst="rect">
            <a:avLst/>
          </a:prstGeom>
        </p:spPr>
        <p:txBody>
          <a:bodyPr wrap="square" lIns="0" tIns="0" rIns="0" bIns="0" rtlCol="0">
            <a:spAutoFit/>
          </a:bodyPr>
          <a:lstStyle/>
          <a:p>
            <a:pPr algn="l">
              <a:lnSpc>
                <a:spcPct val="96000"/>
              </a:lnSpc>
            </a:pPr>
            <a:r>
              <a:rPr lang="de-DE" dirty="0">
                <a:solidFill>
                  <a:schemeClr val="tx2"/>
                </a:solidFill>
                <a:latin typeface="Microsoft Sans Serif"/>
                <a:cs typeface="Microsoft Sans Serif" panose="020B0604020202020204" pitchFamily="34" charset="0"/>
              </a:rPr>
              <a:t>For 5GMS multi-CDN, either </a:t>
            </a:r>
          </a:p>
          <a:p>
            <a:pPr marL="285750" indent="-285750" algn="l">
              <a:lnSpc>
                <a:spcPct val="96000"/>
              </a:lnSpc>
              <a:buFont typeface="Arial" panose="020B0604020202020204" pitchFamily="34" charset="0"/>
              <a:buChar char="•"/>
            </a:pPr>
            <a:r>
              <a:rPr lang="de-DE" dirty="0">
                <a:solidFill>
                  <a:schemeClr val="tx2"/>
                </a:solidFill>
                <a:latin typeface="Microsoft Sans Serif"/>
                <a:cs typeface="Microsoft Sans Serif" panose="020B0604020202020204" pitchFamily="34" charset="0"/>
              </a:rPr>
              <a:t>an extension to the player and player manifest is needed or </a:t>
            </a:r>
          </a:p>
          <a:p>
            <a:pPr marL="285750" indent="-285750" algn="l">
              <a:lnSpc>
                <a:spcPct val="96000"/>
              </a:lnSpc>
              <a:buFont typeface="Arial" panose="020B0604020202020204" pitchFamily="34" charset="0"/>
              <a:buChar char="•"/>
            </a:pPr>
            <a:r>
              <a:rPr lang="de-DE" dirty="0">
                <a:solidFill>
                  <a:schemeClr val="tx2"/>
                </a:solidFill>
                <a:latin typeface="Microsoft Sans Serif"/>
                <a:cs typeface="Microsoft Sans Serif" panose="020B0604020202020204" pitchFamily="34" charset="0"/>
              </a:rPr>
              <a:t>a new module in player is added that is initiated with use plane information and interfaces with the media player through well defined APIs.</a:t>
            </a:r>
            <a:endParaRPr lang="en-US" dirty="0">
              <a:solidFill>
                <a:schemeClr val="tx2"/>
              </a:solidFill>
              <a:latin typeface="Microsoft Sans Serif"/>
              <a:cs typeface="Microsoft Sans Serif" panose="020B0604020202020204" pitchFamily="34" charset="0"/>
            </a:endParaRPr>
          </a:p>
        </p:txBody>
      </p:sp>
    </p:spTree>
    <p:extLst>
      <p:ext uri="{BB962C8B-B14F-4D97-AF65-F5344CB8AC3E}">
        <p14:creationId xmlns:p14="http://schemas.microsoft.com/office/powerpoint/2010/main" val="2477596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BD20E-7F9A-6A0A-2BB5-E1575C8C3C4C}"/>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E6EC11-A95B-60B5-E59A-8BDE3948BE0E}"/>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3B4CE428-50F5-757E-78B2-FE93BCA0D133}"/>
              </a:ext>
            </a:extLst>
          </p:cNvPr>
          <p:cNvSpPr>
            <a:spLocks noGrp="1"/>
          </p:cNvSpPr>
          <p:nvPr>
            <p:ph type="title"/>
          </p:nvPr>
        </p:nvSpPr>
        <p:spPr>
          <a:xfrm>
            <a:off x="495300" y="642644"/>
            <a:ext cx="11187112" cy="361959"/>
          </a:xfrm>
        </p:spPr>
        <p:txBody>
          <a:bodyPr/>
          <a:lstStyle/>
          <a:p>
            <a:r>
              <a:rPr lang="de-DE" dirty="0"/>
              <a:t>Option 1: Implementation of AS with multi-CDN</a:t>
            </a:r>
            <a:endParaRPr lang="en-US" dirty="0"/>
          </a:p>
        </p:txBody>
      </p:sp>
      <p:sp>
        <p:nvSpPr>
          <p:cNvPr id="5" name="Subtitle 4">
            <a:extLst>
              <a:ext uri="{FF2B5EF4-FFF2-40B4-BE49-F238E27FC236}">
                <a16:creationId xmlns:a16="http://schemas.microsoft.com/office/drawing/2014/main" id="{224C2C6B-D3A2-C24B-B5CE-489897F39FA5}"/>
              </a:ext>
            </a:extLst>
          </p:cNvPr>
          <p:cNvSpPr>
            <a:spLocks noGrp="1"/>
          </p:cNvSpPr>
          <p:nvPr>
            <p:ph type="subTitle" idx="1"/>
          </p:nvPr>
        </p:nvSpPr>
        <p:spPr/>
        <p:txBody>
          <a:bodyPr/>
          <a:lstStyle/>
          <a:p>
            <a:endParaRPr lang="en-US"/>
          </a:p>
        </p:txBody>
      </p:sp>
      <p:sp>
        <p:nvSpPr>
          <p:cNvPr id="6" name="Rectangle 5">
            <a:extLst>
              <a:ext uri="{FF2B5EF4-FFF2-40B4-BE49-F238E27FC236}">
                <a16:creationId xmlns:a16="http://schemas.microsoft.com/office/drawing/2014/main" id="{7CFC61AF-FDD9-44E8-B186-A8FB3F5AF8A6}"/>
              </a:ext>
            </a:extLst>
          </p:cNvPr>
          <p:cNvSpPr/>
          <p:nvPr/>
        </p:nvSpPr>
        <p:spPr>
          <a:xfrm>
            <a:off x="6096000" y="2717253"/>
            <a:ext cx="4173092" cy="373781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96000"/>
              </a:lnSpc>
            </a:pPr>
            <a:r>
              <a:rPr lang="de-DE" dirty="0">
                <a:solidFill>
                  <a:schemeClr val="tx1"/>
                </a:solidFill>
                <a:latin typeface="Microsoft Sans Serif"/>
                <a:cs typeface="Microsoft Sans Serif" panose="020B0604020202020204" pitchFamily="34" charset="0"/>
              </a:rPr>
              <a:t>5GMSd AS</a:t>
            </a:r>
            <a:endParaRPr lang="en-US" dirty="0" err="1">
              <a:solidFill>
                <a:schemeClr val="tx1"/>
              </a:solidFill>
              <a:latin typeface="Microsoft Sans Serif"/>
              <a:cs typeface="Microsoft Sans Serif" panose="020B0604020202020204" pitchFamily="34" charset="0"/>
            </a:endParaRPr>
          </a:p>
        </p:txBody>
      </p:sp>
      <p:sp>
        <p:nvSpPr>
          <p:cNvPr id="7" name="Rectangle 6">
            <a:extLst>
              <a:ext uri="{FF2B5EF4-FFF2-40B4-BE49-F238E27FC236}">
                <a16:creationId xmlns:a16="http://schemas.microsoft.com/office/drawing/2014/main" id="{C56660FF-2D91-1F78-FA33-E3D5DC7F13B6}"/>
              </a:ext>
            </a:extLst>
          </p:cNvPr>
          <p:cNvSpPr/>
          <p:nvPr/>
        </p:nvSpPr>
        <p:spPr>
          <a:xfrm>
            <a:off x="6325171" y="3134685"/>
            <a:ext cx="376237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Controller</a:t>
            </a:r>
            <a:endParaRPr lang="en-US" dirty="0" err="1">
              <a:solidFill>
                <a:schemeClr val="bg1"/>
              </a:solidFill>
              <a:latin typeface="Microsoft Sans Serif"/>
              <a:cs typeface="Microsoft Sans Serif" panose="020B0604020202020204" pitchFamily="34" charset="0"/>
            </a:endParaRPr>
          </a:p>
        </p:txBody>
      </p:sp>
      <p:sp>
        <p:nvSpPr>
          <p:cNvPr id="8" name="Rectangle 7">
            <a:extLst>
              <a:ext uri="{FF2B5EF4-FFF2-40B4-BE49-F238E27FC236}">
                <a16:creationId xmlns:a16="http://schemas.microsoft.com/office/drawing/2014/main" id="{CB551655-E616-DE8F-293E-EC93AC4354C1}"/>
              </a:ext>
            </a:extLst>
          </p:cNvPr>
          <p:cNvSpPr/>
          <p:nvPr/>
        </p:nvSpPr>
        <p:spPr>
          <a:xfrm>
            <a:off x="6325170" y="4178252"/>
            <a:ext cx="157162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CDN/Service Location 1</a:t>
            </a:r>
            <a:endParaRPr lang="en-US" dirty="0" err="1">
              <a:solidFill>
                <a:schemeClr val="bg1"/>
              </a:solidFill>
              <a:latin typeface="Microsoft Sans Serif"/>
              <a:cs typeface="Microsoft Sans Serif" panose="020B0604020202020204" pitchFamily="34" charset="0"/>
            </a:endParaRPr>
          </a:p>
        </p:txBody>
      </p:sp>
      <p:sp>
        <p:nvSpPr>
          <p:cNvPr id="9" name="Rectangle 8">
            <a:extLst>
              <a:ext uri="{FF2B5EF4-FFF2-40B4-BE49-F238E27FC236}">
                <a16:creationId xmlns:a16="http://schemas.microsoft.com/office/drawing/2014/main" id="{43CB181A-764B-5DAC-F623-3F64FD93C9FD}"/>
              </a:ext>
            </a:extLst>
          </p:cNvPr>
          <p:cNvSpPr/>
          <p:nvPr/>
        </p:nvSpPr>
        <p:spPr>
          <a:xfrm>
            <a:off x="6354315" y="5221819"/>
            <a:ext cx="157162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CDN/Service Location 2</a:t>
            </a:r>
            <a:endParaRPr lang="en-US" dirty="0" err="1">
              <a:solidFill>
                <a:schemeClr val="bg1"/>
              </a:solidFill>
              <a:latin typeface="Microsoft Sans Serif"/>
              <a:cs typeface="Microsoft Sans Serif" panose="020B0604020202020204" pitchFamily="34" charset="0"/>
            </a:endParaRPr>
          </a:p>
        </p:txBody>
      </p:sp>
      <p:sp>
        <p:nvSpPr>
          <p:cNvPr id="10" name="Rectangle 9">
            <a:extLst>
              <a:ext uri="{FF2B5EF4-FFF2-40B4-BE49-F238E27FC236}">
                <a16:creationId xmlns:a16="http://schemas.microsoft.com/office/drawing/2014/main" id="{DC12A494-91D0-C54A-4118-E9C502526827}"/>
              </a:ext>
            </a:extLst>
          </p:cNvPr>
          <p:cNvSpPr/>
          <p:nvPr/>
        </p:nvSpPr>
        <p:spPr>
          <a:xfrm>
            <a:off x="8515921" y="4190873"/>
            <a:ext cx="157162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Processor</a:t>
            </a:r>
            <a:endParaRPr lang="en-US" dirty="0" err="1">
              <a:solidFill>
                <a:schemeClr val="bg1"/>
              </a:solidFill>
              <a:latin typeface="Microsoft Sans Serif"/>
              <a:cs typeface="Microsoft Sans Serif" panose="020B0604020202020204" pitchFamily="34" charset="0"/>
            </a:endParaRPr>
          </a:p>
        </p:txBody>
      </p:sp>
      <p:sp>
        <p:nvSpPr>
          <p:cNvPr id="16" name="Rectangle 15">
            <a:extLst>
              <a:ext uri="{FF2B5EF4-FFF2-40B4-BE49-F238E27FC236}">
                <a16:creationId xmlns:a16="http://schemas.microsoft.com/office/drawing/2014/main" id="{F1EFA45F-7D52-E308-DE28-B92A0DAA21D9}"/>
              </a:ext>
            </a:extLst>
          </p:cNvPr>
          <p:cNvSpPr/>
          <p:nvPr/>
        </p:nvSpPr>
        <p:spPr>
          <a:xfrm>
            <a:off x="641224" y="2717254"/>
            <a:ext cx="4173092" cy="373781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96000"/>
              </a:lnSpc>
            </a:pPr>
            <a:r>
              <a:rPr lang="de-DE" dirty="0">
                <a:solidFill>
                  <a:schemeClr val="tx1"/>
                </a:solidFill>
                <a:latin typeface="Microsoft Sans Serif"/>
                <a:cs typeface="Microsoft Sans Serif" panose="020B0604020202020204" pitchFamily="34" charset="0"/>
              </a:rPr>
              <a:t>Media Player+</a:t>
            </a:r>
            <a:endParaRPr lang="en-US" dirty="0" err="1">
              <a:solidFill>
                <a:schemeClr val="tx1"/>
              </a:solidFill>
              <a:latin typeface="Microsoft Sans Serif"/>
              <a:cs typeface="Microsoft Sans Serif" panose="020B0604020202020204" pitchFamily="34" charset="0"/>
            </a:endParaRPr>
          </a:p>
        </p:txBody>
      </p:sp>
      <p:sp>
        <p:nvSpPr>
          <p:cNvPr id="17" name="Rectangle 16">
            <a:extLst>
              <a:ext uri="{FF2B5EF4-FFF2-40B4-BE49-F238E27FC236}">
                <a16:creationId xmlns:a16="http://schemas.microsoft.com/office/drawing/2014/main" id="{7EA49FCB-008F-9110-EAF8-8C4CF5D2B162}"/>
              </a:ext>
            </a:extLst>
          </p:cNvPr>
          <p:cNvSpPr/>
          <p:nvPr/>
        </p:nvSpPr>
        <p:spPr>
          <a:xfrm>
            <a:off x="843816" y="5107217"/>
            <a:ext cx="376237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Client</a:t>
            </a:r>
            <a:endParaRPr lang="en-US" dirty="0" err="1">
              <a:solidFill>
                <a:schemeClr val="bg1"/>
              </a:solidFill>
              <a:latin typeface="Microsoft Sans Serif"/>
              <a:cs typeface="Microsoft Sans Serif" panose="020B0604020202020204" pitchFamily="34" charset="0"/>
            </a:endParaRPr>
          </a:p>
        </p:txBody>
      </p:sp>
      <p:sp>
        <p:nvSpPr>
          <p:cNvPr id="21" name="Arrow: Right 20">
            <a:extLst>
              <a:ext uri="{FF2B5EF4-FFF2-40B4-BE49-F238E27FC236}">
                <a16:creationId xmlns:a16="http://schemas.microsoft.com/office/drawing/2014/main" id="{62108F3E-997A-B006-D327-75218DAB44C3}"/>
              </a:ext>
            </a:extLst>
          </p:cNvPr>
          <p:cNvSpPr/>
          <p:nvPr/>
        </p:nvSpPr>
        <p:spPr>
          <a:xfrm flipH="1">
            <a:off x="10269092" y="4025198"/>
            <a:ext cx="1922908" cy="1196620"/>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DASH/HLS</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/CMAF M2</a:t>
            </a:r>
            <a:endParaRPr lang="en-US" dirty="0" err="1">
              <a:solidFill>
                <a:schemeClr val="bg1"/>
              </a:solidFill>
              <a:latin typeface="Microsoft Sans Serif"/>
              <a:cs typeface="Microsoft Sans Serif" panose="020B0604020202020204" pitchFamily="34" charset="0"/>
            </a:endParaRPr>
          </a:p>
        </p:txBody>
      </p:sp>
      <p:sp>
        <p:nvSpPr>
          <p:cNvPr id="22" name="Rectangle 21">
            <a:extLst>
              <a:ext uri="{FF2B5EF4-FFF2-40B4-BE49-F238E27FC236}">
                <a16:creationId xmlns:a16="http://schemas.microsoft.com/office/drawing/2014/main" id="{FF147563-F834-7DFF-AB3C-A67A833EF634}"/>
              </a:ext>
            </a:extLst>
          </p:cNvPr>
          <p:cNvSpPr/>
          <p:nvPr/>
        </p:nvSpPr>
        <p:spPr>
          <a:xfrm>
            <a:off x="1529900" y="3529972"/>
            <a:ext cx="2390205" cy="120672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Media Player</a:t>
            </a:r>
            <a:endParaRPr lang="en-US" dirty="0" err="1">
              <a:solidFill>
                <a:schemeClr val="bg1"/>
              </a:solidFill>
              <a:latin typeface="Microsoft Sans Serif"/>
              <a:cs typeface="Microsoft Sans Serif" panose="020B0604020202020204" pitchFamily="34" charset="0"/>
            </a:endParaRPr>
          </a:p>
        </p:txBody>
      </p:sp>
      <p:cxnSp>
        <p:nvCxnSpPr>
          <p:cNvPr id="24" name="Straight Connector 23">
            <a:extLst>
              <a:ext uri="{FF2B5EF4-FFF2-40B4-BE49-F238E27FC236}">
                <a16:creationId xmlns:a16="http://schemas.microsoft.com/office/drawing/2014/main" id="{B54474E8-6D5C-6E2E-55EC-C8900B228B25}"/>
              </a:ext>
            </a:extLst>
          </p:cNvPr>
          <p:cNvCxnSpPr>
            <a:stCxn id="16" idx="3"/>
            <a:endCxn id="6" idx="1"/>
          </p:cNvCxnSpPr>
          <p:nvPr/>
        </p:nvCxnSpPr>
        <p:spPr>
          <a:xfrm flipV="1">
            <a:off x="4814316" y="4586162"/>
            <a:ext cx="1281684" cy="1"/>
          </a:xfrm>
          <a:prstGeom prst="line">
            <a:avLst/>
          </a:prstGeom>
          <a:ln>
            <a:headEnd type="none" w="med" len="sm"/>
            <a:tailEnd type="none" w="sm" len="sm"/>
          </a:ln>
        </p:spPr>
        <p:style>
          <a:lnRef idx="2">
            <a:schemeClr val="dk1"/>
          </a:lnRef>
          <a:fillRef idx="0">
            <a:schemeClr val="dk1"/>
          </a:fillRef>
          <a:effectRef idx="1">
            <a:schemeClr val="dk1"/>
          </a:effectRef>
          <a:fontRef idx="minor">
            <a:schemeClr val="tx1"/>
          </a:fontRef>
        </p:style>
      </p:cxnSp>
      <p:sp>
        <p:nvSpPr>
          <p:cNvPr id="25" name="TextBox 24">
            <a:extLst>
              <a:ext uri="{FF2B5EF4-FFF2-40B4-BE49-F238E27FC236}">
                <a16:creationId xmlns:a16="http://schemas.microsoft.com/office/drawing/2014/main" id="{513BB88E-3708-B7AC-9E72-18753B4EB731}"/>
              </a:ext>
            </a:extLst>
          </p:cNvPr>
          <p:cNvSpPr txBox="1"/>
          <p:nvPr/>
        </p:nvSpPr>
        <p:spPr>
          <a:xfrm>
            <a:off x="5476874" y="4283612"/>
            <a:ext cx="285335" cy="236347"/>
          </a:xfrm>
          <a:prstGeom prst="rect">
            <a:avLst/>
          </a:prstGeom>
        </p:spPr>
        <p:txBody>
          <a:bodyPr wrap="none" lIns="0" tIns="0" rIns="0" bIns="0" rtlCol="0">
            <a:spAutoFit/>
          </a:bodyPr>
          <a:lstStyle/>
          <a:p>
            <a:pPr algn="l">
              <a:lnSpc>
                <a:spcPct val="96000"/>
              </a:lnSpc>
            </a:pPr>
            <a:r>
              <a:rPr lang="de-DE" sz="1600" dirty="0">
                <a:solidFill>
                  <a:schemeClr val="tx2"/>
                </a:solidFill>
                <a:latin typeface="Microsoft Sans Serif"/>
                <a:cs typeface="Microsoft Sans Serif" panose="020B0604020202020204" pitchFamily="34" charset="0"/>
              </a:rPr>
              <a:t>M4</a:t>
            </a:r>
            <a:endParaRPr lang="en-US" sz="1600" dirty="0">
              <a:solidFill>
                <a:schemeClr val="tx2"/>
              </a:solidFill>
              <a:latin typeface="Microsoft Sans Serif"/>
              <a:cs typeface="Microsoft Sans Serif" panose="020B0604020202020204" pitchFamily="34" charset="0"/>
            </a:endParaRPr>
          </a:p>
        </p:txBody>
      </p:sp>
      <p:sp>
        <p:nvSpPr>
          <p:cNvPr id="26" name="Rectangle 25">
            <a:extLst>
              <a:ext uri="{FF2B5EF4-FFF2-40B4-BE49-F238E27FC236}">
                <a16:creationId xmlns:a16="http://schemas.microsoft.com/office/drawing/2014/main" id="{BDD6EE93-576D-03F7-7BC9-F50ABAD2BC0A}"/>
              </a:ext>
            </a:extLst>
          </p:cNvPr>
          <p:cNvSpPr/>
          <p:nvPr/>
        </p:nvSpPr>
        <p:spPr>
          <a:xfrm>
            <a:off x="1695449" y="4298451"/>
            <a:ext cx="2114551" cy="3157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 Client</a:t>
            </a:r>
            <a:endParaRPr lang="en-US" dirty="0" err="1">
              <a:solidFill>
                <a:schemeClr val="bg1"/>
              </a:solidFill>
              <a:latin typeface="Microsoft Sans Serif"/>
              <a:cs typeface="Microsoft Sans Serif" panose="020B0604020202020204" pitchFamily="34" charset="0"/>
            </a:endParaRPr>
          </a:p>
        </p:txBody>
      </p:sp>
      <p:sp>
        <p:nvSpPr>
          <p:cNvPr id="4" name="Rectangle 3">
            <a:extLst>
              <a:ext uri="{FF2B5EF4-FFF2-40B4-BE49-F238E27FC236}">
                <a16:creationId xmlns:a16="http://schemas.microsoft.com/office/drawing/2014/main" id="{52FFA143-6B4B-EDE9-AA19-0A0A65FC9D1B}"/>
              </a:ext>
            </a:extLst>
          </p:cNvPr>
          <p:cNvSpPr/>
          <p:nvPr/>
        </p:nvSpPr>
        <p:spPr>
          <a:xfrm>
            <a:off x="6119812" y="1471596"/>
            <a:ext cx="4173092" cy="76174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tx1"/>
                </a:solidFill>
                <a:latin typeface="Microsoft Sans Serif"/>
                <a:cs typeface="Microsoft Sans Serif" panose="020B0604020202020204" pitchFamily="34" charset="0"/>
              </a:rPr>
              <a:t>5GMSd AF</a:t>
            </a:r>
            <a:endParaRPr lang="en-US" dirty="0" err="1">
              <a:solidFill>
                <a:schemeClr val="tx1"/>
              </a:solidFill>
              <a:latin typeface="Microsoft Sans Serif"/>
              <a:cs typeface="Microsoft Sans Serif" panose="020B0604020202020204" pitchFamily="34" charset="0"/>
            </a:endParaRPr>
          </a:p>
        </p:txBody>
      </p:sp>
      <p:sp>
        <p:nvSpPr>
          <p:cNvPr id="11" name="Arrow: Right 10">
            <a:extLst>
              <a:ext uri="{FF2B5EF4-FFF2-40B4-BE49-F238E27FC236}">
                <a16:creationId xmlns:a16="http://schemas.microsoft.com/office/drawing/2014/main" id="{D29F9939-6AD0-D4D4-1FC6-DA64005FD37B}"/>
              </a:ext>
            </a:extLst>
          </p:cNvPr>
          <p:cNvSpPr/>
          <p:nvPr/>
        </p:nvSpPr>
        <p:spPr>
          <a:xfrm flipH="1">
            <a:off x="10292904" y="1275447"/>
            <a:ext cx="1922908" cy="1196620"/>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Provisioning M1</a:t>
            </a:r>
            <a:endParaRPr lang="en-US" dirty="0" err="1">
              <a:solidFill>
                <a:schemeClr val="bg1"/>
              </a:solidFill>
              <a:latin typeface="Microsoft Sans Serif"/>
              <a:cs typeface="Microsoft Sans Serif" panose="020B0604020202020204" pitchFamily="34" charset="0"/>
            </a:endParaRPr>
          </a:p>
        </p:txBody>
      </p:sp>
      <p:sp>
        <p:nvSpPr>
          <p:cNvPr id="12" name="Arrow: Down 11">
            <a:extLst>
              <a:ext uri="{FF2B5EF4-FFF2-40B4-BE49-F238E27FC236}">
                <a16:creationId xmlns:a16="http://schemas.microsoft.com/office/drawing/2014/main" id="{010B6F7C-F4E4-3A5F-9679-813E12F1361D}"/>
              </a:ext>
            </a:extLst>
          </p:cNvPr>
          <p:cNvSpPr/>
          <p:nvPr/>
        </p:nvSpPr>
        <p:spPr>
          <a:xfrm>
            <a:off x="7704063" y="2212717"/>
            <a:ext cx="1372701" cy="50453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M3</a:t>
            </a:r>
            <a:endParaRPr lang="en-US" dirty="0" err="1">
              <a:solidFill>
                <a:schemeClr val="bg1"/>
              </a:solidFill>
              <a:latin typeface="Microsoft Sans Serif"/>
              <a:cs typeface="Microsoft Sans Serif" panose="020B0604020202020204" pitchFamily="34" charset="0"/>
            </a:endParaRPr>
          </a:p>
        </p:txBody>
      </p:sp>
      <p:sp>
        <p:nvSpPr>
          <p:cNvPr id="13" name="Rectangle 12">
            <a:extLst>
              <a:ext uri="{FF2B5EF4-FFF2-40B4-BE49-F238E27FC236}">
                <a16:creationId xmlns:a16="http://schemas.microsoft.com/office/drawing/2014/main" id="{22FE1E7E-04DF-6BB3-0405-84BB7D067F32}"/>
              </a:ext>
            </a:extLst>
          </p:cNvPr>
          <p:cNvSpPr/>
          <p:nvPr/>
        </p:nvSpPr>
        <p:spPr>
          <a:xfrm>
            <a:off x="666178" y="1472720"/>
            <a:ext cx="4173092" cy="76174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tx1"/>
                </a:solidFill>
                <a:latin typeface="Microsoft Sans Serif"/>
                <a:cs typeface="Microsoft Sans Serif" panose="020B0604020202020204" pitchFamily="34" charset="0"/>
              </a:rPr>
              <a:t>MSH</a:t>
            </a:r>
            <a:endParaRPr lang="en-US" dirty="0" err="1">
              <a:solidFill>
                <a:schemeClr val="tx1"/>
              </a:solidFill>
              <a:latin typeface="Microsoft Sans Serif"/>
              <a:cs typeface="Microsoft Sans Serif" panose="020B0604020202020204" pitchFamily="34" charset="0"/>
            </a:endParaRPr>
          </a:p>
        </p:txBody>
      </p:sp>
      <p:sp>
        <p:nvSpPr>
          <p:cNvPr id="14" name="Arrow: Right 13">
            <a:extLst>
              <a:ext uri="{FF2B5EF4-FFF2-40B4-BE49-F238E27FC236}">
                <a16:creationId xmlns:a16="http://schemas.microsoft.com/office/drawing/2014/main" id="{0FAE5EDF-F4BD-3588-7703-E95F826F70E9}"/>
              </a:ext>
            </a:extLst>
          </p:cNvPr>
          <p:cNvSpPr/>
          <p:nvPr/>
        </p:nvSpPr>
        <p:spPr>
          <a:xfrm flipH="1">
            <a:off x="4836756" y="1277831"/>
            <a:ext cx="1281683" cy="1196620"/>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M5</a:t>
            </a:r>
            <a:endParaRPr lang="en-US" dirty="0" err="1">
              <a:solidFill>
                <a:schemeClr val="bg1"/>
              </a:solidFill>
              <a:latin typeface="Microsoft Sans Serif"/>
              <a:cs typeface="Microsoft Sans Serif" panose="020B0604020202020204" pitchFamily="34" charset="0"/>
            </a:endParaRPr>
          </a:p>
        </p:txBody>
      </p:sp>
      <p:sp>
        <p:nvSpPr>
          <p:cNvPr id="15" name="Arrow: Down 14">
            <a:extLst>
              <a:ext uri="{FF2B5EF4-FFF2-40B4-BE49-F238E27FC236}">
                <a16:creationId xmlns:a16="http://schemas.microsoft.com/office/drawing/2014/main" id="{19DB5A0B-3BFE-4AFF-8702-283567BE483C}"/>
              </a:ext>
            </a:extLst>
          </p:cNvPr>
          <p:cNvSpPr/>
          <p:nvPr/>
        </p:nvSpPr>
        <p:spPr>
          <a:xfrm>
            <a:off x="2063173" y="2223590"/>
            <a:ext cx="1372701" cy="50453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M10</a:t>
            </a:r>
            <a:endParaRPr lang="en-US" dirty="0" err="1">
              <a:solidFill>
                <a:schemeClr val="bg1"/>
              </a:solidFill>
              <a:latin typeface="Microsoft Sans Serif"/>
              <a:cs typeface="Microsoft Sans Serif" panose="020B0604020202020204" pitchFamily="34" charset="0"/>
            </a:endParaRPr>
          </a:p>
        </p:txBody>
      </p:sp>
    </p:spTree>
    <p:extLst>
      <p:ext uri="{BB962C8B-B14F-4D97-AF65-F5344CB8AC3E}">
        <p14:creationId xmlns:p14="http://schemas.microsoft.com/office/powerpoint/2010/main" val="13294774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DB06A-E84A-594A-94E7-CF49B902B304}"/>
            </a:ext>
          </a:extLst>
        </p:cNvPr>
        <p:cNvGrpSpPr/>
        <p:nvPr/>
      </p:nvGrpSpPr>
      <p:grpSpPr>
        <a:xfrm>
          <a:off x="0" y="0"/>
          <a:ext cx="0" cy="0"/>
          <a:chOff x="0" y="0"/>
          <a:chExt cx="0" cy="0"/>
        </a:xfrm>
      </p:grpSpPr>
      <p:sp>
        <p:nvSpPr>
          <p:cNvPr id="29" name="Rectangle 28">
            <a:extLst>
              <a:ext uri="{FF2B5EF4-FFF2-40B4-BE49-F238E27FC236}">
                <a16:creationId xmlns:a16="http://schemas.microsoft.com/office/drawing/2014/main" id="{3B2C0332-1FF1-7A37-8EA3-B3A928DC00EB}"/>
              </a:ext>
            </a:extLst>
          </p:cNvPr>
          <p:cNvSpPr/>
          <p:nvPr/>
        </p:nvSpPr>
        <p:spPr>
          <a:xfrm>
            <a:off x="6048375" y="1088135"/>
            <a:ext cx="4173092" cy="2492554"/>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96000"/>
              </a:lnSpc>
            </a:pPr>
            <a:r>
              <a:rPr lang="de-DE" dirty="0">
                <a:solidFill>
                  <a:schemeClr val="tx1"/>
                </a:solidFill>
                <a:latin typeface="Microsoft Sans Serif"/>
                <a:cs typeface="Microsoft Sans Serif" panose="020B0604020202020204" pitchFamily="34" charset="0"/>
              </a:rPr>
              <a:t>5GMS application provider</a:t>
            </a:r>
            <a:endParaRPr lang="en-US" dirty="0" err="1">
              <a:solidFill>
                <a:schemeClr val="tx1"/>
              </a:solidFill>
              <a:latin typeface="Microsoft Sans Serif"/>
              <a:cs typeface="Microsoft Sans Serif" panose="020B0604020202020204" pitchFamily="34" charset="0"/>
            </a:endParaRPr>
          </a:p>
        </p:txBody>
      </p:sp>
      <p:sp>
        <p:nvSpPr>
          <p:cNvPr id="28" name="Rectangle 27">
            <a:extLst>
              <a:ext uri="{FF2B5EF4-FFF2-40B4-BE49-F238E27FC236}">
                <a16:creationId xmlns:a16="http://schemas.microsoft.com/office/drawing/2014/main" id="{C355CB23-1F94-B340-FAB6-2E6024A7891D}"/>
              </a:ext>
            </a:extLst>
          </p:cNvPr>
          <p:cNvSpPr/>
          <p:nvPr/>
        </p:nvSpPr>
        <p:spPr>
          <a:xfrm>
            <a:off x="834960" y="1415064"/>
            <a:ext cx="4173092" cy="1853546"/>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96000"/>
              </a:lnSpc>
            </a:pPr>
            <a:r>
              <a:rPr lang="de-DE" dirty="0">
                <a:solidFill>
                  <a:schemeClr val="tx1"/>
                </a:solidFill>
                <a:latin typeface="Microsoft Sans Serif"/>
                <a:cs typeface="Microsoft Sans Serif" panose="020B0604020202020204" pitchFamily="34" charset="0"/>
              </a:rPr>
              <a:t>5GMS-aware application</a:t>
            </a:r>
            <a:endParaRPr lang="en-US" dirty="0" err="1">
              <a:solidFill>
                <a:schemeClr val="tx1"/>
              </a:solidFill>
              <a:latin typeface="Microsoft Sans Serif"/>
              <a:cs typeface="Microsoft Sans Serif" panose="020B0604020202020204" pitchFamily="34" charset="0"/>
            </a:endParaRPr>
          </a:p>
        </p:txBody>
      </p:sp>
      <p:sp>
        <p:nvSpPr>
          <p:cNvPr id="2" name="Footer Placeholder 1">
            <a:extLst>
              <a:ext uri="{FF2B5EF4-FFF2-40B4-BE49-F238E27FC236}">
                <a16:creationId xmlns:a16="http://schemas.microsoft.com/office/drawing/2014/main" id="{FC9C2D53-8DF4-E518-DB8A-A4D377853453}"/>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C81C27E6-7D6E-989C-53D2-55D66C15C54F}"/>
              </a:ext>
            </a:extLst>
          </p:cNvPr>
          <p:cNvSpPr>
            <a:spLocks noGrp="1"/>
          </p:cNvSpPr>
          <p:nvPr>
            <p:ph type="title"/>
          </p:nvPr>
        </p:nvSpPr>
        <p:spPr>
          <a:xfrm>
            <a:off x="495300" y="642644"/>
            <a:ext cx="11187112" cy="361959"/>
          </a:xfrm>
        </p:spPr>
        <p:txBody>
          <a:bodyPr/>
          <a:lstStyle/>
          <a:p>
            <a:r>
              <a:rPr lang="de-DE" dirty="0"/>
              <a:t>Implementation of AS with as one of multiple CDNs</a:t>
            </a:r>
            <a:endParaRPr lang="en-US" dirty="0"/>
          </a:p>
        </p:txBody>
      </p:sp>
      <p:sp>
        <p:nvSpPr>
          <p:cNvPr id="6" name="Rectangle 5">
            <a:extLst>
              <a:ext uri="{FF2B5EF4-FFF2-40B4-BE49-F238E27FC236}">
                <a16:creationId xmlns:a16="http://schemas.microsoft.com/office/drawing/2014/main" id="{B75031A4-9B40-3D32-788B-DA85AC9E190F}"/>
              </a:ext>
            </a:extLst>
          </p:cNvPr>
          <p:cNvSpPr/>
          <p:nvPr/>
        </p:nvSpPr>
        <p:spPr>
          <a:xfrm>
            <a:off x="6096000" y="3929832"/>
            <a:ext cx="2238375" cy="140404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96000"/>
              </a:lnSpc>
            </a:pPr>
            <a:r>
              <a:rPr lang="de-DE" dirty="0">
                <a:solidFill>
                  <a:schemeClr val="tx1"/>
                </a:solidFill>
                <a:latin typeface="Microsoft Sans Serif"/>
                <a:cs typeface="Microsoft Sans Serif" panose="020B0604020202020204" pitchFamily="34" charset="0"/>
              </a:rPr>
              <a:t>5GMSd AS</a:t>
            </a:r>
            <a:endParaRPr lang="en-US" dirty="0" err="1">
              <a:solidFill>
                <a:schemeClr val="tx1"/>
              </a:solidFill>
              <a:latin typeface="Microsoft Sans Serif"/>
              <a:cs typeface="Microsoft Sans Serif" panose="020B0604020202020204" pitchFamily="34" charset="0"/>
            </a:endParaRPr>
          </a:p>
        </p:txBody>
      </p:sp>
      <p:sp>
        <p:nvSpPr>
          <p:cNvPr id="7" name="Rectangle 6">
            <a:extLst>
              <a:ext uri="{FF2B5EF4-FFF2-40B4-BE49-F238E27FC236}">
                <a16:creationId xmlns:a16="http://schemas.microsoft.com/office/drawing/2014/main" id="{07D47885-1699-A217-FFB7-CCB56DDD33E2}"/>
              </a:ext>
            </a:extLst>
          </p:cNvPr>
          <p:cNvSpPr/>
          <p:nvPr/>
        </p:nvSpPr>
        <p:spPr>
          <a:xfrm>
            <a:off x="6277546" y="1384987"/>
            <a:ext cx="376237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Controller</a:t>
            </a:r>
            <a:endParaRPr lang="en-US" dirty="0" err="1">
              <a:solidFill>
                <a:schemeClr val="bg1"/>
              </a:solidFill>
              <a:latin typeface="Microsoft Sans Serif"/>
              <a:cs typeface="Microsoft Sans Serif" panose="020B0604020202020204" pitchFamily="34" charset="0"/>
            </a:endParaRPr>
          </a:p>
        </p:txBody>
      </p:sp>
      <p:sp>
        <p:nvSpPr>
          <p:cNvPr id="8" name="Rectangle 7">
            <a:extLst>
              <a:ext uri="{FF2B5EF4-FFF2-40B4-BE49-F238E27FC236}">
                <a16:creationId xmlns:a16="http://schemas.microsoft.com/office/drawing/2014/main" id="{33B341C4-73D4-ED83-5A35-A97F09357BA0}"/>
              </a:ext>
            </a:extLst>
          </p:cNvPr>
          <p:cNvSpPr/>
          <p:nvPr/>
        </p:nvSpPr>
        <p:spPr>
          <a:xfrm>
            <a:off x="6277545" y="2428554"/>
            <a:ext cx="157162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CDN/Service Location 1</a:t>
            </a:r>
            <a:endParaRPr lang="en-US" dirty="0" err="1">
              <a:solidFill>
                <a:schemeClr val="bg1"/>
              </a:solidFill>
              <a:latin typeface="Microsoft Sans Serif"/>
              <a:cs typeface="Microsoft Sans Serif" panose="020B0604020202020204" pitchFamily="34" charset="0"/>
            </a:endParaRPr>
          </a:p>
        </p:txBody>
      </p:sp>
      <p:sp>
        <p:nvSpPr>
          <p:cNvPr id="9" name="Rectangle 8">
            <a:extLst>
              <a:ext uri="{FF2B5EF4-FFF2-40B4-BE49-F238E27FC236}">
                <a16:creationId xmlns:a16="http://schemas.microsoft.com/office/drawing/2014/main" id="{E6331777-CFE6-0BCD-4AD8-8FAEA4F7613B}"/>
              </a:ext>
            </a:extLst>
          </p:cNvPr>
          <p:cNvSpPr/>
          <p:nvPr/>
        </p:nvSpPr>
        <p:spPr>
          <a:xfrm>
            <a:off x="6429374" y="4282714"/>
            <a:ext cx="157162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CDN/Service Location 2</a:t>
            </a:r>
            <a:endParaRPr lang="en-US" dirty="0" err="1">
              <a:solidFill>
                <a:schemeClr val="bg1"/>
              </a:solidFill>
              <a:latin typeface="Microsoft Sans Serif"/>
              <a:cs typeface="Microsoft Sans Serif" panose="020B0604020202020204" pitchFamily="34" charset="0"/>
            </a:endParaRPr>
          </a:p>
        </p:txBody>
      </p:sp>
      <p:sp>
        <p:nvSpPr>
          <p:cNvPr id="10" name="Rectangle 9">
            <a:extLst>
              <a:ext uri="{FF2B5EF4-FFF2-40B4-BE49-F238E27FC236}">
                <a16:creationId xmlns:a16="http://schemas.microsoft.com/office/drawing/2014/main" id="{E75C017B-DFA9-7129-48ED-D07615859FE0}"/>
              </a:ext>
            </a:extLst>
          </p:cNvPr>
          <p:cNvSpPr/>
          <p:nvPr/>
        </p:nvSpPr>
        <p:spPr>
          <a:xfrm>
            <a:off x="8468296" y="2441175"/>
            <a:ext cx="157162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Processor</a:t>
            </a:r>
            <a:endParaRPr lang="en-US" dirty="0" err="1">
              <a:solidFill>
                <a:schemeClr val="bg1"/>
              </a:solidFill>
              <a:latin typeface="Microsoft Sans Serif"/>
              <a:cs typeface="Microsoft Sans Serif" panose="020B0604020202020204" pitchFamily="34" charset="0"/>
            </a:endParaRPr>
          </a:p>
        </p:txBody>
      </p:sp>
      <p:sp>
        <p:nvSpPr>
          <p:cNvPr id="16" name="Rectangle 15">
            <a:extLst>
              <a:ext uri="{FF2B5EF4-FFF2-40B4-BE49-F238E27FC236}">
                <a16:creationId xmlns:a16="http://schemas.microsoft.com/office/drawing/2014/main" id="{EDE3E61C-863F-667D-D674-7E9797B5925F}"/>
              </a:ext>
            </a:extLst>
          </p:cNvPr>
          <p:cNvSpPr/>
          <p:nvPr/>
        </p:nvSpPr>
        <p:spPr>
          <a:xfrm>
            <a:off x="834961" y="3711642"/>
            <a:ext cx="4173092" cy="185354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96000"/>
              </a:lnSpc>
            </a:pPr>
            <a:r>
              <a:rPr lang="de-DE" dirty="0">
                <a:solidFill>
                  <a:schemeClr val="tx1"/>
                </a:solidFill>
                <a:latin typeface="Microsoft Sans Serif"/>
                <a:cs typeface="Microsoft Sans Serif" panose="020B0604020202020204" pitchFamily="34" charset="0"/>
              </a:rPr>
              <a:t>Media Player+</a:t>
            </a:r>
            <a:endParaRPr lang="en-US" dirty="0" err="1">
              <a:solidFill>
                <a:schemeClr val="tx1"/>
              </a:solidFill>
              <a:latin typeface="Microsoft Sans Serif"/>
              <a:cs typeface="Microsoft Sans Serif" panose="020B0604020202020204" pitchFamily="34" charset="0"/>
            </a:endParaRPr>
          </a:p>
        </p:txBody>
      </p:sp>
      <p:sp>
        <p:nvSpPr>
          <p:cNvPr id="17" name="Rectangle 16">
            <a:extLst>
              <a:ext uri="{FF2B5EF4-FFF2-40B4-BE49-F238E27FC236}">
                <a16:creationId xmlns:a16="http://schemas.microsoft.com/office/drawing/2014/main" id="{2167A1D9-3D9B-FF77-3F66-DBF13BA69592}"/>
              </a:ext>
            </a:extLst>
          </p:cNvPr>
          <p:cNvSpPr/>
          <p:nvPr/>
        </p:nvSpPr>
        <p:spPr>
          <a:xfrm>
            <a:off x="970772" y="2080478"/>
            <a:ext cx="3762375" cy="7905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Client</a:t>
            </a:r>
            <a:endParaRPr lang="en-US" dirty="0" err="1">
              <a:solidFill>
                <a:schemeClr val="bg1"/>
              </a:solidFill>
              <a:latin typeface="Microsoft Sans Serif"/>
              <a:cs typeface="Microsoft Sans Serif" panose="020B0604020202020204" pitchFamily="34" charset="0"/>
            </a:endParaRPr>
          </a:p>
        </p:txBody>
      </p:sp>
      <p:sp>
        <p:nvSpPr>
          <p:cNvPr id="21" name="Arrow: Right 20">
            <a:extLst>
              <a:ext uri="{FF2B5EF4-FFF2-40B4-BE49-F238E27FC236}">
                <a16:creationId xmlns:a16="http://schemas.microsoft.com/office/drawing/2014/main" id="{0C669B61-0C76-D1B2-7F57-B7FB20D64C26}"/>
              </a:ext>
            </a:extLst>
          </p:cNvPr>
          <p:cNvSpPr/>
          <p:nvPr/>
        </p:nvSpPr>
        <p:spPr>
          <a:xfrm flipH="1">
            <a:off x="10221467" y="2275500"/>
            <a:ext cx="1922908" cy="1196620"/>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DASH/HLS</a:t>
            </a:r>
            <a:br>
              <a:rPr lang="de-DE" dirty="0">
                <a:solidFill>
                  <a:schemeClr val="bg1"/>
                </a:solidFill>
                <a:latin typeface="Microsoft Sans Serif"/>
                <a:cs typeface="Microsoft Sans Serif" panose="020B0604020202020204" pitchFamily="34" charset="0"/>
              </a:rPr>
            </a:br>
            <a:r>
              <a:rPr lang="de-DE" dirty="0">
                <a:solidFill>
                  <a:schemeClr val="bg1"/>
                </a:solidFill>
                <a:latin typeface="Microsoft Sans Serif"/>
                <a:cs typeface="Microsoft Sans Serif" panose="020B0604020202020204" pitchFamily="34" charset="0"/>
              </a:rPr>
              <a:t>/CMAF</a:t>
            </a:r>
            <a:endParaRPr lang="en-US" dirty="0" err="1">
              <a:solidFill>
                <a:schemeClr val="bg1"/>
              </a:solidFill>
              <a:latin typeface="Microsoft Sans Serif"/>
              <a:cs typeface="Microsoft Sans Serif" panose="020B0604020202020204" pitchFamily="34" charset="0"/>
            </a:endParaRPr>
          </a:p>
        </p:txBody>
      </p:sp>
      <p:sp>
        <p:nvSpPr>
          <p:cNvPr id="22" name="Rectangle 21">
            <a:extLst>
              <a:ext uri="{FF2B5EF4-FFF2-40B4-BE49-F238E27FC236}">
                <a16:creationId xmlns:a16="http://schemas.microsoft.com/office/drawing/2014/main" id="{DCE9B5D1-5B1E-78B6-F1C1-3EDF5890DCA9}"/>
              </a:ext>
            </a:extLst>
          </p:cNvPr>
          <p:cNvSpPr/>
          <p:nvPr/>
        </p:nvSpPr>
        <p:spPr>
          <a:xfrm>
            <a:off x="1782887" y="4217806"/>
            <a:ext cx="2390205" cy="120672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Media Player</a:t>
            </a:r>
            <a:endParaRPr lang="en-US" dirty="0" err="1">
              <a:solidFill>
                <a:schemeClr val="bg1"/>
              </a:solidFill>
              <a:latin typeface="Microsoft Sans Serif"/>
              <a:cs typeface="Microsoft Sans Serif" panose="020B0604020202020204" pitchFamily="34" charset="0"/>
            </a:endParaRPr>
          </a:p>
        </p:txBody>
      </p:sp>
      <p:cxnSp>
        <p:nvCxnSpPr>
          <p:cNvPr id="24" name="Straight Connector 23">
            <a:extLst>
              <a:ext uri="{FF2B5EF4-FFF2-40B4-BE49-F238E27FC236}">
                <a16:creationId xmlns:a16="http://schemas.microsoft.com/office/drawing/2014/main" id="{A95F9A21-3AA5-59A3-8DDB-2C5194875055}"/>
              </a:ext>
            </a:extLst>
          </p:cNvPr>
          <p:cNvCxnSpPr>
            <a:cxnSpLocks/>
            <a:stCxn id="16" idx="3"/>
            <a:endCxn id="6" idx="1"/>
          </p:cNvCxnSpPr>
          <p:nvPr/>
        </p:nvCxnSpPr>
        <p:spPr>
          <a:xfrm flipV="1">
            <a:off x="5008053" y="4631857"/>
            <a:ext cx="1087947" cy="6558"/>
          </a:xfrm>
          <a:prstGeom prst="line">
            <a:avLst/>
          </a:prstGeom>
          <a:ln>
            <a:headEnd type="none" w="med" len="sm"/>
            <a:tailEnd type="none" w="sm" len="sm"/>
          </a:ln>
        </p:spPr>
        <p:style>
          <a:lnRef idx="2">
            <a:schemeClr val="dk1"/>
          </a:lnRef>
          <a:fillRef idx="0">
            <a:schemeClr val="dk1"/>
          </a:fillRef>
          <a:effectRef idx="1">
            <a:schemeClr val="dk1"/>
          </a:effectRef>
          <a:fontRef idx="minor">
            <a:schemeClr val="tx1"/>
          </a:fontRef>
        </p:style>
      </p:cxnSp>
      <p:sp>
        <p:nvSpPr>
          <p:cNvPr id="25" name="TextBox 24">
            <a:extLst>
              <a:ext uri="{FF2B5EF4-FFF2-40B4-BE49-F238E27FC236}">
                <a16:creationId xmlns:a16="http://schemas.microsoft.com/office/drawing/2014/main" id="{825F34ED-E2C8-A347-3503-D75799C1721C}"/>
              </a:ext>
            </a:extLst>
          </p:cNvPr>
          <p:cNvSpPr txBox="1"/>
          <p:nvPr/>
        </p:nvSpPr>
        <p:spPr>
          <a:xfrm>
            <a:off x="5449283" y="4382931"/>
            <a:ext cx="399148" cy="236347"/>
          </a:xfrm>
          <a:prstGeom prst="rect">
            <a:avLst/>
          </a:prstGeom>
        </p:spPr>
        <p:txBody>
          <a:bodyPr wrap="none" lIns="0" tIns="0" rIns="0" bIns="0" rtlCol="0">
            <a:spAutoFit/>
          </a:bodyPr>
          <a:lstStyle/>
          <a:p>
            <a:pPr algn="l">
              <a:lnSpc>
                <a:spcPct val="96000"/>
              </a:lnSpc>
            </a:pPr>
            <a:r>
              <a:rPr lang="de-DE" sz="1600" dirty="0">
                <a:solidFill>
                  <a:schemeClr val="tx2"/>
                </a:solidFill>
                <a:latin typeface="Microsoft Sans Serif"/>
                <a:cs typeface="Microsoft Sans Serif" panose="020B0604020202020204" pitchFamily="34" charset="0"/>
              </a:rPr>
              <a:t>M4d</a:t>
            </a:r>
            <a:endParaRPr lang="en-US" sz="1600" dirty="0">
              <a:solidFill>
                <a:schemeClr val="tx2"/>
              </a:solidFill>
              <a:latin typeface="Microsoft Sans Serif"/>
              <a:cs typeface="Microsoft Sans Serif" panose="020B0604020202020204" pitchFamily="34" charset="0"/>
            </a:endParaRPr>
          </a:p>
        </p:txBody>
      </p:sp>
      <p:sp>
        <p:nvSpPr>
          <p:cNvPr id="26" name="Rectangle 25">
            <a:extLst>
              <a:ext uri="{FF2B5EF4-FFF2-40B4-BE49-F238E27FC236}">
                <a16:creationId xmlns:a16="http://schemas.microsoft.com/office/drawing/2014/main" id="{BB9045EC-F421-B9E0-8140-9F386801B03A}"/>
              </a:ext>
            </a:extLst>
          </p:cNvPr>
          <p:cNvSpPr/>
          <p:nvPr/>
        </p:nvSpPr>
        <p:spPr>
          <a:xfrm>
            <a:off x="1948436" y="4986285"/>
            <a:ext cx="2114551" cy="3157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Multi-CDN Client</a:t>
            </a:r>
            <a:endParaRPr lang="en-US" dirty="0" err="1">
              <a:solidFill>
                <a:schemeClr val="bg1"/>
              </a:solidFill>
              <a:latin typeface="Microsoft Sans Serif"/>
              <a:cs typeface="Microsoft Sans Serif" panose="020B0604020202020204" pitchFamily="34" charset="0"/>
            </a:endParaRPr>
          </a:p>
        </p:txBody>
      </p:sp>
      <p:cxnSp>
        <p:nvCxnSpPr>
          <p:cNvPr id="30" name="Straight Connector 29">
            <a:extLst>
              <a:ext uri="{FF2B5EF4-FFF2-40B4-BE49-F238E27FC236}">
                <a16:creationId xmlns:a16="http://schemas.microsoft.com/office/drawing/2014/main" id="{C17B1D10-9591-DF90-F067-103C5C42A247}"/>
              </a:ext>
            </a:extLst>
          </p:cNvPr>
          <p:cNvCxnSpPr>
            <a:cxnSpLocks/>
            <a:stCxn id="28" idx="3"/>
            <a:endCxn id="29" idx="1"/>
          </p:cNvCxnSpPr>
          <p:nvPr/>
        </p:nvCxnSpPr>
        <p:spPr>
          <a:xfrm flipV="1">
            <a:off x="5008052" y="2334412"/>
            <a:ext cx="1040323" cy="7425"/>
          </a:xfrm>
          <a:prstGeom prst="line">
            <a:avLst/>
          </a:prstGeom>
          <a:ln>
            <a:headEnd type="none" w="med" len="sm"/>
            <a:tailEnd type="none" w="sm" len="sm"/>
          </a:ln>
        </p:spPr>
        <p:style>
          <a:lnRef idx="2">
            <a:schemeClr val="dk1"/>
          </a:lnRef>
          <a:fillRef idx="0">
            <a:schemeClr val="dk1"/>
          </a:fillRef>
          <a:effectRef idx="1">
            <a:schemeClr val="dk1"/>
          </a:effectRef>
          <a:fontRef idx="minor">
            <a:schemeClr val="tx1"/>
          </a:fontRef>
        </p:style>
      </p:cxnSp>
      <p:sp>
        <p:nvSpPr>
          <p:cNvPr id="31" name="TextBox 30">
            <a:extLst>
              <a:ext uri="{FF2B5EF4-FFF2-40B4-BE49-F238E27FC236}">
                <a16:creationId xmlns:a16="http://schemas.microsoft.com/office/drawing/2014/main" id="{9CEC986C-06A8-F15A-C2D5-F02AF39627F8}"/>
              </a:ext>
            </a:extLst>
          </p:cNvPr>
          <p:cNvSpPr txBox="1"/>
          <p:nvPr/>
        </p:nvSpPr>
        <p:spPr>
          <a:xfrm>
            <a:off x="5385545" y="2066373"/>
            <a:ext cx="285335" cy="236347"/>
          </a:xfrm>
          <a:prstGeom prst="rect">
            <a:avLst/>
          </a:prstGeom>
        </p:spPr>
        <p:txBody>
          <a:bodyPr wrap="square" lIns="0" tIns="0" rIns="0" bIns="0" rtlCol="0">
            <a:spAutoFit/>
          </a:bodyPr>
          <a:lstStyle/>
          <a:p>
            <a:pPr algn="l">
              <a:lnSpc>
                <a:spcPct val="96000"/>
              </a:lnSpc>
            </a:pPr>
            <a:r>
              <a:rPr lang="de-DE" sz="1600" dirty="0">
                <a:solidFill>
                  <a:schemeClr val="tx2"/>
                </a:solidFill>
                <a:latin typeface="Microsoft Sans Serif"/>
                <a:cs typeface="Microsoft Sans Serif" panose="020B0604020202020204" pitchFamily="34" charset="0"/>
              </a:rPr>
              <a:t>M8</a:t>
            </a:r>
            <a:endParaRPr lang="en-US" sz="1600" dirty="0">
              <a:solidFill>
                <a:schemeClr val="tx2"/>
              </a:solidFill>
              <a:latin typeface="Microsoft Sans Serif"/>
              <a:cs typeface="Microsoft Sans Serif" panose="020B0604020202020204" pitchFamily="34" charset="0"/>
            </a:endParaRPr>
          </a:p>
        </p:txBody>
      </p:sp>
      <p:sp>
        <p:nvSpPr>
          <p:cNvPr id="35" name="Arrow: Bent-Up 34">
            <a:extLst>
              <a:ext uri="{FF2B5EF4-FFF2-40B4-BE49-F238E27FC236}">
                <a16:creationId xmlns:a16="http://schemas.microsoft.com/office/drawing/2014/main" id="{40456E21-C2D1-1EAD-2D7A-279BC75033EA}"/>
              </a:ext>
            </a:extLst>
          </p:cNvPr>
          <p:cNvSpPr/>
          <p:nvPr/>
        </p:nvSpPr>
        <p:spPr>
          <a:xfrm rot="5400000" flipV="1">
            <a:off x="8368519" y="3546545"/>
            <a:ext cx="1312836" cy="1381127"/>
          </a:xfrm>
          <a:prstGeom prst="bentUpArrow">
            <a:avLst>
              <a:gd name="adj1" fmla="val 25000"/>
              <a:gd name="adj2" fmla="val 25000"/>
              <a:gd name="adj3" fmla="val 25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de-DE" dirty="0">
                <a:solidFill>
                  <a:schemeClr val="bg1"/>
                </a:solidFill>
                <a:latin typeface="Microsoft Sans Serif"/>
                <a:cs typeface="Microsoft Sans Serif" panose="020B0604020202020204" pitchFamily="34" charset="0"/>
              </a:rPr>
              <a:t>M2</a:t>
            </a:r>
            <a:endParaRPr lang="en-US" dirty="0" err="1">
              <a:solidFill>
                <a:schemeClr val="bg1"/>
              </a:solidFill>
              <a:latin typeface="Microsoft Sans Serif"/>
              <a:cs typeface="Microsoft Sans Serif" panose="020B0604020202020204" pitchFamily="34" charset="0"/>
            </a:endParaRPr>
          </a:p>
        </p:txBody>
      </p:sp>
      <p:cxnSp>
        <p:nvCxnSpPr>
          <p:cNvPr id="39" name="Straight Connector 38">
            <a:extLst>
              <a:ext uri="{FF2B5EF4-FFF2-40B4-BE49-F238E27FC236}">
                <a16:creationId xmlns:a16="http://schemas.microsoft.com/office/drawing/2014/main" id="{14B79BC5-2BAF-4547-1056-5C89D1DBF7C2}"/>
              </a:ext>
            </a:extLst>
          </p:cNvPr>
          <p:cNvCxnSpPr>
            <a:endCxn id="16" idx="0"/>
          </p:cNvCxnSpPr>
          <p:nvPr/>
        </p:nvCxnSpPr>
        <p:spPr>
          <a:xfrm>
            <a:off x="2914649" y="3268610"/>
            <a:ext cx="6858" cy="443032"/>
          </a:xfrm>
          <a:prstGeom prst="line">
            <a:avLst/>
          </a:prstGeom>
          <a:ln w="12700" cap="rnd">
            <a:solidFill>
              <a:schemeClr val="accent6"/>
            </a:solidFill>
            <a:round/>
            <a:headEnd type="none" w="med" len="sm"/>
            <a:tailEnd type="none" w="sm" len="sm"/>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B0F6E81D-BCA9-3F35-D54E-4FDF78F29BDA}"/>
              </a:ext>
            </a:extLst>
          </p:cNvPr>
          <p:cNvSpPr txBox="1"/>
          <p:nvPr/>
        </p:nvSpPr>
        <p:spPr>
          <a:xfrm>
            <a:off x="3085462" y="3359193"/>
            <a:ext cx="399148" cy="236347"/>
          </a:xfrm>
          <a:prstGeom prst="rect">
            <a:avLst/>
          </a:prstGeom>
        </p:spPr>
        <p:txBody>
          <a:bodyPr wrap="none" lIns="0" tIns="0" rIns="0" bIns="0" rtlCol="0">
            <a:spAutoFit/>
          </a:bodyPr>
          <a:lstStyle/>
          <a:p>
            <a:pPr algn="l">
              <a:lnSpc>
                <a:spcPct val="96000"/>
              </a:lnSpc>
            </a:pPr>
            <a:r>
              <a:rPr lang="de-DE" sz="1600" dirty="0">
                <a:solidFill>
                  <a:schemeClr val="tx2"/>
                </a:solidFill>
                <a:latin typeface="Microsoft Sans Serif"/>
                <a:cs typeface="Microsoft Sans Serif" panose="020B0604020202020204" pitchFamily="34" charset="0"/>
              </a:rPr>
              <a:t>M7d</a:t>
            </a:r>
            <a:endParaRPr lang="en-US" sz="1600" dirty="0">
              <a:solidFill>
                <a:schemeClr val="tx2"/>
              </a:solidFill>
              <a:latin typeface="Microsoft Sans Serif"/>
              <a:cs typeface="Microsoft Sans Serif" panose="020B0604020202020204" pitchFamily="34" charset="0"/>
            </a:endParaRPr>
          </a:p>
        </p:txBody>
      </p:sp>
      <p:sp>
        <p:nvSpPr>
          <p:cNvPr id="42" name="TextBox 41">
            <a:extLst>
              <a:ext uri="{FF2B5EF4-FFF2-40B4-BE49-F238E27FC236}">
                <a16:creationId xmlns:a16="http://schemas.microsoft.com/office/drawing/2014/main" id="{BC2377E3-97D9-7422-5744-B6A4754A6FD4}"/>
              </a:ext>
            </a:extLst>
          </p:cNvPr>
          <p:cNvSpPr txBox="1"/>
          <p:nvPr/>
        </p:nvSpPr>
        <p:spPr>
          <a:xfrm>
            <a:off x="906311" y="5662006"/>
            <a:ext cx="10363977" cy="624145"/>
          </a:xfrm>
          <a:prstGeom prst="rect">
            <a:avLst/>
          </a:prstGeom>
          <a:noFill/>
        </p:spPr>
        <p:txBody>
          <a:bodyPr wrap="square">
            <a:spAutoFit/>
          </a:bodyPr>
          <a:lstStyle/>
          <a:p>
            <a:pPr algn="l">
              <a:lnSpc>
                <a:spcPct val="96000"/>
              </a:lnSpc>
            </a:pPr>
            <a:r>
              <a:rPr lang="de-DE" dirty="0">
                <a:solidFill>
                  <a:schemeClr val="tx2"/>
                </a:solidFill>
                <a:latin typeface="Microsoft Sans Serif"/>
                <a:cs typeface="Microsoft Sans Serif" panose="020B0604020202020204" pitchFamily="34" charset="0"/>
              </a:rPr>
              <a:t>For 5GMS being one service location, most of the control exchange happens via M8d, but the player is instructed by M10d to change the behaviour, for example switch to the new service location </a:t>
            </a:r>
          </a:p>
        </p:txBody>
      </p:sp>
    </p:spTree>
    <p:extLst>
      <p:ext uri="{BB962C8B-B14F-4D97-AF65-F5344CB8AC3E}">
        <p14:creationId xmlns:p14="http://schemas.microsoft.com/office/powerpoint/2010/main" val="834742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2620D66-1479-8065-FD6C-041A6239590F}"/>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B84B9381-69FF-C74C-78E8-7E1EC1154C31}"/>
              </a:ext>
            </a:extLst>
          </p:cNvPr>
          <p:cNvSpPr>
            <a:spLocks noGrp="1"/>
          </p:cNvSpPr>
          <p:nvPr>
            <p:ph type="title"/>
          </p:nvPr>
        </p:nvSpPr>
        <p:spPr>
          <a:xfrm>
            <a:off x="495300" y="642644"/>
            <a:ext cx="11187112" cy="361959"/>
          </a:xfrm>
        </p:spPr>
        <p:txBody>
          <a:bodyPr/>
          <a:lstStyle/>
          <a:p>
            <a:r>
              <a:rPr lang="de-DE" dirty="0"/>
              <a:t>Call flow for Option 1a: No Content Modification</a:t>
            </a:r>
            <a:endParaRPr lang="en-US" dirty="0"/>
          </a:p>
        </p:txBody>
      </p:sp>
      <p:sp>
        <p:nvSpPr>
          <p:cNvPr id="4" name="Content Placeholder 3">
            <a:extLst>
              <a:ext uri="{FF2B5EF4-FFF2-40B4-BE49-F238E27FC236}">
                <a16:creationId xmlns:a16="http://schemas.microsoft.com/office/drawing/2014/main" id="{5760800A-CFAA-3411-0D28-94C7DDD49C33}"/>
              </a:ext>
            </a:extLst>
          </p:cNvPr>
          <p:cNvSpPr>
            <a:spLocks noGrp="1"/>
          </p:cNvSpPr>
          <p:nvPr>
            <p:ph sz="quarter" idx="14"/>
          </p:nvPr>
        </p:nvSpPr>
        <p:spPr/>
        <p:txBody>
          <a:bodyPr/>
          <a:lstStyle/>
          <a:p>
            <a:r>
              <a:rPr lang="de-DE" dirty="0"/>
              <a:t>Content is ingested into the AS</a:t>
            </a:r>
          </a:p>
          <a:p>
            <a:r>
              <a:rPr lang="de-DE" dirty="0"/>
              <a:t>The 5GMSd prepares the content for multi-CDN delivery</a:t>
            </a:r>
          </a:p>
          <a:p>
            <a:pPr lvl="1"/>
            <a:r>
              <a:rPr lang="de-DE" dirty="0"/>
              <a:t>Updates the MPD to provide multiple service locations, possibly priorities</a:t>
            </a:r>
          </a:p>
          <a:p>
            <a:pPr lvl="1"/>
            <a:r>
              <a:rPr lang="de-DE" dirty="0"/>
              <a:t>Publishes the content at multiple service locations</a:t>
            </a:r>
          </a:p>
          <a:p>
            <a:pPr lvl="1"/>
            <a:r>
              <a:rPr lang="de-DE" dirty="0"/>
              <a:t>Potentially establishes a processor the manages the multi-CDN content (e.g. Steering server, MPD rewriter, SANDer)</a:t>
            </a:r>
            <a:endParaRPr lang="en-US" dirty="0"/>
          </a:p>
          <a:p>
            <a:r>
              <a:rPr lang="en-US" dirty="0"/>
              <a:t>The MPD is published and the media player uses the multi-CDN information</a:t>
            </a:r>
          </a:p>
          <a:p>
            <a:r>
              <a:rPr lang="de-DE" dirty="0"/>
              <a:t>The Media Player may contact the Content Steering or SAND server for information and acts accordingly.</a:t>
            </a:r>
          </a:p>
          <a:p>
            <a:r>
              <a:rPr lang="de-DE" dirty="0"/>
              <a:t>The Media Player downloads the content typically from one of the service locations</a:t>
            </a:r>
          </a:p>
          <a:p>
            <a:r>
              <a:rPr lang="de-DE" dirty="0"/>
              <a:t>This information may be updated based on dynamic information from MPD updates, SAND information or from the Content Steering Server</a:t>
            </a:r>
          </a:p>
        </p:txBody>
      </p:sp>
      <p:sp>
        <p:nvSpPr>
          <p:cNvPr id="5" name="Subtitle 4">
            <a:extLst>
              <a:ext uri="{FF2B5EF4-FFF2-40B4-BE49-F238E27FC236}">
                <a16:creationId xmlns:a16="http://schemas.microsoft.com/office/drawing/2014/main" id="{8BAA99CB-6B9F-591D-8009-5E7B3ED60BA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9049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861DA3-242C-DCDC-A51C-3DD31942AFB4}"/>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67CAB43D-55F5-6164-52E7-2D703002B810}"/>
              </a:ext>
            </a:extLst>
          </p:cNvPr>
          <p:cNvSpPr>
            <a:spLocks noGrp="1"/>
          </p:cNvSpPr>
          <p:nvPr>
            <p:ph type="ftr" sz="quarter" idx="10"/>
          </p:nvPr>
        </p:nvSpPr>
        <p:spPr/>
        <p:txBody>
          <a:bodyPr/>
          <a:lstStyle/>
          <a:p>
            <a:endParaRPr lang="en-US" dirty="0"/>
          </a:p>
        </p:txBody>
      </p:sp>
      <p:sp>
        <p:nvSpPr>
          <p:cNvPr id="3" name="Title 2">
            <a:extLst>
              <a:ext uri="{FF2B5EF4-FFF2-40B4-BE49-F238E27FC236}">
                <a16:creationId xmlns:a16="http://schemas.microsoft.com/office/drawing/2014/main" id="{979EAF19-91B6-13B7-A5DE-2215DF6F1286}"/>
              </a:ext>
            </a:extLst>
          </p:cNvPr>
          <p:cNvSpPr>
            <a:spLocks noGrp="1"/>
          </p:cNvSpPr>
          <p:nvPr>
            <p:ph type="title"/>
          </p:nvPr>
        </p:nvSpPr>
        <p:spPr>
          <a:xfrm>
            <a:off x="495300" y="642644"/>
            <a:ext cx="11187112" cy="361959"/>
          </a:xfrm>
        </p:spPr>
        <p:txBody>
          <a:bodyPr/>
          <a:lstStyle/>
          <a:p>
            <a:r>
              <a:rPr lang="de-DE" dirty="0"/>
              <a:t>Call flow for Option 1b: Content Modification</a:t>
            </a:r>
            <a:endParaRPr lang="en-US" dirty="0"/>
          </a:p>
        </p:txBody>
      </p:sp>
      <p:sp>
        <p:nvSpPr>
          <p:cNvPr id="4" name="Content Placeholder 3">
            <a:extLst>
              <a:ext uri="{FF2B5EF4-FFF2-40B4-BE49-F238E27FC236}">
                <a16:creationId xmlns:a16="http://schemas.microsoft.com/office/drawing/2014/main" id="{9CE6A9C5-90B8-B652-364B-CA503E6FAC58}"/>
              </a:ext>
            </a:extLst>
          </p:cNvPr>
          <p:cNvSpPr>
            <a:spLocks noGrp="1"/>
          </p:cNvSpPr>
          <p:nvPr>
            <p:ph sz="quarter" idx="14"/>
          </p:nvPr>
        </p:nvSpPr>
        <p:spPr/>
        <p:txBody>
          <a:bodyPr/>
          <a:lstStyle/>
          <a:p>
            <a:r>
              <a:rPr lang="de-DE" dirty="0"/>
              <a:t>Content is ingested into the AS</a:t>
            </a:r>
          </a:p>
          <a:p>
            <a:r>
              <a:rPr lang="de-DE" dirty="0"/>
              <a:t>The 5GMSd prepares the content for multi-CDN delivery</a:t>
            </a:r>
          </a:p>
          <a:p>
            <a:pPr lvl="1"/>
            <a:r>
              <a:rPr lang="de-DE" dirty="0"/>
              <a:t>Creates a configuration information to provide information to Multi-CDN client</a:t>
            </a:r>
          </a:p>
          <a:p>
            <a:pPr lvl="1"/>
            <a:r>
              <a:rPr lang="de-DE" dirty="0"/>
              <a:t>Includes the Player entry point to the Manifest</a:t>
            </a:r>
          </a:p>
          <a:p>
            <a:pPr lvl="1"/>
            <a:r>
              <a:rPr lang="de-DE" dirty="0"/>
              <a:t>Creates multiple copies of each segments (e.g. CMMF encoding)</a:t>
            </a:r>
          </a:p>
          <a:p>
            <a:pPr lvl="1"/>
            <a:r>
              <a:rPr lang="de-DE" dirty="0"/>
              <a:t>Maps the redundant copies to a label taht can be associated to MPD URLs (something like an FDT in MBMS/MBS)</a:t>
            </a:r>
          </a:p>
          <a:p>
            <a:pPr lvl="1"/>
            <a:r>
              <a:rPr lang="de-DE" dirty="0"/>
              <a:t>Uploads the redundant copies to the service location</a:t>
            </a:r>
          </a:p>
          <a:p>
            <a:r>
              <a:rPr lang="de-DE" dirty="0"/>
              <a:t>The AS Provides the configuration information to the CMMF module in the client</a:t>
            </a:r>
            <a:endParaRPr lang="en-US" dirty="0"/>
          </a:p>
          <a:p>
            <a:r>
              <a:rPr lang="en-US" dirty="0"/>
              <a:t>The CMMF client requests the redundant objects (for example on demand or proactively)</a:t>
            </a:r>
          </a:p>
          <a:p>
            <a:r>
              <a:rPr lang="en-US" dirty="0"/>
              <a:t>The CMMF client reconstructs the original segments and makes them available to the Media Player </a:t>
            </a:r>
            <a:endParaRPr lang="de-DE" dirty="0"/>
          </a:p>
        </p:txBody>
      </p:sp>
      <p:sp>
        <p:nvSpPr>
          <p:cNvPr id="5" name="Subtitle 4">
            <a:extLst>
              <a:ext uri="{FF2B5EF4-FFF2-40B4-BE49-F238E27FC236}">
                <a16:creationId xmlns:a16="http://schemas.microsoft.com/office/drawing/2014/main" id="{355EA2AB-24FB-6C01-DFD8-F942C7548712}"/>
              </a:ext>
            </a:extLst>
          </p:cNvPr>
          <p:cNvSpPr>
            <a:spLocks noGrp="1"/>
          </p:cNvSpPr>
          <p:nvPr>
            <p:ph type="subTitle" idx="1"/>
          </p:nvPr>
        </p:nvSpPr>
        <p:spPr/>
        <p:txBody>
          <a:bodyPr/>
          <a:lstStyle/>
          <a:p>
            <a:r>
              <a:rPr lang="de-DE" dirty="0"/>
              <a:t>This is very similar to DASH-over-MBMS and DASH-over-MBS</a:t>
            </a:r>
            <a:endParaRPr lang="en-US" dirty="0"/>
          </a:p>
        </p:txBody>
      </p:sp>
    </p:spTree>
    <p:extLst>
      <p:ext uri="{BB962C8B-B14F-4D97-AF65-F5344CB8AC3E}">
        <p14:creationId xmlns:p14="http://schemas.microsoft.com/office/powerpoint/2010/main" val="2131791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Qualcomm Corporate Public Template - May2022">
  <a:themeElements>
    <a:clrScheme name="Qualcomm 2022">
      <a:dk1>
        <a:srgbClr val="13161E"/>
      </a:dk1>
      <a:lt1>
        <a:srgbClr val="F7F8FA"/>
      </a:lt1>
      <a:dk2>
        <a:srgbClr val="0B2742"/>
      </a:dk2>
      <a:lt2>
        <a:srgbClr val="E71324"/>
      </a:lt2>
      <a:accent1>
        <a:srgbClr val="2853DC"/>
      </a:accent1>
      <a:accent2>
        <a:srgbClr val="7BA0FF"/>
      </a:accent2>
      <a:accent3>
        <a:srgbClr val="39A3B5"/>
      </a:accent3>
      <a:accent4>
        <a:srgbClr val="82CBD7"/>
      </a:accent4>
      <a:accent5>
        <a:srgbClr val="4A5A75"/>
      </a:accent5>
      <a:accent6>
        <a:srgbClr val="ACBACF"/>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lnSpc>
            <a:spcPct val="96000"/>
          </a:lnSpc>
          <a:defRPr dirty="0" err="1">
            <a:solidFill>
              <a:schemeClr val="bg1"/>
            </a:solidFill>
            <a:latin typeface="Microsoft Sans Serif"/>
            <a:cs typeface="Microsoft Sans Serif"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solidFill>
          <a:round/>
          <a:headEnd type="none" w="med" len="sm"/>
          <a:tailEnd type="none" w="sm" len="sm"/>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spAutoFit/>
      </a:bodyPr>
      <a:lstStyle>
        <a:defPPr algn="l">
          <a:lnSpc>
            <a:spcPct val="96000"/>
          </a:lnSpc>
          <a:defRPr sz="1600" dirty="0" smtClean="0">
            <a:solidFill>
              <a:schemeClr val="tx2"/>
            </a:solidFill>
            <a:latin typeface="Microsoft Sans Serif"/>
            <a:cs typeface="Microsoft Sans Serif" panose="020B0604020202020204" pitchFamily="34" charset="0"/>
          </a:defRPr>
        </a:defPPr>
      </a:lstStyle>
    </a:txDef>
  </a:objectDefaults>
  <a:extraClrSchemeLst/>
  <a:extLst>
    <a:ext uri="{05A4C25C-085E-4340-85A3-A5531E510DB2}">
      <thm15:themeFamily xmlns:thm15="http://schemas.microsoft.com/office/thememl/2012/main" name="SIMPLIFIED_Qualcomm_Corporate_Public_Template-Feb 2023_v07.pptx" id="{34E5AA02-C6E2-4309-B071-B3E713DF3E42}" vid="{077480CE-A1EC-4691-BF70-43411A8A8359}"/>
    </a:ext>
  </a:extLst>
</a:theme>
</file>

<file path=ppt/theme/theme2.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SIMPLIFIED_Qualcomm_Corporate_Public_Template-Feb 2023_v07</Template>
  <TotalTime>1664</TotalTime>
  <Words>1021</Words>
  <Application>Microsoft Office PowerPoint</Application>
  <PresentationFormat>Widescreen</PresentationFormat>
  <Paragraphs>115</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Century Gothic</vt:lpstr>
      <vt:lpstr>Microsoft Sans Serif</vt:lpstr>
      <vt:lpstr>Wingdings</vt:lpstr>
      <vt:lpstr>Qualcomm Corporate Public Template - May2022</vt:lpstr>
      <vt:lpstr>Visio</vt:lpstr>
      <vt:lpstr>[FS_AMD] Multi-CDN Thoughts</vt:lpstr>
      <vt:lpstr>Multi-CDN is either ...</vt:lpstr>
      <vt:lpstr>Examples</vt:lpstr>
      <vt:lpstr>What would multi-CDN mean in context of 5GMSd AS?</vt:lpstr>
      <vt:lpstr>Option 1: Implementation of AS with multi-CDN</vt:lpstr>
      <vt:lpstr>Option 1: Implementation of AS with multi-CDN</vt:lpstr>
      <vt:lpstr>Implementation of AS with as one of multiple CDNs</vt:lpstr>
      <vt:lpstr>Call flow for Option 1a: No Content Modification</vt:lpstr>
      <vt:lpstr>Call flow for Option 1b: Content Modification</vt:lpstr>
      <vt:lpstr>Option 2: to be completed</vt:lpstr>
      <vt:lpstr>Proposal</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Thomas Stockhammer (2024/08/19)</dc:creator>
  <cp:lastModifiedBy>Thomas Stockhammer (2024/08/19)</cp:lastModifiedBy>
  <cp:revision>3</cp:revision>
  <dcterms:created xsi:type="dcterms:W3CDTF">2024-10-17T08:12:18Z</dcterms:created>
  <dcterms:modified xsi:type="dcterms:W3CDTF">2024-10-22T16:00:47Z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11556172</vt:lpwstr>
  </property>
  <property fmtid="{D5CDD505-2E9C-101B-9397-08002B2CF9AE}" pid="3" name="NXPowerLiteSettings">
    <vt:lpwstr>C980073804F000</vt:lpwstr>
  </property>
  <property fmtid="{D5CDD505-2E9C-101B-9397-08002B2CF9AE}" pid="4" name="NXPowerLiteVersion">
    <vt:lpwstr>D8.0.4</vt:lpwstr>
  </property>
</Properties>
</file>