
<file path=[Content_Types].xml><?xml version="1.0" encoding="utf-8"?>
<Types xmlns="http://schemas.openxmlformats.org/package/2006/content-types"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18"/>
  </p:notesMasterIdLst>
  <p:handoutMasterIdLst>
    <p:handoutMasterId r:id="rId19"/>
  </p:handoutMasterIdLst>
  <p:sldIdLst>
    <p:sldId id="256" r:id="rId5"/>
    <p:sldId id="257" r:id="rId6"/>
    <p:sldId id="259" r:id="rId7"/>
    <p:sldId id="265" r:id="rId8"/>
    <p:sldId id="262" r:id="rId9"/>
    <p:sldId id="261" r:id="rId10"/>
    <p:sldId id="260" r:id="rId11"/>
    <p:sldId id="266" r:id="rId12"/>
    <p:sldId id="267" r:id="rId13"/>
    <p:sldId id="268" r:id="rId14"/>
    <p:sldId id="269" r:id="rId15"/>
    <p:sldId id="270" r:id="rId16"/>
    <p:sldId id="271" r:id="rId17"/>
  </p:sldIdLst>
  <p:sldSz cx="12192000" cy="6858000"/>
  <p:notesSz cx="6797675" cy="9856788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Presentation" id="{B0C2501C-B4B9-4EEB-BA6A-EEE03DEA6FFB}">
          <p14:sldIdLst>
            <p14:sldId id="256"/>
            <p14:sldId id="257"/>
            <p14:sldId id="259"/>
            <p14:sldId id="265"/>
            <p14:sldId id="262"/>
            <p14:sldId id="261"/>
            <p14:sldId id="260"/>
            <p14:sldId id="266"/>
            <p14:sldId id="267"/>
            <p14:sldId id="268"/>
            <p14:sldId id="269"/>
            <p14:sldId id="270"/>
            <p14:sldId id="271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4004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Hallberg, Alan (US New York)" initials="AH" lastIdx="13" clrIdx="0"/>
  <p:cmAuthor id="1" name="Ferris, Stephen (UK Guildford)" initials="FS(G" lastIdx="2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C4C02"/>
    <a:srgbClr val="3D4146"/>
    <a:srgbClr val="FC4E02"/>
    <a:srgbClr val="EA5B0C"/>
    <a:srgbClr val="FF0000"/>
    <a:srgbClr val="D9C0A9"/>
    <a:srgbClr val="F0B323"/>
    <a:srgbClr val="615E9B"/>
    <a:srgbClr val="FFFFFF"/>
    <a:srgbClr val="646B6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EC20E35-A176-4012-BC5E-935CFFF8708E}" styleName="Medium Style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234" autoAdjust="0"/>
    <p:restoredTop sz="87211" autoAdjust="0"/>
  </p:normalViewPr>
  <p:slideViewPr>
    <p:cSldViewPr snapToGrid="0">
      <p:cViewPr varScale="1">
        <p:scale>
          <a:sx n="102" d="100"/>
          <a:sy n="102" d="100"/>
        </p:scale>
        <p:origin x="753" y="63"/>
      </p:cViewPr>
      <p:guideLst>
        <p:guide orient="horz" pos="4004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56" d="100"/>
        <a:sy n="56" d="100"/>
      </p:scale>
      <p:origin x="0" y="0"/>
    </p:cViewPr>
  </p:sorterViewPr>
  <p:notesViewPr>
    <p:cSldViewPr snapToGrid="0">
      <p:cViewPr varScale="1">
        <p:scale>
          <a:sx n="110" d="100"/>
          <a:sy n="110" d="100"/>
        </p:scale>
        <p:origin x="5184" y="13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21" Type="http://schemas.openxmlformats.org/officeDocument/2006/relationships/presProps" Target="pres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commentAuthors" Target="commentAuthor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TextBox 67"/>
          <p:cNvSpPr txBox="1"/>
          <p:nvPr/>
        </p:nvSpPr>
        <p:spPr bwMode="gray">
          <a:xfrm>
            <a:off x="261114" y="9307641"/>
            <a:ext cx="153946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fld id="{A451A07B-B76A-44B1-A3B6-F5E503C73A35}" type="slidenum">
              <a:rPr lang="en-US" sz="800">
                <a:solidFill>
                  <a:schemeClr val="bg2">
                    <a:lumMod val="75000"/>
                  </a:schemeClr>
                </a:solidFill>
                <a:latin typeface="BAE Systems" panose="00000500000000000000" pitchFamily="50" charset="0"/>
              </a:rPr>
              <a:pPr algn="r"/>
              <a:t>‹#›</a:t>
            </a:fld>
            <a:endParaRPr lang="en-US" sz="800" dirty="0">
              <a:solidFill>
                <a:schemeClr val="bg2">
                  <a:lumMod val="75000"/>
                </a:schemeClr>
              </a:solidFill>
              <a:latin typeface="BAE Systems" panose="00000500000000000000" pitchFamily="50" charset="0"/>
            </a:endParaRPr>
          </a:p>
        </p:txBody>
      </p:sp>
      <p:sp>
        <p:nvSpPr>
          <p:cNvPr id="69" name="Date Placeholder 3"/>
          <p:cNvSpPr txBox="1">
            <a:spLocks/>
          </p:cNvSpPr>
          <p:nvPr/>
        </p:nvSpPr>
        <p:spPr bwMode="gray">
          <a:xfrm>
            <a:off x="529186" y="9293771"/>
            <a:ext cx="2473342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 algn="r">
              <a:defRPr sz="800">
                <a:solidFill>
                  <a:schemeClr val="bg2"/>
                </a:solidFill>
              </a:defRPr>
            </a:lvl1pPr>
          </a:lstStyle>
          <a:p>
            <a:pPr lvl="0" algn="l"/>
            <a:r>
              <a:rPr lang="en-US" altLang="en-US" dirty="0">
                <a:solidFill>
                  <a:schemeClr val="bg2">
                    <a:lumMod val="75000"/>
                  </a:schemeClr>
                </a:solidFill>
                <a:latin typeface="BAE Systems" panose="00000500000000000000" pitchFamily="50" charset="0"/>
              </a:rPr>
              <a:t>Copyright © 2015 BAE Systems. All Rights Reserved.</a:t>
            </a:r>
          </a:p>
          <a:p>
            <a:pPr lvl="0" algn="l"/>
            <a:r>
              <a:rPr lang="en-US" altLang="en-US" dirty="0">
                <a:solidFill>
                  <a:schemeClr val="bg2">
                    <a:lumMod val="75000"/>
                  </a:schemeClr>
                </a:solidFill>
                <a:latin typeface="BAE Systems" panose="00000500000000000000" pitchFamily="50" charset="0"/>
              </a:rPr>
              <a:t>BAE SYSTEMS is a trade mark of BAE Systems plc.</a:t>
            </a:r>
          </a:p>
          <a:p>
            <a:pPr lvl="0" algn="l"/>
            <a:r>
              <a:rPr lang="en-US" altLang="en-US" dirty="0">
                <a:solidFill>
                  <a:schemeClr val="bg2">
                    <a:lumMod val="75000"/>
                  </a:schemeClr>
                </a:solidFill>
                <a:latin typeface="BAE Systems" panose="00000500000000000000" pitchFamily="50" charset="0"/>
              </a:rPr>
              <a:t>(See final slide for restrictions on use.)</a:t>
            </a:r>
          </a:p>
        </p:txBody>
      </p:sp>
      <p:sp>
        <p:nvSpPr>
          <p:cNvPr id="70" name="Date Placeholder 3"/>
          <p:cNvSpPr txBox="1">
            <a:spLocks/>
          </p:cNvSpPr>
          <p:nvPr/>
        </p:nvSpPr>
        <p:spPr bwMode="gray">
          <a:xfrm>
            <a:off x="458595" y="9293772"/>
            <a:ext cx="183149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 algn="r">
              <a:defRPr sz="800">
                <a:solidFill>
                  <a:schemeClr val="bg2"/>
                </a:solidFill>
              </a:defRPr>
            </a:lvl1pPr>
          </a:lstStyle>
          <a:p>
            <a:pPr lvl="0" algn="l"/>
            <a:r>
              <a:rPr lang="en-GB" altLang="en-US" dirty="0">
                <a:solidFill>
                  <a:schemeClr val="bg2">
                    <a:lumMod val="75000"/>
                  </a:schemeClr>
                </a:solidFill>
                <a:latin typeface="BAE Systems" panose="00000500000000000000" pitchFamily="50" charset="0"/>
              </a:rPr>
              <a:t>| </a:t>
            </a:r>
          </a:p>
        </p:txBody>
      </p:sp>
      <p:grpSp>
        <p:nvGrpSpPr>
          <p:cNvPr id="71" name="Group 4"/>
          <p:cNvGrpSpPr>
            <a:grpSpLocks noChangeAspect="1"/>
          </p:cNvGrpSpPr>
          <p:nvPr/>
        </p:nvGrpSpPr>
        <p:grpSpPr bwMode="gray">
          <a:xfrm>
            <a:off x="5101657" y="9293771"/>
            <a:ext cx="1282164" cy="302019"/>
            <a:chOff x="8" y="1253"/>
            <a:chExt cx="7660" cy="1812"/>
          </a:xfrm>
        </p:grpSpPr>
        <p:sp>
          <p:nvSpPr>
            <p:cNvPr id="72" name="Rectangle 5"/>
            <p:cNvSpPr>
              <a:spLocks noChangeArrowheads="1"/>
            </p:cNvSpPr>
            <p:nvPr/>
          </p:nvSpPr>
          <p:spPr bwMode="gray">
            <a:xfrm>
              <a:off x="8" y="1253"/>
              <a:ext cx="7660" cy="1183"/>
            </a:xfrm>
            <a:prstGeom prst="rect">
              <a:avLst/>
            </a:prstGeom>
            <a:solidFill>
              <a:srgbClr val="DF2A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BAE Systems" panose="00000500000000000000" pitchFamily="50" charset="0"/>
              </a:endParaRPr>
            </a:p>
          </p:txBody>
        </p:sp>
        <p:sp>
          <p:nvSpPr>
            <p:cNvPr id="73" name="Freeform 6"/>
            <p:cNvSpPr>
              <a:spLocks/>
            </p:cNvSpPr>
            <p:nvPr/>
          </p:nvSpPr>
          <p:spPr bwMode="gray">
            <a:xfrm>
              <a:off x="6755" y="1542"/>
              <a:ext cx="520" cy="600"/>
            </a:xfrm>
            <a:custGeom>
              <a:avLst/>
              <a:gdLst>
                <a:gd name="T0" fmla="*/ 0 w 220"/>
                <a:gd name="T1" fmla="*/ 178 h 253"/>
                <a:gd name="T2" fmla="*/ 111 w 220"/>
                <a:gd name="T3" fmla="*/ 253 h 253"/>
                <a:gd name="T4" fmla="*/ 220 w 220"/>
                <a:gd name="T5" fmla="*/ 170 h 253"/>
                <a:gd name="T6" fmla="*/ 184 w 220"/>
                <a:gd name="T7" fmla="*/ 107 h 253"/>
                <a:gd name="T8" fmla="*/ 114 w 220"/>
                <a:gd name="T9" fmla="*/ 88 h 253"/>
                <a:gd name="T10" fmla="*/ 87 w 220"/>
                <a:gd name="T11" fmla="*/ 70 h 253"/>
                <a:gd name="T12" fmla="*/ 111 w 220"/>
                <a:gd name="T13" fmla="*/ 54 h 253"/>
                <a:gd name="T14" fmla="*/ 151 w 220"/>
                <a:gd name="T15" fmla="*/ 79 h 253"/>
                <a:gd name="T16" fmla="*/ 213 w 220"/>
                <a:gd name="T17" fmla="*/ 60 h 253"/>
                <a:gd name="T18" fmla="*/ 115 w 220"/>
                <a:gd name="T19" fmla="*/ 0 h 253"/>
                <a:gd name="T20" fmla="*/ 44 w 220"/>
                <a:gd name="T21" fmla="*/ 18 h 253"/>
                <a:gd name="T22" fmla="*/ 13 w 220"/>
                <a:gd name="T23" fmla="*/ 80 h 253"/>
                <a:gd name="T24" fmla="*/ 114 w 220"/>
                <a:gd name="T25" fmla="*/ 160 h 253"/>
                <a:gd name="T26" fmla="*/ 144 w 220"/>
                <a:gd name="T27" fmla="*/ 180 h 253"/>
                <a:gd name="T28" fmla="*/ 115 w 220"/>
                <a:gd name="T29" fmla="*/ 195 h 253"/>
                <a:gd name="T30" fmla="*/ 70 w 220"/>
                <a:gd name="T31" fmla="*/ 165 h 253"/>
                <a:gd name="T32" fmla="*/ 0 w 220"/>
                <a:gd name="T33" fmla="*/ 178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20" h="253">
                  <a:moveTo>
                    <a:pt x="0" y="178"/>
                  </a:moveTo>
                  <a:cubicBezTo>
                    <a:pt x="13" y="231"/>
                    <a:pt x="59" y="253"/>
                    <a:pt x="111" y="253"/>
                  </a:cubicBezTo>
                  <a:cubicBezTo>
                    <a:pt x="161" y="253"/>
                    <a:pt x="220" y="229"/>
                    <a:pt x="220" y="170"/>
                  </a:cubicBezTo>
                  <a:cubicBezTo>
                    <a:pt x="220" y="143"/>
                    <a:pt x="208" y="120"/>
                    <a:pt x="184" y="107"/>
                  </a:cubicBezTo>
                  <a:cubicBezTo>
                    <a:pt x="162" y="96"/>
                    <a:pt x="138" y="92"/>
                    <a:pt x="114" y="88"/>
                  </a:cubicBezTo>
                  <a:cubicBezTo>
                    <a:pt x="105" y="85"/>
                    <a:pt x="87" y="83"/>
                    <a:pt x="87" y="70"/>
                  </a:cubicBezTo>
                  <a:cubicBezTo>
                    <a:pt x="87" y="57"/>
                    <a:pt x="101" y="54"/>
                    <a:pt x="111" y="54"/>
                  </a:cubicBezTo>
                  <a:cubicBezTo>
                    <a:pt x="130" y="54"/>
                    <a:pt x="144" y="61"/>
                    <a:pt x="151" y="79"/>
                  </a:cubicBezTo>
                  <a:cubicBezTo>
                    <a:pt x="213" y="60"/>
                    <a:pt x="213" y="60"/>
                    <a:pt x="213" y="60"/>
                  </a:cubicBezTo>
                  <a:cubicBezTo>
                    <a:pt x="198" y="17"/>
                    <a:pt x="157" y="0"/>
                    <a:pt x="115" y="0"/>
                  </a:cubicBezTo>
                  <a:cubicBezTo>
                    <a:pt x="90" y="0"/>
                    <a:pt x="64" y="4"/>
                    <a:pt x="44" y="18"/>
                  </a:cubicBezTo>
                  <a:cubicBezTo>
                    <a:pt x="24" y="32"/>
                    <a:pt x="13" y="56"/>
                    <a:pt x="13" y="80"/>
                  </a:cubicBezTo>
                  <a:cubicBezTo>
                    <a:pt x="13" y="138"/>
                    <a:pt x="67" y="151"/>
                    <a:pt x="114" y="160"/>
                  </a:cubicBezTo>
                  <a:cubicBezTo>
                    <a:pt x="125" y="162"/>
                    <a:pt x="144" y="165"/>
                    <a:pt x="144" y="180"/>
                  </a:cubicBezTo>
                  <a:cubicBezTo>
                    <a:pt x="144" y="194"/>
                    <a:pt x="124" y="195"/>
                    <a:pt x="115" y="195"/>
                  </a:cubicBezTo>
                  <a:cubicBezTo>
                    <a:pt x="93" y="195"/>
                    <a:pt x="76" y="187"/>
                    <a:pt x="70" y="165"/>
                  </a:cubicBezTo>
                  <a:cubicBezTo>
                    <a:pt x="0" y="178"/>
                    <a:pt x="0" y="178"/>
                    <a:pt x="0" y="178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BAE Systems" panose="00000500000000000000" pitchFamily="50" charset="0"/>
              </a:endParaRPr>
            </a:p>
          </p:txBody>
        </p:sp>
        <p:sp>
          <p:nvSpPr>
            <p:cNvPr id="74" name="Freeform 7"/>
            <p:cNvSpPr>
              <a:spLocks/>
            </p:cNvSpPr>
            <p:nvPr/>
          </p:nvSpPr>
          <p:spPr bwMode="gray">
            <a:xfrm>
              <a:off x="5947" y="1549"/>
              <a:ext cx="631" cy="584"/>
            </a:xfrm>
            <a:custGeom>
              <a:avLst/>
              <a:gdLst>
                <a:gd name="T0" fmla="*/ 631 w 631"/>
                <a:gd name="T1" fmla="*/ 0 h 584"/>
                <a:gd name="T2" fmla="*/ 397 w 631"/>
                <a:gd name="T3" fmla="*/ 0 h 584"/>
                <a:gd name="T4" fmla="*/ 316 w 631"/>
                <a:gd name="T5" fmla="*/ 311 h 584"/>
                <a:gd name="T6" fmla="*/ 231 w 631"/>
                <a:gd name="T7" fmla="*/ 0 h 584"/>
                <a:gd name="T8" fmla="*/ 0 w 631"/>
                <a:gd name="T9" fmla="*/ 0 h 584"/>
                <a:gd name="T10" fmla="*/ 0 w 631"/>
                <a:gd name="T11" fmla="*/ 584 h 584"/>
                <a:gd name="T12" fmla="*/ 134 w 631"/>
                <a:gd name="T13" fmla="*/ 584 h 584"/>
                <a:gd name="T14" fmla="*/ 134 w 631"/>
                <a:gd name="T15" fmla="*/ 169 h 584"/>
                <a:gd name="T16" fmla="*/ 243 w 631"/>
                <a:gd name="T17" fmla="*/ 584 h 584"/>
                <a:gd name="T18" fmla="*/ 357 w 631"/>
                <a:gd name="T19" fmla="*/ 584 h 584"/>
                <a:gd name="T20" fmla="*/ 463 w 631"/>
                <a:gd name="T21" fmla="*/ 169 h 584"/>
                <a:gd name="T22" fmla="*/ 465 w 631"/>
                <a:gd name="T23" fmla="*/ 584 h 584"/>
                <a:gd name="T24" fmla="*/ 631 w 631"/>
                <a:gd name="T25" fmla="*/ 584 h 584"/>
                <a:gd name="T26" fmla="*/ 631 w 631"/>
                <a:gd name="T27" fmla="*/ 0 h 5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31" h="584">
                  <a:moveTo>
                    <a:pt x="631" y="0"/>
                  </a:moveTo>
                  <a:lnTo>
                    <a:pt x="397" y="0"/>
                  </a:lnTo>
                  <a:lnTo>
                    <a:pt x="316" y="311"/>
                  </a:lnTo>
                  <a:lnTo>
                    <a:pt x="231" y="0"/>
                  </a:lnTo>
                  <a:lnTo>
                    <a:pt x="0" y="0"/>
                  </a:lnTo>
                  <a:lnTo>
                    <a:pt x="0" y="584"/>
                  </a:lnTo>
                  <a:lnTo>
                    <a:pt x="134" y="584"/>
                  </a:lnTo>
                  <a:lnTo>
                    <a:pt x="134" y="169"/>
                  </a:lnTo>
                  <a:lnTo>
                    <a:pt x="243" y="584"/>
                  </a:lnTo>
                  <a:lnTo>
                    <a:pt x="357" y="584"/>
                  </a:lnTo>
                  <a:lnTo>
                    <a:pt x="463" y="169"/>
                  </a:lnTo>
                  <a:lnTo>
                    <a:pt x="465" y="584"/>
                  </a:lnTo>
                  <a:lnTo>
                    <a:pt x="631" y="584"/>
                  </a:lnTo>
                  <a:lnTo>
                    <a:pt x="63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BAE Systems" panose="00000500000000000000" pitchFamily="50" charset="0"/>
              </a:endParaRPr>
            </a:p>
          </p:txBody>
        </p:sp>
        <p:sp>
          <p:nvSpPr>
            <p:cNvPr id="75" name="Freeform 8"/>
            <p:cNvSpPr>
              <a:spLocks/>
            </p:cNvSpPr>
            <p:nvPr/>
          </p:nvSpPr>
          <p:spPr bwMode="gray">
            <a:xfrm>
              <a:off x="5292" y="1549"/>
              <a:ext cx="435" cy="584"/>
            </a:xfrm>
            <a:custGeom>
              <a:avLst/>
              <a:gdLst>
                <a:gd name="T0" fmla="*/ 435 w 435"/>
                <a:gd name="T1" fmla="*/ 444 h 584"/>
                <a:gd name="T2" fmla="*/ 175 w 435"/>
                <a:gd name="T3" fmla="*/ 444 h 584"/>
                <a:gd name="T4" fmla="*/ 175 w 435"/>
                <a:gd name="T5" fmla="*/ 351 h 584"/>
                <a:gd name="T6" fmla="*/ 385 w 435"/>
                <a:gd name="T7" fmla="*/ 351 h 584"/>
                <a:gd name="T8" fmla="*/ 385 w 435"/>
                <a:gd name="T9" fmla="*/ 221 h 584"/>
                <a:gd name="T10" fmla="*/ 175 w 435"/>
                <a:gd name="T11" fmla="*/ 221 h 584"/>
                <a:gd name="T12" fmla="*/ 175 w 435"/>
                <a:gd name="T13" fmla="*/ 136 h 584"/>
                <a:gd name="T14" fmla="*/ 435 w 435"/>
                <a:gd name="T15" fmla="*/ 136 h 584"/>
                <a:gd name="T16" fmla="*/ 435 w 435"/>
                <a:gd name="T17" fmla="*/ 0 h 584"/>
                <a:gd name="T18" fmla="*/ 0 w 435"/>
                <a:gd name="T19" fmla="*/ 0 h 584"/>
                <a:gd name="T20" fmla="*/ 0 w 435"/>
                <a:gd name="T21" fmla="*/ 584 h 584"/>
                <a:gd name="T22" fmla="*/ 435 w 435"/>
                <a:gd name="T23" fmla="*/ 584 h 584"/>
                <a:gd name="T24" fmla="*/ 435 w 435"/>
                <a:gd name="T25" fmla="*/ 444 h 5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35" h="584">
                  <a:moveTo>
                    <a:pt x="435" y="444"/>
                  </a:moveTo>
                  <a:lnTo>
                    <a:pt x="175" y="444"/>
                  </a:lnTo>
                  <a:lnTo>
                    <a:pt x="175" y="351"/>
                  </a:lnTo>
                  <a:lnTo>
                    <a:pt x="385" y="351"/>
                  </a:lnTo>
                  <a:lnTo>
                    <a:pt x="385" y="221"/>
                  </a:lnTo>
                  <a:lnTo>
                    <a:pt x="175" y="221"/>
                  </a:lnTo>
                  <a:lnTo>
                    <a:pt x="175" y="136"/>
                  </a:lnTo>
                  <a:lnTo>
                    <a:pt x="435" y="136"/>
                  </a:lnTo>
                  <a:lnTo>
                    <a:pt x="435" y="0"/>
                  </a:lnTo>
                  <a:lnTo>
                    <a:pt x="0" y="0"/>
                  </a:lnTo>
                  <a:lnTo>
                    <a:pt x="0" y="584"/>
                  </a:lnTo>
                  <a:lnTo>
                    <a:pt x="435" y="584"/>
                  </a:lnTo>
                  <a:lnTo>
                    <a:pt x="435" y="44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BAE Systems" panose="00000500000000000000" pitchFamily="50" charset="0"/>
              </a:endParaRPr>
            </a:p>
          </p:txBody>
        </p:sp>
        <p:sp>
          <p:nvSpPr>
            <p:cNvPr id="76" name="Freeform 9"/>
            <p:cNvSpPr>
              <a:spLocks/>
            </p:cNvSpPr>
            <p:nvPr/>
          </p:nvSpPr>
          <p:spPr bwMode="gray">
            <a:xfrm>
              <a:off x="4686" y="1549"/>
              <a:ext cx="409" cy="584"/>
            </a:xfrm>
            <a:custGeom>
              <a:avLst/>
              <a:gdLst>
                <a:gd name="T0" fmla="*/ 291 w 409"/>
                <a:gd name="T1" fmla="*/ 140 h 584"/>
                <a:gd name="T2" fmla="*/ 409 w 409"/>
                <a:gd name="T3" fmla="*/ 140 h 584"/>
                <a:gd name="T4" fmla="*/ 409 w 409"/>
                <a:gd name="T5" fmla="*/ 0 h 584"/>
                <a:gd name="T6" fmla="*/ 0 w 409"/>
                <a:gd name="T7" fmla="*/ 0 h 584"/>
                <a:gd name="T8" fmla="*/ 0 w 409"/>
                <a:gd name="T9" fmla="*/ 140 h 584"/>
                <a:gd name="T10" fmla="*/ 121 w 409"/>
                <a:gd name="T11" fmla="*/ 140 h 584"/>
                <a:gd name="T12" fmla="*/ 121 w 409"/>
                <a:gd name="T13" fmla="*/ 584 h 584"/>
                <a:gd name="T14" fmla="*/ 291 w 409"/>
                <a:gd name="T15" fmla="*/ 584 h 584"/>
                <a:gd name="T16" fmla="*/ 291 w 409"/>
                <a:gd name="T17" fmla="*/ 140 h 5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9" h="584">
                  <a:moveTo>
                    <a:pt x="291" y="140"/>
                  </a:moveTo>
                  <a:lnTo>
                    <a:pt x="409" y="140"/>
                  </a:lnTo>
                  <a:lnTo>
                    <a:pt x="409" y="0"/>
                  </a:lnTo>
                  <a:lnTo>
                    <a:pt x="0" y="0"/>
                  </a:lnTo>
                  <a:lnTo>
                    <a:pt x="0" y="140"/>
                  </a:lnTo>
                  <a:lnTo>
                    <a:pt x="121" y="140"/>
                  </a:lnTo>
                  <a:lnTo>
                    <a:pt x="121" y="584"/>
                  </a:lnTo>
                  <a:lnTo>
                    <a:pt x="291" y="584"/>
                  </a:lnTo>
                  <a:lnTo>
                    <a:pt x="291" y="14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BAE Systems" panose="00000500000000000000" pitchFamily="50" charset="0"/>
              </a:endParaRPr>
            </a:p>
          </p:txBody>
        </p:sp>
        <p:sp>
          <p:nvSpPr>
            <p:cNvPr id="77" name="Freeform 10"/>
            <p:cNvSpPr>
              <a:spLocks/>
            </p:cNvSpPr>
            <p:nvPr/>
          </p:nvSpPr>
          <p:spPr bwMode="gray">
            <a:xfrm>
              <a:off x="4006" y="1542"/>
              <a:ext cx="520" cy="600"/>
            </a:xfrm>
            <a:custGeom>
              <a:avLst/>
              <a:gdLst>
                <a:gd name="T0" fmla="*/ 0 w 220"/>
                <a:gd name="T1" fmla="*/ 178 h 253"/>
                <a:gd name="T2" fmla="*/ 111 w 220"/>
                <a:gd name="T3" fmla="*/ 253 h 253"/>
                <a:gd name="T4" fmla="*/ 220 w 220"/>
                <a:gd name="T5" fmla="*/ 170 h 253"/>
                <a:gd name="T6" fmla="*/ 184 w 220"/>
                <a:gd name="T7" fmla="*/ 107 h 253"/>
                <a:gd name="T8" fmla="*/ 114 w 220"/>
                <a:gd name="T9" fmla="*/ 88 h 253"/>
                <a:gd name="T10" fmla="*/ 87 w 220"/>
                <a:gd name="T11" fmla="*/ 70 h 253"/>
                <a:gd name="T12" fmla="*/ 111 w 220"/>
                <a:gd name="T13" fmla="*/ 54 h 253"/>
                <a:gd name="T14" fmla="*/ 151 w 220"/>
                <a:gd name="T15" fmla="*/ 79 h 253"/>
                <a:gd name="T16" fmla="*/ 213 w 220"/>
                <a:gd name="T17" fmla="*/ 60 h 253"/>
                <a:gd name="T18" fmla="*/ 115 w 220"/>
                <a:gd name="T19" fmla="*/ 0 h 253"/>
                <a:gd name="T20" fmla="*/ 44 w 220"/>
                <a:gd name="T21" fmla="*/ 18 h 253"/>
                <a:gd name="T22" fmla="*/ 13 w 220"/>
                <a:gd name="T23" fmla="*/ 80 h 253"/>
                <a:gd name="T24" fmla="*/ 113 w 220"/>
                <a:gd name="T25" fmla="*/ 160 h 253"/>
                <a:gd name="T26" fmla="*/ 144 w 220"/>
                <a:gd name="T27" fmla="*/ 180 h 253"/>
                <a:gd name="T28" fmla="*/ 115 w 220"/>
                <a:gd name="T29" fmla="*/ 195 h 253"/>
                <a:gd name="T30" fmla="*/ 70 w 220"/>
                <a:gd name="T31" fmla="*/ 165 h 253"/>
                <a:gd name="T32" fmla="*/ 0 w 220"/>
                <a:gd name="T33" fmla="*/ 178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20" h="253">
                  <a:moveTo>
                    <a:pt x="0" y="178"/>
                  </a:moveTo>
                  <a:cubicBezTo>
                    <a:pt x="13" y="231"/>
                    <a:pt x="59" y="253"/>
                    <a:pt x="111" y="253"/>
                  </a:cubicBezTo>
                  <a:cubicBezTo>
                    <a:pt x="162" y="253"/>
                    <a:pt x="220" y="229"/>
                    <a:pt x="220" y="170"/>
                  </a:cubicBezTo>
                  <a:cubicBezTo>
                    <a:pt x="220" y="143"/>
                    <a:pt x="208" y="120"/>
                    <a:pt x="184" y="107"/>
                  </a:cubicBezTo>
                  <a:cubicBezTo>
                    <a:pt x="162" y="96"/>
                    <a:pt x="138" y="92"/>
                    <a:pt x="114" y="88"/>
                  </a:cubicBezTo>
                  <a:cubicBezTo>
                    <a:pt x="105" y="85"/>
                    <a:pt x="87" y="83"/>
                    <a:pt x="87" y="70"/>
                  </a:cubicBezTo>
                  <a:cubicBezTo>
                    <a:pt x="87" y="57"/>
                    <a:pt x="101" y="54"/>
                    <a:pt x="111" y="54"/>
                  </a:cubicBezTo>
                  <a:cubicBezTo>
                    <a:pt x="130" y="54"/>
                    <a:pt x="144" y="61"/>
                    <a:pt x="151" y="79"/>
                  </a:cubicBezTo>
                  <a:cubicBezTo>
                    <a:pt x="213" y="60"/>
                    <a:pt x="213" y="60"/>
                    <a:pt x="213" y="60"/>
                  </a:cubicBezTo>
                  <a:cubicBezTo>
                    <a:pt x="198" y="17"/>
                    <a:pt x="157" y="0"/>
                    <a:pt x="115" y="0"/>
                  </a:cubicBezTo>
                  <a:cubicBezTo>
                    <a:pt x="90" y="0"/>
                    <a:pt x="64" y="4"/>
                    <a:pt x="44" y="18"/>
                  </a:cubicBezTo>
                  <a:cubicBezTo>
                    <a:pt x="24" y="32"/>
                    <a:pt x="13" y="56"/>
                    <a:pt x="13" y="80"/>
                  </a:cubicBezTo>
                  <a:cubicBezTo>
                    <a:pt x="13" y="138"/>
                    <a:pt x="67" y="151"/>
                    <a:pt x="113" y="160"/>
                  </a:cubicBezTo>
                  <a:cubicBezTo>
                    <a:pt x="125" y="162"/>
                    <a:pt x="144" y="165"/>
                    <a:pt x="144" y="180"/>
                  </a:cubicBezTo>
                  <a:cubicBezTo>
                    <a:pt x="144" y="194"/>
                    <a:pt x="124" y="195"/>
                    <a:pt x="115" y="195"/>
                  </a:cubicBezTo>
                  <a:cubicBezTo>
                    <a:pt x="93" y="195"/>
                    <a:pt x="76" y="187"/>
                    <a:pt x="70" y="165"/>
                  </a:cubicBezTo>
                  <a:cubicBezTo>
                    <a:pt x="0" y="178"/>
                    <a:pt x="0" y="178"/>
                    <a:pt x="0" y="178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BAE Systems" panose="00000500000000000000" pitchFamily="50" charset="0"/>
              </a:endParaRPr>
            </a:p>
          </p:txBody>
        </p:sp>
        <p:sp>
          <p:nvSpPr>
            <p:cNvPr id="78" name="Freeform 11"/>
            <p:cNvSpPr>
              <a:spLocks/>
            </p:cNvSpPr>
            <p:nvPr/>
          </p:nvSpPr>
          <p:spPr bwMode="gray">
            <a:xfrm>
              <a:off x="3353" y="1549"/>
              <a:ext cx="551" cy="584"/>
            </a:xfrm>
            <a:custGeom>
              <a:avLst/>
              <a:gdLst>
                <a:gd name="T0" fmla="*/ 551 w 551"/>
                <a:gd name="T1" fmla="*/ 0 h 584"/>
                <a:gd name="T2" fmla="*/ 395 w 551"/>
                <a:gd name="T3" fmla="*/ 0 h 584"/>
                <a:gd name="T4" fmla="*/ 298 w 551"/>
                <a:gd name="T5" fmla="*/ 192 h 584"/>
                <a:gd name="T6" fmla="*/ 196 w 551"/>
                <a:gd name="T7" fmla="*/ 0 h 584"/>
                <a:gd name="T8" fmla="*/ 0 w 551"/>
                <a:gd name="T9" fmla="*/ 0 h 584"/>
                <a:gd name="T10" fmla="*/ 196 w 551"/>
                <a:gd name="T11" fmla="*/ 337 h 584"/>
                <a:gd name="T12" fmla="*/ 196 w 551"/>
                <a:gd name="T13" fmla="*/ 584 h 584"/>
                <a:gd name="T14" fmla="*/ 369 w 551"/>
                <a:gd name="T15" fmla="*/ 584 h 584"/>
                <a:gd name="T16" fmla="*/ 369 w 551"/>
                <a:gd name="T17" fmla="*/ 337 h 584"/>
                <a:gd name="T18" fmla="*/ 551 w 551"/>
                <a:gd name="T19" fmla="*/ 0 h 5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51" h="584">
                  <a:moveTo>
                    <a:pt x="551" y="0"/>
                  </a:moveTo>
                  <a:lnTo>
                    <a:pt x="395" y="0"/>
                  </a:lnTo>
                  <a:lnTo>
                    <a:pt x="298" y="192"/>
                  </a:lnTo>
                  <a:lnTo>
                    <a:pt x="196" y="0"/>
                  </a:lnTo>
                  <a:lnTo>
                    <a:pt x="0" y="0"/>
                  </a:lnTo>
                  <a:lnTo>
                    <a:pt x="196" y="337"/>
                  </a:lnTo>
                  <a:lnTo>
                    <a:pt x="196" y="584"/>
                  </a:lnTo>
                  <a:lnTo>
                    <a:pt x="369" y="584"/>
                  </a:lnTo>
                  <a:lnTo>
                    <a:pt x="369" y="337"/>
                  </a:lnTo>
                  <a:lnTo>
                    <a:pt x="55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BAE Systems" panose="00000500000000000000" pitchFamily="50" charset="0"/>
              </a:endParaRPr>
            </a:p>
          </p:txBody>
        </p:sp>
        <p:sp>
          <p:nvSpPr>
            <p:cNvPr id="79" name="Freeform 12"/>
            <p:cNvSpPr>
              <a:spLocks/>
            </p:cNvSpPr>
            <p:nvPr/>
          </p:nvSpPr>
          <p:spPr bwMode="gray">
            <a:xfrm>
              <a:off x="2712" y="1542"/>
              <a:ext cx="520" cy="600"/>
            </a:xfrm>
            <a:custGeom>
              <a:avLst/>
              <a:gdLst>
                <a:gd name="T0" fmla="*/ 0 w 220"/>
                <a:gd name="T1" fmla="*/ 178 h 253"/>
                <a:gd name="T2" fmla="*/ 110 w 220"/>
                <a:gd name="T3" fmla="*/ 253 h 253"/>
                <a:gd name="T4" fmla="*/ 220 w 220"/>
                <a:gd name="T5" fmla="*/ 170 h 253"/>
                <a:gd name="T6" fmla="*/ 183 w 220"/>
                <a:gd name="T7" fmla="*/ 107 h 253"/>
                <a:gd name="T8" fmla="*/ 114 w 220"/>
                <a:gd name="T9" fmla="*/ 88 h 253"/>
                <a:gd name="T10" fmla="*/ 86 w 220"/>
                <a:gd name="T11" fmla="*/ 70 h 253"/>
                <a:gd name="T12" fmla="*/ 111 w 220"/>
                <a:gd name="T13" fmla="*/ 54 h 253"/>
                <a:gd name="T14" fmla="*/ 151 w 220"/>
                <a:gd name="T15" fmla="*/ 79 h 253"/>
                <a:gd name="T16" fmla="*/ 213 w 220"/>
                <a:gd name="T17" fmla="*/ 60 h 253"/>
                <a:gd name="T18" fmla="*/ 114 w 220"/>
                <a:gd name="T19" fmla="*/ 0 h 253"/>
                <a:gd name="T20" fmla="*/ 44 w 220"/>
                <a:gd name="T21" fmla="*/ 18 h 253"/>
                <a:gd name="T22" fmla="*/ 12 w 220"/>
                <a:gd name="T23" fmla="*/ 80 h 253"/>
                <a:gd name="T24" fmla="*/ 113 w 220"/>
                <a:gd name="T25" fmla="*/ 160 h 253"/>
                <a:gd name="T26" fmla="*/ 143 w 220"/>
                <a:gd name="T27" fmla="*/ 180 h 253"/>
                <a:gd name="T28" fmla="*/ 114 w 220"/>
                <a:gd name="T29" fmla="*/ 195 h 253"/>
                <a:gd name="T30" fmla="*/ 69 w 220"/>
                <a:gd name="T31" fmla="*/ 165 h 253"/>
                <a:gd name="T32" fmla="*/ 0 w 220"/>
                <a:gd name="T33" fmla="*/ 178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20" h="253">
                  <a:moveTo>
                    <a:pt x="0" y="178"/>
                  </a:moveTo>
                  <a:cubicBezTo>
                    <a:pt x="13" y="231"/>
                    <a:pt x="59" y="253"/>
                    <a:pt x="110" y="253"/>
                  </a:cubicBezTo>
                  <a:cubicBezTo>
                    <a:pt x="161" y="253"/>
                    <a:pt x="220" y="229"/>
                    <a:pt x="220" y="170"/>
                  </a:cubicBezTo>
                  <a:cubicBezTo>
                    <a:pt x="220" y="143"/>
                    <a:pt x="207" y="120"/>
                    <a:pt x="183" y="107"/>
                  </a:cubicBezTo>
                  <a:cubicBezTo>
                    <a:pt x="162" y="96"/>
                    <a:pt x="137" y="92"/>
                    <a:pt x="114" y="88"/>
                  </a:cubicBezTo>
                  <a:cubicBezTo>
                    <a:pt x="104" y="85"/>
                    <a:pt x="86" y="83"/>
                    <a:pt x="86" y="70"/>
                  </a:cubicBezTo>
                  <a:cubicBezTo>
                    <a:pt x="86" y="57"/>
                    <a:pt x="101" y="54"/>
                    <a:pt x="111" y="54"/>
                  </a:cubicBezTo>
                  <a:cubicBezTo>
                    <a:pt x="130" y="54"/>
                    <a:pt x="143" y="61"/>
                    <a:pt x="151" y="79"/>
                  </a:cubicBezTo>
                  <a:cubicBezTo>
                    <a:pt x="213" y="60"/>
                    <a:pt x="213" y="60"/>
                    <a:pt x="213" y="60"/>
                  </a:cubicBezTo>
                  <a:cubicBezTo>
                    <a:pt x="198" y="17"/>
                    <a:pt x="157" y="0"/>
                    <a:pt x="114" y="0"/>
                  </a:cubicBezTo>
                  <a:cubicBezTo>
                    <a:pt x="90" y="0"/>
                    <a:pt x="64" y="4"/>
                    <a:pt x="44" y="18"/>
                  </a:cubicBezTo>
                  <a:cubicBezTo>
                    <a:pt x="24" y="32"/>
                    <a:pt x="12" y="56"/>
                    <a:pt x="12" y="80"/>
                  </a:cubicBezTo>
                  <a:cubicBezTo>
                    <a:pt x="12" y="138"/>
                    <a:pt x="67" y="151"/>
                    <a:pt x="113" y="160"/>
                  </a:cubicBezTo>
                  <a:cubicBezTo>
                    <a:pt x="124" y="162"/>
                    <a:pt x="143" y="165"/>
                    <a:pt x="143" y="180"/>
                  </a:cubicBezTo>
                  <a:cubicBezTo>
                    <a:pt x="143" y="194"/>
                    <a:pt x="124" y="195"/>
                    <a:pt x="114" y="195"/>
                  </a:cubicBezTo>
                  <a:cubicBezTo>
                    <a:pt x="92" y="195"/>
                    <a:pt x="76" y="187"/>
                    <a:pt x="69" y="165"/>
                  </a:cubicBezTo>
                  <a:cubicBezTo>
                    <a:pt x="0" y="178"/>
                    <a:pt x="0" y="178"/>
                    <a:pt x="0" y="178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BAE Systems" panose="00000500000000000000" pitchFamily="50" charset="0"/>
              </a:endParaRPr>
            </a:p>
          </p:txBody>
        </p:sp>
        <p:sp>
          <p:nvSpPr>
            <p:cNvPr id="80" name="Freeform 13"/>
            <p:cNvSpPr>
              <a:spLocks/>
            </p:cNvSpPr>
            <p:nvPr/>
          </p:nvSpPr>
          <p:spPr bwMode="gray">
            <a:xfrm>
              <a:off x="1830" y="1549"/>
              <a:ext cx="438" cy="584"/>
            </a:xfrm>
            <a:custGeom>
              <a:avLst/>
              <a:gdLst>
                <a:gd name="T0" fmla="*/ 438 w 438"/>
                <a:gd name="T1" fmla="*/ 444 h 584"/>
                <a:gd name="T2" fmla="*/ 175 w 438"/>
                <a:gd name="T3" fmla="*/ 444 h 584"/>
                <a:gd name="T4" fmla="*/ 175 w 438"/>
                <a:gd name="T5" fmla="*/ 351 h 584"/>
                <a:gd name="T6" fmla="*/ 388 w 438"/>
                <a:gd name="T7" fmla="*/ 351 h 584"/>
                <a:gd name="T8" fmla="*/ 388 w 438"/>
                <a:gd name="T9" fmla="*/ 221 h 584"/>
                <a:gd name="T10" fmla="*/ 175 w 438"/>
                <a:gd name="T11" fmla="*/ 221 h 584"/>
                <a:gd name="T12" fmla="*/ 175 w 438"/>
                <a:gd name="T13" fmla="*/ 136 h 584"/>
                <a:gd name="T14" fmla="*/ 438 w 438"/>
                <a:gd name="T15" fmla="*/ 136 h 584"/>
                <a:gd name="T16" fmla="*/ 438 w 438"/>
                <a:gd name="T17" fmla="*/ 0 h 584"/>
                <a:gd name="T18" fmla="*/ 0 w 438"/>
                <a:gd name="T19" fmla="*/ 0 h 584"/>
                <a:gd name="T20" fmla="*/ 0 w 438"/>
                <a:gd name="T21" fmla="*/ 584 h 584"/>
                <a:gd name="T22" fmla="*/ 438 w 438"/>
                <a:gd name="T23" fmla="*/ 584 h 584"/>
                <a:gd name="T24" fmla="*/ 438 w 438"/>
                <a:gd name="T25" fmla="*/ 444 h 5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38" h="584">
                  <a:moveTo>
                    <a:pt x="438" y="444"/>
                  </a:moveTo>
                  <a:lnTo>
                    <a:pt x="175" y="444"/>
                  </a:lnTo>
                  <a:lnTo>
                    <a:pt x="175" y="351"/>
                  </a:lnTo>
                  <a:lnTo>
                    <a:pt x="388" y="351"/>
                  </a:lnTo>
                  <a:lnTo>
                    <a:pt x="388" y="221"/>
                  </a:lnTo>
                  <a:lnTo>
                    <a:pt x="175" y="221"/>
                  </a:lnTo>
                  <a:lnTo>
                    <a:pt x="175" y="136"/>
                  </a:lnTo>
                  <a:lnTo>
                    <a:pt x="438" y="136"/>
                  </a:lnTo>
                  <a:lnTo>
                    <a:pt x="438" y="0"/>
                  </a:lnTo>
                  <a:lnTo>
                    <a:pt x="0" y="0"/>
                  </a:lnTo>
                  <a:lnTo>
                    <a:pt x="0" y="584"/>
                  </a:lnTo>
                  <a:lnTo>
                    <a:pt x="438" y="584"/>
                  </a:lnTo>
                  <a:lnTo>
                    <a:pt x="438" y="44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BAE Systems" panose="00000500000000000000" pitchFamily="50" charset="0"/>
              </a:endParaRPr>
            </a:p>
          </p:txBody>
        </p:sp>
        <p:sp>
          <p:nvSpPr>
            <p:cNvPr id="81" name="Freeform 14"/>
            <p:cNvSpPr>
              <a:spLocks/>
            </p:cNvSpPr>
            <p:nvPr/>
          </p:nvSpPr>
          <p:spPr bwMode="gray">
            <a:xfrm>
              <a:off x="1093" y="1549"/>
              <a:ext cx="551" cy="584"/>
            </a:xfrm>
            <a:custGeom>
              <a:avLst/>
              <a:gdLst>
                <a:gd name="T0" fmla="*/ 369 w 551"/>
                <a:gd name="T1" fmla="*/ 584 h 584"/>
                <a:gd name="T2" fmla="*/ 551 w 551"/>
                <a:gd name="T3" fmla="*/ 584 h 584"/>
                <a:gd name="T4" fmla="*/ 369 w 551"/>
                <a:gd name="T5" fmla="*/ 0 h 584"/>
                <a:gd name="T6" fmla="*/ 180 w 551"/>
                <a:gd name="T7" fmla="*/ 0 h 584"/>
                <a:gd name="T8" fmla="*/ 0 w 551"/>
                <a:gd name="T9" fmla="*/ 584 h 584"/>
                <a:gd name="T10" fmla="*/ 144 w 551"/>
                <a:gd name="T11" fmla="*/ 584 h 584"/>
                <a:gd name="T12" fmla="*/ 180 w 551"/>
                <a:gd name="T13" fmla="*/ 470 h 584"/>
                <a:gd name="T14" fmla="*/ 336 w 551"/>
                <a:gd name="T15" fmla="*/ 470 h 584"/>
                <a:gd name="T16" fmla="*/ 369 w 551"/>
                <a:gd name="T17" fmla="*/ 584 h 5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51" h="584">
                  <a:moveTo>
                    <a:pt x="369" y="584"/>
                  </a:moveTo>
                  <a:lnTo>
                    <a:pt x="551" y="584"/>
                  </a:lnTo>
                  <a:lnTo>
                    <a:pt x="369" y="0"/>
                  </a:lnTo>
                  <a:lnTo>
                    <a:pt x="180" y="0"/>
                  </a:lnTo>
                  <a:lnTo>
                    <a:pt x="0" y="584"/>
                  </a:lnTo>
                  <a:lnTo>
                    <a:pt x="144" y="584"/>
                  </a:lnTo>
                  <a:lnTo>
                    <a:pt x="180" y="470"/>
                  </a:lnTo>
                  <a:lnTo>
                    <a:pt x="336" y="470"/>
                  </a:lnTo>
                  <a:lnTo>
                    <a:pt x="369" y="58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BAE Systems" panose="00000500000000000000" pitchFamily="50" charset="0"/>
              </a:endParaRPr>
            </a:p>
          </p:txBody>
        </p:sp>
        <p:sp>
          <p:nvSpPr>
            <p:cNvPr id="82" name="Freeform 15"/>
            <p:cNvSpPr>
              <a:spLocks/>
            </p:cNvSpPr>
            <p:nvPr/>
          </p:nvSpPr>
          <p:spPr bwMode="gray">
            <a:xfrm>
              <a:off x="445" y="1549"/>
              <a:ext cx="485" cy="584"/>
            </a:xfrm>
            <a:custGeom>
              <a:avLst/>
              <a:gdLst>
                <a:gd name="T0" fmla="*/ 0 w 205"/>
                <a:gd name="T1" fmla="*/ 246 h 246"/>
                <a:gd name="T2" fmla="*/ 113 w 205"/>
                <a:gd name="T3" fmla="*/ 246 h 246"/>
                <a:gd name="T4" fmla="*/ 180 w 205"/>
                <a:gd name="T5" fmla="*/ 232 h 246"/>
                <a:gd name="T6" fmla="*/ 205 w 205"/>
                <a:gd name="T7" fmla="*/ 175 h 246"/>
                <a:gd name="T8" fmla="*/ 158 w 205"/>
                <a:gd name="T9" fmla="*/ 119 h 246"/>
                <a:gd name="T10" fmla="*/ 199 w 205"/>
                <a:gd name="T11" fmla="*/ 65 h 246"/>
                <a:gd name="T12" fmla="*/ 173 w 205"/>
                <a:gd name="T13" fmla="*/ 13 h 246"/>
                <a:gd name="T14" fmla="*/ 120 w 205"/>
                <a:gd name="T15" fmla="*/ 0 h 246"/>
                <a:gd name="T16" fmla="*/ 0 w 205"/>
                <a:gd name="T17" fmla="*/ 0 h 246"/>
                <a:gd name="T18" fmla="*/ 0 w 205"/>
                <a:gd name="T19" fmla="*/ 246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5" h="246">
                  <a:moveTo>
                    <a:pt x="0" y="246"/>
                  </a:moveTo>
                  <a:cubicBezTo>
                    <a:pt x="113" y="246"/>
                    <a:pt x="113" y="246"/>
                    <a:pt x="113" y="246"/>
                  </a:cubicBezTo>
                  <a:cubicBezTo>
                    <a:pt x="135" y="246"/>
                    <a:pt x="161" y="246"/>
                    <a:pt x="180" y="232"/>
                  </a:cubicBezTo>
                  <a:cubicBezTo>
                    <a:pt x="198" y="220"/>
                    <a:pt x="205" y="196"/>
                    <a:pt x="205" y="175"/>
                  </a:cubicBezTo>
                  <a:cubicBezTo>
                    <a:pt x="205" y="145"/>
                    <a:pt x="186" y="124"/>
                    <a:pt x="158" y="119"/>
                  </a:cubicBezTo>
                  <a:cubicBezTo>
                    <a:pt x="183" y="113"/>
                    <a:pt x="199" y="91"/>
                    <a:pt x="199" y="65"/>
                  </a:cubicBezTo>
                  <a:cubicBezTo>
                    <a:pt x="199" y="45"/>
                    <a:pt x="190" y="25"/>
                    <a:pt x="173" y="13"/>
                  </a:cubicBezTo>
                  <a:cubicBezTo>
                    <a:pt x="158" y="2"/>
                    <a:pt x="139" y="0"/>
                    <a:pt x="12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46"/>
                    <a:pt x="0" y="246"/>
                    <a:pt x="0" y="246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BAE Systems" panose="00000500000000000000" pitchFamily="50" charset="0"/>
              </a:endParaRPr>
            </a:p>
          </p:txBody>
        </p:sp>
        <p:sp>
          <p:nvSpPr>
            <p:cNvPr id="83" name="Freeform 16"/>
            <p:cNvSpPr>
              <a:spLocks/>
            </p:cNvSpPr>
            <p:nvPr/>
          </p:nvSpPr>
          <p:spPr bwMode="gray">
            <a:xfrm>
              <a:off x="1303" y="1722"/>
              <a:ext cx="95" cy="169"/>
            </a:xfrm>
            <a:custGeom>
              <a:avLst/>
              <a:gdLst>
                <a:gd name="T0" fmla="*/ 0 w 95"/>
                <a:gd name="T1" fmla="*/ 169 h 169"/>
                <a:gd name="T2" fmla="*/ 48 w 95"/>
                <a:gd name="T3" fmla="*/ 0 h 169"/>
                <a:gd name="T4" fmla="*/ 95 w 95"/>
                <a:gd name="T5" fmla="*/ 169 h 169"/>
                <a:gd name="T6" fmla="*/ 0 w 95"/>
                <a:gd name="T7" fmla="*/ 169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5" h="169">
                  <a:moveTo>
                    <a:pt x="0" y="169"/>
                  </a:moveTo>
                  <a:lnTo>
                    <a:pt x="48" y="0"/>
                  </a:lnTo>
                  <a:lnTo>
                    <a:pt x="95" y="169"/>
                  </a:lnTo>
                  <a:lnTo>
                    <a:pt x="0" y="169"/>
                  </a:lnTo>
                  <a:close/>
                </a:path>
              </a:pathLst>
            </a:custGeom>
            <a:solidFill>
              <a:srgbClr val="E132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BAE Systems" panose="00000500000000000000" pitchFamily="50" charset="0"/>
              </a:endParaRPr>
            </a:p>
          </p:txBody>
        </p:sp>
        <p:sp>
          <p:nvSpPr>
            <p:cNvPr id="84" name="Freeform 17"/>
            <p:cNvSpPr>
              <a:spLocks/>
            </p:cNvSpPr>
            <p:nvPr/>
          </p:nvSpPr>
          <p:spPr bwMode="gray">
            <a:xfrm>
              <a:off x="608" y="1675"/>
              <a:ext cx="140" cy="100"/>
            </a:xfrm>
            <a:custGeom>
              <a:avLst/>
              <a:gdLst>
                <a:gd name="T0" fmla="*/ 0 w 59"/>
                <a:gd name="T1" fmla="*/ 42 h 42"/>
                <a:gd name="T2" fmla="*/ 0 w 59"/>
                <a:gd name="T3" fmla="*/ 0 h 42"/>
                <a:gd name="T4" fmla="*/ 30 w 59"/>
                <a:gd name="T5" fmla="*/ 0 h 42"/>
                <a:gd name="T6" fmla="*/ 59 w 59"/>
                <a:gd name="T7" fmla="*/ 21 h 42"/>
                <a:gd name="T8" fmla="*/ 52 w 59"/>
                <a:gd name="T9" fmla="*/ 37 h 42"/>
                <a:gd name="T10" fmla="*/ 31 w 59"/>
                <a:gd name="T11" fmla="*/ 42 h 42"/>
                <a:gd name="T12" fmla="*/ 0 w 59"/>
                <a:gd name="T13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9" h="42">
                  <a:moveTo>
                    <a:pt x="0" y="42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44" y="0"/>
                    <a:pt x="59" y="3"/>
                    <a:pt x="59" y="21"/>
                  </a:cubicBezTo>
                  <a:cubicBezTo>
                    <a:pt x="59" y="26"/>
                    <a:pt x="57" y="33"/>
                    <a:pt x="52" y="37"/>
                  </a:cubicBezTo>
                  <a:cubicBezTo>
                    <a:pt x="47" y="42"/>
                    <a:pt x="38" y="42"/>
                    <a:pt x="31" y="42"/>
                  </a:cubicBezTo>
                  <a:cubicBezTo>
                    <a:pt x="0" y="42"/>
                    <a:pt x="0" y="42"/>
                    <a:pt x="0" y="42"/>
                  </a:cubicBezTo>
                </a:path>
              </a:pathLst>
            </a:custGeom>
            <a:solidFill>
              <a:srgbClr val="E132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BAE Systems" panose="00000500000000000000" pitchFamily="50" charset="0"/>
              </a:endParaRPr>
            </a:p>
          </p:txBody>
        </p:sp>
        <p:sp>
          <p:nvSpPr>
            <p:cNvPr id="85" name="Freeform 18"/>
            <p:cNvSpPr>
              <a:spLocks/>
            </p:cNvSpPr>
            <p:nvPr/>
          </p:nvSpPr>
          <p:spPr bwMode="gray">
            <a:xfrm>
              <a:off x="608" y="1898"/>
              <a:ext cx="151" cy="107"/>
            </a:xfrm>
            <a:custGeom>
              <a:avLst/>
              <a:gdLst>
                <a:gd name="T0" fmla="*/ 0 w 64"/>
                <a:gd name="T1" fmla="*/ 44 h 45"/>
                <a:gd name="T2" fmla="*/ 0 w 64"/>
                <a:gd name="T3" fmla="*/ 0 h 45"/>
                <a:gd name="T4" fmla="*/ 30 w 64"/>
                <a:gd name="T5" fmla="*/ 0 h 45"/>
                <a:gd name="T6" fmla="*/ 52 w 64"/>
                <a:gd name="T7" fmla="*/ 3 h 45"/>
                <a:gd name="T8" fmla="*/ 64 w 64"/>
                <a:gd name="T9" fmla="*/ 22 h 45"/>
                <a:gd name="T10" fmla="*/ 55 w 64"/>
                <a:gd name="T11" fmla="*/ 40 h 45"/>
                <a:gd name="T12" fmla="*/ 33 w 64"/>
                <a:gd name="T13" fmla="*/ 44 h 45"/>
                <a:gd name="T14" fmla="*/ 0 w 64"/>
                <a:gd name="T15" fmla="*/ 44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4" h="45">
                  <a:moveTo>
                    <a:pt x="0" y="44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7" y="0"/>
                    <a:pt x="45" y="0"/>
                    <a:pt x="52" y="3"/>
                  </a:cubicBezTo>
                  <a:cubicBezTo>
                    <a:pt x="59" y="7"/>
                    <a:pt x="64" y="14"/>
                    <a:pt x="64" y="22"/>
                  </a:cubicBezTo>
                  <a:cubicBezTo>
                    <a:pt x="64" y="29"/>
                    <a:pt x="60" y="36"/>
                    <a:pt x="55" y="40"/>
                  </a:cubicBezTo>
                  <a:cubicBezTo>
                    <a:pt x="49" y="45"/>
                    <a:pt x="40" y="44"/>
                    <a:pt x="33" y="44"/>
                  </a:cubicBezTo>
                  <a:cubicBezTo>
                    <a:pt x="0" y="44"/>
                    <a:pt x="0" y="44"/>
                    <a:pt x="0" y="44"/>
                  </a:cubicBezTo>
                </a:path>
              </a:pathLst>
            </a:custGeom>
            <a:solidFill>
              <a:srgbClr val="E132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BAE Systems" panose="00000500000000000000" pitchFamily="50" charset="0"/>
              </a:endParaRPr>
            </a:p>
          </p:txBody>
        </p:sp>
        <p:sp>
          <p:nvSpPr>
            <p:cNvPr id="86" name="Rectangle 19"/>
            <p:cNvSpPr>
              <a:spLocks noChangeArrowheads="1"/>
            </p:cNvSpPr>
            <p:nvPr/>
          </p:nvSpPr>
          <p:spPr bwMode="gray">
            <a:xfrm>
              <a:off x="105" y="2714"/>
              <a:ext cx="61" cy="343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BAE Systems" panose="00000500000000000000" pitchFamily="50" charset="0"/>
              </a:endParaRPr>
            </a:p>
          </p:txBody>
        </p:sp>
        <p:sp>
          <p:nvSpPr>
            <p:cNvPr id="87" name="Freeform 20"/>
            <p:cNvSpPr>
              <a:spLocks/>
            </p:cNvSpPr>
            <p:nvPr/>
          </p:nvSpPr>
          <p:spPr bwMode="gray">
            <a:xfrm>
              <a:off x="559" y="2716"/>
              <a:ext cx="257" cy="344"/>
            </a:xfrm>
            <a:custGeom>
              <a:avLst/>
              <a:gdLst>
                <a:gd name="T0" fmla="*/ 109 w 109"/>
                <a:gd name="T1" fmla="*/ 145 h 145"/>
                <a:gd name="T2" fmla="*/ 84 w 109"/>
                <a:gd name="T3" fmla="*/ 145 h 145"/>
                <a:gd name="T4" fmla="*/ 29 w 109"/>
                <a:gd name="T5" fmla="*/ 52 h 145"/>
                <a:gd name="T6" fmla="*/ 25 w 109"/>
                <a:gd name="T7" fmla="*/ 45 h 145"/>
                <a:gd name="T8" fmla="*/ 21 w 109"/>
                <a:gd name="T9" fmla="*/ 38 h 145"/>
                <a:gd name="T10" fmla="*/ 21 w 109"/>
                <a:gd name="T11" fmla="*/ 145 h 145"/>
                <a:gd name="T12" fmla="*/ 0 w 109"/>
                <a:gd name="T13" fmla="*/ 145 h 145"/>
                <a:gd name="T14" fmla="*/ 0 w 109"/>
                <a:gd name="T15" fmla="*/ 0 h 145"/>
                <a:gd name="T16" fmla="*/ 29 w 109"/>
                <a:gd name="T17" fmla="*/ 0 h 145"/>
                <a:gd name="T18" fmla="*/ 80 w 109"/>
                <a:gd name="T19" fmla="*/ 85 h 145"/>
                <a:gd name="T20" fmla="*/ 89 w 109"/>
                <a:gd name="T21" fmla="*/ 101 h 145"/>
                <a:gd name="T22" fmla="*/ 89 w 109"/>
                <a:gd name="T23" fmla="*/ 0 h 145"/>
                <a:gd name="T24" fmla="*/ 109 w 109"/>
                <a:gd name="T25" fmla="*/ 0 h 145"/>
                <a:gd name="T26" fmla="*/ 109 w 109"/>
                <a:gd name="T27" fmla="*/ 145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9" h="145">
                  <a:moveTo>
                    <a:pt x="109" y="145"/>
                  </a:moveTo>
                  <a:cubicBezTo>
                    <a:pt x="84" y="145"/>
                    <a:pt x="84" y="145"/>
                    <a:pt x="84" y="145"/>
                  </a:cubicBezTo>
                  <a:cubicBezTo>
                    <a:pt x="29" y="52"/>
                    <a:pt x="29" y="52"/>
                    <a:pt x="29" y="52"/>
                  </a:cubicBezTo>
                  <a:cubicBezTo>
                    <a:pt x="28" y="51"/>
                    <a:pt x="27" y="48"/>
                    <a:pt x="25" y="45"/>
                  </a:cubicBezTo>
                  <a:cubicBezTo>
                    <a:pt x="24" y="44"/>
                    <a:pt x="23" y="41"/>
                    <a:pt x="21" y="38"/>
                  </a:cubicBezTo>
                  <a:cubicBezTo>
                    <a:pt x="21" y="145"/>
                    <a:pt x="21" y="145"/>
                    <a:pt x="21" y="145"/>
                  </a:cubicBezTo>
                  <a:cubicBezTo>
                    <a:pt x="0" y="145"/>
                    <a:pt x="0" y="145"/>
                    <a:pt x="0" y="14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80" y="85"/>
                    <a:pt x="80" y="85"/>
                    <a:pt x="80" y="85"/>
                  </a:cubicBezTo>
                  <a:cubicBezTo>
                    <a:pt x="80" y="86"/>
                    <a:pt x="83" y="91"/>
                    <a:pt x="89" y="101"/>
                  </a:cubicBezTo>
                  <a:cubicBezTo>
                    <a:pt x="89" y="0"/>
                    <a:pt x="89" y="0"/>
                    <a:pt x="89" y="0"/>
                  </a:cubicBezTo>
                  <a:cubicBezTo>
                    <a:pt x="109" y="0"/>
                    <a:pt x="109" y="0"/>
                    <a:pt x="109" y="0"/>
                  </a:cubicBezTo>
                  <a:lnTo>
                    <a:pt x="109" y="145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BAE Systems" panose="00000500000000000000" pitchFamily="50" charset="0"/>
              </a:endParaRPr>
            </a:p>
          </p:txBody>
        </p:sp>
        <p:sp>
          <p:nvSpPr>
            <p:cNvPr id="88" name="Freeform 21"/>
            <p:cNvSpPr>
              <a:spLocks/>
            </p:cNvSpPr>
            <p:nvPr/>
          </p:nvSpPr>
          <p:spPr bwMode="gray">
            <a:xfrm>
              <a:off x="1173" y="2709"/>
              <a:ext cx="277" cy="356"/>
            </a:xfrm>
            <a:custGeom>
              <a:avLst/>
              <a:gdLst>
                <a:gd name="T0" fmla="*/ 0 w 117"/>
                <a:gd name="T1" fmla="*/ 113 h 150"/>
                <a:gd name="T2" fmla="*/ 26 w 117"/>
                <a:gd name="T3" fmla="*/ 107 h 150"/>
                <a:gd name="T4" fmla="*/ 61 w 117"/>
                <a:gd name="T5" fmla="*/ 129 h 150"/>
                <a:gd name="T6" fmla="*/ 82 w 117"/>
                <a:gd name="T7" fmla="*/ 123 h 150"/>
                <a:gd name="T8" fmla="*/ 90 w 117"/>
                <a:gd name="T9" fmla="*/ 110 h 150"/>
                <a:gd name="T10" fmla="*/ 86 w 117"/>
                <a:gd name="T11" fmla="*/ 99 h 150"/>
                <a:gd name="T12" fmla="*/ 72 w 117"/>
                <a:gd name="T13" fmla="*/ 91 h 150"/>
                <a:gd name="T14" fmla="*/ 44 w 117"/>
                <a:gd name="T15" fmla="*/ 83 h 150"/>
                <a:gd name="T16" fmla="*/ 23 w 117"/>
                <a:gd name="T17" fmla="*/ 75 h 150"/>
                <a:gd name="T18" fmla="*/ 12 w 117"/>
                <a:gd name="T19" fmla="*/ 62 h 150"/>
                <a:gd name="T20" fmla="*/ 8 w 117"/>
                <a:gd name="T21" fmla="*/ 43 h 150"/>
                <a:gd name="T22" fmla="*/ 22 w 117"/>
                <a:gd name="T23" fmla="*/ 12 h 150"/>
                <a:gd name="T24" fmla="*/ 59 w 117"/>
                <a:gd name="T25" fmla="*/ 0 h 150"/>
                <a:gd name="T26" fmla="*/ 93 w 117"/>
                <a:gd name="T27" fmla="*/ 9 h 150"/>
                <a:gd name="T28" fmla="*/ 111 w 117"/>
                <a:gd name="T29" fmla="*/ 32 h 150"/>
                <a:gd name="T30" fmla="*/ 86 w 117"/>
                <a:gd name="T31" fmla="*/ 38 h 150"/>
                <a:gd name="T32" fmla="*/ 60 w 117"/>
                <a:gd name="T33" fmla="*/ 21 h 150"/>
                <a:gd name="T34" fmla="*/ 41 w 117"/>
                <a:gd name="T35" fmla="*/ 26 h 150"/>
                <a:gd name="T36" fmla="*/ 35 w 117"/>
                <a:gd name="T37" fmla="*/ 39 h 150"/>
                <a:gd name="T38" fmla="*/ 55 w 117"/>
                <a:gd name="T39" fmla="*/ 57 h 150"/>
                <a:gd name="T40" fmla="*/ 80 w 117"/>
                <a:gd name="T41" fmla="*/ 63 h 150"/>
                <a:gd name="T42" fmla="*/ 110 w 117"/>
                <a:gd name="T43" fmla="*/ 80 h 150"/>
                <a:gd name="T44" fmla="*/ 117 w 117"/>
                <a:gd name="T45" fmla="*/ 104 h 150"/>
                <a:gd name="T46" fmla="*/ 101 w 117"/>
                <a:gd name="T47" fmla="*/ 138 h 150"/>
                <a:gd name="T48" fmla="*/ 59 w 117"/>
                <a:gd name="T49" fmla="*/ 150 h 150"/>
                <a:gd name="T50" fmla="*/ 22 w 117"/>
                <a:gd name="T51" fmla="*/ 141 h 150"/>
                <a:gd name="T52" fmla="*/ 0 w 117"/>
                <a:gd name="T53" fmla="*/ 113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17" h="150">
                  <a:moveTo>
                    <a:pt x="0" y="113"/>
                  </a:moveTo>
                  <a:cubicBezTo>
                    <a:pt x="26" y="107"/>
                    <a:pt x="26" y="107"/>
                    <a:pt x="26" y="107"/>
                  </a:cubicBezTo>
                  <a:cubicBezTo>
                    <a:pt x="28" y="122"/>
                    <a:pt x="40" y="129"/>
                    <a:pt x="61" y="129"/>
                  </a:cubicBezTo>
                  <a:cubicBezTo>
                    <a:pt x="70" y="129"/>
                    <a:pt x="77" y="127"/>
                    <a:pt x="82" y="123"/>
                  </a:cubicBezTo>
                  <a:cubicBezTo>
                    <a:pt x="87" y="120"/>
                    <a:pt x="90" y="115"/>
                    <a:pt x="90" y="110"/>
                  </a:cubicBezTo>
                  <a:cubicBezTo>
                    <a:pt x="90" y="106"/>
                    <a:pt x="88" y="102"/>
                    <a:pt x="86" y="99"/>
                  </a:cubicBezTo>
                  <a:cubicBezTo>
                    <a:pt x="84" y="95"/>
                    <a:pt x="79" y="93"/>
                    <a:pt x="72" y="91"/>
                  </a:cubicBezTo>
                  <a:cubicBezTo>
                    <a:pt x="44" y="83"/>
                    <a:pt x="44" y="83"/>
                    <a:pt x="44" y="83"/>
                  </a:cubicBezTo>
                  <a:cubicBezTo>
                    <a:pt x="34" y="81"/>
                    <a:pt x="27" y="78"/>
                    <a:pt x="23" y="75"/>
                  </a:cubicBezTo>
                  <a:cubicBezTo>
                    <a:pt x="18" y="72"/>
                    <a:pt x="15" y="67"/>
                    <a:pt x="12" y="62"/>
                  </a:cubicBezTo>
                  <a:cubicBezTo>
                    <a:pt x="9" y="56"/>
                    <a:pt x="8" y="50"/>
                    <a:pt x="8" y="43"/>
                  </a:cubicBezTo>
                  <a:cubicBezTo>
                    <a:pt x="8" y="30"/>
                    <a:pt x="12" y="20"/>
                    <a:pt x="22" y="12"/>
                  </a:cubicBezTo>
                  <a:cubicBezTo>
                    <a:pt x="32" y="4"/>
                    <a:pt x="44" y="0"/>
                    <a:pt x="59" y="0"/>
                  </a:cubicBezTo>
                  <a:cubicBezTo>
                    <a:pt x="72" y="0"/>
                    <a:pt x="83" y="3"/>
                    <a:pt x="93" y="9"/>
                  </a:cubicBezTo>
                  <a:cubicBezTo>
                    <a:pt x="102" y="14"/>
                    <a:pt x="109" y="22"/>
                    <a:pt x="111" y="32"/>
                  </a:cubicBezTo>
                  <a:cubicBezTo>
                    <a:pt x="86" y="38"/>
                    <a:pt x="86" y="38"/>
                    <a:pt x="86" y="38"/>
                  </a:cubicBezTo>
                  <a:cubicBezTo>
                    <a:pt x="83" y="27"/>
                    <a:pt x="74" y="21"/>
                    <a:pt x="60" y="21"/>
                  </a:cubicBezTo>
                  <a:cubicBezTo>
                    <a:pt x="52" y="21"/>
                    <a:pt x="45" y="23"/>
                    <a:pt x="41" y="26"/>
                  </a:cubicBezTo>
                  <a:cubicBezTo>
                    <a:pt x="37" y="30"/>
                    <a:pt x="35" y="34"/>
                    <a:pt x="35" y="39"/>
                  </a:cubicBezTo>
                  <a:cubicBezTo>
                    <a:pt x="35" y="48"/>
                    <a:pt x="41" y="54"/>
                    <a:pt x="55" y="57"/>
                  </a:cubicBezTo>
                  <a:cubicBezTo>
                    <a:pt x="80" y="63"/>
                    <a:pt x="80" y="63"/>
                    <a:pt x="80" y="63"/>
                  </a:cubicBezTo>
                  <a:cubicBezTo>
                    <a:pt x="94" y="67"/>
                    <a:pt x="104" y="72"/>
                    <a:pt x="110" y="80"/>
                  </a:cubicBezTo>
                  <a:cubicBezTo>
                    <a:pt x="115" y="87"/>
                    <a:pt x="117" y="95"/>
                    <a:pt x="117" y="104"/>
                  </a:cubicBezTo>
                  <a:cubicBezTo>
                    <a:pt x="117" y="118"/>
                    <a:pt x="112" y="129"/>
                    <a:pt x="101" y="138"/>
                  </a:cubicBezTo>
                  <a:cubicBezTo>
                    <a:pt x="90" y="146"/>
                    <a:pt x="76" y="150"/>
                    <a:pt x="59" y="150"/>
                  </a:cubicBezTo>
                  <a:cubicBezTo>
                    <a:pt x="45" y="150"/>
                    <a:pt x="32" y="147"/>
                    <a:pt x="22" y="141"/>
                  </a:cubicBezTo>
                  <a:cubicBezTo>
                    <a:pt x="11" y="135"/>
                    <a:pt x="4" y="125"/>
                    <a:pt x="0" y="113"/>
                  </a:cubicBezTo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BAE Systems" panose="00000500000000000000" pitchFamily="50" charset="0"/>
              </a:endParaRPr>
            </a:p>
          </p:txBody>
        </p:sp>
        <p:sp>
          <p:nvSpPr>
            <p:cNvPr id="89" name="Freeform 22"/>
            <p:cNvSpPr>
              <a:spLocks noEditPoints="1"/>
            </p:cNvSpPr>
            <p:nvPr/>
          </p:nvSpPr>
          <p:spPr bwMode="gray">
            <a:xfrm>
              <a:off x="1821" y="2716"/>
              <a:ext cx="258" cy="344"/>
            </a:xfrm>
            <a:custGeom>
              <a:avLst/>
              <a:gdLst>
                <a:gd name="T0" fmla="*/ 26 w 109"/>
                <a:gd name="T1" fmla="*/ 145 h 145"/>
                <a:gd name="T2" fmla="*/ 0 w 109"/>
                <a:gd name="T3" fmla="*/ 145 h 145"/>
                <a:gd name="T4" fmla="*/ 0 w 109"/>
                <a:gd name="T5" fmla="*/ 0 h 145"/>
                <a:gd name="T6" fmla="*/ 59 w 109"/>
                <a:gd name="T7" fmla="*/ 0 h 145"/>
                <a:gd name="T8" fmla="*/ 97 w 109"/>
                <a:gd name="T9" fmla="*/ 12 h 145"/>
                <a:gd name="T10" fmla="*/ 109 w 109"/>
                <a:gd name="T11" fmla="*/ 43 h 145"/>
                <a:gd name="T12" fmla="*/ 96 w 109"/>
                <a:gd name="T13" fmla="*/ 75 h 145"/>
                <a:gd name="T14" fmla="*/ 62 w 109"/>
                <a:gd name="T15" fmla="*/ 87 h 145"/>
                <a:gd name="T16" fmla="*/ 26 w 109"/>
                <a:gd name="T17" fmla="*/ 87 h 145"/>
                <a:gd name="T18" fmla="*/ 26 w 109"/>
                <a:gd name="T19" fmla="*/ 145 h 145"/>
                <a:gd name="T20" fmla="*/ 26 w 109"/>
                <a:gd name="T21" fmla="*/ 65 h 145"/>
                <a:gd name="T22" fmla="*/ 57 w 109"/>
                <a:gd name="T23" fmla="*/ 65 h 145"/>
                <a:gd name="T24" fmla="*/ 75 w 109"/>
                <a:gd name="T25" fmla="*/ 59 h 145"/>
                <a:gd name="T26" fmla="*/ 82 w 109"/>
                <a:gd name="T27" fmla="*/ 43 h 145"/>
                <a:gd name="T28" fmla="*/ 76 w 109"/>
                <a:gd name="T29" fmla="*/ 28 h 145"/>
                <a:gd name="T30" fmla="*/ 54 w 109"/>
                <a:gd name="T31" fmla="*/ 21 h 145"/>
                <a:gd name="T32" fmla="*/ 26 w 109"/>
                <a:gd name="T33" fmla="*/ 21 h 145"/>
                <a:gd name="T34" fmla="*/ 26 w 109"/>
                <a:gd name="T35" fmla="*/ 65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09" h="145">
                  <a:moveTo>
                    <a:pt x="26" y="145"/>
                  </a:moveTo>
                  <a:cubicBezTo>
                    <a:pt x="0" y="145"/>
                    <a:pt x="0" y="145"/>
                    <a:pt x="0" y="14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76" y="0"/>
                    <a:pt x="88" y="4"/>
                    <a:pt x="97" y="12"/>
                  </a:cubicBezTo>
                  <a:cubicBezTo>
                    <a:pt x="105" y="21"/>
                    <a:pt x="109" y="31"/>
                    <a:pt x="109" y="43"/>
                  </a:cubicBezTo>
                  <a:cubicBezTo>
                    <a:pt x="109" y="56"/>
                    <a:pt x="104" y="67"/>
                    <a:pt x="96" y="75"/>
                  </a:cubicBezTo>
                  <a:cubicBezTo>
                    <a:pt x="87" y="83"/>
                    <a:pt x="76" y="87"/>
                    <a:pt x="62" y="87"/>
                  </a:cubicBezTo>
                  <a:cubicBezTo>
                    <a:pt x="26" y="87"/>
                    <a:pt x="26" y="87"/>
                    <a:pt x="26" y="87"/>
                  </a:cubicBezTo>
                  <a:lnTo>
                    <a:pt x="26" y="145"/>
                  </a:lnTo>
                  <a:close/>
                  <a:moveTo>
                    <a:pt x="26" y="65"/>
                  </a:moveTo>
                  <a:cubicBezTo>
                    <a:pt x="57" y="65"/>
                    <a:pt x="57" y="65"/>
                    <a:pt x="57" y="65"/>
                  </a:cubicBezTo>
                  <a:cubicBezTo>
                    <a:pt x="65" y="65"/>
                    <a:pt x="71" y="63"/>
                    <a:pt x="75" y="59"/>
                  </a:cubicBezTo>
                  <a:cubicBezTo>
                    <a:pt x="79" y="55"/>
                    <a:pt x="82" y="50"/>
                    <a:pt x="82" y="43"/>
                  </a:cubicBezTo>
                  <a:cubicBezTo>
                    <a:pt x="82" y="37"/>
                    <a:pt x="80" y="32"/>
                    <a:pt x="76" y="28"/>
                  </a:cubicBezTo>
                  <a:cubicBezTo>
                    <a:pt x="72" y="23"/>
                    <a:pt x="65" y="21"/>
                    <a:pt x="54" y="21"/>
                  </a:cubicBezTo>
                  <a:cubicBezTo>
                    <a:pt x="26" y="21"/>
                    <a:pt x="26" y="21"/>
                    <a:pt x="26" y="21"/>
                  </a:cubicBezTo>
                  <a:lnTo>
                    <a:pt x="26" y="65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BAE Systems" panose="00000500000000000000" pitchFamily="50" charset="0"/>
              </a:endParaRPr>
            </a:p>
          </p:txBody>
        </p:sp>
        <p:sp>
          <p:nvSpPr>
            <p:cNvPr id="90" name="Rectangle 23"/>
            <p:cNvSpPr>
              <a:spLocks noChangeArrowheads="1"/>
            </p:cNvSpPr>
            <p:nvPr/>
          </p:nvSpPr>
          <p:spPr bwMode="gray">
            <a:xfrm>
              <a:off x="2445" y="2714"/>
              <a:ext cx="62" cy="343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BAE Systems" panose="00000500000000000000" pitchFamily="50" charset="0"/>
              </a:endParaRPr>
            </a:p>
          </p:txBody>
        </p:sp>
        <p:sp>
          <p:nvSpPr>
            <p:cNvPr id="91" name="Freeform 24"/>
            <p:cNvSpPr>
              <a:spLocks noEditPoints="1"/>
            </p:cNvSpPr>
            <p:nvPr/>
          </p:nvSpPr>
          <p:spPr bwMode="gray">
            <a:xfrm>
              <a:off x="2899" y="2716"/>
              <a:ext cx="270" cy="344"/>
            </a:xfrm>
            <a:custGeom>
              <a:avLst/>
              <a:gdLst>
                <a:gd name="T0" fmla="*/ 113 w 114"/>
                <a:gd name="T1" fmla="*/ 145 h 145"/>
                <a:gd name="T2" fmla="*/ 85 w 114"/>
                <a:gd name="T3" fmla="*/ 145 h 145"/>
                <a:gd name="T4" fmla="*/ 63 w 114"/>
                <a:gd name="T5" fmla="*/ 85 h 145"/>
                <a:gd name="T6" fmla="*/ 26 w 114"/>
                <a:gd name="T7" fmla="*/ 85 h 145"/>
                <a:gd name="T8" fmla="*/ 26 w 114"/>
                <a:gd name="T9" fmla="*/ 145 h 145"/>
                <a:gd name="T10" fmla="*/ 0 w 114"/>
                <a:gd name="T11" fmla="*/ 145 h 145"/>
                <a:gd name="T12" fmla="*/ 0 w 114"/>
                <a:gd name="T13" fmla="*/ 0 h 145"/>
                <a:gd name="T14" fmla="*/ 63 w 114"/>
                <a:gd name="T15" fmla="*/ 0 h 145"/>
                <a:gd name="T16" fmla="*/ 101 w 114"/>
                <a:gd name="T17" fmla="*/ 11 h 145"/>
                <a:gd name="T18" fmla="*/ 114 w 114"/>
                <a:gd name="T19" fmla="*/ 42 h 145"/>
                <a:gd name="T20" fmla="*/ 88 w 114"/>
                <a:gd name="T21" fmla="*/ 81 h 145"/>
                <a:gd name="T22" fmla="*/ 113 w 114"/>
                <a:gd name="T23" fmla="*/ 145 h 145"/>
                <a:gd name="T24" fmla="*/ 26 w 114"/>
                <a:gd name="T25" fmla="*/ 64 h 145"/>
                <a:gd name="T26" fmla="*/ 59 w 114"/>
                <a:gd name="T27" fmla="*/ 64 h 145"/>
                <a:gd name="T28" fmla="*/ 80 w 114"/>
                <a:gd name="T29" fmla="*/ 58 h 145"/>
                <a:gd name="T30" fmla="*/ 86 w 114"/>
                <a:gd name="T31" fmla="*/ 42 h 145"/>
                <a:gd name="T32" fmla="*/ 80 w 114"/>
                <a:gd name="T33" fmla="*/ 26 h 145"/>
                <a:gd name="T34" fmla="*/ 61 w 114"/>
                <a:gd name="T35" fmla="*/ 20 h 145"/>
                <a:gd name="T36" fmla="*/ 26 w 114"/>
                <a:gd name="T37" fmla="*/ 20 h 145"/>
                <a:gd name="T38" fmla="*/ 26 w 114"/>
                <a:gd name="T39" fmla="*/ 64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14" h="145">
                  <a:moveTo>
                    <a:pt x="113" y="145"/>
                  </a:moveTo>
                  <a:cubicBezTo>
                    <a:pt x="85" y="145"/>
                    <a:pt x="85" y="145"/>
                    <a:pt x="85" y="145"/>
                  </a:cubicBezTo>
                  <a:cubicBezTo>
                    <a:pt x="63" y="85"/>
                    <a:pt x="63" y="85"/>
                    <a:pt x="63" y="85"/>
                  </a:cubicBezTo>
                  <a:cubicBezTo>
                    <a:pt x="26" y="85"/>
                    <a:pt x="26" y="85"/>
                    <a:pt x="26" y="85"/>
                  </a:cubicBezTo>
                  <a:cubicBezTo>
                    <a:pt x="26" y="145"/>
                    <a:pt x="26" y="145"/>
                    <a:pt x="26" y="145"/>
                  </a:cubicBezTo>
                  <a:cubicBezTo>
                    <a:pt x="0" y="145"/>
                    <a:pt x="0" y="145"/>
                    <a:pt x="0" y="14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80" y="0"/>
                    <a:pt x="93" y="4"/>
                    <a:pt x="101" y="11"/>
                  </a:cubicBezTo>
                  <a:cubicBezTo>
                    <a:pt x="110" y="19"/>
                    <a:pt x="114" y="29"/>
                    <a:pt x="114" y="42"/>
                  </a:cubicBezTo>
                  <a:cubicBezTo>
                    <a:pt x="114" y="61"/>
                    <a:pt x="105" y="74"/>
                    <a:pt x="88" y="81"/>
                  </a:cubicBezTo>
                  <a:lnTo>
                    <a:pt x="113" y="145"/>
                  </a:lnTo>
                  <a:close/>
                  <a:moveTo>
                    <a:pt x="26" y="64"/>
                  </a:moveTo>
                  <a:cubicBezTo>
                    <a:pt x="59" y="64"/>
                    <a:pt x="59" y="64"/>
                    <a:pt x="59" y="64"/>
                  </a:cubicBezTo>
                  <a:cubicBezTo>
                    <a:pt x="68" y="64"/>
                    <a:pt x="75" y="62"/>
                    <a:pt x="80" y="58"/>
                  </a:cubicBezTo>
                  <a:cubicBezTo>
                    <a:pt x="84" y="54"/>
                    <a:pt x="86" y="49"/>
                    <a:pt x="86" y="42"/>
                  </a:cubicBezTo>
                  <a:cubicBezTo>
                    <a:pt x="86" y="35"/>
                    <a:pt x="84" y="30"/>
                    <a:pt x="80" y="26"/>
                  </a:cubicBezTo>
                  <a:cubicBezTo>
                    <a:pt x="75" y="22"/>
                    <a:pt x="69" y="20"/>
                    <a:pt x="61" y="20"/>
                  </a:cubicBezTo>
                  <a:cubicBezTo>
                    <a:pt x="26" y="20"/>
                    <a:pt x="26" y="20"/>
                    <a:pt x="26" y="20"/>
                  </a:cubicBezTo>
                  <a:lnTo>
                    <a:pt x="26" y="64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BAE Systems" panose="00000500000000000000" pitchFamily="50" charset="0"/>
              </a:endParaRPr>
            </a:p>
          </p:txBody>
        </p:sp>
        <p:sp>
          <p:nvSpPr>
            <p:cNvPr id="92" name="Freeform 25"/>
            <p:cNvSpPr>
              <a:spLocks/>
            </p:cNvSpPr>
            <p:nvPr/>
          </p:nvSpPr>
          <p:spPr bwMode="gray">
            <a:xfrm>
              <a:off x="3547" y="2716"/>
              <a:ext cx="222" cy="344"/>
            </a:xfrm>
            <a:custGeom>
              <a:avLst/>
              <a:gdLst>
                <a:gd name="T0" fmla="*/ 222 w 222"/>
                <a:gd name="T1" fmla="*/ 344 h 344"/>
                <a:gd name="T2" fmla="*/ 0 w 222"/>
                <a:gd name="T3" fmla="*/ 344 h 344"/>
                <a:gd name="T4" fmla="*/ 0 w 222"/>
                <a:gd name="T5" fmla="*/ 0 h 344"/>
                <a:gd name="T6" fmla="*/ 220 w 222"/>
                <a:gd name="T7" fmla="*/ 0 h 344"/>
                <a:gd name="T8" fmla="*/ 220 w 222"/>
                <a:gd name="T9" fmla="*/ 50 h 344"/>
                <a:gd name="T10" fmla="*/ 61 w 222"/>
                <a:gd name="T11" fmla="*/ 50 h 344"/>
                <a:gd name="T12" fmla="*/ 61 w 222"/>
                <a:gd name="T13" fmla="*/ 142 h 344"/>
                <a:gd name="T14" fmla="*/ 189 w 222"/>
                <a:gd name="T15" fmla="*/ 142 h 344"/>
                <a:gd name="T16" fmla="*/ 189 w 222"/>
                <a:gd name="T17" fmla="*/ 194 h 344"/>
                <a:gd name="T18" fmla="*/ 61 w 222"/>
                <a:gd name="T19" fmla="*/ 194 h 344"/>
                <a:gd name="T20" fmla="*/ 61 w 222"/>
                <a:gd name="T21" fmla="*/ 289 h 344"/>
                <a:gd name="T22" fmla="*/ 222 w 222"/>
                <a:gd name="T23" fmla="*/ 289 h 344"/>
                <a:gd name="T24" fmla="*/ 222 w 222"/>
                <a:gd name="T25" fmla="*/ 344 h 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22" h="344">
                  <a:moveTo>
                    <a:pt x="222" y="344"/>
                  </a:moveTo>
                  <a:lnTo>
                    <a:pt x="0" y="344"/>
                  </a:lnTo>
                  <a:lnTo>
                    <a:pt x="0" y="0"/>
                  </a:lnTo>
                  <a:lnTo>
                    <a:pt x="220" y="0"/>
                  </a:lnTo>
                  <a:lnTo>
                    <a:pt x="220" y="50"/>
                  </a:lnTo>
                  <a:lnTo>
                    <a:pt x="61" y="50"/>
                  </a:lnTo>
                  <a:lnTo>
                    <a:pt x="61" y="142"/>
                  </a:lnTo>
                  <a:lnTo>
                    <a:pt x="189" y="142"/>
                  </a:lnTo>
                  <a:lnTo>
                    <a:pt x="189" y="194"/>
                  </a:lnTo>
                  <a:lnTo>
                    <a:pt x="61" y="194"/>
                  </a:lnTo>
                  <a:lnTo>
                    <a:pt x="61" y="289"/>
                  </a:lnTo>
                  <a:lnTo>
                    <a:pt x="222" y="289"/>
                  </a:lnTo>
                  <a:lnTo>
                    <a:pt x="222" y="344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BAE Systems" panose="00000500000000000000" pitchFamily="50" charset="0"/>
              </a:endParaRPr>
            </a:p>
          </p:txBody>
        </p:sp>
        <p:sp>
          <p:nvSpPr>
            <p:cNvPr id="93" name="Freeform 26"/>
            <p:cNvSpPr>
              <a:spLocks noEditPoints="1"/>
            </p:cNvSpPr>
            <p:nvPr/>
          </p:nvSpPr>
          <p:spPr bwMode="gray">
            <a:xfrm>
              <a:off x="4138" y="2716"/>
              <a:ext cx="281" cy="344"/>
            </a:xfrm>
            <a:custGeom>
              <a:avLst/>
              <a:gdLst>
                <a:gd name="T0" fmla="*/ 0 w 119"/>
                <a:gd name="T1" fmla="*/ 145 h 145"/>
                <a:gd name="T2" fmla="*/ 0 w 119"/>
                <a:gd name="T3" fmla="*/ 0 h 145"/>
                <a:gd name="T4" fmla="*/ 53 w 119"/>
                <a:gd name="T5" fmla="*/ 0 h 145"/>
                <a:gd name="T6" fmla="*/ 101 w 119"/>
                <a:gd name="T7" fmla="*/ 21 h 145"/>
                <a:gd name="T8" fmla="*/ 119 w 119"/>
                <a:gd name="T9" fmla="*/ 72 h 145"/>
                <a:gd name="T10" fmla="*/ 100 w 119"/>
                <a:gd name="T11" fmla="*/ 124 h 145"/>
                <a:gd name="T12" fmla="*/ 47 w 119"/>
                <a:gd name="T13" fmla="*/ 145 h 145"/>
                <a:gd name="T14" fmla="*/ 0 w 119"/>
                <a:gd name="T15" fmla="*/ 145 h 145"/>
                <a:gd name="T16" fmla="*/ 27 w 119"/>
                <a:gd name="T17" fmla="*/ 123 h 145"/>
                <a:gd name="T18" fmla="*/ 48 w 119"/>
                <a:gd name="T19" fmla="*/ 123 h 145"/>
                <a:gd name="T20" fmla="*/ 78 w 119"/>
                <a:gd name="T21" fmla="*/ 110 h 145"/>
                <a:gd name="T22" fmla="*/ 90 w 119"/>
                <a:gd name="T23" fmla="*/ 71 h 145"/>
                <a:gd name="T24" fmla="*/ 80 w 119"/>
                <a:gd name="T25" fmla="*/ 35 h 145"/>
                <a:gd name="T26" fmla="*/ 51 w 119"/>
                <a:gd name="T27" fmla="*/ 20 h 145"/>
                <a:gd name="T28" fmla="*/ 27 w 119"/>
                <a:gd name="T29" fmla="*/ 20 h 145"/>
                <a:gd name="T30" fmla="*/ 27 w 119"/>
                <a:gd name="T31" fmla="*/ 123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19" h="145">
                  <a:moveTo>
                    <a:pt x="0" y="145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73" y="0"/>
                    <a:pt x="89" y="7"/>
                    <a:pt x="101" y="21"/>
                  </a:cubicBezTo>
                  <a:cubicBezTo>
                    <a:pt x="113" y="35"/>
                    <a:pt x="119" y="52"/>
                    <a:pt x="119" y="72"/>
                  </a:cubicBezTo>
                  <a:cubicBezTo>
                    <a:pt x="119" y="93"/>
                    <a:pt x="113" y="110"/>
                    <a:pt x="100" y="124"/>
                  </a:cubicBezTo>
                  <a:cubicBezTo>
                    <a:pt x="88" y="138"/>
                    <a:pt x="70" y="145"/>
                    <a:pt x="47" y="145"/>
                  </a:cubicBezTo>
                  <a:lnTo>
                    <a:pt x="0" y="145"/>
                  </a:lnTo>
                  <a:close/>
                  <a:moveTo>
                    <a:pt x="27" y="123"/>
                  </a:moveTo>
                  <a:cubicBezTo>
                    <a:pt x="48" y="123"/>
                    <a:pt x="48" y="123"/>
                    <a:pt x="48" y="123"/>
                  </a:cubicBezTo>
                  <a:cubicBezTo>
                    <a:pt x="60" y="123"/>
                    <a:pt x="70" y="119"/>
                    <a:pt x="78" y="110"/>
                  </a:cubicBezTo>
                  <a:cubicBezTo>
                    <a:pt x="86" y="101"/>
                    <a:pt x="90" y="88"/>
                    <a:pt x="90" y="71"/>
                  </a:cubicBezTo>
                  <a:cubicBezTo>
                    <a:pt x="90" y="57"/>
                    <a:pt x="87" y="45"/>
                    <a:pt x="80" y="35"/>
                  </a:cubicBezTo>
                  <a:cubicBezTo>
                    <a:pt x="73" y="25"/>
                    <a:pt x="63" y="20"/>
                    <a:pt x="51" y="20"/>
                  </a:cubicBezTo>
                  <a:cubicBezTo>
                    <a:pt x="27" y="20"/>
                    <a:pt x="27" y="20"/>
                    <a:pt x="27" y="20"/>
                  </a:cubicBezTo>
                  <a:lnTo>
                    <a:pt x="27" y="123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BAE Systems" panose="00000500000000000000" pitchFamily="50" charset="0"/>
              </a:endParaRPr>
            </a:p>
          </p:txBody>
        </p:sp>
        <p:sp>
          <p:nvSpPr>
            <p:cNvPr id="94" name="Freeform 27"/>
            <p:cNvSpPr>
              <a:spLocks/>
            </p:cNvSpPr>
            <p:nvPr/>
          </p:nvSpPr>
          <p:spPr bwMode="gray">
            <a:xfrm>
              <a:off x="5204" y="2716"/>
              <a:ext cx="445" cy="344"/>
            </a:xfrm>
            <a:custGeom>
              <a:avLst/>
              <a:gdLst>
                <a:gd name="T0" fmla="*/ 445 w 445"/>
                <a:gd name="T1" fmla="*/ 0 h 344"/>
                <a:gd name="T2" fmla="*/ 355 w 445"/>
                <a:gd name="T3" fmla="*/ 344 h 344"/>
                <a:gd name="T4" fmla="*/ 289 w 445"/>
                <a:gd name="T5" fmla="*/ 344 h 344"/>
                <a:gd name="T6" fmla="*/ 220 w 445"/>
                <a:gd name="T7" fmla="*/ 90 h 344"/>
                <a:gd name="T8" fmla="*/ 159 w 445"/>
                <a:gd name="T9" fmla="*/ 344 h 344"/>
                <a:gd name="T10" fmla="*/ 95 w 445"/>
                <a:gd name="T11" fmla="*/ 344 h 344"/>
                <a:gd name="T12" fmla="*/ 0 w 445"/>
                <a:gd name="T13" fmla="*/ 0 h 344"/>
                <a:gd name="T14" fmla="*/ 66 w 445"/>
                <a:gd name="T15" fmla="*/ 0 h 344"/>
                <a:gd name="T16" fmla="*/ 133 w 445"/>
                <a:gd name="T17" fmla="*/ 249 h 344"/>
                <a:gd name="T18" fmla="*/ 194 w 445"/>
                <a:gd name="T19" fmla="*/ 0 h 344"/>
                <a:gd name="T20" fmla="*/ 258 w 445"/>
                <a:gd name="T21" fmla="*/ 0 h 344"/>
                <a:gd name="T22" fmla="*/ 326 w 445"/>
                <a:gd name="T23" fmla="*/ 249 h 344"/>
                <a:gd name="T24" fmla="*/ 390 w 445"/>
                <a:gd name="T25" fmla="*/ 0 h 344"/>
                <a:gd name="T26" fmla="*/ 445 w 445"/>
                <a:gd name="T27" fmla="*/ 0 h 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45" h="344">
                  <a:moveTo>
                    <a:pt x="445" y="0"/>
                  </a:moveTo>
                  <a:lnTo>
                    <a:pt x="355" y="344"/>
                  </a:lnTo>
                  <a:lnTo>
                    <a:pt x="289" y="344"/>
                  </a:lnTo>
                  <a:lnTo>
                    <a:pt x="220" y="90"/>
                  </a:lnTo>
                  <a:lnTo>
                    <a:pt x="159" y="344"/>
                  </a:lnTo>
                  <a:lnTo>
                    <a:pt x="95" y="344"/>
                  </a:lnTo>
                  <a:lnTo>
                    <a:pt x="0" y="0"/>
                  </a:lnTo>
                  <a:lnTo>
                    <a:pt x="66" y="0"/>
                  </a:lnTo>
                  <a:lnTo>
                    <a:pt x="133" y="249"/>
                  </a:lnTo>
                  <a:lnTo>
                    <a:pt x="194" y="0"/>
                  </a:lnTo>
                  <a:lnTo>
                    <a:pt x="258" y="0"/>
                  </a:lnTo>
                  <a:lnTo>
                    <a:pt x="326" y="249"/>
                  </a:lnTo>
                  <a:lnTo>
                    <a:pt x="390" y="0"/>
                  </a:lnTo>
                  <a:lnTo>
                    <a:pt x="445" y="0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BAE Systems" panose="00000500000000000000" pitchFamily="50" charset="0"/>
              </a:endParaRPr>
            </a:p>
          </p:txBody>
        </p:sp>
        <p:sp>
          <p:nvSpPr>
            <p:cNvPr id="95" name="Freeform 28"/>
            <p:cNvSpPr>
              <a:spLocks noEditPoints="1"/>
            </p:cNvSpPr>
            <p:nvPr/>
          </p:nvSpPr>
          <p:spPr bwMode="gray">
            <a:xfrm>
              <a:off x="5982" y="2709"/>
              <a:ext cx="293" cy="356"/>
            </a:xfrm>
            <a:custGeom>
              <a:avLst/>
              <a:gdLst>
                <a:gd name="T0" fmla="*/ 62 w 124"/>
                <a:gd name="T1" fmla="*/ 150 h 150"/>
                <a:gd name="T2" fmla="*/ 17 w 124"/>
                <a:gd name="T3" fmla="*/ 128 h 150"/>
                <a:gd name="T4" fmla="*/ 0 w 124"/>
                <a:gd name="T5" fmla="*/ 75 h 150"/>
                <a:gd name="T6" fmla="*/ 18 w 124"/>
                <a:gd name="T7" fmla="*/ 22 h 150"/>
                <a:gd name="T8" fmla="*/ 63 w 124"/>
                <a:gd name="T9" fmla="*/ 0 h 150"/>
                <a:gd name="T10" fmla="*/ 107 w 124"/>
                <a:gd name="T11" fmla="*/ 22 h 150"/>
                <a:gd name="T12" fmla="*/ 124 w 124"/>
                <a:gd name="T13" fmla="*/ 75 h 150"/>
                <a:gd name="T14" fmla="*/ 107 w 124"/>
                <a:gd name="T15" fmla="*/ 129 h 150"/>
                <a:gd name="T16" fmla="*/ 62 w 124"/>
                <a:gd name="T17" fmla="*/ 150 h 150"/>
                <a:gd name="T18" fmla="*/ 62 w 124"/>
                <a:gd name="T19" fmla="*/ 129 h 150"/>
                <a:gd name="T20" fmla="*/ 86 w 124"/>
                <a:gd name="T21" fmla="*/ 117 h 150"/>
                <a:gd name="T22" fmla="*/ 95 w 124"/>
                <a:gd name="T23" fmla="*/ 75 h 150"/>
                <a:gd name="T24" fmla="*/ 87 w 124"/>
                <a:gd name="T25" fmla="*/ 36 h 150"/>
                <a:gd name="T26" fmla="*/ 62 w 124"/>
                <a:gd name="T27" fmla="*/ 21 h 150"/>
                <a:gd name="T28" fmla="*/ 29 w 124"/>
                <a:gd name="T29" fmla="*/ 76 h 150"/>
                <a:gd name="T30" fmla="*/ 37 w 124"/>
                <a:gd name="T31" fmla="*/ 115 h 150"/>
                <a:gd name="T32" fmla="*/ 62 w 124"/>
                <a:gd name="T33" fmla="*/ 129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24" h="150">
                  <a:moveTo>
                    <a:pt x="62" y="150"/>
                  </a:moveTo>
                  <a:cubicBezTo>
                    <a:pt x="42" y="150"/>
                    <a:pt x="27" y="143"/>
                    <a:pt x="17" y="128"/>
                  </a:cubicBezTo>
                  <a:cubicBezTo>
                    <a:pt x="6" y="114"/>
                    <a:pt x="0" y="96"/>
                    <a:pt x="0" y="75"/>
                  </a:cubicBezTo>
                  <a:cubicBezTo>
                    <a:pt x="0" y="53"/>
                    <a:pt x="6" y="36"/>
                    <a:pt x="18" y="22"/>
                  </a:cubicBezTo>
                  <a:cubicBezTo>
                    <a:pt x="29" y="7"/>
                    <a:pt x="44" y="0"/>
                    <a:pt x="63" y="0"/>
                  </a:cubicBezTo>
                  <a:cubicBezTo>
                    <a:pt x="82" y="0"/>
                    <a:pt x="96" y="7"/>
                    <a:pt x="107" y="22"/>
                  </a:cubicBezTo>
                  <a:cubicBezTo>
                    <a:pt x="118" y="36"/>
                    <a:pt x="124" y="54"/>
                    <a:pt x="124" y="75"/>
                  </a:cubicBezTo>
                  <a:cubicBezTo>
                    <a:pt x="124" y="97"/>
                    <a:pt x="118" y="115"/>
                    <a:pt x="107" y="129"/>
                  </a:cubicBezTo>
                  <a:cubicBezTo>
                    <a:pt x="95" y="143"/>
                    <a:pt x="80" y="150"/>
                    <a:pt x="62" y="150"/>
                  </a:cubicBezTo>
                  <a:moveTo>
                    <a:pt x="62" y="129"/>
                  </a:moveTo>
                  <a:cubicBezTo>
                    <a:pt x="71" y="129"/>
                    <a:pt x="79" y="125"/>
                    <a:pt x="86" y="117"/>
                  </a:cubicBezTo>
                  <a:cubicBezTo>
                    <a:pt x="92" y="109"/>
                    <a:pt x="95" y="95"/>
                    <a:pt x="95" y="75"/>
                  </a:cubicBezTo>
                  <a:cubicBezTo>
                    <a:pt x="95" y="58"/>
                    <a:pt x="93" y="45"/>
                    <a:pt x="87" y="36"/>
                  </a:cubicBezTo>
                  <a:cubicBezTo>
                    <a:pt x="82" y="26"/>
                    <a:pt x="74" y="21"/>
                    <a:pt x="62" y="21"/>
                  </a:cubicBezTo>
                  <a:cubicBezTo>
                    <a:pt x="40" y="21"/>
                    <a:pt x="29" y="39"/>
                    <a:pt x="29" y="76"/>
                  </a:cubicBezTo>
                  <a:cubicBezTo>
                    <a:pt x="29" y="93"/>
                    <a:pt x="32" y="106"/>
                    <a:pt x="37" y="115"/>
                  </a:cubicBezTo>
                  <a:cubicBezTo>
                    <a:pt x="43" y="124"/>
                    <a:pt x="51" y="129"/>
                    <a:pt x="62" y="129"/>
                  </a:cubicBezTo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BAE Systems" panose="00000500000000000000" pitchFamily="50" charset="0"/>
              </a:endParaRPr>
            </a:p>
          </p:txBody>
        </p:sp>
        <p:sp>
          <p:nvSpPr>
            <p:cNvPr id="96" name="Freeform 29"/>
            <p:cNvSpPr>
              <a:spLocks noEditPoints="1"/>
            </p:cNvSpPr>
            <p:nvPr/>
          </p:nvSpPr>
          <p:spPr bwMode="gray">
            <a:xfrm>
              <a:off x="6649" y="2716"/>
              <a:ext cx="269" cy="344"/>
            </a:xfrm>
            <a:custGeom>
              <a:avLst/>
              <a:gdLst>
                <a:gd name="T0" fmla="*/ 113 w 114"/>
                <a:gd name="T1" fmla="*/ 145 h 145"/>
                <a:gd name="T2" fmla="*/ 86 w 114"/>
                <a:gd name="T3" fmla="*/ 145 h 145"/>
                <a:gd name="T4" fmla="*/ 63 w 114"/>
                <a:gd name="T5" fmla="*/ 85 h 145"/>
                <a:gd name="T6" fmla="*/ 26 w 114"/>
                <a:gd name="T7" fmla="*/ 85 h 145"/>
                <a:gd name="T8" fmla="*/ 26 w 114"/>
                <a:gd name="T9" fmla="*/ 145 h 145"/>
                <a:gd name="T10" fmla="*/ 0 w 114"/>
                <a:gd name="T11" fmla="*/ 145 h 145"/>
                <a:gd name="T12" fmla="*/ 0 w 114"/>
                <a:gd name="T13" fmla="*/ 0 h 145"/>
                <a:gd name="T14" fmla="*/ 63 w 114"/>
                <a:gd name="T15" fmla="*/ 0 h 145"/>
                <a:gd name="T16" fmla="*/ 102 w 114"/>
                <a:gd name="T17" fmla="*/ 11 h 145"/>
                <a:gd name="T18" fmla="*/ 114 w 114"/>
                <a:gd name="T19" fmla="*/ 42 h 145"/>
                <a:gd name="T20" fmla="*/ 88 w 114"/>
                <a:gd name="T21" fmla="*/ 81 h 145"/>
                <a:gd name="T22" fmla="*/ 113 w 114"/>
                <a:gd name="T23" fmla="*/ 145 h 145"/>
                <a:gd name="T24" fmla="*/ 26 w 114"/>
                <a:gd name="T25" fmla="*/ 64 h 145"/>
                <a:gd name="T26" fmla="*/ 59 w 114"/>
                <a:gd name="T27" fmla="*/ 64 h 145"/>
                <a:gd name="T28" fmla="*/ 80 w 114"/>
                <a:gd name="T29" fmla="*/ 58 h 145"/>
                <a:gd name="T30" fmla="*/ 87 w 114"/>
                <a:gd name="T31" fmla="*/ 42 h 145"/>
                <a:gd name="T32" fmla="*/ 80 w 114"/>
                <a:gd name="T33" fmla="*/ 26 h 145"/>
                <a:gd name="T34" fmla="*/ 61 w 114"/>
                <a:gd name="T35" fmla="*/ 20 h 145"/>
                <a:gd name="T36" fmla="*/ 26 w 114"/>
                <a:gd name="T37" fmla="*/ 20 h 145"/>
                <a:gd name="T38" fmla="*/ 26 w 114"/>
                <a:gd name="T39" fmla="*/ 64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14" h="145">
                  <a:moveTo>
                    <a:pt x="113" y="145"/>
                  </a:moveTo>
                  <a:cubicBezTo>
                    <a:pt x="86" y="145"/>
                    <a:pt x="86" y="145"/>
                    <a:pt x="86" y="145"/>
                  </a:cubicBezTo>
                  <a:cubicBezTo>
                    <a:pt x="63" y="85"/>
                    <a:pt x="63" y="85"/>
                    <a:pt x="63" y="85"/>
                  </a:cubicBezTo>
                  <a:cubicBezTo>
                    <a:pt x="26" y="85"/>
                    <a:pt x="26" y="85"/>
                    <a:pt x="26" y="85"/>
                  </a:cubicBezTo>
                  <a:cubicBezTo>
                    <a:pt x="26" y="145"/>
                    <a:pt x="26" y="145"/>
                    <a:pt x="26" y="145"/>
                  </a:cubicBezTo>
                  <a:cubicBezTo>
                    <a:pt x="0" y="145"/>
                    <a:pt x="0" y="145"/>
                    <a:pt x="0" y="14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81" y="0"/>
                    <a:pt x="93" y="4"/>
                    <a:pt x="102" y="11"/>
                  </a:cubicBezTo>
                  <a:cubicBezTo>
                    <a:pt x="110" y="19"/>
                    <a:pt x="114" y="29"/>
                    <a:pt x="114" y="42"/>
                  </a:cubicBezTo>
                  <a:cubicBezTo>
                    <a:pt x="114" y="61"/>
                    <a:pt x="105" y="74"/>
                    <a:pt x="88" y="81"/>
                  </a:cubicBezTo>
                  <a:lnTo>
                    <a:pt x="113" y="145"/>
                  </a:lnTo>
                  <a:close/>
                  <a:moveTo>
                    <a:pt x="26" y="64"/>
                  </a:moveTo>
                  <a:cubicBezTo>
                    <a:pt x="59" y="64"/>
                    <a:pt x="59" y="64"/>
                    <a:pt x="59" y="64"/>
                  </a:cubicBezTo>
                  <a:cubicBezTo>
                    <a:pt x="68" y="64"/>
                    <a:pt x="75" y="62"/>
                    <a:pt x="80" y="58"/>
                  </a:cubicBezTo>
                  <a:cubicBezTo>
                    <a:pt x="84" y="54"/>
                    <a:pt x="87" y="49"/>
                    <a:pt x="87" y="42"/>
                  </a:cubicBezTo>
                  <a:cubicBezTo>
                    <a:pt x="87" y="35"/>
                    <a:pt x="84" y="30"/>
                    <a:pt x="80" y="26"/>
                  </a:cubicBezTo>
                  <a:cubicBezTo>
                    <a:pt x="75" y="22"/>
                    <a:pt x="69" y="20"/>
                    <a:pt x="61" y="20"/>
                  </a:cubicBezTo>
                  <a:cubicBezTo>
                    <a:pt x="26" y="20"/>
                    <a:pt x="26" y="20"/>
                    <a:pt x="26" y="20"/>
                  </a:cubicBezTo>
                  <a:lnTo>
                    <a:pt x="26" y="64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BAE Systems" panose="00000500000000000000" pitchFamily="50" charset="0"/>
              </a:endParaRPr>
            </a:p>
          </p:txBody>
        </p:sp>
        <p:sp>
          <p:nvSpPr>
            <p:cNvPr id="97" name="Freeform 30"/>
            <p:cNvSpPr>
              <a:spLocks/>
            </p:cNvSpPr>
            <p:nvPr/>
          </p:nvSpPr>
          <p:spPr bwMode="gray">
            <a:xfrm>
              <a:off x="7297" y="2716"/>
              <a:ext cx="269" cy="344"/>
            </a:xfrm>
            <a:custGeom>
              <a:avLst/>
              <a:gdLst>
                <a:gd name="T0" fmla="*/ 114 w 114"/>
                <a:gd name="T1" fmla="*/ 145 h 145"/>
                <a:gd name="T2" fmla="*/ 85 w 114"/>
                <a:gd name="T3" fmla="*/ 145 h 145"/>
                <a:gd name="T4" fmla="*/ 54 w 114"/>
                <a:gd name="T5" fmla="*/ 71 h 145"/>
                <a:gd name="T6" fmla="*/ 26 w 114"/>
                <a:gd name="T7" fmla="*/ 108 h 145"/>
                <a:gd name="T8" fmla="*/ 26 w 114"/>
                <a:gd name="T9" fmla="*/ 145 h 145"/>
                <a:gd name="T10" fmla="*/ 0 w 114"/>
                <a:gd name="T11" fmla="*/ 145 h 145"/>
                <a:gd name="T12" fmla="*/ 0 w 114"/>
                <a:gd name="T13" fmla="*/ 0 h 145"/>
                <a:gd name="T14" fmla="*/ 26 w 114"/>
                <a:gd name="T15" fmla="*/ 0 h 145"/>
                <a:gd name="T16" fmla="*/ 26 w 114"/>
                <a:gd name="T17" fmla="*/ 76 h 145"/>
                <a:gd name="T18" fmla="*/ 33 w 114"/>
                <a:gd name="T19" fmla="*/ 65 h 145"/>
                <a:gd name="T20" fmla="*/ 81 w 114"/>
                <a:gd name="T21" fmla="*/ 0 h 145"/>
                <a:gd name="T22" fmla="*/ 108 w 114"/>
                <a:gd name="T23" fmla="*/ 0 h 145"/>
                <a:gd name="T24" fmla="*/ 73 w 114"/>
                <a:gd name="T25" fmla="*/ 47 h 145"/>
                <a:gd name="T26" fmla="*/ 114 w 114"/>
                <a:gd name="T27" fmla="*/ 145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14" h="145">
                  <a:moveTo>
                    <a:pt x="114" y="145"/>
                  </a:moveTo>
                  <a:cubicBezTo>
                    <a:pt x="85" y="145"/>
                    <a:pt x="85" y="145"/>
                    <a:pt x="85" y="145"/>
                  </a:cubicBezTo>
                  <a:cubicBezTo>
                    <a:pt x="54" y="71"/>
                    <a:pt x="54" y="71"/>
                    <a:pt x="54" y="71"/>
                  </a:cubicBezTo>
                  <a:cubicBezTo>
                    <a:pt x="26" y="108"/>
                    <a:pt x="26" y="108"/>
                    <a:pt x="26" y="108"/>
                  </a:cubicBezTo>
                  <a:cubicBezTo>
                    <a:pt x="26" y="145"/>
                    <a:pt x="26" y="145"/>
                    <a:pt x="26" y="145"/>
                  </a:cubicBezTo>
                  <a:cubicBezTo>
                    <a:pt x="0" y="145"/>
                    <a:pt x="0" y="145"/>
                    <a:pt x="0" y="14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6" y="76"/>
                    <a:pt x="26" y="76"/>
                    <a:pt x="26" y="76"/>
                  </a:cubicBezTo>
                  <a:cubicBezTo>
                    <a:pt x="29" y="71"/>
                    <a:pt x="32" y="67"/>
                    <a:pt x="33" y="65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108" y="0"/>
                    <a:pt x="108" y="0"/>
                    <a:pt x="108" y="0"/>
                  </a:cubicBezTo>
                  <a:cubicBezTo>
                    <a:pt x="73" y="47"/>
                    <a:pt x="73" y="47"/>
                    <a:pt x="73" y="47"/>
                  </a:cubicBezTo>
                  <a:lnTo>
                    <a:pt x="114" y="145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BAE Systems" panose="00000500000000000000" pitchFamily="50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03485624"/>
      </p:ext>
    </p:extLst>
  </p:cSld>
  <p:clrMap bg1="lt1" tx1="dk1" bg2="lt2" tx2="dk2" accent1="accent1" accent2="accent2" accent3="accent3" accent4="accent4" accent5="accent5" accent6="accent6" hlink="hlink" folHlink="folHlink"/>
  <p:hf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41325" y="552450"/>
            <a:ext cx="5915025" cy="3327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336" tIns="45668" rIns="91336" bIns="45668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439722" y="4063801"/>
            <a:ext cx="5918232" cy="5087718"/>
          </a:xfrm>
          <a:prstGeom prst="rect">
            <a:avLst/>
          </a:prstGeom>
        </p:spPr>
        <p:txBody>
          <a:bodyPr vert="horz" lIns="91336" tIns="45668" rIns="91336" bIns="45668" rtlCol="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0" name="TextBox 39"/>
          <p:cNvSpPr txBox="1"/>
          <p:nvPr/>
        </p:nvSpPr>
        <p:spPr bwMode="gray">
          <a:xfrm>
            <a:off x="261114" y="9307641"/>
            <a:ext cx="153946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fld id="{A451A07B-B76A-44B1-A3B6-F5E503C73A35}" type="slidenum">
              <a:rPr lang="en-US" sz="800" smtClean="0">
                <a:solidFill>
                  <a:schemeClr val="bg2">
                    <a:lumMod val="75000"/>
                  </a:schemeClr>
                </a:solidFill>
                <a:latin typeface="BAE Systems" panose="00000500000000000000" pitchFamily="50" charset="0"/>
              </a:rPr>
              <a:pPr algn="r"/>
              <a:t>‹#›</a:t>
            </a:fld>
            <a:endParaRPr lang="en-US" sz="800" dirty="0">
              <a:solidFill>
                <a:schemeClr val="bg2">
                  <a:lumMod val="75000"/>
                </a:schemeClr>
              </a:solidFill>
              <a:latin typeface="BAE Systems" panose="00000500000000000000" pitchFamily="50" charset="0"/>
            </a:endParaRPr>
          </a:p>
        </p:txBody>
      </p:sp>
      <p:sp>
        <p:nvSpPr>
          <p:cNvPr id="41" name="Date Placeholder 3"/>
          <p:cNvSpPr txBox="1">
            <a:spLocks/>
          </p:cNvSpPr>
          <p:nvPr/>
        </p:nvSpPr>
        <p:spPr bwMode="gray">
          <a:xfrm>
            <a:off x="529186" y="9293771"/>
            <a:ext cx="2473342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 algn="r">
              <a:defRPr sz="800">
                <a:solidFill>
                  <a:schemeClr val="bg2"/>
                </a:solidFill>
              </a:defRPr>
            </a:lvl1pPr>
          </a:lstStyle>
          <a:p>
            <a:pPr lvl="0" algn="l"/>
            <a:r>
              <a:rPr lang="en-US" altLang="en-US" dirty="0">
                <a:solidFill>
                  <a:schemeClr val="bg2">
                    <a:lumMod val="75000"/>
                  </a:schemeClr>
                </a:solidFill>
                <a:latin typeface="BAE Systems" panose="00000500000000000000" pitchFamily="50" charset="0"/>
              </a:rPr>
              <a:t>Copyright © 2015 BAE Systems. All Rights Reserved.</a:t>
            </a:r>
          </a:p>
          <a:p>
            <a:pPr lvl="0" algn="l"/>
            <a:r>
              <a:rPr lang="en-US" altLang="en-US" dirty="0">
                <a:solidFill>
                  <a:schemeClr val="bg2">
                    <a:lumMod val="75000"/>
                  </a:schemeClr>
                </a:solidFill>
                <a:latin typeface="BAE Systems" panose="00000500000000000000" pitchFamily="50" charset="0"/>
              </a:rPr>
              <a:t>BAE SYSTEMS is a trade mark of BAE Systems plc.</a:t>
            </a:r>
          </a:p>
          <a:p>
            <a:pPr lvl="0" algn="l"/>
            <a:r>
              <a:rPr lang="en-US" altLang="en-US" dirty="0">
                <a:solidFill>
                  <a:schemeClr val="bg2">
                    <a:lumMod val="75000"/>
                  </a:schemeClr>
                </a:solidFill>
                <a:latin typeface="BAE Systems" panose="00000500000000000000" pitchFamily="50" charset="0"/>
              </a:rPr>
              <a:t>(See final slide for restrictions on use.)</a:t>
            </a:r>
          </a:p>
        </p:txBody>
      </p:sp>
      <p:sp>
        <p:nvSpPr>
          <p:cNvPr id="42" name="Date Placeholder 3"/>
          <p:cNvSpPr txBox="1">
            <a:spLocks/>
          </p:cNvSpPr>
          <p:nvPr/>
        </p:nvSpPr>
        <p:spPr bwMode="gray">
          <a:xfrm>
            <a:off x="458595" y="9293772"/>
            <a:ext cx="183149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 algn="r">
              <a:defRPr sz="800">
                <a:solidFill>
                  <a:schemeClr val="bg2"/>
                </a:solidFill>
              </a:defRPr>
            </a:lvl1pPr>
          </a:lstStyle>
          <a:p>
            <a:pPr lvl="0" algn="l"/>
            <a:r>
              <a:rPr lang="en-GB" altLang="en-US" dirty="0">
                <a:solidFill>
                  <a:schemeClr val="bg2">
                    <a:lumMod val="75000"/>
                  </a:schemeClr>
                </a:solidFill>
                <a:latin typeface="BAE Systems" panose="00000500000000000000" pitchFamily="50" charset="0"/>
              </a:rPr>
              <a:t>| </a:t>
            </a:r>
          </a:p>
        </p:txBody>
      </p:sp>
      <p:grpSp>
        <p:nvGrpSpPr>
          <p:cNvPr id="43" name="Group 4"/>
          <p:cNvGrpSpPr>
            <a:grpSpLocks noChangeAspect="1"/>
          </p:cNvGrpSpPr>
          <p:nvPr/>
        </p:nvGrpSpPr>
        <p:grpSpPr bwMode="gray">
          <a:xfrm>
            <a:off x="5101657" y="9293771"/>
            <a:ext cx="1282164" cy="302019"/>
            <a:chOff x="8" y="1253"/>
            <a:chExt cx="7660" cy="1812"/>
          </a:xfrm>
        </p:grpSpPr>
        <p:sp>
          <p:nvSpPr>
            <p:cNvPr id="44" name="Rectangle 5"/>
            <p:cNvSpPr>
              <a:spLocks noChangeArrowheads="1"/>
            </p:cNvSpPr>
            <p:nvPr/>
          </p:nvSpPr>
          <p:spPr bwMode="gray">
            <a:xfrm>
              <a:off x="8" y="1253"/>
              <a:ext cx="7660" cy="1183"/>
            </a:xfrm>
            <a:prstGeom prst="rect">
              <a:avLst/>
            </a:prstGeom>
            <a:solidFill>
              <a:srgbClr val="DF2A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 sz="1800">
                <a:latin typeface="BAE Systems" panose="00000500000000000000" pitchFamily="50" charset="0"/>
              </a:endParaRPr>
            </a:p>
          </p:txBody>
        </p:sp>
        <p:sp>
          <p:nvSpPr>
            <p:cNvPr id="45" name="Freeform 6"/>
            <p:cNvSpPr>
              <a:spLocks/>
            </p:cNvSpPr>
            <p:nvPr/>
          </p:nvSpPr>
          <p:spPr bwMode="gray">
            <a:xfrm>
              <a:off x="6755" y="1542"/>
              <a:ext cx="520" cy="600"/>
            </a:xfrm>
            <a:custGeom>
              <a:avLst/>
              <a:gdLst>
                <a:gd name="T0" fmla="*/ 0 w 220"/>
                <a:gd name="T1" fmla="*/ 178 h 253"/>
                <a:gd name="T2" fmla="*/ 111 w 220"/>
                <a:gd name="T3" fmla="*/ 253 h 253"/>
                <a:gd name="T4" fmla="*/ 220 w 220"/>
                <a:gd name="T5" fmla="*/ 170 h 253"/>
                <a:gd name="T6" fmla="*/ 184 w 220"/>
                <a:gd name="T7" fmla="*/ 107 h 253"/>
                <a:gd name="T8" fmla="*/ 114 w 220"/>
                <a:gd name="T9" fmla="*/ 88 h 253"/>
                <a:gd name="T10" fmla="*/ 87 w 220"/>
                <a:gd name="T11" fmla="*/ 70 h 253"/>
                <a:gd name="T12" fmla="*/ 111 w 220"/>
                <a:gd name="T13" fmla="*/ 54 h 253"/>
                <a:gd name="T14" fmla="*/ 151 w 220"/>
                <a:gd name="T15" fmla="*/ 79 h 253"/>
                <a:gd name="T16" fmla="*/ 213 w 220"/>
                <a:gd name="T17" fmla="*/ 60 h 253"/>
                <a:gd name="T18" fmla="*/ 115 w 220"/>
                <a:gd name="T19" fmla="*/ 0 h 253"/>
                <a:gd name="T20" fmla="*/ 44 w 220"/>
                <a:gd name="T21" fmla="*/ 18 h 253"/>
                <a:gd name="T22" fmla="*/ 13 w 220"/>
                <a:gd name="T23" fmla="*/ 80 h 253"/>
                <a:gd name="T24" fmla="*/ 114 w 220"/>
                <a:gd name="T25" fmla="*/ 160 h 253"/>
                <a:gd name="T26" fmla="*/ 144 w 220"/>
                <a:gd name="T27" fmla="*/ 180 h 253"/>
                <a:gd name="T28" fmla="*/ 115 w 220"/>
                <a:gd name="T29" fmla="*/ 195 h 253"/>
                <a:gd name="T30" fmla="*/ 70 w 220"/>
                <a:gd name="T31" fmla="*/ 165 h 253"/>
                <a:gd name="T32" fmla="*/ 0 w 220"/>
                <a:gd name="T33" fmla="*/ 178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20" h="253">
                  <a:moveTo>
                    <a:pt x="0" y="178"/>
                  </a:moveTo>
                  <a:cubicBezTo>
                    <a:pt x="13" y="231"/>
                    <a:pt x="59" y="253"/>
                    <a:pt x="111" y="253"/>
                  </a:cubicBezTo>
                  <a:cubicBezTo>
                    <a:pt x="161" y="253"/>
                    <a:pt x="220" y="229"/>
                    <a:pt x="220" y="170"/>
                  </a:cubicBezTo>
                  <a:cubicBezTo>
                    <a:pt x="220" y="143"/>
                    <a:pt x="208" y="120"/>
                    <a:pt x="184" y="107"/>
                  </a:cubicBezTo>
                  <a:cubicBezTo>
                    <a:pt x="162" y="96"/>
                    <a:pt x="138" y="92"/>
                    <a:pt x="114" y="88"/>
                  </a:cubicBezTo>
                  <a:cubicBezTo>
                    <a:pt x="105" y="85"/>
                    <a:pt x="87" y="83"/>
                    <a:pt x="87" y="70"/>
                  </a:cubicBezTo>
                  <a:cubicBezTo>
                    <a:pt x="87" y="57"/>
                    <a:pt x="101" y="54"/>
                    <a:pt x="111" y="54"/>
                  </a:cubicBezTo>
                  <a:cubicBezTo>
                    <a:pt x="130" y="54"/>
                    <a:pt x="144" y="61"/>
                    <a:pt x="151" y="79"/>
                  </a:cubicBezTo>
                  <a:cubicBezTo>
                    <a:pt x="213" y="60"/>
                    <a:pt x="213" y="60"/>
                    <a:pt x="213" y="60"/>
                  </a:cubicBezTo>
                  <a:cubicBezTo>
                    <a:pt x="198" y="17"/>
                    <a:pt x="157" y="0"/>
                    <a:pt x="115" y="0"/>
                  </a:cubicBezTo>
                  <a:cubicBezTo>
                    <a:pt x="90" y="0"/>
                    <a:pt x="64" y="4"/>
                    <a:pt x="44" y="18"/>
                  </a:cubicBezTo>
                  <a:cubicBezTo>
                    <a:pt x="24" y="32"/>
                    <a:pt x="13" y="56"/>
                    <a:pt x="13" y="80"/>
                  </a:cubicBezTo>
                  <a:cubicBezTo>
                    <a:pt x="13" y="138"/>
                    <a:pt x="67" y="151"/>
                    <a:pt x="114" y="160"/>
                  </a:cubicBezTo>
                  <a:cubicBezTo>
                    <a:pt x="125" y="162"/>
                    <a:pt x="144" y="165"/>
                    <a:pt x="144" y="180"/>
                  </a:cubicBezTo>
                  <a:cubicBezTo>
                    <a:pt x="144" y="194"/>
                    <a:pt x="124" y="195"/>
                    <a:pt x="115" y="195"/>
                  </a:cubicBezTo>
                  <a:cubicBezTo>
                    <a:pt x="93" y="195"/>
                    <a:pt x="76" y="187"/>
                    <a:pt x="70" y="165"/>
                  </a:cubicBezTo>
                  <a:cubicBezTo>
                    <a:pt x="0" y="178"/>
                    <a:pt x="0" y="178"/>
                    <a:pt x="0" y="178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 sz="1800">
                <a:latin typeface="BAE Systems" panose="00000500000000000000" pitchFamily="50" charset="0"/>
              </a:endParaRPr>
            </a:p>
          </p:txBody>
        </p:sp>
        <p:sp>
          <p:nvSpPr>
            <p:cNvPr id="46" name="Freeform 7"/>
            <p:cNvSpPr>
              <a:spLocks/>
            </p:cNvSpPr>
            <p:nvPr/>
          </p:nvSpPr>
          <p:spPr bwMode="gray">
            <a:xfrm>
              <a:off x="5947" y="1549"/>
              <a:ext cx="631" cy="584"/>
            </a:xfrm>
            <a:custGeom>
              <a:avLst/>
              <a:gdLst>
                <a:gd name="T0" fmla="*/ 631 w 631"/>
                <a:gd name="T1" fmla="*/ 0 h 584"/>
                <a:gd name="T2" fmla="*/ 397 w 631"/>
                <a:gd name="T3" fmla="*/ 0 h 584"/>
                <a:gd name="T4" fmla="*/ 316 w 631"/>
                <a:gd name="T5" fmla="*/ 311 h 584"/>
                <a:gd name="T6" fmla="*/ 231 w 631"/>
                <a:gd name="T7" fmla="*/ 0 h 584"/>
                <a:gd name="T8" fmla="*/ 0 w 631"/>
                <a:gd name="T9" fmla="*/ 0 h 584"/>
                <a:gd name="T10" fmla="*/ 0 w 631"/>
                <a:gd name="T11" fmla="*/ 584 h 584"/>
                <a:gd name="T12" fmla="*/ 134 w 631"/>
                <a:gd name="T13" fmla="*/ 584 h 584"/>
                <a:gd name="T14" fmla="*/ 134 w 631"/>
                <a:gd name="T15" fmla="*/ 169 h 584"/>
                <a:gd name="T16" fmla="*/ 243 w 631"/>
                <a:gd name="T17" fmla="*/ 584 h 584"/>
                <a:gd name="T18" fmla="*/ 357 w 631"/>
                <a:gd name="T19" fmla="*/ 584 h 584"/>
                <a:gd name="T20" fmla="*/ 463 w 631"/>
                <a:gd name="T21" fmla="*/ 169 h 584"/>
                <a:gd name="T22" fmla="*/ 465 w 631"/>
                <a:gd name="T23" fmla="*/ 584 h 584"/>
                <a:gd name="T24" fmla="*/ 631 w 631"/>
                <a:gd name="T25" fmla="*/ 584 h 584"/>
                <a:gd name="T26" fmla="*/ 631 w 631"/>
                <a:gd name="T27" fmla="*/ 0 h 5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31" h="584">
                  <a:moveTo>
                    <a:pt x="631" y="0"/>
                  </a:moveTo>
                  <a:lnTo>
                    <a:pt x="397" y="0"/>
                  </a:lnTo>
                  <a:lnTo>
                    <a:pt x="316" y="311"/>
                  </a:lnTo>
                  <a:lnTo>
                    <a:pt x="231" y="0"/>
                  </a:lnTo>
                  <a:lnTo>
                    <a:pt x="0" y="0"/>
                  </a:lnTo>
                  <a:lnTo>
                    <a:pt x="0" y="584"/>
                  </a:lnTo>
                  <a:lnTo>
                    <a:pt x="134" y="584"/>
                  </a:lnTo>
                  <a:lnTo>
                    <a:pt x="134" y="169"/>
                  </a:lnTo>
                  <a:lnTo>
                    <a:pt x="243" y="584"/>
                  </a:lnTo>
                  <a:lnTo>
                    <a:pt x="357" y="584"/>
                  </a:lnTo>
                  <a:lnTo>
                    <a:pt x="463" y="169"/>
                  </a:lnTo>
                  <a:lnTo>
                    <a:pt x="465" y="584"/>
                  </a:lnTo>
                  <a:lnTo>
                    <a:pt x="631" y="584"/>
                  </a:lnTo>
                  <a:lnTo>
                    <a:pt x="63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 sz="1800">
                <a:latin typeface="BAE Systems" panose="00000500000000000000" pitchFamily="50" charset="0"/>
              </a:endParaRPr>
            </a:p>
          </p:txBody>
        </p:sp>
        <p:sp>
          <p:nvSpPr>
            <p:cNvPr id="47" name="Freeform 8"/>
            <p:cNvSpPr>
              <a:spLocks/>
            </p:cNvSpPr>
            <p:nvPr/>
          </p:nvSpPr>
          <p:spPr bwMode="gray">
            <a:xfrm>
              <a:off x="5292" y="1549"/>
              <a:ext cx="435" cy="584"/>
            </a:xfrm>
            <a:custGeom>
              <a:avLst/>
              <a:gdLst>
                <a:gd name="T0" fmla="*/ 435 w 435"/>
                <a:gd name="T1" fmla="*/ 444 h 584"/>
                <a:gd name="T2" fmla="*/ 175 w 435"/>
                <a:gd name="T3" fmla="*/ 444 h 584"/>
                <a:gd name="T4" fmla="*/ 175 w 435"/>
                <a:gd name="T5" fmla="*/ 351 h 584"/>
                <a:gd name="T6" fmla="*/ 385 w 435"/>
                <a:gd name="T7" fmla="*/ 351 h 584"/>
                <a:gd name="T8" fmla="*/ 385 w 435"/>
                <a:gd name="T9" fmla="*/ 221 h 584"/>
                <a:gd name="T10" fmla="*/ 175 w 435"/>
                <a:gd name="T11" fmla="*/ 221 h 584"/>
                <a:gd name="T12" fmla="*/ 175 w 435"/>
                <a:gd name="T13" fmla="*/ 136 h 584"/>
                <a:gd name="T14" fmla="*/ 435 w 435"/>
                <a:gd name="T15" fmla="*/ 136 h 584"/>
                <a:gd name="T16" fmla="*/ 435 w 435"/>
                <a:gd name="T17" fmla="*/ 0 h 584"/>
                <a:gd name="T18" fmla="*/ 0 w 435"/>
                <a:gd name="T19" fmla="*/ 0 h 584"/>
                <a:gd name="T20" fmla="*/ 0 w 435"/>
                <a:gd name="T21" fmla="*/ 584 h 584"/>
                <a:gd name="T22" fmla="*/ 435 w 435"/>
                <a:gd name="T23" fmla="*/ 584 h 584"/>
                <a:gd name="T24" fmla="*/ 435 w 435"/>
                <a:gd name="T25" fmla="*/ 444 h 5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35" h="584">
                  <a:moveTo>
                    <a:pt x="435" y="444"/>
                  </a:moveTo>
                  <a:lnTo>
                    <a:pt x="175" y="444"/>
                  </a:lnTo>
                  <a:lnTo>
                    <a:pt x="175" y="351"/>
                  </a:lnTo>
                  <a:lnTo>
                    <a:pt x="385" y="351"/>
                  </a:lnTo>
                  <a:lnTo>
                    <a:pt x="385" y="221"/>
                  </a:lnTo>
                  <a:lnTo>
                    <a:pt x="175" y="221"/>
                  </a:lnTo>
                  <a:lnTo>
                    <a:pt x="175" y="136"/>
                  </a:lnTo>
                  <a:lnTo>
                    <a:pt x="435" y="136"/>
                  </a:lnTo>
                  <a:lnTo>
                    <a:pt x="435" y="0"/>
                  </a:lnTo>
                  <a:lnTo>
                    <a:pt x="0" y="0"/>
                  </a:lnTo>
                  <a:lnTo>
                    <a:pt x="0" y="584"/>
                  </a:lnTo>
                  <a:lnTo>
                    <a:pt x="435" y="584"/>
                  </a:lnTo>
                  <a:lnTo>
                    <a:pt x="435" y="44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 sz="1800">
                <a:latin typeface="BAE Systems" panose="00000500000000000000" pitchFamily="50" charset="0"/>
              </a:endParaRPr>
            </a:p>
          </p:txBody>
        </p:sp>
        <p:sp>
          <p:nvSpPr>
            <p:cNvPr id="48" name="Freeform 9"/>
            <p:cNvSpPr>
              <a:spLocks/>
            </p:cNvSpPr>
            <p:nvPr/>
          </p:nvSpPr>
          <p:spPr bwMode="gray">
            <a:xfrm>
              <a:off x="4686" y="1549"/>
              <a:ext cx="409" cy="584"/>
            </a:xfrm>
            <a:custGeom>
              <a:avLst/>
              <a:gdLst>
                <a:gd name="T0" fmla="*/ 291 w 409"/>
                <a:gd name="T1" fmla="*/ 140 h 584"/>
                <a:gd name="T2" fmla="*/ 409 w 409"/>
                <a:gd name="T3" fmla="*/ 140 h 584"/>
                <a:gd name="T4" fmla="*/ 409 w 409"/>
                <a:gd name="T5" fmla="*/ 0 h 584"/>
                <a:gd name="T6" fmla="*/ 0 w 409"/>
                <a:gd name="T7" fmla="*/ 0 h 584"/>
                <a:gd name="T8" fmla="*/ 0 w 409"/>
                <a:gd name="T9" fmla="*/ 140 h 584"/>
                <a:gd name="T10" fmla="*/ 121 w 409"/>
                <a:gd name="T11" fmla="*/ 140 h 584"/>
                <a:gd name="T12" fmla="*/ 121 w 409"/>
                <a:gd name="T13" fmla="*/ 584 h 584"/>
                <a:gd name="T14" fmla="*/ 291 w 409"/>
                <a:gd name="T15" fmla="*/ 584 h 584"/>
                <a:gd name="T16" fmla="*/ 291 w 409"/>
                <a:gd name="T17" fmla="*/ 140 h 5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9" h="584">
                  <a:moveTo>
                    <a:pt x="291" y="140"/>
                  </a:moveTo>
                  <a:lnTo>
                    <a:pt x="409" y="140"/>
                  </a:lnTo>
                  <a:lnTo>
                    <a:pt x="409" y="0"/>
                  </a:lnTo>
                  <a:lnTo>
                    <a:pt x="0" y="0"/>
                  </a:lnTo>
                  <a:lnTo>
                    <a:pt x="0" y="140"/>
                  </a:lnTo>
                  <a:lnTo>
                    <a:pt x="121" y="140"/>
                  </a:lnTo>
                  <a:lnTo>
                    <a:pt x="121" y="584"/>
                  </a:lnTo>
                  <a:lnTo>
                    <a:pt x="291" y="584"/>
                  </a:lnTo>
                  <a:lnTo>
                    <a:pt x="291" y="14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 sz="1800">
                <a:latin typeface="BAE Systems" panose="00000500000000000000" pitchFamily="50" charset="0"/>
              </a:endParaRPr>
            </a:p>
          </p:txBody>
        </p:sp>
        <p:sp>
          <p:nvSpPr>
            <p:cNvPr id="49" name="Freeform 10"/>
            <p:cNvSpPr>
              <a:spLocks/>
            </p:cNvSpPr>
            <p:nvPr/>
          </p:nvSpPr>
          <p:spPr bwMode="gray">
            <a:xfrm>
              <a:off x="4006" y="1542"/>
              <a:ext cx="520" cy="600"/>
            </a:xfrm>
            <a:custGeom>
              <a:avLst/>
              <a:gdLst>
                <a:gd name="T0" fmla="*/ 0 w 220"/>
                <a:gd name="T1" fmla="*/ 178 h 253"/>
                <a:gd name="T2" fmla="*/ 111 w 220"/>
                <a:gd name="T3" fmla="*/ 253 h 253"/>
                <a:gd name="T4" fmla="*/ 220 w 220"/>
                <a:gd name="T5" fmla="*/ 170 h 253"/>
                <a:gd name="T6" fmla="*/ 184 w 220"/>
                <a:gd name="T7" fmla="*/ 107 h 253"/>
                <a:gd name="T8" fmla="*/ 114 w 220"/>
                <a:gd name="T9" fmla="*/ 88 h 253"/>
                <a:gd name="T10" fmla="*/ 87 w 220"/>
                <a:gd name="T11" fmla="*/ 70 h 253"/>
                <a:gd name="T12" fmla="*/ 111 w 220"/>
                <a:gd name="T13" fmla="*/ 54 h 253"/>
                <a:gd name="T14" fmla="*/ 151 w 220"/>
                <a:gd name="T15" fmla="*/ 79 h 253"/>
                <a:gd name="T16" fmla="*/ 213 w 220"/>
                <a:gd name="T17" fmla="*/ 60 h 253"/>
                <a:gd name="T18" fmla="*/ 115 w 220"/>
                <a:gd name="T19" fmla="*/ 0 h 253"/>
                <a:gd name="T20" fmla="*/ 44 w 220"/>
                <a:gd name="T21" fmla="*/ 18 h 253"/>
                <a:gd name="T22" fmla="*/ 13 w 220"/>
                <a:gd name="T23" fmla="*/ 80 h 253"/>
                <a:gd name="T24" fmla="*/ 113 w 220"/>
                <a:gd name="T25" fmla="*/ 160 h 253"/>
                <a:gd name="T26" fmla="*/ 144 w 220"/>
                <a:gd name="T27" fmla="*/ 180 h 253"/>
                <a:gd name="T28" fmla="*/ 115 w 220"/>
                <a:gd name="T29" fmla="*/ 195 h 253"/>
                <a:gd name="T30" fmla="*/ 70 w 220"/>
                <a:gd name="T31" fmla="*/ 165 h 253"/>
                <a:gd name="T32" fmla="*/ 0 w 220"/>
                <a:gd name="T33" fmla="*/ 178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20" h="253">
                  <a:moveTo>
                    <a:pt x="0" y="178"/>
                  </a:moveTo>
                  <a:cubicBezTo>
                    <a:pt x="13" y="231"/>
                    <a:pt x="59" y="253"/>
                    <a:pt x="111" y="253"/>
                  </a:cubicBezTo>
                  <a:cubicBezTo>
                    <a:pt x="162" y="253"/>
                    <a:pt x="220" y="229"/>
                    <a:pt x="220" y="170"/>
                  </a:cubicBezTo>
                  <a:cubicBezTo>
                    <a:pt x="220" y="143"/>
                    <a:pt x="208" y="120"/>
                    <a:pt x="184" y="107"/>
                  </a:cubicBezTo>
                  <a:cubicBezTo>
                    <a:pt x="162" y="96"/>
                    <a:pt x="138" y="92"/>
                    <a:pt x="114" y="88"/>
                  </a:cubicBezTo>
                  <a:cubicBezTo>
                    <a:pt x="105" y="85"/>
                    <a:pt x="87" y="83"/>
                    <a:pt x="87" y="70"/>
                  </a:cubicBezTo>
                  <a:cubicBezTo>
                    <a:pt x="87" y="57"/>
                    <a:pt x="101" y="54"/>
                    <a:pt x="111" y="54"/>
                  </a:cubicBezTo>
                  <a:cubicBezTo>
                    <a:pt x="130" y="54"/>
                    <a:pt x="144" y="61"/>
                    <a:pt x="151" y="79"/>
                  </a:cubicBezTo>
                  <a:cubicBezTo>
                    <a:pt x="213" y="60"/>
                    <a:pt x="213" y="60"/>
                    <a:pt x="213" y="60"/>
                  </a:cubicBezTo>
                  <a:cubicBezTo>
                    <a:pt x="198" y="17"/>
                    <a:pt x="157" y="0"/>
                    <a:pt x="115" y="0"/>
                  </a:cubicBezTo>
                  <a:cubicBezTo>
                    <a:pt x="90" y="0"/>
                    <a:pt x="64" y="4"/>
                    <a:pt x="44" y="18"/>
                  </a:cubicBezTo>
                  <a:cubicBezTo>
                    <a:pt x="24" y="32"/>
                    <a:pt x="13" y="56"/>
                    <a:pt x="13" y="80"/>
                  </a:cubicBezTo>
                  <a:cubicBezTo>
                    <a:pt x="13" y="138"/>
                    <a:pt x="67" y="151"/>
                    <a:pt x="113" y="160"/>
                  </a:cubicBezTo>
                  <a:cubicBezTo>
                    <a:pt x="125" y="162"/>
                    <a:pt x="144" y="165"/>
                    <a:pt x="144" y="180"/>
                  </a:cubicBezTo>
                  <a:cubicBezTo>
                    <a:pt x="144" y="194"/>
                    <a:pt x="124" y="195"/>
                    <a:pt x="115" y="195"/>
                  </a:cubicBezTo>
                  <a:cubicBezTo>
                    <a:pt x="93" y="195"/>
                    <a:pt x="76" y="187"/>
                    <a:pt x="70" y="165"/>
                  </a:cubicBezTo>
                  <a:cubicBezTo>
                    <a:pt x="0" y="178"/>
                    <a:pt x="0" y="178"/>
                    <a:pt x="0" y="178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 sz="1800">
                <a:latin typeface="BAE Systems" panose="00000500000000000000" pitchFamily="50" charset="0"/>
              </a:endParaRPr>
            </a:p>
          </p:txBody>
        </p:sp>
        <p:sp>
          <p:nvSpPr>
            <p:cNvPr id="50" name="Freeform 11"/>
            <p:cNvSpPr>
              <a:spLocks/>
            </p:cNvSpPr>
            <p:nvPr/>
          </p:nvSpPr>
          <p:spPr bwMode="gray">
            <a:xfrm>
              <a:off x="3353" y="1549"/>
              <a:ext cx="551" cy="584"/>
            </a:xfrm>
            <a:custGeom>
              <a:avLst/>
              <a:gdLst>
                <a:gd name="T0" fmla="*/ 551 w 551"/>
                <a:gd name="T1" fmla="*/ 0 h 584"/>
                <a:gd name="T2" fmla="*/ 395 w 551"/>
                <a:gd name="T3" fmla="*/ 0 h 584"/>
                <a:gd name="T4" fmla="*/ 298 w 551"/>
                <a:gd name="T5" fmla="*/ 192 h 584"/>
                <a:gd name="T6" fmla="*/ 196 w 551"/>
                <a:gd name="T7" fmla="*/ 0 h 584"/>
                <a:gd name="T8" fmla="*/ 0 w 551"/>
                <a:gd name="T9" fmla="*/ 0 h 584"/>
                <a:gd name="T10" fmla="*/ 196 w 551"/>
                <a:gd name="T11" fmla="*/ 337 h 584"/>
                <a:gd name="T12" fmla="*/ 196 w 551"/>
                <a:gd name="T13" fmla="*/ 584 h 584"/>
                <a:gd name="T14" fmla="*/ 369 w 551"/>
                <a:gd name="T15" fmla="*/ 584 h 584"/>
                <a:gd name="T16" fmla="*/ 369 w 551"/>
                <a:gd name="T17" fmla="*/ 337 h 584"/>
                <a:gd name="T18" fmla="*/ 551 w 551"/>
                <a:gd name="T19" fmla="*/ 0 h 5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51" h="584">
                  <a:moveTo>
                    <a:pt x="551" y="0"/>
                  </a:moveTo>
                  <a:lnTo>
                    <a:pt x="395" y="0"/>
                  </a:lnTo>
                  <a:lnTo>
                    <a:pt x="298" y="192"/>
                  </a:lnTo>
                  <a:lnTo>
                    <a:pt x="196" y="0"/>
                  </a:lnTo>
                  <a:lnTo>
                    <a:pt x="0" y="0"/>
                  </a:lnTo>
                  <a:lnTo>
                    <a:pt x="196" y="337"/>
                  </a:lnTo>
                  <a:lnTo>
                    <a:pt x="196" y="584"/>
                  </a:lnTo>
                  <a:lnTo>
                    <a:pt x="369" y="584"/>
                  </a:lnTo>
                  <a:lnTo>
                    <a:pt x="369" y="337"/>
                  </a:lnTo>
                  <a:lnTo>
                    <a:pt x="55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 sz="1800">
                <a:latin typeface="BAE Systems" panose="00000500000000000000" pitchFamily="50" charset="0"/>
              </a:endParaRPr>
            </a:p>
          </p:txBody>
        </p:sp>
        <p:sp>
          <p:nvSpPr>
            <p:cNvPr id="51" name="Freeform 12"/>
            <p:cNvSpPr>
              <a:spLocks/>
            </p:cNvSpPr>
            <p:nvPr/>
          </p:nvSpPr>
          <p:spPr bwMode="gray">
            <a:xfrm>
              <a:off x="2712" y="1542"/>
              <a:ext cx="520" cy="600"/>
            </a:xfrm>
            <a:custGeom>
              <a:avLst/>
              <a:gdLst>
                <a:gd name="T0" fmla="*/ 0 w 220"/>
                <a:gd name="T1" fmla="*/ 178 h 253"/>
                <a:gd name="T2" fmla="*/ 110 w 220"/>
                <a:gd name="T3" fmla="*/ 253 h 253"/>
                <a:gd name="T4" fmla="*/ 220 w 220"/>
                <a:gd name="T5" fmla="*/ 170 h 253"/>
                <a:gd name="T6" fmla="*/ 183 w 220"/>
                <a:gd name="T7" fmla="*/ 107 h 253"/>
                <a:gd name="T8" fmla="*/ 114 w 220"/>
                <a:gd name="T9" fmla="*/ 88 h 253"/>
                <a:gd name="T10" fmla="*/ 86 w 220"/>
                <a:gd name="T11" fmla="*/ 70 h 253"/>
                <a:gd name="T12" fmla="*/ 111 w 220"/>
                <a:gd name="T13" fmla="*/ 54 h 253"/>
                <a:gd name="T14" fmla="*/ 151 w 220"/>
                <a:gd name="T15" fmla="*/ 79 h 253"/>
                <a:gd name="T16" fmla="*/ 213 w 220"/>
                <a:gd name="T17" fmla="*/ 60 h 253"/>
                <a:gd name="T18" fmla="*/ 114 w 220"/>
                <a:gd name="T19" fmla="*/ 0 h 253"/>
                <a:gd name="T20" fmla="*/ 44 w 220"/>
                <a:gd name="T21" fmla="*/ 18 h 253"/>
                <a:gd name="T22" fmla="*/ 12 w 220"/>
                <a:gd name="T23" fmla="*/ 80 h 253"/>
                <a:gd name="T24" fmla="*/ 113 w 220"/>
                <a:gd name="T25" fmla="*/ 160 h 253"/>
                <a:gd name="T26" fmla="*/ 143 w 220"/>
                <a:gd name="T27" fmla="*/ 180 h 253"/>
                <a:gd name="T28" fmla="*/ 114 w 220"/>
                <a:gd name="T29" fmla="*/ 195 h 253"/>
                <a:gd name="T30" fmla="*/ 69 w 220"/>
                <a:gd name="T31" fmla="*/ 165 h 253"/>
                <a:gd name="T32" fmla="*/ 0 w 220"/>
                <a:gd name="T33" fmla="*/ 178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20" h="253">
                  <a:moveTo>
                    <a:pt x="0" y="178"/>
                  </a:moveTo>
                  <a:cubicBezTo>
                    <a:pt x="13" y="231"/>
                    <a:pt x="59" y="253"/>
                    <a:pt x="110" y="253"/>
                  </a:cubicBezTo>
                  <a:cubicBezTo>
                    <a:pt x="161" y="253"/>
                    <a:pt x="220" y="229"/>
                    <a:pt x="220" y="170"/>
                  </a:cubicBezTo>
                  <a:cubicBezTo>
                    <a:pt x="220" y="143"/>
                    <a:pt x="207" y="120"/>
                    <a:pt x="183" y="107"/>
                  </a:cubicBezTo>
                  <a:cubicBezTo>
                    <a:pt x="162" y="96"/>
                    <a:pt x="137" y="92"/>
                    <a:pt x="114" y="88"/>
                  </a:cubicBezTo>
                  <a:cubicBezTo>
                    <a:pt x="104" y="85"/>
                    <a:pt x="86" y="83"/>
                    <a:pt x="86" y="70"/>
                  </a:cubicBezTo>
                  <a:cubicBezTo>
                    <a:pt x="86" y="57"/>
                    <a:pt x="101" y="54"/>
                    <a:pt x="111" y="54"/>
                  </a:cubicBezTo>
                  <a:cubicBezTo>
                    <a:pt x="130" y="54"/>
                    <a:pt x="143" y="61"/>
                    <a:pt x="151" y="79"/>
                  </a:cubicBezTo>
                  <a:cubicBezTo>
                    <a:pt x="213" y="60"/>
                    <a:pt x="213" y="60"/>
                    <a:pt x="213" y="60"/>
                  </a:cubicBezTo>
                  <a:cubicBezTo>
                    <a:pt x="198" y="17"/>
                    <a:pt x="157" y="0"/>
                    <a:pt x="114" y="0"/>
                  </a:cubicBezTo>
                  <a:cubicBezTo>
                    <a:pt x="90" y="0"/>
                    <a:pt x="64" y="4"/>
                    <a:pt x="44" y="18"/>
                  </a:cubicBezTo>
                  <a:cubicBezTo>
                    <a:pt x="24" y="32"/>
                    <a:pt x="12" y="56"/>
                    <a:pt x="12" y="80"/>
                  </a:cubicBezTo>
                  <a:cubicBezTo>
                    <a:pt x="12" y="138"/>
                    <a:pt x="67" y="151"/>
                    <a:pt x="113" y="160"/>
                  </a:cubicBezTo>
                  <a:cubicBezTo>
                    <a:pt x="124" y="162"/>
                    <a:pt x="143" y="165"/>
                    <a:pt x="143" y="180"/>
                  </a:cubicBezTo>
                  <a:cubicBezTo>
                    <a:pt x="143" y="194"/>
                    <a:pt x="124" y="195"/>
                    <a:pt x="114" y="195"/>
                  </a:cubicBezTo>
                  <a:cubicBezTo>
                    <a:pt x="92" y="195"/>
                    <a:pt x="76" y="187"/>
                    <a:pt x="69" y="165"/>
                  </a:cubicBezTo>
                  <a:cubicBezTo>
                    <a:pt x="0" y="178"/>
                    <a:pt x="0" y="178"/>
                    <a:pt x="0" y="178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 sz="1800">
                <a:latin typeface="BAE Systems" panose="00000500000000000000" pitchFamily="50" charset="0"/>
              </a:endParaRPr>
            </a:p>
          </p:txBody>
        </p:sp>
        <p:sp>
          <p:nvSpPr>
            <p:cNvPr id="52" name="Freeform 13"/>
            <p:cNvSpPr>
              <a:spLocks/>
            </p:cNvSpPr>
            <p:nvPr/>
          </p:nvSpPr>
          <p:spPr bwMode="gray">
            <a:xfrm>
              <a:off x="1830" y="1549"/>
              <a:ext cx="438" cy="584"/>
            </a:xfrm>
            <a:custGeom>
              <a:avLst/>
              <a:gdLst>
                <a:gd name="T0" fmla="*/ 438 w 438"/>
                <a:gd name="T1" fmla="*/ 444 h 584"/>
                <a:gd name="T2" fmla="*/ 175 w 438"/>
                <a:gd name="T3" fmla="*/ 444 h 584"/>
                <a:gd name="T4" fmla="*/ 175 w 438"/>
                <a:gd name="T5" fmla="*/ 351 h 584"/>
                <a:gd name="T6" fmla="*/ 388 w 438"/>
                <a:gd name="T7" fmla="*/ 351 h 584"/>
                <a:gd name="T8" fmla="*/ 388 w 438"/>
                <a:gd name="T9" fmla="*/ 221 h 584"/>
                <a:gd name="T10" fmla="*/ 175 w 438"/>
                <a:gd name="T11" fmla="*/ 221 h 584"/>
                <a:gd name="T12" fmla="*/ 175 w 438"/>
                <a:gd name="T13" fmla="*/ 136 h 584"/>
                <a:gd name="T14" fmla="*/ 438 w 438"/>
                <a:gd name="T15" fmla="*/ 136 h 584"/>
                <a:gd name="T16" fmla="*/ 438 w 438"/>
                <a:gd name="T17" fmla="*/ 0 h 584"/>
                <a:gd name="T18" fmla="*/ 0 w 438"/>
                <a:gd name="T19" fmla="*/ 0 h 584"/>
                <a:gd name="T20" fmla="*/ 0 w 438"/>
                <a:gd name="T21" fmla="*/ 584 h 584"/>
                <a:gd name="T22" fmla="*/ 438 w 438"/>
                <a:gd name="T23" fmla="*/ 584 h 584"/>
                <a:gd name="T24" fmla="*/ 438 w 438"/>
                <a:gd name="T25" fmla="*/ 444 h 5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38" h="584">
                  <a:moveTo>
                    <a:pt x="438" y="444"/>
                  </a:moveTo>
                  <a:lnTo>
                    <a:pt x="175" y="444"/>
                  </a:lnTo>
                  <a:lnTo>
                    <a:pt x="175" y="351"/>
                  </a:lnTo>
                  <a:lnTo>
                    <a:pt x="388" y="351"/>
                  </a:lnTo>
                  <a:lnTo>
                    <a:pt x="388" y="221"/>
                  </a:lnTo>
                  <a:lnTo>
                    <a:pt x="175" y="221"/>
                  </a:lnTo>
                  <a:lnTo>
                    <a:pt x="175" y="136"/>
                  </a:lnTo>
                  <a:lnTo>
                    <a:pt x="438" y="136"/>
                  </a:lnTo>
                  <a:lnTo>
                    <a:pt x="438" y="0"/>
                  </a:lnTo>
                  <a:lnTo>
                    <a:pt x="0" y="0"/>
                  </a:lnTo>
                  <a:lnTo>
                    <a:pt x="0" y="584"/>
                  </a:lnTo>
                  <a:lnTo>
                    <a:pt x="438" y="584"/>
                  </a:lnTo>
                  <a:lnTo>
                    <a:pt x="438" y="44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 sz="1800">
                <a:latin typeface="BAE Systems" panose="00000500000000000000" pitchFamily="50" charset="0"/>
              </a:endParaRPr>
            </a:p>
          </p:txBody>
        </p:sp>
        <p:sp>
          <p:nvSpPr>
            <p:cNvPr id="53" name="Freeform 14"/>
            <p:cNvSpPr>
              <a:spLocks/>
            </p:cNvSpPr>
            <p:nvPr/>
          </p:nvSpPr>
          <p:spPr bwMode="gray">
            <a:xfrm>
              <a:off x="1093" y="1549"/>
              <a:ext cx="551" cy="584"/>
            </a:xfrm>
            <a:custGeom>
              <a:avLst/>
              <a:gdLst>
                <a:gd name="T0" fmla="*/ 369 w 551"/>
                <a:gd name="T1" fmla="*/ 584 h 584"/>
                <a:gd name="T2" fmla="*/ 551 w 551"/>
                <a:gd name="T3" fmla="*/ 584 h 584"/>
                <a:gd name="T4" fmla="*/ 369 w 551"/>
                <a:gd name="T5" fmla="*/ 0 h 584"/>
                <a:gd name="T6" fmla="*/ 180 w 551"/>
                <a:gd name="T7" fmla="*/ 0 h 584"/>
                <a:gd name="T8" fmla="*/ 0 w 551"/>
                <a:gd name="T9" fmla="*/ 584 h 584"/>
                <a:gd name="T10" fmla="*/ 144 w 551"/>
                <a:gd name="T11" fmla="*/ 584 h 584"/>
                <a:gd name="T12" fmla="*/ 180 w 551"/>
                <a:gd name="T13" fmla="*/ 470 h 584"/>
                <a:gd name="T14" fmla="*/ 336 w 551"/>
                <a:gd name="T15" fmla="*/ 470 h 584"/>
                <a:gd name="T16" fmla="*/ 369 w 551"/>
                <a:gd name="T17" fmla="*/ 584 h 5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51" h="584">
                  <a:moveTo>
                    <a:pt x="369" y="584"/>
                  </a:moveTo>
                  <a:lnTo>
                    <a:pt x="551" y="584"/>
                  </a:lnTo>
                  <a:lnTo>
                    <a:pt x="369" y="0"/>
                  </a:lnTo>
                  <a:lnTo>
                    <a:pt x="180" y="0"/>
                  </a:lnTo>
                  <a:lnTo>
                    <a:pt x="0" y="584"/>
                  </a:lnTo>
                  <a:lnTo>
                    <a:pt x="144" y="584"/>
                  </a:lnTo>
                  <a:lnTo>
                    <a:pt x="180" y="470"/>
                  </a:lnTo>
                  <a:lnTo>
                    <a:pt x="336" y="470"/>
                  </a:lnTo>
                  <a:lnTo>
                    <a:pt x="369" y="58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 sz="1800">
                <a:latin typeface="BAE Systems" panose="00000500000000000000" pitchFamily="50" charset="0"/>
              </a:endParaRPr>
            </a:p>
          </p:txBody>
        </p:sp>
        <p:sp>
          <p:nvSpPr>
            <p:cNvPr id="54" name="Freeform 15"/>
            <p:cNvSpPr>
              <a:spLocks/>
            </p:cNvSpPr>
            <p:nvPr/>
          </p:nvSpPr>
          <p:spPr bwMode="gray">
            <a:xfrm>
              <a:off x="445" y="1549"/>
              <a:ext cx="485" cy="584"/>
            </a:xfrm>
            <a:custGeom>
              <a:avLst/>
              <a:gdLst>
                <a:gd name="T0" fmla="*/ 0 w 205"/>
                <a:gd name="T1" fmla="*/ 246 h 246"/>
                <a:gd name="T2" fmla="*/ 113 w 205"/>
                <a:gd name="T3" fmla="*/ 246 h 246"/>
                <a:gd name="T4" fmla="*/ 180 w 205"/>
                <a:gd name="T5" fmla="*/ 232 h 246"/>
                <a:gd name="T6" fmla="*/ 205 w 205"/>
                <a:gd name="T7" fmla="*/ 175 h 246"/>
                <a:gd name="T8" fmla="*/ 158 w 205"/>
                <a:gd name="T9" fmla="*/ 119 h 246"/>
                <a:gd name="T10" fmla="*/ 199 w 205"/>
                <a:gd name="T11" fmla="*/ 65 h 246"/>
                <a:gd name="T12" fmla="*/ 173 w 205"/>
                <a:gd name="T13" fmla="*/ 13 h 246"/>
                <a:gd name="T14" fmla="*/ 120 w 205"/>
                <a:gd name="T15" fmla="*/ 0 h 246"/>
                <a:gd name="T16" fmla="*/ 0 w 205"/>
                <a:gd name="T17" fmla="*/ 0 h 246"/>
                <a:gd name="T18" fmla="*/ 0 w 205"/>
                <a:gd name="T19" fmla="*/ 246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5" h="246">
                  <a:moveTo>
                    <a:pt x="0" y="246"/>
                  </a:moveTo>
                  <a:cubicBezTo>
                    <a:pt x="113" y="246"/>
                    <a:pt x="113" y="246"/>
                    <a:pt x="113" y="246"/>
                  </a:cubicBezTo>
                  <a:cubicBezTo>
                    <a:pt x="135" y="246"/>
                    <a:pt x="161" y="246"/>
                    <a:pt x="180" y="232"/>
                  </a:cubicBezTo>
                  <a:cubicBezTo>
                    <a:pt x="198" y="220"/>
                    <a:pt x="205" y="196"/>
                    <a:pt x="205" y="175"/>
                  </a:cubicBezTo>
                  <a:cubicBezTo>
                    <a:pt x="205" y="145"/>
                    <a:pt x="186" y="124"/>
                    <a:pt x="158" y="119"/>
                  </a:cubicBezTo>
                  <a:cubicBezTo>
                    <a:pt x="183" y="113"/>
                    <a:pt x="199" y="91"/>
                    <a:pt x="199" y="65"/>
                  </a:cubicBezTo>
                  <a:cubicBezTo>
                    <a:pt x="199" y="45"/>
                    <a:pt x="190" y="25"/>
                    <a:pt x="173" y="13"/>
                  </a:cubicBezTo>
                  <a:cubicBezTo>
                    <a:pt x="158" y="2"/>
                    <a:pt x="139" y="0"/>
                    <a:pt x="12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46"/>
                    <a:pt x="0" y="246"/>
                    <a:pt x="0" y="246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 sz="1800">
                <a:latin typeface="BAE Systems" panose="00000500000000000000" pitchFamily="50" charset="0"/>
              </a:endParaRPr>
            </a:p>
          </p:txBody>
        </p:sp>
        <p:sp>
          <p:nvSpPr>
            <p:cNvPr id="55" name="Freeform 16"/>
            <p:cNvSpPr>
              <a:spLocks/>
            </p:cNvSpPr>
            <p:nvPr/>
          </p:nvSpPr>
          <p:spPr bwMode="gray">
            <a:xfrm>
              <a:off x="1303" y="1722"/>
              <a:ext cx="95" cy="169"/>
            </a:xfrm>
            <a:custGeom>
              <a:avLst/>
              <a:gdLst>
                <a:gd name="T0" fmla="*/ 0 w 95"/>
                <a:gd name="T1" fmla="*/ 169 h 169"/>
                <a:gd name="T2" fmla="*/ 48 w 95"/>
                <a:gd name="T3" fmla="*/ 0 h 169"/>
                <a:gd name="T4" fmla="*/ 95 w 95"/>
                <a:gd name="T5" fmla="*/ 169 h 169"/>
                <a:gd name="T6" fmla="*/ 0 w 95"/>
                <a:gd name="T7" fmla="*/ 169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5" h="169">
                  <a:moveTo>
                    <a:pt x="0" y="169"/>
                  </a:moveTo>
                  <a:lnTo>
                    <a:pt x="48" y="0"/>
                  </a:lnTo>
                  <a:lnTo>
                    <a:pt x="95" y="169"/>
                  </a:lnTo>
                  <a:lnTo>
                    <a:pt x="0" y="169"/>
                  </a:lnTo>
                  <a:close/>
                </a:path>
              </a:pathLst>
            </a:custGeom>
            <a:solidFill>
              <a:srgbClr val="E132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 sz="1800">
                <a:latin typeface="BAE Systems" panose="00000500000000000000" pitchFamily="50" charset="0"/>
              </a:endParaRPr>
            </a:p>
          </p:txBody>
        </p:sp>
        <p:sp>
          <p:nvSpPr>
            <p:cNvPr id="56" name="Freeform 17"/>
            <p:cNvSpPr>
              <a:spLocks/>
            </p:cNvSpPr>
            <p:nvPr/>
          </p:nvSpPr>
          <p:spPr bwMode="gray">
            <a:xfrm>
              <a:off x="608" y="1675"/>
              <a:ext cx="140" cy="100"/>
            </a:xfrm>
            <a:custGeom>
              <a:avLst/>
              <a:gdLst>
                <a:gd name="T0" fmla="*/ 0 w 59"/>
                <a:gd name="T1" fmla="*/ 42 h 42"/>
                <a:gd name="T2" fmla="*/ 0 w 59"/>
                <a:gd name="T3" fmla="*/ 0 h 42"/>
                <a:gd name="T4" fmla="*/ 30 w 59"/>
                <a:gd name="T5" fmla="*/ 0 h 42"/>
                <a:gd name="T6" fmla="*/ 59 w 59"/>
                <a:gd name="T7" fmla="*/ 21 h 42"/>
                <a:gd name="T8" fmla="*/ 52 w 59"/>
                <a:gd name="T9" fmla="*/ 37 h 42"/>
                <a:gd name="T10" fmla="*/ 31 w 59"/>
                <a:gd name="T11" fmla="*/ 42 h 42"/>
                <a:gd name="T12" fmla="*/ 0 w 59"/>
                <a:gd name="T13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9" h="42">
                  <a:moveTo>
                    <a:pt x="0" y="42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44" y="0"/>
                    <a:pt x="59" y="3"/>
                    <a:pt x="59" y="21"/>
                  </a:cubicBezTo>
                  <a:cubicBezTo>
                    <a:pt x="59" y="26"/>
                    <a:pt x="57" y="33"/>
                    <a:pt x="52" y="37"/>
                  </a:cubicBezTo>
                  <a:cubicBezTo>
                    <a:pt x="47" y="42"/>
                    <a:pt x="38" y="42"/>
                    <a:pt x="31" y="42"/>
                  </a:cubicBezTo>
                  <a:cubicBezTo>
                    <a:pt x="0" y="42"/>
                    <a:pt x="0" y="42"/>
                    <a:pt x="0" y="42"/>
                  </a:cubicBezTo>
                </a:path>
              </a:pathLst>
            </a:custGeom>
            <a:solidFill>
              <a:srgbClr val="E132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 sz="1800">
                <a:latin typeface="BAE Systems" panose="00000500000000000000" pitchFamily="50" charset="0"/>
              </a:endParaRPr>
            </a:p>
          </p:txBody>
        </p:sp>
        <p:sp>
          <p:nvSpPr>
            <p:cNvPr id="57" name="Freeform 18"/>
            <p:cNvSpPr>
              <a:spLocks/>
            </p:cNvSpPr>
            <p:nvPr/>
          </p:nvSpPr>
          <p:spPr bwMode="gray">
            <a:xfrm>
              <a:off x="608" y="1898"/>
              <a:ext cx="151" cy="107"/>
            </a:xfrm>
            <a:custGeom>
              <a:avLst/>
              <a:gdLst>
                <a:gd name="T0" fmla="*/ 0 w 64"/>
                <a:gd name="T1" fmla="*/ 44 h 45"/>
                <a:gd name="T2" fmla="*/ 0 w 64"/>
                <a:gd name="T3" fmla="*/ 0 h 45"/>
                <a:gd name="T4" fmla="*/ 30 w 64"/>
                <a:gd name="T5" fmla="*/ 0 h 45"/>
                <a:gd name="T6" fmla="*/ 52 w 64"/>
                <a:gd name="T7" fmla="*/ 3 h 45"/>
                <a:gd name="T8" fmla="*/ 64 w 64"/>
                <a:gd name="T9" fmla="*/ 22 h 45"/>
                <a:gd name="T10" fmla="*/ 55 w 64"/>
                <a:gd name="T11" fmla="*/ 40 h 45"/>
                <a:gd name="T12" fmla="*/ 33 w 64"/>
                <a:gd name="T13" fmla="*/ 44 h 45"/>
                <a:gd name="T14" fmla="*/ 0 w 64"/>
                <a:gd name="T15" fmla="*/ 44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4" h="45">
                  <a:moveTo>
                    <a:pt x="0" y="44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7" y="0"/>
                    <a:pt x="45" y="0"/>
                    <a:pt x="52" y="3"/>
                  </a:cubicBezTo>
                  <a:cubicBezTo>
                    <a:pt x="59" y="7"/>
                    <a:pt x="64" y="14"/>
                    <a:pt x="64" y="22"/>
                  </a:cubicBezTo>
                  <a:cubicBezTo>
                    <a:pt x="64" y="29"/>
                    <a:pt x="60" y="36"/>
                    <a:pt x="55" y="40"/>
                  </a:cubicBezTo>
                  <a:cubicBezTo>
                    <a:pt x="49" y="45"/>
                    <a:pt x="40" y="44"/>
                    <a:pt x="33" y="44"/>
                  </a:cubicBezTo>
                  <a:cubicBezTo>
                    <a:pt x="0" y="44"/>
                    <a:pt x="0" y="44"/>
                    <a:pt x="0" y="44"/>
                  </a:cubicBezTo>
                </a:path>
              </a:pathLst>
            </a:custGeom>
            <a:solidFill>
              <a:srgbClr val="E132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 sz="1800">
                <a:latin typeface="BAE Systems" panose="00000500000000000000" pitchFamily="50" charset="0"/>
              </a:endParaRPr>
            </a:p>
          </p:txBody>
        </p:sp>
        <p:sp>
          <p:nvSpPr>
            <p:cNvPr id="58" name="Rectangle 19"/>
            <p:cNvSpPr>
              <a:spLocks noChangeArrowheads="1"/>
            </p:cNvSpPr>
            <p:nvPr/>
          </p:nvSpPr>
          <p:spPr bwMode="gray">
            <a:xfrm>
              <a:off x="105" y="2714"/>
              <a:ext cx="61" cy="343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 sz="1800">
                <a:latin typeface="BAE Systems" panose="00000500000000000000" pitchFamily="50" charset="0"/>
              </a:endParaRPr>
            </a:p>
          </p:txBody>
        </p:sp>
        <p:sp>
          <p:nvSpPr>
            <p:cNvPr id="59" name="Freeform 20"/>
            <p:cNvSpPr>
              <a:spLocks/>
            </p:cNvSpPr>
            <p:nvPr/>
          </p:nvSpPr>
          <p:spPr bwMode="gray">
            <a:xfrm>
              <a:off x="559" y="2716"/>
              <a:ext cx="257" cy="344"/>
            </a:xfrm>
            <a:custGeom>
              <a:avLst/>
              <a:gdLst>
                <a:gd name="T0" fmla="*/ 109 w 109"/>
                <a:gd name="T1" fmla="*/ 145 h 145"/>
                <a:gd name="T2" fmla="*/ 84 w 109"/>
                <a:gd name="T3" fmla="*/ 145 h 145"/>
                <a:gd name="T4" fmla="*/ 29 w 109"/>
                <a:gd name="T5" fmla="*/ 52 h 145"/>
                <a:gd name="T6" fmla="*/ 25 w 109"/>
                <a:gd name="T7" fmla="*/ 45 h 145"/>
                <a:gd name="T8" fmla="*/ 21 w 109"/>
                <a:gd name="T9" fmla="*/ 38 h 145"/>
                <a:gd name="T10" fmla="*/ 21 w 109"/>
                <a:gd name="T11" fmla="*/ 145 h 145"/>
                <a:gd name="T12" fmla="*/ 0 w 109"/>
                <a:gd name="T13" fmla="*/ 145 h 145"/>
                <a:gd name="T14" fmla="*/ 0 w 109"/>
                <a:gd name="T15" fmla="*/ 0 h 145"/>
                <a:gd name="T16" fmla="*/ 29 w 109"/>
                <a:gd name="T17" fmla="*/ 0 h 145"/>
                <a:gd name="T18" fmla="*/ 80 w 109"/>
                <a:gd name="T19" fmla="*/ 85 h 145"/>
                <a:gd name="T20" fmla="*/ 89 w 109"/>
                <a:gd name="T21" fmla="*/ 101 h 145"/>
                <a:gd name="T22" fmla="*/ 89 w 109"/>
                <a:gd name="T23" fmla="*/ 0 h 145"/>
                <a:gd name="T24" fmla="*/ 109 w 109"/>
                <a:gd name="T25" fmla="*/ 0 h 145"/>
                <a:gd name="T26" fmla="*/ 109 w 109"/>
                <a:gd name="T27" fmla="*/ 145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9" h="145">
                  <a:moveTo>
                    <a:pt x="109" y="145"/>
                  </a:moveTo>
                  <a:cubicBezTo>
                    <a:pt x="84" y="145"/>
                    <a:pt x="84" y="145"/>
                    <a:pt x="84" y="145"/>
                  </a:cubicBezTo>
                  <a:cubicBezTo>
                    <a:pt x="29" y="52"/>
                    <a:pt x="29" y="52"/>
                    <a:pt x="29" y="52"/>
                  </a:cubicBezTo>
                  <a:cubicBezTo>
                    <a:pt x="28" y="51"/>
                    <a:pt x="27" y="48"/>
                    <a:pt x="25" y="45"/>
                  </a:cubicBezTo>
                  <a:cubicBezTo>
                    <a:pt x="24" y="44"/>
                    <a:pt x="23" y="41"/>
                    <a:pt x="21" y="38"/>
                  </a:cubicBezTo>
                  <a:cubicBezTo>
                    <a:pt x="21" y="145"/>
                    <a:pt x="21" y="145"/>
                    <a:pt x="21" y="145"/>
                  </a:cubicBezTo>
                  <a:cubicBezTo>
                    <a:pt x="0" y="145"/>
                    <a:pt x="0" y="145"/>
                    <a:pt x="0" y="14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80" y="85"/>
                    <a:pt x="80" y="85"/>
                    <a:pt x="80" y="85"/>
                  </a:cubicBezTo>
                  <a:cubicBezTo>
                    <a:pt x="80" y="86"/>
                    <a:pt x="83" y="91"/>
                    <a:pt x="89" y="101"/>
                  </a:cubicBezTo>
                  <a:cubicBezTo>
                    <a:pt x="89" y="0"/>
                    <a:pt x="89" y="0"/>
                    <a:pt x="89" y="0"/>
                  </a:cubicBezTo>
                  <a:cubicBezTo>
                    <a:pt x="109" y="0"/>
                    <a:pt x="109" y="0"/>
                    <a:pt x="109" y="0"/>
                  </a:cubicBezTo>
                  <a:lnTo>
                    <a:pt x="109" y="145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 sz="1800">
                <a:latin typeface="BAE Systems" panose="00000500000000000000" pitchFamily="50" charset="0"/>
              </a:endParaRPr>
            </a:p>
          </p:txBody>
        </p:sp>
        <p:sp>
          <p:nvSpPr>
            <p:cNvPr id="60" name="Freeform 21"/>
            <p:cNvSpPr>
              <a:spLocks/>
            </p:cNvSpPr>
            <p:nvPr/>
          </p:nvSpPr>
          <p:spPr bwMode="gray">
            <a:xfrm>
              <a:off x="1173" y="2709"/>
              <a:ext cx="277" cy="356"/>
            </a:xfrm>
            <a:custGeom>
              <a:avLst/>
              <a:gdLst>
                <a:gd name="T0" fmla="*/ 0 w 117"/>
                <a:gd name="T1" fmla="*/ 113 h 150"/>
                <a:gd name="T2" fmla="*/ 26 w 117"/>
                <a:gd name="T3" fmla="*/ 107 h 150"/>
                <a:gd name="T4" fmla="*/ 61 w 117"/>
                <a:gd name="T5" fmla="*/ 129 h 150"/>
                <a:gd name="T6" fmla="*/ 82 w 117"/>
                <a:gd name="T7" fmla="*/ 123 h 150"/>
                <a:gd name="T8" fmla="*/ 90 w 117"/>
                <a:gd name="T9" fmla="*/ 110 h 150"/>
                <a:gd name="T10" fmla="*/ 86 w 117"/>
                <a:gd name="T11" fmla="*/ 99 h 150"/>
                <a:gd name="T12" fmla="*/ 72 w 117"/>
                <a:gd name="T13" fmla="*/ 91 h 150"/>
                <a:gd name="T14" fmla="*/ 44 w 117"/>
                <a:gd name="T15" fmla="*/ 83 h 150"/>
                <a:gd name="T16" fmla="*/ 23 w 117"/>
                <a:gd name="T17" fmla="*/ 75 h 150"/>
                <a:gd name="T18" fmla="*/ 12 w 117"/>
                <a:gd name="T19" fmla="*/ 62 h 150"/>
                <a:gd name="T20" fmla="*/ 8 w 117"/>
                <a:gd name="T21" fmla="*/ 43 h 150"/>
                <a:gd name="T22" fmla="*/ 22 w 117"/>
                <a:gd name="T23" fmla="*/ 12 h 150"/>
                <a:gd name="T24" fmla="*/ 59 w 117"/>
                <a:gd name="T25" fmla="*/ 0 h 150"/>
                <a:gd name="T26" fmla="*/ 93 w 117"/>
                <a:gd name="T27" fmla="*/ 9 h 150"/>
                <a:gd name="T28" fmla="*/ 111 w 117"/>
                <a:gd name="T29" fmla="*/ 32 h 150"/>
                <a:gd name="T30" fmla="*/ 86 w 117"/>
                <a:gd name="T31" fmla="*/ 38 h 150"/>
                <a:gd name="T32" fmla="*/ 60 w 117"/>
                <a:gd name="T33" fmla="*/ 21 h 150"/>
                <a:gd name="T34" fmla="*/ 41 w 117"/>
                <a:gd name="T35" fmla="*/ 26 h 150"/>
                <a:gd name="T36" fmla="*/ 35 w 117"/>
                <a:gd name="T37" fmla="*/ 39 h 150"/>
                <a:gd name="T38" fmla="*/ 55 w 117"/>
                <a:gd name="T39" fmla="*/ 57 h 150"/>
                <a:gd name="T40" fmla="*/ 80 w 117"/>
                <a:gd name="T41" fmla="*/ 63 h 150"/>
                <a:gd name="T42" fmla="*/ 110 w 117"/>
                <a:gd name="T43" fmla="*/ 80 h 150"/>
                <a:gd name="T44" fmla="*/ 117 w 117"/>
                <a:gd name="T45" fmla="*/ 104 h 150"/>
                <a:gd name="T46" fmla="*/ 101 w 117"/>
                <a:gd name="T47" fmla="*/ 138 h 150"/>
                <a:gd name="T48" fmla="*/ 59 w 117"/>
                <a:gd name="T49" fmla="*/ 150 h 150"/>
                <a:gd name="T50" fmla="*/ 22 w 117"/>
                <a:gd name="T51" fmla="*/ 141 h 150"/>
                <a:gd name="T52" fmla="*/ 0 w 117"/>
                <a:gd name="T53" fmla="*/ 113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17" h="150">
                  <a:moveTo>
                    <a:pt x="0" y="113"/>
                  </a:moveTo>
                  <a:cubicBezTo>
                    <a:pt x="26" y="107"/>
                    <a:pt x="26" y="107"/>
                    <a:pt x="26" y="107"/>
                  </a:cubicBezTo>
                  <a:cubicBezTo>
                    <a:pt x="28" y="122"/>
                    <a:pt x="40" y="129"/>
                    <a:pt x="61" y="129"/>
                  </a:cubicBezTo>
                  <a:cubicBezTo>
                    <a:pt x="70" y="129"/>
                    <a:pt x="77" y="127"/>
                    <a:pt x="82" y="123"/>
                  </a:cubicBezTo>
                  <a:cubicBezTo>
                    <a:pt x="87" y="120"/>
                    <a:pt x="90" y="115"/>
                    <a:pt x="90" y="110"/>
                  </a:cubicBezTo>
                  <a:cubicBezTo>
                    <a:pt x="90" y="106"/>
                    <a:pt x="88" y="102"/>
                    <a:pt x="86" y="99"/>
                  </a:cubicBezTo>
                  <a:cubicBezTo>
                    <a:pt x="84" y="95"/>
                    <a:pt x="79" y="93"/>
                    <a:pt x="72" y="91"/>
                  </a:cubicBezTo>
                  <a:cubicBezTo>
                    <a:pt x="44" y="83"/>
                    <a:pt x="44" y="83"/>
                    <a:pt x="44" y="83"/>
                  </a:cubicBezTo>
                  <a:cubicBezTo>
                    <a:pt x="34" y="81"/>
                    <a:pt x="27" y="78"/>
                    <a:pt x="23" y="75"/>
                  </a:cubicBezTo>
                  <a:cubicBezTo>
                    <a:pt x="18" y="72"/>
                    <a:pt x="15" y="67"/>
                    <a:pt x="12" y="62"/>
                  </a:cubicBezTo>
                  <a:cubicBezTo>
                    <a:pt x="9" y="56"/>
                    <a:pt x="8" y="50"/>
                    <a:pt x="8" y="43"/>
                  </a:cubicBezTo>
                  <a:cubicBezTo>
                    <a:pt x="8" y="30"/>
                    <a:pt x="12" y="20"/>
                    <a:pt x="22" y="12"/>
                  </a:cubicBezTo>
                  <a:cubicBezTo>
                    <a:pt x="32" y="4"/>
                    <a:pt x="44" y="0"/>
                    <a:pt x="59" y="0"/>
                  </a:cubicBezTo>
                  <a:cubicBezTo>
                    <a:pt x="72" y="0"/>
                    <a:pt x="83" y="3"/>
                    <a:pt x="93" y="9"/>
                  </a:cubicBezTo>
                  <a:cubicBezTo>
                    <a:pt x="102" y="14"/>
                    <a:pt x="109" y="22"/>
                    <a:pt x="111" y="32"/>
                  </a:cubicBezTo>
                  <a:cubicBezTo>
                    <a:pt x="86" y="38"/>
                    <a:pt x="86" y="38"/>
                    <a:pt x="86" y="38"/>
                  </a:cubicBezTo>
                  <a:cubicBezTo>
                    <a:pt x="83" y="27"/>
                    <a:pt x="74" y="21"/>
                    <a:pt x="60" y="21"/>
                  </a:cubicBezTo>
                  <a:cubicBezTo>
                    <a:pt x="52" y="21"/>
                    <a:pt x="45" y="23"/>
                    <a:pt x="41" y="26"/>
                  </a:cubicBezTo>
                  <a:cubicBezTo>
                    <a:pt x="37" y="30"/>
                    <a:pt x="35" y="34"/>
                    <a:pt x="35" y="39"/>
                  </a:cubicBezTo>
                  <a:cubicBezTo>
                    <a:pt x="35" y="48"/>
                    <a:pt x="41" y="54"/>
                    <a:pt x="55" y="57"/>
                  </a:cubicBezTo>
                  <a:cubicBezTo>
                    <a:pt x="80" y="63"/>
                    <a:pt x="80" y="63"/>
                    <a:pt x="80" y="63"/>
                  </a:cubicBezTo>
                  <a:cubicBezTo>
                    <a:pt x="94" y="67"/>
                    <a:pt x="104" y="72"/>
                    <a:pt x="110" y="80"/>
                  </a:cubicBezTo>
                  <a:cubicBezTo>
                    <a:pt x="115" y="87"/>
                    <a:pt x="117" y="95"/>
                    <a:pt x="117" y="104"/>
                  </a:cubicBezTo>
                  <a:cubicBezTo>
                    <a:pt x="117" y="118"/>
                    <a:pt x="112" y="129"/>
                    <a:pt x="101" y="138"/>
                  </a:cubicBezTo>
                  <a:cubicBezTo>
                    <a:pt x="90" y="146"/>
                    <a:pt x="76" y="150"/>
                    <a:pt x="59" y="150"/>
                  </a:cubicBezTo>
                  <a:cubicBezTo>
                    <a:pt x="45" y="150"/>
                    <a:pt x="32" y="147"/>
                    <a:pt x="22" y="141"/>
                  </a:cubicBezTo>
                  <a:cubicBezTo>
                    <a:pt x="11" y="135"/>
                    <a:pt x="4" y="125"/>
                    <a:pt x="0" y="113"/>
                  </a:cubicBezTo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 sz="1800">
                <a:latin typeface="BAE Systems" panose="00000500000000000000" pitchFamily="50" charset="0"/>
              </a:endParaRPr>
            </a:p>
          </p:txBody>
        </p:sp>
        <p:sp>
          <p:nvSpPr>
            <p:cNvPr id="61" name="Freeform 22"/>
            <p:cNvSpPr>
              <a:spLocks noEditPoints="1"/>
            </p:cNvSpPr>
            <p:nvPr/>
          </p:nvSpPr>
          <p:spPr bwMode="gray">
            <a:xfrm>
              <a:off x="1821" y="2716"/>
              <a:ext cx="258" cy="344"/>
            </a:xfrm>
            <a:custGeom>
              <a:avLst/>
              <a:gdLst>
                <a:gd name="T0" fmla="*/ 26 w 109"/>
                <a:gd name="T1" fmla="*/ 145 h 145"/>
                <a:gd name="T2" fmla="*/ 0 w 109"/>
                <a:gd name="T3" fmla="*/ 145 h 145"/>
                <a:gd name="T4" fmla="*/ 0 w 109"/>
                <a:gd name="T5" fmla="*/ 0 h 145"/>
                <a:gd name="T6" fmla="*/ 59 w 109"/>
                <a:gd name="T7" fmla="*/ 0 h 145"/>
                <a:gd name="T8" fmla="*/ 97 w 109"/>
                <a:gd name="T9" fmla="*/ 12 h 145"/>
                <a:gd name="T10" fmla="*/ 109 w 109"/>
                <a:gd name="T11" fmla="*/ 43 h 145"/>
                <a:gd name="T12" fmla="*/ 96 w 109"/>
                <a:gd name="T13" fmla="*/ 75 h 145"/>
                <a:gd name="T14" fmla="*/ 62 w 109"/>
                <a:gd name="T15" fmla="*/ 87 h 145"/>
                <a:gd name="T16" fmla="*/ 26 w 109"/>
                <a:gd name="T17" fmla="*/ 87 h 145"/>
                <a:gd name="T18" fmla="*/ 26 w 109"/>
                <a:gd name="T19" fmla="*/ 145 h 145"/>
                <a:gd name="T20" fmla="*/ 26 w 109"/>
                <a:gd name="T21" fmla="*/ 65 h 145"/>
                <a:gd name="T22" fmla="*/ 57 w 109"/>
                <a:gd name="T23" fmla="*/ 65 h 145"/>
                <a:gd name="T24" fmla="*/ 75 w 109"/>
                <a:gd name="T25" fmla="*/ 59 h 145"/>
                <a:gd name="T26" fmla="*/ 82 w 109"/>
                <a:gd name="T27" fmla="*/ 43 h 145"/>
                <a:gd name="T28" fmla="*/ 76 w 109"/>
                <a:gd name="T29" fmla="*/ 28 h 145"/>
                <a:gd name="T30" fmla="*/ 54 w 109"/>
                <a:gd name="T31" fmla="*/ 21 h 145"/>
                <a:gd name="T32" fmla="*/ 26 w 109"/>
                <a:gd name="T33" fmla="*/ 21 h 145"/>
                <a:gd name="T34" fmla="*/ 26 w 109"/>
                <a:gd name="T35" fmla="*/ 65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09" h="145">
                  <a:moveTo>
                    <a:pt x="26" y="145"/>
                  </a:moveTo>
                  <a:cubicBezTo>
                    <a:pt x="0" y="145"/>
                    <a:pt x="0" y="145"/>
                    <a:pt x="0" y="14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76" y="0"/>
                    <a:pt x="88" y="4"/>
                    <a:pt x="97" y="12"/>
                  </a:cubicBezTo>
                  <a:cubicBezTo>
                    <a:pt x="105" y="21"/>
                    <a:pt x="109" y="31"/>
                    <a:pt x="109" y="43"/>
                  </a:cubicBezTo>
                  <a:cubicBezTo>
                    <a:pt x="109" y="56"/>
                    <a:pt x="104" y="67"/>
                    <a:pt x="96" y="75"/>
                  </a:cubicBezTo>
                  <a:cubicBezTo>
                    <a:pt x="87" y="83"/>
                    <a:pt x="76" y="87"/>
                    <a:pt x="62" y="87"/>
                  </a:cubicBezTo>
                  <a:cubicBezTo>
                    <a:pt x="26" y="87"/>
                    <a:pt x="26" y="87"/>
                    <a:pt x="26" y="87"/>
                  </a:cubicBezTo>
                  <a:lnTo>
                    <a:pt x="26" y="145"/>
                  </a:lnTo>
                  <a:close/>
                  <a:moveTo>
                    <a:pt x="26" y="65"/>
                  </a:moveTo>
                  <a:cubicBezTo>
                    <a:pt x="57" y="65"/>
                    <a:pt x="57" y="65"/>
                    <a:pt x="57" y="65"/>
                  </a:cubicBezTo>
                  <a:cubicBezTo>
                    <a:pt x="65" y="65"/>
                    <a:pt x="71" y="63"/>
                    <a:pt x="75" y="59"/>
                  </a:cubicBezTo>
                  <a:cubicBezTo>
                    <a:pt x="79" y="55"/>
                    <a:pt x="82" y="50"/>
                    <a:pt x="82" y="43"/>
                  </a:cubicBezTo>
                  <a:cubicBezTo>
                    <a:pt x="82" y="37"/>
                    <a:pt x="80" y="32"/>
                    <a:pt x="76" y="28"/>
                  </a:cubicBezTo>
                  <a:cubicBezTo>
                    <a:pt x="72" y="23"/>
                    <a:pt x="65" y="21"/>
                    <a:pt x="54" y="21"/>
                  </a:cubicBezTo>
                  <a:cubicBezTo>
                    <a:pt x="26" y="21"/>
                    <a:pt x="26" y="21"/>
                    <a:pt x="26" y="21"/>
                  </a:cubicBezTo>
                  <a:lnTo>
                    <a:pt x="26" y="65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 sz="1800">
                <a:latin typeface="BAE Systems" panose="00000500000000000000" pitchFamily="50" charset="0"/>
              </a:endParaRPr>
            </a:p>
          </p:txBody>
        </p:sp>
        <p:sp>
          <p:nvSpPr>
            <p:cNvPr id="62" name="Rectangle 23"/>
            <p:cNvSpPr>
              <a:spLocks noChangeArrowheads="1"/>
            </p:cNvSpPr>
            <p:nvPr/>
          </p:nvSpPr>
          <p:spPr bwMode="gray">
            <a:xfrm>
              <a:off x="2445" y="2714"/>
              <a:ext cx="62" cy="343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 sz="1800">
                <a:latin typeface="BAE Systems" panose="00000500000000000000" pitchFamily="50" charset="0"/>
              </a:endParaRPr>
            </a:p>
          </p:txBody>
        </p:sp>
        <p:sp>
          <p:nvSpPr>
            <p:cNvPr id="63" name="Freeform 24"/>
            <p:cNvSpPr>
              <a:spLocks noEditPoints="1"/>
            </p:cNvSpPr>
            <p:nvPr/>
          </p:nvSpPr>
          <p:spPr bwMode="gray">
            <a:xfrm>
              <a:off x="2899" y="2716"/>
              <a:ext cx="270" cy="344"/>
            </a:xfrm>
            <a:custGeom>
              <a:avLst/>
              <a:gdLst>
                <a:gd name="T0" fmla="*/ 113 w 114"/>
                <a:gd name="T1" fmla="*/ 145 h 145"/>
                <a:gd name="T2" fmla="*/ 85 w 114"/>
                <a:gd name="T3" fmla="*/ 145 h 145"/>
                <a:gd name="T4" fmla="*/ 63 w 114"/>
                <a:gd name="T5" fmla="*/ 85 h 145"/>
                <a:gd name="T6" fmla="*/ 26 w 114"/>
                <a:gd name="T7" fmla="*/ 85 h 145"/>
                <a:gd name="T8" fmla="*/ 26 w 114"/>
                <a:gd name="T9" fmla="*/ 145 h 145"/>
                <a:gd name="T10" fmla="*/ 0 w 114"/>
                <a:gd name="T11" fmla="*/ 145 h 145"/>
                <a:gd name="T12" fmla="*/ 0 w 114"/>
                <a:gd name="T13" fmla="*/ 0 h 145"/>
                <a:gd name="T14" fmla="*/ 63 w 114"/>
                <a:gd name="T15" fmla="*/ 0 h 145"/>
                <a:gd name="T16" fmla="*/ 101 w 114"/>
                <a:gd name="T17" fmla="*/ 11 h 145"/>
                <a:gd name="T18" fmla="*/ 114 w 114"/>
                <a:gd name="T19" fmla="*/ 42 h 145"/>
                <a:gd name="T20" fmla="*/ 88 w 114"/>
                <a:gd name="T21" fmla="*/ 81 h 145"/>
                <a:gd name="T22" fmla="*/ 113 w 114"/>
                <a:gd name="T23" fmla="*/ 145 h 145"/>
                <a:gd name="T24" fmla="*/ 26 w 114"/>
                <a:gd name="T25" fmla="*/ 64 h 145"/>
                <a:gd name="T26" fmla="*/ 59 w 114"/>
                <a:gd name="T27" fmla="*/ 64 h 145"/>
                <a:gd name="T28" fmla="*/ 80 w 114"/>
                <a:gd name="T29" fmla="*/ 58 h 145"/>
                <a:gd name="T30" fmla="*/ 86 w 114"/>
                <a:gd name="T31" fmla="*/ 42 h 145"/>
                <a:gd name="T32" fmla="*/ 80 w 114"/>
                <a:gd name="T33" fmla="*/ 26 h 145"/>
                <a:gd name="T34" fmla="*/ 61 w 114"/>
                <a:gd name="T35" fmla="*/ 20 h 145"/>
                <a:gd name="T36" fmla="*/ 26 w 114"/>
                <a:gd name="T37" fmla="*/ 20 h 145"/>
                <a:gd name="T38" fmla="*/ 26 w 114"/>
                <a:gd name="T39" fmla="*/ 64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14" h="145">
                  <a:moveTo>
                    <a:pt x="113" y="145"/>
                  </a:moveTo>
                  <a:cubicBezTo>
                    <a:pt x="85" y="145"/>
                    <a:pt x="85" y="145"/>
                    <a:pt x="85" y="145"/>
                  </a:cubicBezTo>
                  <a:cubicBezTo>
                    <a:pt x="63" y="85"/>
                    <a:pt x="63" y="85"/>
                    <a:pt x="63" y="85"/>
                  </a:cubicBezTo>
                  <a:cubicBezTo>
                    <a:pt x="26" y="85"/>
                    <a:pt x="26" y="85"/>
                    <a:pt x="26" y="85"/>
                  </a:cubicBezTo>
                  <a:cubicBezTo>
                    <a:pt x="26" y="145"/>
                    <a:pt x="26" y="145"/>
                    <a:pt x="26" y="145"/>
                  </a:cubicBezTo>
                  <a:cubicBezTo>
                    <a:pt x="0" y="145"/>
                    <a:pt x="0" y="145"/>
                    <a:pt x="0" y="14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80" y="0"/>
                    <a:pt x="93" y="4"/>
                    <a:pt x="101" y="11"/>
                  </a:cubicBezTo>
                  <a:cubicBezTo>
                    <a:pt x="110" y="19"/>
                    <a:pt x="114" y="29"/>
                    <a:pt x="114" y="42"/>
                  </a:cubicBezTo>
                  <a:cubicBezTo>
                    <a:pt x="114" y="61"/>
                    <a:pt x="105" y="74"/>
                    <a:pt x="88" y="81"/>
                  </a:cubicBezTo>
                  <a:lnTo>
                    <a:pt x="113" y="145"/>
                  </a:lnTo>
                  <a:close/>
                  <a:moveTo>
                    <a:pt x="26" y="64"/>
                  </a:moveTo>
                  <a:cubicBezTo>
                    <a:pt x="59" y="64"/>
                    <a:pt x="59" y="64"/>
                    <a:pt x="59" y="64"/>
                  </a:cubicBezTo>
                  <a:cubicBezTo>
                    <a:pt x="68" y="64"/>
                    <a:pt x="75" y="62"/>
                    <a:pt x="80" y="58"/>
                  </a:cubicBezTo>
                  <a:cubicBezTo>
                    <a:pt x="84" y="54"/>
                    <a:pt x="86" y="49"/>
                    <a:pt x="86" y="42"/>
                  </a:cubicBezTo>
                  <a:cubicBezTo>
                    <a:pt x="86" y="35"/>
                    <a:pt x="84" y="30"/>
                    <a:pt x="80" y="26"/>
                  </a:cubicBezTo>
                  <a:cubicBezTo>
                    <a:pt x="75" y="22"/>
                    <a:pt x="69" y="20"/>
                    <a:pt x="61" y="20"/>
                  </a:cubicBezTo>
                  <a:cubicBezTo>
                    <a:pt x="26" y="20"/>
                    <a:pt x="26" y="20"/>
                    <a:pt x="26" y="20"/>
                  </a:cubicBezTo>
                  <a:lnTo>
                    <a:pt x="26" y="64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 sz="1800">
                <a:latin typeface="BAE Systems" panose="00000500000000000000" pitchFamily="50" charset="0"/>
              </a:endParaRPr>
            </a:p>
          </p:txBody>
        </p:sp>
        <p:sp>
          <p:nvSpPr>
            <p:cNvPr id="64" name="Freeform 25"/>
            <p:cNvSpPr>
              <a:spLocks/>
            </p:cNvSpPr>
            <p:nvPr/>
          </p:nvSpPr>
          <p:spPr bwMode="gray">
            <a:xfrm>
              <a:off x="3547" y="2716"/>
              <a:ext cx="222" cy="344"/>
            </a:xfrm>
            <a:custGeom>
              <a:avLst/>
              <a:gdLst>
                <a:gd name="T0" fmla="*/ 222 w 222"/>
                <a:gd name="T1" fmla="*/ 344 h 344"/>
                <a:gd name="T2" fmla="*/ 0 w 222"/>
                <a:gd name="T3" fmla="*/ 344 h 344"/>
                <a:gd name="T4" fmla="*/ 0 w 222"/>
                <a:gd name="T5" fmla="*/ 0 h 344"/>
                <a:gd name="T6" fmla="*/ 220 w 222"/>
                <a:gd name="T7" fmla="*/ 0 h 344"/>
                <a:gd name="T8" fmla="*/ 220 w 222"/>
                <a:gd name="T9" fmla="*/ 50 h 344"/>
                <a:gd name="T10" fmla="*/ 61 w 222"/>
                <a:gd name="T11" fmla="*/ 50 h 344"/>
                <a:gd name="T12" fmla="*/ 61 w 222"/>
                <a:gd name="T13" fmla="*/ 142 h 344"/>
                <a:gd name="T14" fmla="*/ 189 w 222"/>
                <a:gd name="T15" fmla="*/ 142 h 344"/>
                <a:gd name="T16" fmla="*/ 189 w 222"/>
                <a:gd name="T17" fmla="*/ 194 h 344"/>
                <a:gd name="T18" fmla="*/ 61 w 222"/>
                <a:gd name="T19" fmla="*/ 194 h 344"/>
                <a:gd name="T20" fmla="*/ 61 w 222"/>
                <a:gd name="T21" fmla="*/ 289 h 344"/>
                <a:gd name="T22" fmla="*/ 222 w 222"/>
                <a:gd name="T23" fmla="*/ 289 h 344"/>
                <a:gd name="T24" fmla="*/ 222 w 222"/>
                <a:gd name="T25" fmla="*/ 344 h 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22" h="344">
                  <a:moveTo>
                    <a:pt x="222" y="344"/>
                  </a:moveTo>
                  <a:lnTo>
                    <a:pt x="0" y="344"/>
                  </a:lnTo>
                  <a:lnTo>
                    <a:pt x="0" y="0"/>
                  </a:lnTo>
                  <a:lnTo>
                    <a:pt x="220" y="0"/>
                  </a:lnTo>
                  <a:lnTo>
                    <a:pt x="220" y="50"/>
                  </a:lnTo>
                  <a:lnTo>
                    <a:pt x="61" y="50"/>
                  </a:lnTo>
                  <a:lnTo>
                    <a:pt x="61" y="142"/>
                  </a:lnTo>
                  <a:lnTo>
                    <a:pt x="189" y="142"/>
                  </a:lnTo>
                  <a:lnTo>
                    <a:pt x="189" y="194"/>
                  </a:lnTo>
                  <a:lnTo>
                    <a:pt x="61" y="194"/>
                  </a:lnTo>
                  <a:lnTo>
                    <a:pt x="61" y="289"/>
                  </a:lnTo>
                  <a:lnTo>
                    <a:pt x="222" y="289"/>
                  </a:lnTo>
                  <a:lnTo>
                    <a:pt x="222" y="344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 sz="1800">
                <a:latin typeface="BAE Systems" panose="00000500000000000000" pitchFamily="50" charset="0"/>
              </a:endParaRPr>
            </a:p>
          </p:txBody>
        </p:sp>
        <p:sp>
          <p:nvSpPr>
            <p:cNvPr id="65" name="Freeform 26"/>
            <p:cNvSpPr>
              <a:spLocks noEditPoints="1"/>
            </p:cNvSpPr>
            <p:nvPr/>
          </p:nvSpPr>
          <p:spPr bwMode="gray">
            <a:xfrm>
              <a:off x="4138" y="2716"/>
              <a:ext cx="281" cy="344"/>
            </a:xfrm>
            <a:custGeom>
              <a:avLst/>
              <a:gdLst>
                <a:gd name="T0" fmla="*/ 0 w 119"/>
                <a:gd name="T1" fmla="*/ 145 h 145"/>
                <a:gd name="T2" fmla="*/ 0 w 119"/>
                <a:gd name="T3" fmla="*/ 0 h 145"/>
                <a:gd name="T4" fmla="*/ 53 w 119"/>
                <a:gd name="T5" fmla="*/ 0 h 145"/>
                <a:gd name="T6" fmla="*/ 101 w 119"/>
                <a:gd name="T7" fmla="*/ 21 h 145"/>
                <a:gd name="T8" fmla="*/ 119 w 119"/>
                <a:gd name="T9" fmla="*/ 72 h 145"/>
                <a:gd name="T10" fmla="*/ 100 w 119"/>
                <a:gd name="T11" fmla="*/ 124 h 145"/>
                <a:gd name="T12" fmla="*/ 47 w 119"/>
                <a:gd name="T13" fmla="*/ 145 h 145"/>
                <a:gd name="T14" fmla="*/ 0 w 119"/>
                <a:gd name="T15" fmla="*/ 145 h 145"/>
                <a:gd name="T16" fmla="*/ 27 w 119"/>
                <a:gd name="T17" fmla="*/ 123 h 145"/>
                <a:gd name="T18" fmla="*/ 48 w 119"/>
                <a:gd name="T19" fmla="*/ 123 h 145"/>
                <a:gd name="T20" fmla="*/ 78 w 119"/>
                <a:gd name="T21" fmla="*/ 110 h 145"/>
                <a:gd name="T22" fmla="*/ 90 w 119"/>
                <a:gd name="T23" fmla="*/ 71 h 145"/>
                <a:gd name="T24" fmla="*/ 80 w 119"/>
                <a:gd name="T25" fmla="*/ 35 h 145"/>
                <a:gd name="T26" fmla="*/ 51 w 119"/>
                <a:gd name="T27" fmla="*/ 20 h 145"/>
                <a:gd name="T28" fmla="*/ 27 w 119"/>
                <a:gd name="T29" fmla="*/ 20 h 145"/>
                <a:gd name="T30" fmla="*/ 27 w 119"/>
                <a:gd name="T31" fmla="*/ 123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19" h="145">
                  <a:moveTo>
                    <a:pt x="0" y="145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73" y="0"/>
                    <a:pt x="89" y="7"/>
                    <a:pt x="101" y="21"/>
                  </a:cubicBezTo>
                  <a:cubicBezTo>
                    <a:pt x="113" y="35"/>
                    <a:pt x="119" y="52"/>
                    <a:pt x="119" y="72"/>
                  </a:cubicBezTo>
                  <a:cubicBezTo>
                    <a:pt x="119" y="93"/>
                    <a:pt x="113" y="110"/>
                    <a:pt x="100" y="124"/>
                  </a:cubicBezTo>
                  <a:cubicBezTo>
                    <a:pt x="88" y="138"/>
                    <a:pt x="70" y="145"/>
                    <a:pt x="47" y="145"/>
                  </a:cubicBezTo>
                  <a:lnTo>
                    <a:pt x="0" y="145"/>
                  </a:lnTo>
                  <a:close/>
                  <a:moveTo>
                    <a:pt x="27" y="123"/>
                  </a:moveTo>
                  <a:cubicBezTo>
                    <a:pt x="48" y="123"/>
                    <a:pt x="48" y="123"/>
                    <a:pt x="48" y="123"/>
                  </a:cubicBezTo>
                  <a:cubicBezTo>
                    <a:pt x="60" y="123"/>
                    <a:pt x="70" y="119"/>
                    <a:pt x="78" y="110"/>
                  </a:cubicBezTo>
                  <a:cubicBezTo>
                    <a:pt x="86" y="101"/>
                    <a:pt x="90" y="88"/>
                    <a:pt x="90" y="71"/>
                  </a:cubicBezTo>
                  <a:cubicBezTo>
                    <a:pt x="90" y="57"/>
                    <a:pt x="87" y="45"/>
                    <a:pt x="80" y="35"/>
                  </a:cubicBezTo>
                  <a:cubicBezTo>
                    <a:pt x="73" y="25"/>
                    <a:pt x="63" y="20"/>
                    <a:pt x="51" y="20"/>
                  </a:cubicBezTo>
                  <a:cubicBezTo>
                    <a:pt x="27" y="20"/>
                    <a:pt x="27" y="20"/>
                    <a:pt x="27" y="20"/>
                  </a:cubicBezTo>
                  <a:lnTo>
                    <a:pt x="27" y="123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 sz="1800">
                <a:latin typeface="BAE Systems" panose="00000500000000000000" pitchFamily="50" charset="0"/>
              </a:endParaRPr>
            </a:p>
          </p:txBody>
        </p:sp>
        <p:sp>
          <p:nvSpPr>
            <p:cNvPr id="66" name="Freeform 27"/>
            <p:cNvSpPr>
              <a:spLocks/>
            </p:cNvSpPr>
            <p:nvPr/>
          </p:nvSpPr>
          <p:spPr bwMode="gray">
            <a:xfrm>
              <a:off x="5204" y="2716"/>
              <a:ext cx="445" cy="344"/>
            </a:xfrm>
            <a:custGeom>
              <a:avLst/>
              <a:gdLst>
                <a:gd name="T0" fmla="*/ 445 w 445"/>
                <a:gd name="T1" fmla="*/ 0 h 344"/>
                <a:gd name="T2" fmla="*/ 355 w 445"/>
                <a:gd name="T3" fmla="*/ 344 h 344"/>
                <a:gd name="T4" fmla="*/ 289 w 445"/>
                <a:gd name="T5" fmla="*/ 344 h 344"/>
                <a:gd name="T6" fmla="*/ 220 w 445"/>
                <a:gd name="T7" fmla="*/ 90 h 344"/>
                <a:gd name="T8" fmla="*/ 159 w 445"/>
                <a:gd name="T9" fmla="*/ 344 h 344"/>
                <a:gd name="T10" fmla="*/ 95 w 445"/>
                <a:gd name="T11" fmla="*/ 344 h 344"/>
                <a:gd name="T12" fmla="*/ 0 w 445"/>
                <a:gd name="T13" fmla="*/ 0 h 344"/>
                <a:gd name="T14" fmla="*/ 66 w 445"/>
                <a:gd name="T15" fmla="*/ 0 h 344"/>
                <a:gd name="T16" fmla="*/ 133 w 445"/>
                <a:gd name="T17" fmla="*/ 249 h 344"/>
                <a:gd name="T18" fmla="*/ 194 w 445"/>
                <a:gd name="T19" fmla="*/ 0 h 344"/>
                <a:gd name="T20" fmla="*/ 258 w 445"/>
                <a:gd name="T21" fmla="*/ 0 h 344"/>
                <a:gd name="T22" fmla="*/ 326 w 445"/>
                <a:gd name="T23" fmla="*/ 249 h 344"/>
                <a:gd name="T24" fmla="*/ 390 w 445"/>
                <a:gd name="T25" fmla="*/ 0 h 344"/>
                <a:gd name="T26" fmla="*/ 445 w 445"/>
                <a:gd name="T27" fmla="*/ 0 h 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45" h="344">
                  <a:moveTo>
                    <a:pt x="445" y="0"/>
                  </a:moveTo>
                  <a:lnTo>
                    <a:pt x="355" y="344"/>
                  </a:lnTo>
                  <a:lnTo>
                    <a:pt x="289" y="344"/>
                  </a:lnTo>
                  <a:lnTo>
                    <a:pt x="220" y="90"/>
                  </a:lnTo>
                  <a:lnTo>
                    <a:pt x="159" y="344"/>
                  </a:lnTo>
                  <a:lnTo>
                    <a:pt x="95" y="344"/>
                  </a:lnTo>
                  <a:lnTo>
                    <a:pt x="0" y="0"/>
                  </a:lnTo>
                  <a:lnTo>
                    <a:pt x="66" y="0"/>
                  </a:lnTo>
                  <a:lnTo>
                    <a:pt x="133" y="249"/>
                  </a:lnTo>
                  <a:lnTo>
                    <a:pt x="194" y="0"/>
                  </a:lnTo>
                  <a:lnTo>
                    <a:pt x="258" y="0"/>
                  </a:lnTo>
                  <a:lnTo>
                    <a:pt x="326" y="249"/>
                  </a:lnTo>
                  <a:lnTo>
                    <a:pt x="390" y="0"/>
                  </a:lnTo>
                  <a:lnTo>
                    <a:pt x="445" y="0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 sz="1800">
                <a:latin typeface="BAE Systems" panose="00000500000000000000" pitchFamily="50" charset="0"/>
              </a:endParaRPr>
            </a:p>
          </p:txBody>
        </p:sp>
        <p:sp>
          <p:nvSpPr>
            <p:cNvPr id="67" name="Freeform 28"/>
            <p:cNvSpPr>
              <a:spLocks noEditPoints="1"/>
            </p:cNvSpPr>
            <p:nvPr/>
          </p:nvSpPr>
          <p:spPr bwMode="gray">
            <a:xfrm>
              <a:off x="5982" y="2709"/>
              <a:ext cx="293" cy="356"/>
            </a:xfrm>
            <a:custGeom>
              <a:avLst/>
              <a:gdLst>
                <a:gd name="T0" fmla="*/ 62 w 124"/>
                <a:gd name="T1" fmla="*/ 150 h 150"/>
                <a:gd name="T2" fmla="*/ 17 w 124"/>
                <a:gd name="T3" fmla="*/ 128 h 150"/>
                <a:gd name="T4" fmla="*/ 0 w 124"/>
                <a:gd name="T5" fmla="*/ 75 h 150"/>
                <a:gd name="T6" fmla="*/ 18 w 124"/>
                <a:gd name="T7" fmla="*/ 22 h 150"/>
                <a:gd name="T8" fmla="*/ 63 w 124"/>
                <a:gd name="T9" fmla="*/ 0 h 150"/>
                <a:gd name="T10" fmla="*/ 107 w 124"/>
                <a:gd name="T11" fmla="*/ 22 h 150"/>
                <a:gd name="T12" fmla="*/ 124 w 124"/>
                <a:gd name="T13" fmla="*/ 75 h 150"/>
                <a:gd name="T14" fmla="*/ 107 w 124"/>
                <a:gd name="T15" fmla="*/ 129 h 150"/>
                <a:gd name="T16" fmla="*/ 62 w 124"/>
                <a:gd name="T17" fmla="*/ 150 h 150"/>
                <a:gd name="T18" fmla="*/ 62 w 124"/>
                <a:gd name="T19" fmla="*/ 129 h 150"/>
                <a:gd name="T20" fmla="*/ 86 w 124"/>
                <a:gd name="T21" fmla="*/ 117 h 150"/>
                <a:gd name="T22" fmla="*/ 95 w 124"/>
                <a:gd name="T23" fmla="*/ 75 h 150"/>
                <a:gd name="T24" fmla="*/ 87 w 124"/>
                <a:gd name="T25" fmla="*/ 36 h 150"/>
                <a:gd name="T26" fmla="*/ 62 w 124"/>
                <a:gd name="T27" fmla="*/ 21 h 150"/>
                <a:gd name="T28" fmla="*/ 29 w 124"/>
                <a:gd name="T29" fmla="*/ 76 h 150"/>
                <a:gd name="T30" fmla="*/ 37 w 124"/>
                <a:gd name="T31" fmla="*/ 115 h 150"/>
                <a:gd name="T32" fmla="*/ 62 w 124"/>
                <a:gd name="T33" fmla="*/ 129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24" h="150">
                  <a:moveTo>
                    <a:pt x="62" y="150"/>
                  </a:moveTo>
                  <a:cubicBezTo>
                    <a:pt x="42" y="150"/>
                    <a:pt x="27" y="143"/>
                    <a:pt x="17" y="128"/>
                  </a:cubicBezTo>
                  <a:cubicBezTo>
                    <a:pt x="6" y="114"/>
                    <a:pt x="0" y="96"/>
                    <a:pt x="0" y="75"/>
                  </a:cubicBezTo>
                  <a:cubicBezTo>
                    <a:pt x="0" y="53"/>
                    <a:pt x="6" y="36"/>
                    <a:pt x="18" y="22"/>
                  </a:cubicBezTo>
                  <a:cubicBezTo>
                    <a:pt x="29" y="7"/>
                    <a:pt x="44" y="0"/>
                    <a:pt x="63" y="0"/>
                  </a:cubicBezTo>
                  <a:cubicBezTo>
                    <a:pt x="82" y="0"/>
                    <a:pt x="96" y="7"/>
                    <a:pt x="107" y="22"/>
                  </a:cubicBezTo>
                  <a:cubicBezTo>
                    <a:pt x="118" y="36"/>
                    <a:pt x="124" y="54"/>
                    <a:pt x="124" y="75"/>
                  </a:cubicBezTo>
                  <a:cubicBezTo>
                    <a:pt x="124" y="97"/>
                    <a:pt x="118" y="115"/>
                    <a:pt x="107" y="129"/>
                  </a:cubicBezTo>
                  <a:cubicBezTo>
                    <a:pt x="95" y="143"/>
                    <a:pt x="80" y="150"/>
                    <a:pt x="62" y="150"/>
                  </a:cubicBezTo>
                  <a:moveTo>
                    <a:pt x="62" y="129"/>
                  </a:moveTo>
                  <a:cubicBezTo>
                    <a:pt x="71" y="129"/>
                    <a:pt x="79" y="125"/>
                    <a:pt x="86" y="117"/>
                  </a:cubicBezTo>
                  <a:cubicBezTo>
                    <a:pt x="92" y="109"/>
                    <a:pt x="95" y="95"/>
                    <a:pt x="95" y="75"/>
                  </a:cubicBezTo>
                  <a:cubicBezTo>
                    <a:pt x="95" y="58"/>
                    <a:pt x="93" y="45"/>
                    <a:pt x="87" y="36"/>
                  </a:cubicBezTo>
                  <a:cubicBezTo>
                    <a:pt x="82" y="26"/>
                    <a:pt x="74" y="21"/>
                    <a:pt x="62" y="21"/>
                  </a:cubicBezTo>
                  <a:cubicBezTo>
                    <a:pt x="40" y="21"/>
                    <a:pt x="29" y="39"/>
                    <a:pt x="29" y="76"/>
                  </a:cubicBezTo>
                  <a:cubicBezTo>
                    <a:pt x="29" y="93"/>
                    <a:pt x="32" y="106"/>
                    <a:pt x="37" y="115"/>
                  </a:cubicBezTo>
                  <a:cubicBezTo>
                    <a:pt x="43" y="124"/>
                    <a:pt x="51" y="129"/>
                    <a:pt x="62" y="129"/>
                  </a:cubicBezTo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 sz="1800">
                <a:latin typeface="BAE Systems" panose="00000500000000000000" pitchFamily="50" charset="0"/>
              </a:endParaRPr>
            </a:p>
          </p:txBody>
        </p:sp>
        <p:sp>
          <p:nvSpPr>
            <p:cNvPr id="68" name="Freeform 29"/>
            <p:cNvSpPr>
              <a:spLocks noEditPoints="1"/>
            </p:cNvSpPr>
            <p:nvPr/>
          </p:nvSpPr>
          <p:spPr bwMode="gray">
            <a:xfrm>
              <a:off x="6649" y="2716"/>
              <a:ext cx="269" cy="344"/>
            </a:xfrm>
            <a:custGeom>
              <a:avLst/>
              <a:gdLst>
                <a:gd name="T0" fmla="*/ 113 w 114"/>
                <a:gd name="T1" fmla="*/ 145 h 145"/>
                <a:gd name="T2" fmla="*/ 86 w 114"/>
                <a:gd name="T3" fmla="*/ 145 h 145"/>
                <a:gd name="T4" fmla="*/ 63 w 114"/>
                <a:gd name="T5" fmla="*/ 85 h 145"/>
                <a:gd name="T6" fmla="*/ 26 w 114"/>
                <a:gd name="T7" fmla="*/ 85 h 145"/>
                <a:gd name="T8" fmla="*/ 26 w 114"/>
                <a:gd name="T9" fmla="*/ 145 h 145"/>
                <a:gd name="T10" fmla="*/ 0 w 114"/>
                <a:gd name="T11" fmla="*/ 145 h 145"/>
                <a:gd name="T12" fmla="*/ 0 w 114"/>
                <a:gd name="T13" fmla="*/ 0 h 145"/>
                <a:gd name="T14" fmla="*/ 63 w 114"/>
                <a:gd name="T15" fmla="*/ 0 h 145"/>
                <a:gd name="T16" fmla="*/ 102 w 114"/>
                <a:gd name="T17" fmla="*/ 11 h 145"/>
                <a:gd name="T18" fmla="*/ 114 w 114"/>
                <a:gd name="T19" fmla="*/ 42 h 145"/>
                <a:gd name="T20" fmla="*/ 88 w 114"/>
                <a:gd name="T21" fmla="*/ 81 h 145"/>
                <a:gd name="T22" fmla="*/ 113 w 114"/>
                <a:gd name="T23" fmla="*/ 145 h 145"/>
                <a:gd name="T24" fmla="*/ 26 w 114"/>
                <a:gd name="T25" fmla="*/ 64 h 145"/>
                <a:gd name="T26" fmla="*/ 59 w 114"/>
                <a:gd name="T27" fmla="*/ 64 h 145"/>
                <a:gd name="T28" fmla="*/ 80 w 114"/>
                <a:gd name="T29" fmla="*/ 58 h 145"/>
                <a:gd name="T30" fmla="*/ 87 w 114"/>
                <a:gd name="T31" fmla="*/ 42 h 145"/>
                <a:gd name="T32" fmla="*/ 80 w 114"/>
                <a:gd name="T33" fmla="*/ 26 h 145"/>
                <a:gd name="T34" fmla="*/ 61 w 114"/>
                <a:gd name="T35" fmla="*/ 20 h 145"/>
                <a:gd name="T36" fmla="*/ 26 w 114"/>
                <a:gd name="T37" fmla="*/ 20 h 145"/>
                <a:gd name="T38" fmla="*/ 26 w 114"/>
                <a:gd name="T39" fmla="*/ 64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14" h="145">
                  <a:moveTo>
                    <a:pt x="113" y="145"/>
                  </a:moveTo>
                  <a:cubicBezTo>
                    <a:pt x="86" y="145"/>
                    <a:pt x="86" y="145"/>
                    <a:pt x="86" y="145"/>
                  </a:cubicBezTo>
                  <a:cubicBezTo>
                    <a:pt x="63" y="85"/>
                    <a:pt x="63" y="85"/>
                    <a:pt x="63" y="85"/>
                  </a:cubicBezTo>
                  <a:cubicBezTo>
                    <a:pt x="26" y="85"/>
                    <a:pt x="26" y="85"/>
                    <a:pt x="26" y="85"/>
                  </a:cubicBezTo>
                  <a:cubicBezTo>
                    <a:pt x="26" y="145"/>
                    <a:pt x="26" y="145"/>
                    <a:pt x="26" y="145"/>
                  </a:cubicBezTo>
                  <a:cubicBezTo>
                    <a:pt x="0" y="145"/>
                    <a:pt x="0" y="145"/>
                    <a:pt x="0" y="14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81" y="0"/>
                    <a:pt x="93" y="4"/>
                    <a:pt x="102" y="11"/>
                  </a:cubicBezTo>
                  <a:cubicBezTo>
                    <a:pt x="110" y="19"/>
                    <a:pt x="114" y="29"/>
                    <a:pt x="114" y="42"/>
                  </a:cubicBezTo>
                  <a:cubicBezTo>
                    <a:pt x="114" y="61"/>
                    <a:pt x="105" y="74"/>
                    <a:pt x="88" y="81"/>
                  </a:cubicBezTo>
                  <a:lnTo>
                    <a:pt x="113" y="145"/>
                  </a:lnTo>
                  <a:close/>
                  <a:moveTo>
                    <a:pt x="26" y="64"/>
                  </a:moveTo>
                  <a:cubicBezTo>
                    <a:pt x="59" y="64"/>
                    <a:pt x="59" y="64"/>
                    <a:pt x="59" y="64"/>
                  </a:cubicBezTo>
                  <a:cubicBezTo>
                    <a:pt x="68" y="64"/>
                    <a:pt x="75" y="62"/>
                    <a:pt x="80" y="58"/>
                  </a:cubicBezTo>
                  <a:cubicBezTo>
                    <a:pt x="84" y="54"/>
                    <a:pt x="87" y="49"/>
                    <a:pt x="87" y="42"/>
                  </a:cubicBezTo>
                  <a:cubicBezTo>
                    <a:pt x="87" y="35"/>
                    <a:pt x="84" y="30"/>
                    <a:pt x="80" y="26"/>
                  </a:cubicBezTo>
                  <a:cubicBezTo>
                    <a:pt x="75" y="22"/>
                    <a:pt x="69" y="20"/>
                    <a:pt x="61" y="20"/>
                  </a:cubicBezTo>
                  <a:cubicBezTo>
                    <a:pt x="26" y="20"/>
                    <a:pt x="26" y="20"/>
                    <a:pt x="26" y="20"/>
                  </a:cubicBezTo>
                  <a:lnTo>
                    <a:pt x="26" y="64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 sz="1800">
                <a:latin typeface="BAE Systems" panose="00000500000000000000" pitchFamily="50" charset="0"/>
              </a:endParaRPr>
            </a:p>
          </p:txBody>
        </p:sp>
        <p:sp>
          <p:nvSpPr>
            <p:cNvPr id="69" name="Freeform 30"/>
            <p:cNvSpPr>
              <a:spLocks/>
            </p:cNvSpPr>
            <p:nvPr/>
          </p:nvSpPr>
          <p:spPr bwMode="gray">
            <a:xfrm>
              <a:off x="7297" y="2716"/>
              <a:ext cx="269" cy="344"/>
            </a:xfrm>
            <a:custGeom>
              <a:avLst/>
              <a:gdLst>
                <a:gd name="T0" fmla="*/ 114 w 114"/>
                <a:gd name="T1" fmla="*/ 145 h 145"/>
                <a:gd name="T2" fmla="*/ 85 w 114"/>
                <a:gd name="T3" fmla="*/ 145 h 145"/>
                <a:gd name="T4" fmla="*/ 54 w 114"/>
                <a:gd name="T5" fmla="*/ 71 h 145"/>
                <a:gd name="T6" fmla="*/ 26 w 114"/>
                <a:gd name="T7" fmla="*/ 108 h 145"/>
                <a:gd name="T8" fmla="*/ 26 w 114"/>
                <a:gd name="T9" fmla="*/ 145 h 145"/>
                <a:gd name="T10" fmla="*/ 0 w 114"/>
                <a:gd name="T11" fmla="*/ 145 h 145"/>
                <a:gd name="T12" fmla="*/ 0 w 114"/>
                <a:gd name="T13" fmla="*/ 0 h 145"/>
                <a:gd name="T14" fmla="*/ 26 w 114"/>
                <a:gd name="T15" fmla="*/ 0 h 145"/>
                <a:gd name="T16" fmla="*/ 26 w 114"/>
                <a:gd name="T17" fmla="*/ 76 h 145"/>
                <a:gd name="T18" fmla="*/ 33 w 114"/>
                <a:gd name="T19" fmla="*/ 65 h 145"/>
                <a:gd name="T20" fmla="*/ 81 w 114"/>
                <a:gd name="T21" fmla="*/ 0 h 145"/>
                <a:gd name="T22" fmla="*/ 108 w 114"/>
                <a:gd name="T23" fmla="*/ 0 h 145"/>
                <a:gd name="T24" fmla="*/ 73 w 114"/>
                <a:gd name="T25" fmla="*/ 47 h 145"/>
                <a:gd name="T26" fmla="*/ 114 w 114"/>
                <a:gd name="T27" fmla="*/ 145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14" h="145">
                  <a:moveTo>
                    <a:pt x="114" y="145"/>
                  </a:moveTo>
                  <a:cubicBezTo>
                    <a:pt x="85" y="145"/>
                    <a:pt x="85" y="145"/>
                    <a:pt x="85" y="145"/>
                  </a:cubicBezTo>
                  <a:cubicBezTo>
                    <a:pt x="54" y="71"/>
                    <a:pt x="54" y="71"/>
                    <a:pt x="54" y="71"/>
                  </a:cubicBezTo>
                  <a:cubicBezTo>
                    <a:pt x="26" y="108"/>
                    <a:pt x="26" y="108"/>
                    <a:pt x="26" y="108"/>
                  </a:cubicBezTo>
                  <a:cubicBezTo>
                    <a:pt x="26" y="145"/>
                    <a:pt x="26" y="145"/>
                    <a:pt x="26" y="145"/>
                  </a:cubicBezTo>
                  <a:cubicBezTo>
                    <a:pt x="0" y="145"/>
                    <a:pt x="0" y="145"/>
                    <a:pt x="0" y="14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6" y="76"/>
                    <a:pt x="26" y="76"/>
                    <a:pt x="26" y="76"/>
                  </a:cubicBezTo>
                  <a:cubicBezTo>
                    <a:pt x="29" y="71"/>
                    <a:pt x="32" y="67"/>
                    <a:pt x="33" y="65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108" y="0"/>
                    <a:pt x="108" y="0"/>
                    <a:pt x="108" y="0"/>
                  </a:cubicBezTo>
                  <a:cubicBezTo>
                    <a:pt x="73" y="47"/>
                    <a:pt x="73" y="47"/>
                    <a:pt x="73" y="47"/>
                  </a:cubicBezTo>
                  <a:lnTo>
                    <a:pt x="114" y="145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 sz="1800">
                <a:latin typeface="BAE Systems" panose="00000500000000000000" pitchFamily="50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27488045"/>
      </p:ext>
    </p:extLst>
  </p:cSld>
  <p:clrMap bg1="lt1" tx1="dk1" bg2="lt2" tx2="dk2" accent1="accent1" accent2="accent2" accent3="accent3" accent4="accent4" accent5="accent5" accent6="accent6" hlink="hlink" folHlink="folHlink"/>
  <p:hf ftr="0" dt="0"/>
  <p:notesStyle>
    <a:lvl1pPr marL="173038" indent="-173038" algn="l" defTabSz="914400" rtl="0" eaLnBrk="1" latinLnBrk="0" hangingPunct="1">
      <a:lnSpc>
        <a:spcPct val="90000"/>
      </a:lnSpc>
      <a:spcBef>
        <a:spcPts val="200"/>
      </a:spcBef>
      <a:buFont typeface="Arial" panose="020B0604020202020204" pitchFamily="34" charset="0"/>
      <a:buChar char="•"/>
      <a:defRPr sz="1600" kern="1200">
        <a:solidFill>
          <a:schemeClr val="tx1"/>
        </a:solidFill>
        <a:latin typeface="BAE Systems" panose="00000500000000000000" pitchFamily="50" charset="0"/>
        <a:ea typeface="+mn-ea"/>
        <a:cs typeface="+mn-cs"/>
      </a:defRPr>
    </a:lvl1pPr>
    <a:lvl2pPr marL="346075" indent="-173038" algn="l" defTabSz="914400" rtl="0" eaLnBrk="1" latinLnBrk="0" hangingPunct="1">
      <a:lnSpc>
        <a:spcPct val="90000"/>
      </a:lnSpc>
      <a:spcBef>
        <a:spcPts val="200"/>
      </a:spcBef>
      <a:buClr>
        <a:schemeClr val="tx2"/>
      </a:buClr>
      <a:buFont typeface="Arial" panose="020B0604020202020204" pitchFamily="34" charset="0"/>
      <a:buChar char="•"/>
      <a:defRPr sz="1400" kern="1200">
        <a:solidFill>
          <a:schemeClr val="tx2"/>
        </a:solidFill>
        <a:latin typeface="BAE Systems" panose="00000500000000000000" pitchFamily="50" charset="0"/>
        <a:ea typeface="+mn-ea"/>
        <a:cs typeface="+mn-cs"/>
      </a:defRPr>
    </a:lvl2pPr>
    <a:lvl3pPr marL="512763" indent="-166688" algn="l" defTabSz="914400" rtl="0" eaLnBrk="1" latinLnBrk="0" hangingPunct="1">
      <a:lnSpc>
        <a:spcPct val="90000"/>
      </a:lnSpc>
      <a:spcBef>
        <a:spcPts val="200"/>
      </a:spcBef>
      <a:buClr>
        <a:schemeClr val="tx2"/>
      </a:buClr>
      <a:buFont typeface="Arial" panose="020B0604020202020204" pitchFamily="34" charset="0"/>
      <a:buChar char="•"/>
      <a:defRPr sz="1200" kern="1200">
        <a:solidFill>
          <a:schemeClr val="tx2"/>
        </a:solidFill>
        <a:latin typeface="BAE Systems" panose="00000500000000000000" pitchFamily="50" charset="0"/>
        <a:ea typeface="+mn-ea"/>
        <a:cs typeface="+mn-cs"/>
      </a:defRPr>
    </a:lvl3pPr>
    <a:lvl4pPr marL="685800" indent="-173038" algn="l" defTabSz="914400" rtl="0" eaLnBrk="1" latinLnBrk="0" hangingPunct="1">
      <a:lnSpc>
        <a:spcPct val="90000"/>
      </a:lnSpc>
      <a:spcBef>
        <a:spcPts val="200"/>
      </a:spcBef>
      <a:buClr>
        <a:schemeClr val="tx2"/>
      </a:buClr>
      <a:buFont typeface="Arial" panose="020B0604020202020204" pitchFamily="34" charset="0"/>
      <a:buChar char="•"/>
      <a:defRPr sz="1200" kern="1200">
        <a:solidFill>
          <a:schemeClr val="tx2"/>
        </a:solidFill>
        <a:latin typeface="BAE Systems" panose="00000500000000000000" pitchFamily="50" charset="0"/>
        <a:ea typeface="+mn-ea"/>
        <a:cs typeface="+mn-cs"/>
      </a:defRPr>
    </a:lvl4pPr>
    <a:lvl5pPr marL="858838" indent="-173038" algn="l" defTabSz="914400" rtl="0" eaLnBrk="1" latinLnBrk="0" hangingPunct="1">
      <a:lnSpc>
        <a:spcPct val="90000"/>
      </a:lnSpc>
      <a:spcBef>
        <a:spcPts val="200"/>
      </a:spcBef>
      <a:buClr>
        <a:schemeClr val="tx2"/>
      </a:buClr>
      <a:buFont typeface="Arial" panose="020B0604020202020204" pitchFamily="34" charset="0"/>
      <a:buChar char="•"/>
      <a:defRPr sz="1200" kern="1200">
        <a:solidFill>
          <a:schemeClr val="tx2"/>
        </a:solidFill>
        <a:latin typeface="BAE Systems" panose="00000500000000000000" pitchFamily="50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Rectangle 35"/>
          <p:cNvSpPr/>
          <p:nvPr userDrawn="1"/>
        </p:nvSpPr>
        <p:spPr bwMode="gray">
          <a:xfrm>
            <a:off x="2381" y="893"/>
            <a:ext cx="12188825" cy="6856214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/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 bwMode="white">
          <a:xfrm>
            <a:off x="1237120" y="2086343"/>
            <a:ext cx="10037112" cy="1292662"/>
          </a:xfrm>
        </p:spPr>
        <p:txBody>
          <a:bodyPr wrap="square" anchor="b">
            <a:noAutofit/>
          </a:bodyPr>
          <a:lstStyle>
            <a:lvl1pPr algn="l">
              <a:lnSpc>
                <a:spcPct val="100000"/>
              </a:lnSpc>
              <a:defRPr sz="42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8" name="Rectangle 37"/>
          <p:cNvSpPr/>
          <p:nvPr userDrawn="1"/>
        </p:nvSpPr>
        <p:spPr bwMode="white">
          <a:xfrm>
            <a:off x="914161" y="2862263"/>
            <a:ext cx="164739" cy="41195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 sz="1799" dirty="0">
              <a:latin typeface="BAE Systems" panose="00000500000000000000" pitchFamily="50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0" name="Text Placeholder 2"/>
          <p:cNvSpPr>
            <a:spLocks noGrp="1"/>
          </p:cNvSpPr>
          <p:nvPr>
            <p:ph type="body" idx="10"/>
          </p:nvPr>
        </p:nvSpPr>
        <p:spPr bwMode="white">
          <a:xfrm>
            <a:off x="1244262" y="3617743"/>
            <a:ext cx="10029970" cy="313932"/>
          </a:xfrm>
          <a:prstGeom prst="rect">
            <a:avLst/>
          </a:prstGeom>
        </p:spPr>
        <p:txBody>
          <a:bodyPr wrap="square" anchor="t">
            <a:noAutofit/>
          </a:bodyPr>
          <a:lstStyle>
            <a:lvl1pPr marL="288925" indent="-288925">
              <a:lnSpc>
                <a:spcPct val="85000"/>
              </a:lnSpc>
              <a:buClr>
                <a:schemeClr val="bg1"/>
              </a:buClr>
              <a:buFont typeface="Tahoma" panose="020B0604030504040204" pitchFamily="34" charset="0"/>
              <a:buChar char="˃"/>
              <a:defRPr sz="2400" b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8" name="Text Placeholder 56"/>
          <p:cNvSpPr>
            <a:spLocks noGrp="1"/>
          </p:cNvSpPr>
          <p:nvPr>
            <p:ph type="body" sz="quarter" idx="11"/>
          </p:nvPr>
        </p:nvSpPr>
        <p:spPr bwMode="white">
          <a:xfrm>
            <a:off x="1258095" y="4288320"/>
            <a:ext cx="9995452" cy="744537"/>
          </a:xfrm>
        </p:spPr>
        <p:txBody>
          <a:bodyPr>
            <a:noAutofit/>
          </a:bodyPr>
          <a:lstStyle>
            <a:lvl1pPr marL="0" indent="0">
              <a:lnSpc>
                <a:spcPct val="90000"/>
              </a:lnSpc>
              <a:buFont typeface="Tahoma" panose="020B0604030504040204" pitchFamily="34" charset="0"/>
              <a:buChar char="​"/>
              <a:defRPr sz="1800" b="1">
                <a:solidFill>
                  <a:schemeClr val="bg1"/>
                </a:solidFill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Tahoma" panose="020B0604030504040204" pitchFamily="34" charset="0"/>
              <a:buChar char="​"/>
              <a:defRPr sz="1800">
                <a:solidFill>
                  <a:schemeClr val="bg1"/>
                </a:solidFill>
              </a:defRPr>
            </a:lvl2pPr>
            <a:lvl3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Tahoma" panose="020B0604030504040204" pitchFamily="34" charset="0"/>
              <a:buChar char="​"/>
              <a:defRPr sz="1800">
                <a:solidFill>
                  <a:schemeClr val="bg1"/>
                </a:solidFill>
              </a:defRPr>
            </a:lvl3pPr>
            <a:lvl4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Tahoma" panose="020B0604030504040204" pitchFamily="34" charset="0"/>
              <a:buChar char="​"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Tahoma" panose="020B0604030504040204" pitchFamily="34" charset="0"/>
              <a:buChar char="​"/>
              <a:defRPr sz="18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9" name="Rectangle 38"/>
          <p:cNvSpPr/>
          <p:nvPr userDrawn="1"/>
        </p:nvSpPr>
        <p:spPr bwMode="gray">
          <a:xfrm>
            <a:off x="1588" y="5943838"/>
            <a:ext cx="12188824" cy="9141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/>
          </a:p>
        </p:txBody>
      </p:sp>
      <p:sp>
        <p:nvSpPr>
          <p:cNvPr id="91" name="TextBox 42"/>
          <p:cNvSpPr txBox="1"/>
          <p:nvPr userDrawn="1"/>
        </p:nvSpPr>
        <p:spPr bwMode="gray">
          <a:xfrm>
            <a:off x="677425" y="6191611"/>
            <a:ext cx="155492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 marL="0" algn="l" defTabSz="9142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46" algn="l" defTabSz="9142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289" algn="l" defTabSz="9142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435" algn="l" defTabSz="9142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581" algn="l" defTabSz="9142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727" algn="l" defTabSz="9142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870" algn="l" defTabSz="9142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016" algn="l" defTabSz="9142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161" algn="l" defTabSz="9142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A451A07B-B76A-44B1-A3B6-F5E503C73A35}" type="slidenum">
              <a:rPr lang="en-US" sz="800" smtClean="0">
                <a:solidFill>
                  <a:schemeClr val="bg2">
                    <a:lumMod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pPr algn="r"/>
              <a:t>‹#›</a:t>
            </a:fld>
            <a:endParaRPr lang="en-US" sz="800" dirty="0">
              <a:solidFill>
                <a:schemeClr val="bg2">
                  <a:lumMod val="75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92" name="Date Placeholder 3"/>
          <p:cNvSpPr txBox="1">
            <a:spLocks/>
          </p:cNvSpPr>
          <p:nvPr userDrawn="1"/>
        </p:nvSpPr>
        <p:spPr bwMode="gray">
          <a:xfrm>
            <a:off x="948189" y="6177541"/>
            <a:ext cx="2498180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 marL="0" algn="l" defTabSz="9142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46" algn="l" defTabSz="9142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289" algn="l" defTabSz="9142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435" algn="l" defTabSz="9142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581" algn="l" defTabSz="9142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727" algn="l" defTabSz="9142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870" algn="l" defTabSz="9142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016" algn="l" defTabSz="9142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161" algn="l" defTabSz="9142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/>
            <a:r>
              <a:rPr lang="en-US" altLang="en-US" sz="800" dirty="0">
                <a:solidFill>
                  <a:schemeClr val="bg2">
                    <a:lumMod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Copyright © 2019 BAE Systems. All Rights Reserved.</a:t>
            </a:r>
          </a:p>
          <a:p>
            <a:pPr lvl="0" algn="l"/>
            <a:r>
              <a:rPr lang="en-US" altLang="en-US" sz="800" dirty="0">
                <a:solidFill>
                  <a:schemeClr val="bg2">
                    <a:lumMod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BAE SYSTEMS is a trade mark of BAE Systems plc.</a:t>
            </a:r>
          </a:p>
        </p:txBody>
      </p:sp>
      <p:sp>
        <p:nvSpPr>
          <p:cNvPr id="93" name="Date Placeholder 3"/>
          <p:cNvSpPr txBox="1">
            <a:spLocks/>
          </p:cNvSpPr>
          <p:nvPr userDrawn="1"/>
        </p:nvSpPr>
        <p:spPr bwMode="gray">
          <a:xfrm>
            <a:off x="876889" y="6177543"/>
            <a:ext cx="184988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 marL="0" algn="l" defTabSz="9142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46" algn="l" defTabSz="9142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289" algn="l" defTabSz="9142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435" algn="l" defTabSz="9142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581" algn="l" defTabSz="9142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727" algn="l" defTabSz="9142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870" algn="l" defTabSz="9142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016" algn="l" defTabSz="9142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161" algn="l" defTabSz="9142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/>
            <a:r>
              <a:rPr lang="en-GB" altLang="en-US" sz="800" dirty="0">
                <a:solidFill>
                  <a:schemeClr val="bg2">
                    <a:lumMod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| </a:t>
            </a:r>
          </a:p>
        </p:txBody>
      </p:sp>
      <p:grpSp>
        <p:nvGrpSpPr>
          <p:cNvPr id="94" name="Group 93"/>
          <p:cNvGrpSpPr/>
          <p:nvPr userDrawn="1"/>
        </p:nvGrpSpPr>
        <p:grpSpPr>
          <a:xfrm>
            <a:off x="9712809" y="6236685"/>
            <a:ext cx="1835095" cy="283412"/>
            <a:chOff x="9986677" y="6011853"/>
            <a:chExt cx="1295047" cy="200007"/>
          </a:xfrm>
        </p:grpSpPr>
        <p:sp>
          <p:nvSpPr>
            <p:cNvPr id="95" name="Rectangle 94"/>
            <p:cNvSpPr>
              <a:spLocks noChangeArrowheads="1"/>
            </p:cNvSpPr>
            <p:nvPr userDrawn="1"/>
          </p:nvSpPr>
          <p:spPr bwMode="gray">
            <a:xfrm>
              <a:off x="9986677" y="6011853"/>
              <a:ext cx="1295047" cy="200007"/>
            </a:xfrm>
            <a:prstGeom prst="rect">
              <a:avLst/>
            </a:prstGeom>
            <a:solidFill>
              <a:srgbClr val="DF2A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46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289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435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581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727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2870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016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161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1799"/>
            </a:p>
          </p:txBody>
        </p:sp>
        <p:sp>
          <p:nvSpPr>
            <p:cNvPr id="96" name="Freeform 95"/>
            <p:cNvSpPr>
              <a:spLocks/>
            </p:cNvSpPr>
            <p:nvPr userDrawn="1"/>
          </p:nvSpPr>
          <p:spPr bwMode="gray">
            <a:xfrm>
              <a:off x="11127367" y="6060714"/>
              <a:ext cx="87914" cy="101441"/>
            </a:xfrm>
            <a:custGeom>
              <a:avLst/>
              <a:gdLst>
                <a:gd name="T0" fmla="*/ 0 w 220"/>
                <a:gd name="T1" fmla="*/ 178 h 253"/>
                <a:gd name="T2" fmla="*/ 111 w 220"/>
                <a:gd name="T3" fmla="*/ 253 h 253"/>
                <a:gd name="T4" fmla="*/ 220 w 220"/>
                <a:gd name="T5" fmla="*/ 170 h 253"/>
                <a:gd name="T6" fmla="*/ 184 w 220"/>
                <a:gd name="T7" fmla="*/ 107 h 253"/>
                <a:gd name="T8" fmla="*/ 114 w 220"/>
                <a:gd name="T9" fmla="*/ 88 h 253"/>
                <a:gd name="T10" fmla="*/ 87 w 220"/>
                <a:gd name="T11" fmla="*/ 70 h 253"/>
                <a:gd name="T12" fmla="*/ 111 w 220"/>
                <a:gd name="T13" fmla="*/ 54 h 253"/>
                <a:gd name="T14" fmla="*/ 151 w 220"/>
                <a:gd name="T15" fmla="*/ 79 h 253"/>
                <a:gd name="T16" fmla="*/ 213 w 220"/>
                <a:gd name="T17" fmla="*/ 60 h 253"/>
                <a:gd name="T18" fmla="*/ 115 w 220"/>
                <a:gd name="T19" fmla="*/ 0 h 253"/>
                <a:gd name="T20" fmla="*/ 44 w 220"/>
                <a:gd name="T21" fmla="*/ 18 h 253"/>
                <a:gd name="T22" fmla="*/ 13 w 220"/>
                <a:gd name="T23" fmla="*/ 80 h 253"/>
                <a:gd name="T24" fmla="*/ 114 w 220"/>
                <a:gd name="T25" fmla="*/ 160 h 253"/>
                <a:gd name="T26" fmla="*/ 144 w 220"/>
                <a:gd name="T27" fmla="*/ 180 h 253"/>
                <a:gd name="T28" fmla="*/ 115 w 220"/>
                <a:gd name="T29" fmla="*/ 195 h 253"/>
                <a:gd name="T30" fmla="*/ 70 w 220"/>
                <a:gd name="T31" fmla="*/ 165 h 253"/>
                <a:gd name="T32" fmla="*/ 0 w 220"/>
                <a:gd name="T33" fmla="*/ 178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20" h="253">
                  <a:moveTo>
                    <a:pt x="0" y="178"/>
                  </a:moveTo>
                  <a:cubicBezTo>
                    <a:pt x="13" y="231"/>
                    <a:pt x="59" y="253"/>
                    <a:pt x="111" y="253"/>
                  </a:cubicBezTo>
                  <a:cubicBezTo>
                    <a:pt x="161" y="253"/>
                    <a:pt x="220" y="229"/>
                    <a:pt x="220" y="170"/>
                  </a:cubicBezTo>
                  <a:cubicBezTo>
                    <a:pt x="220" y="143"/>
                    <a:pt x="208" y="120"/>
                    <a:pt x="184" y="107"/>
                  </a:cubicBezTo>
                  <a:cubicBezTo>
                    <a:pt x="162" y="96"/>
                    <a:pt x="138" y="92"/>
                    <a:pt x="114" y="88"/>
                  </a:cubicBezTo>
                  <a:cubicBezTo>
                    <a:pt x="105" y="85"/>
                    <a:pt x="87" y="83"/>
                    <a:pt x="87" y="70"/>
                  </a:cubicBezTo>
                  <a:cubicBezTo>
                    <a:pt x="87" y="57"/>
                    <a:pt x="101" y="54"/>
                    <a:pt x="111" y="54"/>
                  </a:cubicBezTo>
                  <a:cubicBezTo>
                    <a:pt x="130" y="54"/>
                    <a:pt x="144" y="61"/>
                    <a:pt x="151" y="79"/>
                  </a:cubicBezTo>
                  <a:cubicBezTo>
                    <a:pt x="213" y="60"/>
                    <a:pt x="213" y="60"/>
                    <a:pt x="213" y="60"/>
                  </a:cubicBezTo>
                  <a:cubicBezTo>
                    <a:pt x="198" y="17"/>
                    <a:pt x="157" y="0"/>
                    <a:pt x="115" y="0"/>
                  </a:cubicBezTo>
                  <a:cubicBezTo>
                    <a:pt x="90" y="0"/>
                    <a:pt x="64" y="4"/>
                    <a:pt x="44" y="18"/>
                  </a:cubicBezTo>
                  <a:cubicBezTo>
                    <a:pt x="24" y="32"/>
                    <a:pt x="13" y="56"/>
                    <a:pt x="13" y="80"/>
                  </a:cubicBezTo>
                  <a:cubicBezTo>
                    <a:pt x="13" y="138"/>
                    <a:pt x="67" y="151"/>
                    <a:pt x="114" y="160"/>
                  </a:cubicBezTo>
                  <a:cubicBezTo>
                    <a:pt x="125" y="162"/>
                    <a:pt x="144" y="165"/>
                    <a:pt x="144" y="180"/>
                  </a:cubicBezTo>
                  <a:cubicBezTo>
                    <a:pt x="144" y="194"/>
                    <a:pt x="124" y="195"/>
                    <a:pt x="115" y="195"/>
                  </a:cubicBezTo>
                  <a:cubicBezTo>
                    <a:pt x="93" y="195"/>
                    <a:pt x="76" y="187"/>
                    <a:pt x="70" y="165"/>
                  </a:cubicBezTo>
                  <a:cubicBezTo>
                    <a:pt x="0" y="178"/>
                    <a:pt x="0" y="178"/>
                    <a:pt x="0" y="178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46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289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435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581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727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2870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016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161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1799"/>
            </a:p>
          </p:txBody>
        </p:sp>
        <p:sp>
          <p:nvSpPr>
            <p:cNvPr id="97" name="Freeform 96"/>
            <p:cNvSpPr>
              <a:spLocks/>
            </p:cNvSpPr>
            <p:nvPr userDrawn="1"/>
          </p:nvSpPr>
          <p:spPr bwMode="gray">
            <a:xfrm>
              <a:off x="10990761" y="6061897"/>
              <a:ext cx="106681" cy="98736"/>
            </a:xfrm>
            <a:custGeom>
              <a:avLst/>
              <a:gdLst>
                <a:gd name="T0" fmla="*/ 631 w 631"/>
                <a:gd name="T1" fmla="*/ 0 h 584"/>
                <a:gd name="T2" fmla="*/ 397 w 631"/>
                <a:gd name="T3" fmla="*/ 0 h 584"/>
                <a:gd name="T4" fmla="*/ 316 w 631"/>
                <a:gd name="T5" fmla="*/ 311 h 584"/>
                <a:gd name="T6" fmla="*/ 231 w 631"/>
                <a:gd name="T7" fmla="*/ 0 h 584"/>
                <a:gd name="T8" fmla="*/ 0 w 631"/>
                <a:gd name="T9" fmla="*/ 0 h 584"/>
                <a:gd name="T10" fmla="*/ 0 w 631"/>
                <a:gd name="T11" fmla="*/ 584 h 584"/>
                <a:gd name="T12" fmla="*/ 134 w 631"/>
                <a:gd name="T13" fmla="*/ 584 h 584"/>
                <a:gd name="T14" fmla="*/ 134 w 631"/>
                <a:gd name="T15" fmla="*/ 169 h 584"/>
                <a:gd name="T16" fmla="*/ 243 w 631"/>
                <a:gd name="T17" fmla="*/ 584 h 584"/>
                <a:gd name="T18" fmla="*/ 357 w 631"/>
                <a:gd name="T19" fmla="*/ 584 h 584"/>
                <a:gd name="T20" fmla="*/ 463 w 631"/>
                <a:gd name="T21" fmla="*/ 169 h 584"/>
                <a:gd name="T22" fmla="*/ 465 w 631"/>
                <a:gd name="T23" fmla="*/ 584 h 584"/>
                <a:gd name="T24" fmla="*/ 631 w 631"/>
                <a:gd name="T25" fmla="*/ 584 h 584"/>
                <a:gd name="T26" fmla="*/ 631 w 631"/>
                <a:gd name="T27" fmla="*/ 0 h 5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31" h="584">
                  <a:moveTo>
                    <a:pt x="631" y="0"/>
                  </a:moveTo>
                  <a:lnTo>
                    <a:pt x="397" y="0"/>
                  </a:lnTo>
                  <a:lnTo>
                    <a:pt x="316" y="311"/>
                  </a:lnTo>
                  <a:lnTo>
                    <a:pt x="231" y="0"/>
                  </a:lnTo>
                  <a:lnTo>
                    <a:pt x="0" y="0"/>
                  </a:lnTo>
                  <a:lnTo>
                    <a:pt x="0" y="584"/>
                  </a:lnTo>
                  <a:lnTo>
                    <a:pt x="134" y="584"/>
                  </a:lnTo>
                  <a:lnTo>
                    <a:pt x="134" y="169"/>
                  </a:lnTo>
                  <a:lnTo>
                    <a:pt x="243" y="584"/>
                  </a:lnTo>
                  <a:lnTo>
                    <a:pt x="357" y="584"/>
                  </a:lnTo>
                  <a:lnTo>
                    <a:pt x="463" y="169"/>
                  </a:lnTo>
                  <a:lnTo>
                    <a:pt x="465" y="584"/>
                  </a:lnTo>
                  <a:lnTo>
                    <a:pt x="631" y="584"/>
                  </a:lnTo>
                  <a:lnTo>
                    <a:pt x="63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46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289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435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581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727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2870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016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161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1799"/>
            </a:p>
          </p:txBody>
        </p:sp>
        <p:sp>
          <p:nvSpPr>
            <p:cNvPr id="98" name="Freeform 97"/>
            <p:cNvSpPr>
              <a:spLocks/>
            </p:cNvSpPr>
            <p:nvPr userDrawn="1"/>
          </p:nvSpPr>
          <p:spPr bwMode="gray">
            <a:xfrm>
              <a:off x="10880023" y="6061897"/>
              <a:ext cx="73544" cy="98736"/>
            </a:xfrm>
            <a:custGeom>
              <a:avLst/>
              <a:gdLst>
                <a:gd name="T0" fmla="*/ 435 w 435"/>
                <a:gd name="T1" fmla="*/ 444 h 584"/>
                <a:gd name="T2" fmla="*/ 175 w 435"/>
                <a:gd name="T3" fmla="*/ 444 h 584"/>
                <a:gd name="T4" fmla="*/ 175 w 435"/>
                <a:gd name="T5" fmla="*/ 351 h 584"/>
                <a:gd name="T6" fmla="*/ 385 w 435"/>
                <a:gd name="T7" fmla="*/ 351 h 584"/>
                <a:gd name="T8" fmla="*/ 385 w 435"/>
                <a:gd name="T9" fmla="*/ 221 h 584"/>
                <a:gd name="T10" fmla="*/ 175 w 435"/>
                <a:gd name="T11" fmla="*/ 221 h 584"/>
                <a:gd name="T12" fmla="*/ 175 w 435"/>
                <a:gd name="T13" fmla="*/ 136 h 584"/>
                <a:gd name="T14" fmla="*/ 435 w 435"/>
                <a:gd name="T15" fmla="*/ 136 h 584"/>
                <a:gd name="T16" fmla="*/ 435 w 435"/>
                <a:gd name="T17" fmla="*/ 0 h 584"/>
                <a:gd name="T18" fmla="*/ 0 w 435"/>
                <a:gd name="T19" fmla="*/ 0 h 584"/>
                <a:gd name="T20" fmla="*/ 0 w 435"/>
                <a:gd name="T21" fmla="*/ 584 h 584"/>
                <a:gd name="T22" fmla="*/ 435 w 435"/>
                <a:gd name="T23" fmla="*/ 584 h 584"/>
                <a:gd name="T24" fmla="*/ 435 w 435"/>
                <a:gd name="T25" fmla="*/ 444 h 5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35" h="584">
                  <a:moveTo>
                    <a:pt x="435" y="444"/>
                  </a:moveTo>
                  <a:lnTo>
                    <a:pt x="175" y="444"/>
                  </a:lnTo>
                  <a:lnTo>
                    <a:pt x="175" y="351"/>
                  </a:lnTo>
                  <a:lnTo>
                    <a:pt x="385" y="351"/>
                  </a:lnTo>
                  <a:lnTo>
                    <a:pt x="385" y="221"/>
                  </a:lnTo>
                  <a:lnTo>
                    <a:pt x="175" y="221"/>
                  </a:lnTo>
                  <a:lnTo>
                    <a:pt x="175" y="136"/>
                  </a:lnTo>
                  <a:lnTo>
                    <a:pt x="435" y="136"/>
                  </a:lnTo>
                  <a:lnTo>
                    <a:pt x="435" y="0"/>
                  </a:lnTo>
                  <a:lnTo>
                    <a:pt x="0" y="0"/>
                  </a:lnTo>
                  <a:lnTo>
                    <a:pt x="0" y="584"/>
                  </a:lnTo>
                  <a:lnTo>
                    <a:pt x="435" y="584"/>
                  </a:lnTo>
                  <a:lnTo>
                    <a:pt x="435" y="44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46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289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435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581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727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2870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016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161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1799"/>
            </a:p>
          </p:txBody>
        </p:sp>
        <p:sp>
          <p:nvSpPr>
            <p:cNvPr id="99" name="Freeform 98"/>
            <p:cNvSpPr>
              <a:spLocks/>
            </p:cNvSpPr>
            <p:nvPr userDrawn="1"/>
          </p:nvSpPr>
          <p:spPr bwMode="gray">
            <a:xfrm>
              <a:off x="10777569" y="6061897"/>
              <a:ext cx="69148" cy="98736"/>
            </a:xfrm>
            <a:custGeom>
              <a:avLst/>
              <a:gdLst>
                <a:gd name="T0" fmla="*/ 291 w 409"/>
                <a:gd name="T1" fmla="*/ 140 h 584"/>
                <a:gd name="T2" fmla="*/ 409 w 409"/>
                <a:gd name="T3" fmla="*/ 140 h 584"/>
                <a:gd name="T4" fmla="*/ 409 w 409"/>
                <a:gd name="T5" fmla="*/ 0 h 584"/>
                <a:gd name="T6" fmla="*/ 0 w 409"/>
                <a:gd name="T7" fmla="*/ 0 h 584"/>
                <a:gd name="T8" fmla="*/ 0 w 409"/>
                <a:gd name="T9" fmla="*/ 140 h 584"/>
                <a:gd name="T10" fmla="*/ 121 w 409"/>
                <a:gd name="T11" fmla="*/ 140 h 584"/>
                <a:gd name="T12" fmla="*/ 121 w 409"/>
                <a:gd name="T13" fmla="*/ 584 h 584"/>
                <a:gd name="T14" fmla="*/ 291 w 409"/>
                <a:gd name="T15" fmla="*/ 584 h 584"/>
                <a:gd name="T16" fmla="*/ 291 w 409"/>
                <a:gd name="T17" fmla="*/ 140 h 5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9" h="584">
                  <a:moveTo>
                    <a:pt x="291" y="140"/>
                  </a:moveTo>
                  <a:lnTo>
                    <a:pt x="409" y="140"/>
                  </a:lnTo>
                  <a:lnTo>
                    <a:pt x="409" y="0"/>
                  </a:lnTo>
                  <a:lnTo>
                    <a:pt x="0" y="0"/>
                  </a:lnTo>
                  <a:lnTo>
                    <a:pt x="0" y="140"/>
                  </a:lnTo>
                  <a:lnTo>
                    <a:pt x="121" y="140"/>
                  </a:lnTo>
                  <a:lnTo>
                    <a:pt x="121" y="584"/>
                  </a:lnTo>
                  <a:lnTo>
                    <a:pt x="291" y="584"/>
                  </a:lnTo>
                  <a:lnTo>
                    <a:pt x="291" y="14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46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289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435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581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727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2870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016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161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1799"/>
            </a:p>
          </p:txBody>
        </p:sp>
        <p:sp>
          <p:nvSpPr>
            <p:cNvPr id="100" name="Freeform 99"/>
            <p:cNvSpPr>
              <a:spLocks/>
            </p:cNvSpPr>
            <p:nvPr userDrawn="1"/>
          </p:nvSpPr>
          <p:spPr bwMode="gray">
            <a:xfrm>
              <a:off x="10662604" y="6060714"/>
              <a:ext cx="87914" cy="101441"/>
            </a:xfrm>
            <a:custGeom>
              <a:avLst/>
              <a:gdLst>
                <a:gd name="T0" fmla="*/ 0 w 220"/>
                <a:gd name="T1" fmla="*/ 178 h 253"/>
                <a:gd name="T2" fmla="*/ 111 w 220"/>
                <a:gd name="T3" fmla="*/ 253 h 253"/>
                <a:gd name="T4" fmla="*/ 220 w 220"/>
                <a:gd name="T5" fmla="*/ 170 h 253"/>
                <a:gd name="T6" fmla="*/ 184 w 220"/>
                <a:gd name="T7" fmla="*/ 107 h 253"/>
                <a:gd name="T8" fmla="*/ 114 w 220"/>
                <a:gd name="T9" fmla="*/ 88 h 253"/>
                <a:gd name="T10" fmla="*/ 87 w 220"/>
                <a:gd name="T11" fmla="*/ 70 h 253"/>
                <a:gd name="T12" fmla="*/ 111 w 220"/>
                <a:gd name="T13" fmla="*/ 54 h 253"/>
                <a:gd name="T14" fmla="*/ 151 w 220"/>
                <a:gd name="T15" fmla="*/ 79 h 253"/>
                <a:gd name="T16" fmla="*/ 213 w 220"/>
                <a:gd name="T17" fmla="*/ 60 h 253"/>
                <a:gd name="T18" fmla="*/ 115 w 220"/>
                <a:gd name="T19" fmla="*/ 0 h 253"/>
                <a:gd name="T20" fmla="*/ 44 w 220"/>
                <a:gd name="T21" fmla="*/ 18 h 253"/>
                <a:gd name="T22" fmla="*/ 13 w 220"/>
                <a:gd name="T23" fmla="*/ 80 h 253"/>
                <a:gd name="T24" fmla="*/ 113 w 220"/>
                <a:gd name="T25" fmla="*/ 160 h 253"/>
                <a:gd name="T26" fmla="*/ 144 w 220"/>
                <a:gd name="T27" fmla="*/ 180 h 253"/>
                <a:gd name="T28" fmla="*/ 115 w 220"/>
                <a:gd name="T29" fmla="*/ 195 h 253"/>
                <a:gd name="T30" fmla="*/ 70 w 220"/>
                <a:gd name="T31" fmla="*/ 165 h 253"/>
                <a:gd name="T32" fmla="*/ 0 w 220"/>
                <a:gd name="T33" fmla="*/ 178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20" h="253">
                  <a:moveTo>
                    <a:pt x="0" y="178"/>
                  </a:moveTo>
                  <a:cubicBezTo>
                    <a:pt x="13" y="231"/>
                    <a:pt x="59" y="253"/>
                    <a:pt x="111" y="253"/>
                  </a:cubicBezTo>
                  <a:cubicBezTo>
                    <a:pt x="162" y="253"/>
                    <a:pt x="220" y="229"/>
                    <a:pt x="220" y="170"/>
                  </a:cubicBezTo>
                  <a:cubicBezTo>
                    <a:pt x="220" y="143"/>
                    <a:pt x="208" y="120"/>
                    <a:pt x="184" y="107"/>
                  </a:cubicBezTo>
                  <a:cubicBezTo>
                    <a:pt x="162" y="96"/>
                    <a:pt x="138" y="92"/>
                    <a:pt x="114" y="88"/>
                  </a:cubicBezTo>
                  <a:cubicBezTo>
                    <a:pt x="105" y="85"/>
                    <a:pt x="87" y="83"/>
                    <a:pt x="87" y="70"/>
                  </a:cubicBezTo>
                  <a:cubicBezTo>
                    <a:pt x="87" y="57"/>
                    <a:pt x="101" y="54"/>
                    <a:pt x="111" y="54"/>
                  </a:cubicBezTo>
                  <a:cubicBezTo>
                    <a:pt x="130" y="54"/>
                    <a:pt x="144" y="61"/>
                    <a:pt x="151" y="79"/>
                  </a:cubicBezTo>
                  <a:cubicBezTo>
                    <a:pt x="213" y="60"/>
                    <a:pt x="213" y="60"/>
                    <a:pt x="213" y="60"/>
                  </a:cubicBezTo>
                  <a:cubicBezTo>
                    <a:pt x="198" y="17"/>
                    <a:pt x="157" y="0"/>
                    <a:pt x="115" y="0"/>
                  </a:cubicBezTo>
                  <a:cubicBezTo>
                    <a:pt x="90" y="0"/>
                    <a:pt x="64" y="4"/>
                    <a:pt x="44" y="18"/>
                  </a:cubicBezTo>
                  <a:cubicBezTo>
                    <a:pt x="24" y="32"/>
                    <a:pt x="13" y="56"/>
                    <a:pt x="13" y="80"/>
                  </a:cubicBezTo>
                  <a:cubicBezTo>
                    <a:pt x="13" y="138"/>
                    <a:pt x="67" y="151"/>
                    <a:pt x="113" y="160"/>
                  </a:cubicBezTo>
                  <a:cubicBezTo>
                    <a:pt x="125" y="162"/>
                    <a:pt x="144" y="165"/>
                    <a:pt x="144" y="180"/>
                  </a:cubicBezTo>
                  <a:cubicBezTo>
                    <a:pt x="144" y="194"/>
                    <a:pt x="124" y="195"/>
                    <a:pt x="115" y="195"/>
                  </a:cubicBezTo>
                  <a:cubicBezTo>
                    <a:pt x="93" y="195"/>
                    <a:pt x="76" y="187"/>
                    <a:pt x="70" y="165"/>
                  </a:cubicBezTo>
                  <a:cubicBezTo>
                    <a:pt x="0" y="178"/>
                    <a:pt x="0" y="178"/>
                    <a:pt x="0" y="178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46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289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435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581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727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2870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016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161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1799"/>
            </a:p>
          </p:txBody>
        </p:sp>
        <p:sp>
          <p:nvSpPr>
            <p:cNvPr id="101" name="Freeform 100"/>
            <p:cNvSpPr>
              <a:spLocks/>
            </p:cNvSpPr>
            <p:nvPr userDrawn="1"/>
          </p:nvSpPr>
          <p:spPr bwMode="gray">
            <a:xfrm>
              <a:off x="10552203" y="6061897"/>
              <a:ext cx="93155" cy="98736"/>
            </a:xfrm>
            <a:custGeom>
              <a:avLst/>
              <a:gdLst>
                <a:gd name="T0" fmla="*/ 551 w 551"/>
                <a:gd name="T1" fmla="*/ 0 h 584"/>
                <a:gd name="T2" fmla="*/ 395 w 551"/>
                <a:gd name="T3" fmla="*/ 0 h 584"/>
                <a:gd name="T4" fmla="*/ 298 w 551"/>
                <a:gd name="T5" fmla="*/ 192 h 584"/>
                <a:gd name="T6" fmla="*/ 196 w 551"/>
                <a:gd name="T7" fmla="*/ 0 h 584"/>
                <a:gd name="T8" fmla="*/ 0 w 551"/>
                <a:gd name="T9" fmla="*/ 0 h 584"/>
                <a:gd name="T10" fmla="*/ 196 w 551"/>
                <a:gd name="T11" fmla="*/ 337 h 584"/>
                <a:gd name="T12" fmla="*/ 196 w 551"/>
                <a:gd name="T13" fmla="*/ 584 h 584"/>
                <a:gd name="T14" fmla="*/ 369 w 551"/>
                <a:gd name="T15" fmla="*/ 584 h 584"/>
                <a:gd name="T16" fmla="*/ 369 w 551"/>
                <a:gd name="T17" fmla="*/ 337 h 584"/>
                <a:gd name="T18" fmla="*/ 551 w 551"/>
                <a:gd name="T19" fmla="*/ 0 h 5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51" h="584">
                  <a:moveTo>
                    <a:pt x="551" y="0"/>
                  </a:moveTo>
                  <a:lnTo>
                    <a:pt x="395" y="0"/>
                  </a:lnTo>
                  <a:lnTo>
                    <a:pt x="298" y="192"/>
                  </a:lnTo>
                  <a:lnTo>
                    <a:pt x="196" y="0"/>
                  </a:lnTo>
                  <a:lnTo>
                    <a:pt x="0" y="0"/>
                  </a:lnTo>
                  <a:lnTo>
                    <a:pt x="196" y="337"/>
                  </a:lnTo>
                  <a:lnTo>
                    <a:pt x="196" y="584"/>
                  </a:lnTo>
                  <a:lnTo>
                    <a:pt x="369" y="584"/>
                  </a:lnTo>
                  <a:lnTo>
                    <a:pt x="369" y="337"/>
                  </a:lnTo>
                  <a:lnTo>
                    <a:pt x="55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46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289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435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581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727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2870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016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161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1799"/>
            </a:p>
          </p:txBody>
        </p:sp>
        <p:sp>
          <p:nvSpPr>
            <p:cNvPr id="102" name="Freeform 101"/>
            <p:cNvSpPr>
              <a:spLocks/>
            </p:cNvSpPr>
            <p:nvPr userDrawn="1"/>
          </p:nvSpPr>
          <p:spPr bwMode="gray">
            <a:xfrm>
              <a:off x="10443832" y="6060714"/>
              <a:ext cx="87914" cy="101441"/>
            </a:xfrm>
            <a:custGeom>
              <a:avLst/>
              <a:gdLst>
                <a:gd name="T0" fmla="*/ 0 w 220"/>
                <a:gd name="T1" fmla="*/ 178 h 253"/>
                <a:gd name="T2" fmla="*/ 110 w 220"/>
                <a:gd name="T3" fmla="*/ 253 h 253"/>
                <a:gd name="T4" fmla="*/ 220 w 220"/>
                <a:gd name="T5" fmla="*/ 170 h 253"/>
                <a:gd name="T6" fmla="*/ 183 w 220"/>
                <a:gd name="T7" fmla="*/ 107 h 253"/>
                <a:gd name="T8" fmla="*/ 114 w 220"/>
                <a:gd name="T9" fmla="*/ 88 h 253"/>
                <a:gd name="T10" fmla="*/ 86 w 220"/>
                <a:gd name="T11" fmla="*/ 70 h 253"/>
                <a:gd name="T12" fmla="*/ 111 w 220"/>
                <a:gd name="T13" fmla="*/ 54 h 253"/>
                <a:gd name="T14" fmla="*/ 151 w 220"/>
                <a:gd name="T15" fmla="*/ 79 h 253"/>
                <a:gd name="T16" fmla="*/ 213 w 220"/>
                <a:gd name="T17" fmla="*/ 60 h 253"/>
                <a:gd name="T18" fmla="*/ 114 w 220"/>
                <a:gd name="T19" fmla="*/ 0 h 253"/>
                <a:gd name="T20" fmla="*/ 44 w 220"/>
                <a:gd name="T21" fmla="*/ 18 h 253"/>
                <a:gd name="T22" fmla="*/ 12 w 220"/>
                <a:gd name="T23" fmla="*/ 80 h 253"/>
                <a:gd name="T24" fmla="*/ 113 w 220"/>
                <a:gd name="T25" fmla="*/ 160 h 253"/>
                <a:gd name="T26" fmla="*/ 143 w 220"/>
                <a:gd name="T27" fmla="*/ 180 h 253"/>
                <a:gd name="T28" fmla="*/ 114 w 220"/>
                <a:gd name="T29" fmla="*/ 195 h 253"/>
                <a:gd name="T30" fmla="*/ 69 w 220"/>
                <a:gd name="T31" fmla="*/ 165 h 253"/>
                <a:gd name="T32" fmla="*/ 0 w 220"/>
                <a:gd name="T33" fmla="*/ 178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20" h="253">
                  <a:moveTo>
                    <a:pt x="0" y="178"/>
                  </a:moveTo>
                  <a:cubicBezTo>
                    <a:pt x="13" y="231"/>
                    <a:pt x="59" y="253"/>
                    <a:pt x="110" y="253"/>
                  </a:cubicBezTo>
                  <a:cubicBezTo>
                    <a:pt x="161" y="253"/>
                    <a:pt x="220" y="229"/>
                    <a:pt x="220" y="170"/>
                  </a:cubicBezTo>
                  <a:cubicBezTo>
                    <a:pt x="220" y="143"/>
                    <a:pt x="207" y="120"/>
                    <a:pt x="183" y="107"/>
                  </a:cubicBezTo>
                  <a:cubicBezTo>
                    <a:pt x="162" y="96"/>
                    <a:pt x="137" y="92"/>
                    <a:pt x="114" y="88"/>
                  </a:cubicBezTo>
                  <a:cubicBezTo>
                    <a:pt x="104" y="85"/>
                    <a:pt x="86" y="83"/>
                    <a:pt x="86" y="70"/>
                  </a:cubicBezTo>
                  <a:cubicBezTo>
                    <a:pt x="86" y="57"/>
                    <a:pt x="101" y="54"/>
                    <a:pt x="111" y="54"/>
                  </a:cubicBezTo>
                  <a:cubicBezTo>
                    <a:pt x="130" y="54"/>
                    <a:pt x="143" y="61"/>
                    <a:pt x="151" y="79"/>
                  </a:cubicBezTo>
                  <a:cubicBezTo>
                    <a:pt x="213" y="60"/>
                    <a:pt x="213" y="60"/>
                    <a:pt x="213" y="60"/>
                  </a:cubicBezTo>
                  <a:cubicBezTo>
                    <a:pt x="198" y="17"/>
                    <a:pt x="157" y="0"/>
                    <a:pt x="114" y="0"/>
                  </a:cubicBezTo>
                  <a:cubicBezTo>
                    <a:pt x="90" y="0"/>
                    <a:pt x="64" y="4"/>
                    <a:pt x="44" y="18"/>
                  </a:cubicBezTo>
                  <a:cubicBezTo>
                    <a:pt x="24" y="32"/>
                    <a:pt x="12" y="56"/>
                    <a:pt x="12" y="80"/>
                  </a:cubicBezTo>
                  <a:cubicBezTo>
                    <a:pt x="12" y="138"/>
                    <a:pt x="67" y="151"/>
                    <a:pt x="113" y="160"/>
                  </a:cubicBezTo>
                  <a:cubicBezTo>
                    <a:pt x="124" y="162"/>
                    <a:pt x="143" y="165"/>
                    <a:pt x="143" y="180"/>
                  </a:cubicBezTo>
                  <a:cubicBezTo>
                    <a:pt x="143" y="194"/>
                    <a:pt x="124" y="195"/>
                    <a:pt x="114" y="195"/>
                  </a:cubicBezTo>
                  <a:cubicBezTo>
                    <a:pt x="92" y="195"/>
                    <a:pt x="76" y="187"/>
                    <a:pt x="69" y="165"/>
                  </a:cubicBezTo>
                  <a:cubicBezTo>
                    <a:pt x="0" y="178"/>
                    <a:pt x="0" y="178"/>
                    <a:pt x="0" y="178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46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289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435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581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727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2870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016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161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1799"/>
            </a:p>
          </p:txBody>
        </p:sp>
        <p:sp>
          <p:nvSpPr>
            <p:cNvPr id="103" name="Freeform 102"/>
            <p:cNvSpPr>
              <a:spLocks/>
            </p:cNvSpPr>
            <p:nvPr userDrawn="1"/>
          </p:nvSpPr>
          <p:spPr bwMode="gray">
            <a:xfrm>
              <a:off x="10294716" y="6061897"/>
              <a:ext cx="74051" cy="98736"/>
            </a:xfrm>
            <a:custGeom>
              <a:avLst/>
              <a:gdLst>
                <a:gd name="T0" fmla="*/ 438 w 438"/>
                <a:gd name="T1" fmla="*/ 444 h 584"/>
                <a:gd name="T2" fmla="*/ 175 w 438"/>
                <a:gd name="T3" fmla="*/ 444 h 584"/>
                <a:gd name="T4" fmla="*/ 175 w 438"/>
                <a:gd name="T5" fmla="*/ 351 h 584"/>
                <a:gd name="T6" fmla="*/ 388 w 438"/>
                <a:gd name="T7" fmla="*/ 351 h 584"/>
                <a:gd name="T8" fmla="*/ 388 w 438"/>
                <a:gd name="T9" fmla="*/ 221 h 584"/>
                <a:gd name="T10" fmla="*/ 175 w 438"/>
                <a:gd name="T11" fmla="*/ 221 h 584"/>
                <a:gd name="T12" fmla="*/ 175 w 438"/>
                <a:gd name="T13" fmla="*/ 136 h 584"/>
                <a:gd name="T14" fmla="*/ 438 w 438"/>
                <a:gd name="T15" fmla="*/ 136 h 584"/>
                <a:gd name="T16" fmla="*/ 438 w 438"/>
                <a:gd name="T17" fmla="*/ 0 h 584"/>
                <a:gd name="T18" fmla="*/ 0 w 438"/>
                <a:gd name="T19" fmla="*/ 0 h 584"/>
                <a:gd name="T20" fmla="*/ 0 w 438"/>
                <a:gd name="T21" fmla="*/ 584 h 584"/>
                <a:gd name="T22" fmla="*/ 438 w 438"/>
                <a:gd name="T23" fmla="*/ 584 h 584"/>
                <a:gd name="T24" fmla="*/ 438 w 438"/>
                <a:gd name="T25" fmla="*/ 444 h 5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38" h="584">
                  <a:moveTo>
                    <a:pt x="438" y="444"/>
                  </a:moveTo>
                  <a:lnTo>
                    <a:pt x="175" y="444"/>
                  </a:lnTo>
                  <a:lnTo>
                    <a:pt x="175" y="351"/>
                  </a:lnTo>
                  <a:lnTo>
                    <a:pt x="388" y="351"/>
                  </a:lnTo>
                  <a:lnTo>
                    <a:pt x="388" y="221"/>
                  </a:lnTo>
                  <a:lnTo>
                    <a:pt x="175" y="221"/>
                  </a:lnTo>
                  <a:lnTo>
                    <a:pt x="175" y="136"/>
                  </a:lnTo>
                  <a:lnTo>
                    <a:pt x="438" y="136"/>
                  </a:lnTo>
                  <a:lnTo>
                    <a:pt x="438" y="0"/>
                  </a:lnTo>
                  <a:lnTo>
                    <a:pt x="0" y="0"/>
                  </a:lnTo>
                  <a:lnTo>
                    <a:pt x="0" y="584"/>
                  </a:lnTo>
                  <a:lnTo>
                    <a:pt x="438" y="584"/>
                  </a:lnTo>
                  <a:lnTo>
                    <a:pt x="438" y="44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46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289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435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581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727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2870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016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161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1799"/>
            </a:p>
          </p:txBody>
        </p:sp>
        <p:sp>
          <p:nvSpPr>
            <p:cNvPr id="104" name="Freeform 103"/>
            <p:cNvSpPr>
              <a:spLocks/>
            </p:cNvSpPr>
            <p:nvPr userDrawn="1"/>
          </p:nvSpPr>
          <p:spPr bwMode="gray">
            <a:xfrm>
              <a:off x="10170114" y="6061897"/>
              <a:ext cx="93155" cy="98736"/>
            </a:xfrm>
            <a:custGeom>
              <a:avLst/>
              <a:gdLst>
                <a:gd name="T0" fmla="*/ 369 w 551"/>
                <a:gd name="T1" fmla="*/ 584 h 584"/>
                <a:gd name="T2" fmla="*/ 551 w 551"/>
                <a:gd name="T3" fmla="*/ 584 h 584"/>
                <a:gd name="T4" fmla="*/ 369 w 551"/>
                <a:gd name="T5" fmla="*/ 0 h 584"/>
                <a:gd name="T6" fmla="*/ 180 w 551"/>
                <a:gd name="T7" fmla="*/ 0 h 584"/>
                <a:gd name="T8" fmla="*/ 0 w 551"/>
                <a:gd name="T9" fmla="*/ 584 h 584"/>
                <a:gd name="T10" fmla="*/ 144 w 551"/>
                <a:gd name="T11" fmla="*/ 584 h 584"/>
                <a:gd name="T12" fmla="*/ 180 w 551"/>
                <a:gd name="T13" fmla="*/ 470 h 584"/>
                <a:gd name="T14" fmla="*/ 336 w 551"/>
                <a:gd name="T15" fmla="*/ 470 h 584"/>
                <a:gd name="T16" fmla="*/ 369 w 551"/>
                <a:gd name="T17" fmla="*/ 584 h 5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51" h="584">
                  <a:moveTo>
                    <a:pt x="369" y="584"/>
                  </a:moveTo>
                  <a:lnTo>
                    <a:pt x="551" y="584"/>
                  </a:lnTo>
                  <a:lnTo>
                    <a:pt x="369" y="0"/>
                  </a:lnTo>
                  <a:lnTo>
                    <a:pt x="180" y="0"/>
                  </a:lnTo>
                  <a:lnTo>
                    <a:pt x="0" y="584"/>
                  </a:lnTo>
                  <a:lnTo>
                    <a:pt x="144" y="584"/>
                  </a:lnTo>
                  <a:lnTo>
                    <a:pt x="180" y="470"/>
                  </a:lnTo>
                  <a:lnTo>
                    <a:pt x="336" y="470"/>
                  </a:lnTo>
                  <a:lnTo>
                    <a:pt x="369" y="58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46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289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435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581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727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2870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016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161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1799"/>
            </a:p>
          </p:txBody>
        </p:sp>
        <p:sp>
          <p:nvSpPr>
            <p:cNvPr id="105" name="Freeform 104"/>
            <p:cNvSpPr>
              <a:spLocks/>
            </p:cNvSpPr>
            <p:nvPr userDrawn="1"/>
          </p:nvSpPr>
          <p:spPr bwMode="gray">
            <a:xfrm>
              <a:off x="10060559" y="6061897"/>
              <a:ext cx="81997" cy="98736"/>
            </a:xfrm>
            <a:custGeom>
              <a:avLst/>
              <a:gdLst>
                <a:gd name="T0" fmla="*/ 0 w 205"/>
                <a:gd name="T1" fmla="*/ 246 h 246"/>
                <a:gd name="T2" fmla="*/ 113 w 205"/>
                <a:gd name="T3" fmla="*/ 246 h 246"/>
                <a:gd name="T4" fmla="*/ 180 w 205"/>
                <a:gd name="T5" fmla="*/ 232 h 246"/>
                <a:gd name="T6" fmla="*/ 205 w 205"/>
                <a:gd name="T7" fmla="*/ 175 h 246"/>
                <a:gd name="T8" fmla="*/ 158 w 205"/>
                <a:gd name="T9" fmla="*/ 119 h 246"/>
                <a:gd name="T10" fmla="*/ 199 w 205"/>
                <a:gd name="T11" fmla="*/ 65 h 246"/>
                <a:gd name="T12" fmla="*/ 173 w 205"/>
                <a:gd name="T13" fmla="*/ 13 h 246"/>
                <a:gd name="T14" fmla="*/ 120 w 205"/>
                <a:gd name="T15" fmla="*/ 0 h 246"/>
                <a:gd name="T16" fmla="*/ 0 w 205"/>
                <a:gd name="T17" fmla="*/ 0 h 246"/>
                <a:gd name="T18" fmla="*/ 0 w 205"/>
                <a:gd name="T19" fmla="*/ 246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5" h="246">
                  <a:moveTo>
                    <a:pt x="0" y="246"/>
                  </a:moveTo>
                  <a:cubicBezTo>
                    <a:pt x="113" y="246"/>
                    <a:pt x="113" y="246"/>
                    <a:pt x="113" y="246"/>
                  </a:cubicBezTo>
                  <a:cubicBezTo>
                    <a:pt x="135" y="246"/>
                    <a:pt x="161" y="246"/>
                    <a:pt x="180" y="232"/>
                  </a:cubicBezTo>
                  <a:cubicBezTo>
                    <a:pt x="198" y="220"/>
                    <a:pt x="205" y="196"/>
                    <a:pt x="205" y="175"/>
                  </a:cubicBezTo>
                  <a:cubicBezTo>
                    <a:pt x="205" y="145"/>
                    <a:pt x="186" y="124"/>
                    <a:pt x="158" y="119"/>
                  </a:cubicBezTo>
                  <a:cubicBezTo>
                    <a:pt x="183" y="113"/>
                    <a:pt x="199" y="91"/>
                    <a:pt x="199" y="65"/>
                  </a:cubicBezTo>
                  <a:cubicBezTo>
                    <a:pt x="199" y="45"/>
                    <a:pt x="190" y="25"/>
                    <a:pt x="173" y="13"/>
                  </a:cubicBezTo>
                  <a:cubicBezTo>
                    <a:pt x="158" y="2"/>
                    <a:pt x="139" y="0"/>
                    <a:pt x="12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46"/>
                    <a:pt x="0" y="246"/>
                    <a:pt x="0" y="246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46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289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435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581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727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2870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016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161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1799"/>
            </a:p>
          </p:txBody>
        </p:sp>
        <p:sp>
          <p:nvSpPr>
            <p:cNvPr id="106" name="Freeform 105"/>
            <p:cNvSpPr>
              <a:spLocks/>
            </p:cNvSpPr>
            <p:nvPr userDrawn="1"/>
          </p:nvSpPr>
          <p:spPr bwMode="gray">
            <a:xfrm>
              <a:off x="10205618" y="6091146"/>
              <a:ext cx="16061" cy="28572"/>
            </a:xfrm>
            <a:custGeom>
              <a:avLst/>
              <a:gdLst>
                <a:gd name="T0" fmla="*/ 0 w 95"/>
                <a:gd name="T1" fmla="*/ 169 h 169"/>
                <a:gd name="T2" fmla="*/ 48 w 95"/>
                <a:gd name="T3" fmla="*/ 0 h 169"/>
                <a:gd name="T4" fmla="*/ 95 w 95"/>
                <a:gd name="T5" fmla="*/ 169 h 169"/>
                <a:gd name="T6" fmla="*/ 0 w 95"/>
                <a:gd name="T7" fmla="*/ 169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5" h="169">
                  <a:moveTo>
                    <a:pt x="0" y="169"/>
                  </a:moveTo>
                  <a:lnTo>
                    <a:pt x="48" y="0"/>
                  </a:lnTo>
                  <a:lnTo>
                    <a:pt x="95" y="169"/>
                  </a:lnTo>
                  <a:lnTo>
                    <a:pt x="0" y="169"/>
                  </a:lnTo>
                  <a:close/>
                </a:path>
              </a:pathLst>
            </a:custGeom>
            <a:solidFill>
              <a:srgbClr val="E132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46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289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435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581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727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2870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016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161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1799"/>
            </a:p>
          </p:txBody>
        </p:sp>
        <p:sp>
          <p:nvSpPr>
            <p:cNvPr id="107" name="Freeform 106"/>
            <p:cNvSpPr>
              <a:spLocks/>
            </p:cNvSpPr>
            <p:nvPr userDrawn="1"/>
          </p:nvSpPr>
          <p:spPr bwMode="gray">
            <a:xfrm>
              <a:off x="10088117" y="6083200"/>
              <a:ext cx="23669" cy="16907"/>
            </a:xfrm>
            <a:custGeom>
              <a:avLst/>
              <a:gdLst>
                <a:gd name="T0" fmla="*/ 0 w 59"/>
                <a:gd name="T1" fmla="*/ 42 h 42"/>
                <a:gd name="T2" fmla="*/ 0 w 59"/>
                <a:gd name="T3" fmla="*/ 0 h 42"/>
                <a:gd name="T4" fmla="*/ 30 w 59"/>
                <a:gd name="T5" fmla="*/ 0 h 42"/>
                <a:gd name="T6" fmla="*/ 59 w 59"/>
                <a:gd name="T7" fmla="*/ 21 h 42"/>
                <a:gd name="T8" fmla="*/ 52 w 59"/>
                <a:gd name="T9" fmla="*/ 37 h 42"/>
                <a:gd name="T10" fmla="*/ 31 w 59"/>
                <a:gd name="T11" fmla="*/ 42 h 42"/>
                <a:gd name="T12" fmla="*/ 0 w 59"/>
                <a:gd name="T13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9" h="42">
                  <a:moveTo>
                    <a:pt x="0" y="42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44" y="0"/>
                    <a:pt x="59" y="3"/>
                    <a:pt x="59" y="21"/>
                  </a:cubicBezTo>
                  <a:cubicBezTo>
                    <a:pt x="59" y="26"/>
                    <a:pt x="57" y="33"/>
                    <a:pt x="52" y="37"/>
                  </a:cubicBezTo>
                  <a:cubicBezTo>
                    <a:pt x="47" y="42"/>
                    <a:pt x="38" y="42"/>
                    <a:pt x="31" y="42"/>
                  </a:cubicBezTo>
                  <a:cubicBezTo>
                    <a:pt x="0" y="42"/>
                    <a:pt x="0" y="42"/>
                    <a:pt x="0" y="42"/>
                  </a:cubicBezTo>
                </a:path>
              </a:pathLst>
            </a:custGeom>
            <a:solidFill>
              <a:srgbClr val="E132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46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289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435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581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727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2870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016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161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1799"/>
            </a:p>
          </p:txBody>
        </p:sp>
        <p:sp>
          <p:nvSpPr>
            <p:cNvPr id="108" name="Freeform 107"/>
            <p:cNvSpPr>
              <a:spLocks/>
            </p:cNvSpPr>
            <p:nvPr userDrawn="1"/>
          </p:nvSpPr>
          <p:spPr bwMode="gray">
            <a:xfrm>
              <a:off x="10088117" y="6120902"/>
              <a:ext cx="25529" cy="18090"/>
            </a:xfrm>
            <a:custGeom>
              <a:avLst/>
              <a:gdLst>
                <a:gd name="T0" fmla="*/ 0 w 64"/>
                <a:gd name="T1" fmla="*/ 44 h 45"/>
                <a:gd name="T2" fmla="*/ 0 w 64"/>
                <a:gd name="T3" fmla="*/ 0 h 45"/>
                <a:gd name="T4" fmla="*/ 30 w 64"/>
                <a:gd name="T5" fmla="*/ 0 h 45"/>
                <a:gd name="T6" fmla="*/ 52 w 64"/>
                <a:gd name="T7" fmla="*/ 3 h 45"/>
                <a:gd name="T8" fmla="*/ 64 w 64"/>
                <a:gd name="T9" fmla="*/ 22 h 45"/>
                <a:gd name="T10" fmla="*/ 55 w 64"/>
                <a:gd name="T11" fmla="*/ 40 h 45"/>
                <a:gd name="T12" fmla="*/ 33 w 64"/>
                <a:gd name="T13" fmla="*/ 44 h 45"/>
                <a:gd name="T14" fmla="*/ 0 w 64"/>
                <a:gd name="T15" fmla="*/ 44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4" h="45">
                  <a:moveTo>
                    <a:pt x="0" y="44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7" y="0"/>
                    <a:pt x="45" y="0"/>
                    <a:pt x="52" y="3"/>
                  </a:cubicBezTo>
                  <a:cubicBezTo>
                    <a:pt x="59" y="7"/>
                    <a:pt x="64" y="14"/>
                    <a:pt x="64" y="22"/>
                  </a:cubicBezTo>
                  <a:cubicBezTo>
                    <a:pt x="64" y="29"/>
                    <a:pt x="60" y="36"/>
                    <a:pt x="55" y="40"/>
                  </a:cubicBezTo>
                  <a:cubicBezTo>
                    <a:pt x="49" y="45"/>
                    <a:pt x="40" y="44"/>
                    <a:pt x="33" y="44"/>
                  </a:cubicBezTo>
                  <a:cubicBezTo>
                    <a:pt x="0" y="44"/>
                    <a:pt x="0" y="44"/>
                    <a:pt x="0" y="44"/>
                  </a:cubicBezTo>
                </a:path>
              </a:pathLst>
            </a:custGeom>
            <a:solidFill>
              <a:srgbClr val="E132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46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289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435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581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727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2870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016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161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1799"/>
            </a:p>
          </p:txBody>
        </p:sp>
      </p:grpSp>
    </p:spTree>
    <p:extLst>
      <p:ext uri="{BB962C8B-B14F-4D97-AF65-F5344CB8AC3E}">
        <p14:creationId xmlns:p14="http://schemas.microsoft.com/office/powerpoint/2010/main" val="12448933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 mod="1">
    <p:ext uri="{DCECCB84-F9BA-43D5-87BE-67443E8EF086}">
      <p15:sldGuideLst xmlns:p15="http://schemas.microsoft.com/office/powerpoint/2012/main">
        <p15:guide id="1" orient="horz" pos="2448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ig Statement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Rectangle 35"/>
          <p:cNvSpPr/>
          <p:nvPr userDrawn="1"/>
        </p:nvSpPr>
        <p:spPr bwMode="gray">
          <a:xfrm>
            <a:off x="0" y="5942945"/>
            <a:ext cx="12188824" cy="9141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/>
          </a:p>
        </p:txBody>
      </p:sp>
      <p:sp>
        <p:nvSpPr>
          <p:cNvPr id="37" name="Text Placeholder 2"/>
          <p:cNvSpPr>
            <a:spLocks noGrp="1"/>
          </p:cNvSpPr>
          <p:nvPr>
            <p:ph type="body" idx="10" hasCustomPrompt="1"/>
          </p:nvPr>
        </p:nvSpPr>
        <p:spPr bwMode="auto">
          <a:xfrm>
            <a:off x="1081015" y="2185967"/>
            <a:ext cx="10029970" cy="1569660"/>
          </a:xfrm>
          <a:prstGeom prst="rect">
            <a:avLst/>
          </a:prstGeom>
        </p:spPr>
        <p:txBody>
          <a:bodyPr wrap="square" anchor="ctr">
            <a:spAutoFit/>
          </a:bodyPr>
          <a:lstStyle>
            <a:lvl1pPr marL="0" indent="0" algn="ctr">
              <a:lnSpc>
                <a:spcPct val="85000"/>
              </a:lnSpc>
              <a:buClr>
                <a:schemeClr val="bg1"/>
              </a:buClr>
              <a:buFont typeface="Tahoma" panose="020B0604030504040204" pitchFamily="34" charset="0"/>
              <a:buNone/>
              <a:defRPr sz="6000" b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</a:t>
            </a:r>
            <a:br>
              <a:rPr lang="en-US" dirty="0"/>
            </a:br>
            <a:r>
              <a:rPr lang="en-US" dirty="0"/>
              <a:t>Text Styles</a:t>
            </a:r>
          </a:p>
        </p:txBody>
      </p:sp>
      <p:sp>
        <p:nvSpPr>
          <p:cNvPr id="60" name="TextBox 42"/>
          <p:cNvSpPr txBox="1"/>
          <p:nvPr userDrawn="1"/>
        </p:nvSpPr>
        <p:spPr bwMode="gray">
          <a:xfrm>
            <a:off x="677425" y="6191611"/>
            <a:ext cx="155492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 marL="0" algn="l" defTabSz="9142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46" algn="l" defTabSz="9142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289" algn="l" defTabSz="9142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435" algn="l" defTabSz="9142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581" algn="l" defTabSz="9142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727" algn="l" defTabSz="9142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870" algn="l" defTabSz="9142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016" algn="l" defTabSz="9142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161" algn="l" defTabSz="9142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A451A07B-B76A-44B1-A3B6-F5E503C73A35}" type="slidenum">
              <a:rPr lang="en-US" sz="800" smtClean="0">
                <a:solidFill>
                  <a:schemeClr val="bg2">
                    <a:lumMod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pPr algn="r"/>
              <a:t>‹#›</a:t>
            </a:fld>
            <a:endParaRPr lang="en-US" sz="800" dirty="0">
              <a:solidFill>
                <a:schemeClr val="bg2">
                  <a:lumMod val="75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61" name="Date Placeholder 3"/>
          <p:cNvSpPr txBox="1">
            <a:spLocks/>
          </p:cNvSpPr>
          <p:nvPr userDrawn="1"/>
        </p:nvSpPr>
        <p:spPr bwMode="gray">
          <a:xfrm>
            <a:off x="948189" y="6177541"/>
            <a:ext cx="2498180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 marL="0" algn="l" defTabSz="9142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46" algn="l" defTabSz="9142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289" algn="l" defTabSz="9142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435" algn="l" defTabSz="9142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581" algn="l" defTabSz="9142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727" algn="l" defTabSz="9142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870" algn="l" defTabSz="9142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016" algn="l" defTabSz="9142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161" algn="l" defTabSz="9142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/>
            <a:r>
              <a:rPr lang="en-US" altLang="en-US" sz="800" dirty="0">
                <a:solidFill>
                  <a:schemeClr val="bg2">
                    <a:lumMod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Copyright © 2019 BAE Systems. All Rights Reserved.</a:t>
            </a:r>
          </a:p>
          <a:p>
            <a:pPr lvl="0" algn="l"/>
            <a:r>
              <a:rPr lang="en-US" altLang="en-US" sz="800" dirty="0">
                <a:solidFill>
                  <a:schemeClr val="bg2">
                    <a:lumMod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BAE SYSTEMS is a trade mark of BAE Systems plc.</a:t>
            </a:r>
          </a:p>
        </p:txBody>
      </p:sp>
      <p:sp>
        <p:nvSpPr>
          <p:cNvPr id="62" name="Date Placeholder 3"/>
          <p:cNvSpPr txBox="1">
            <a:spLocks/>
          </p:cNvSpPr>
          <p:nvPr userDrawn="1"/>
        </p:nvSpPr>
        <p:spPr bwMode="gray">
          <a:xfrm>
            <a:off x="876889" y="6177543"/>
            <a:ext cx="184988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 marL="0" algn="l" defTabSz="9142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46" algn="l" defTabSz="9142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289" algn="l" defTabSz="9142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435" algn="l" defTabSz="9142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581" algn="l" defTabSz="9142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727" algn="l" defTabSz="9142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870" algn="l" defTabSz="9142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016" algn="l" defTabSz="9142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161" algn="l" defTabSz="9142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/>
            <a:r>
              <a:rPr lang="en-GB" altLang="en-US" sz="800" dirty="0">
                <a:solidFill>
                  <a:schemeClr val="bg2">
                    <a:lumMod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| </a:t>
            </a:r>
          </a:p>
        </p:txBody>
      </p:sp>
      <p:grpSp>
        <p:nvGrpSpPr>
          <p:cNvPr id="63" name="Group 62"/>
          <p:cNvGrpSpPr/>
          <p:nvPr userDrawn="1"/>
        </p:nvGrpSpPr>
        <p:grpSpPr>
          <a:xfrm>
            <a:off x="9712809" y="6236685"/>
            <a:ext cx="1835095" cy="283412"/>
            <a:chOff x="9986677" y="6011853"/>
            <a:chExt cx="1295047" cy="200007"/>
          </a:xfrm>
        </p:grpSpPr>
        <p:sp>
          <p:nvSpPr>
            <p:cNvPr id="64" name="Rectangle 63"/>
            <p:cNvSpPr>
              <a:spLocks noChangeArrowheads="1"/>
            </p:cNvSpPr>
            <p:nvPr userDrawn="1"/>
          </p:nvSpPr>
          <p:spPr bwMode="gray">
            <a:xfrm>
              <a:off x="9986677" y="6011853"/>
              <a:ext cx="1295047" cy="200007"/>
            </a:xfrm>
            <a:prstGeom prst="rect">
              <a:avLst/>
            </a:prstGeom>
            <a:solidFill>
              <a:srgbClr val="DF2A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46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289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435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581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727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2870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016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161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1799"/>
            </a:p>
          </p:txBody>
        </p:sp>
        <p:sp>
          <p:nvSpPr>
            <p:cNvPr id="65" name="Freeform 64"/>
            <p:cNvSpPr>
              <a:spLocks/>
            </p:cNvSpPr>
            <p:nvPr userDrawn="1"/>
          </p:nvSpPr>
          <p:spPr bwMode="gray">
            <a:xfrm>
              <a:off x="11127367" y="6060714"/>
              <a:ext cx="87914" cy="101441"/>
            </a:xfrm>
            <a:custGeom>
              <a:avLst/>
              <a:gdLst>
                <a:gd name="T0" fmla="*/ 0 w 220"/>
                <a:gd name="T1" fmla="*/ 178 h 253"/>
                <a:gd name="T2" fmla="*/ 111 w 220"/>
                <a:gd name="T3" fmla="*/ 253 h 253"/>
                <a:gd name="T4" fmla="*/ 220 w 220"/>
                <a:gd name="T5" fmla="*/ 170 h 253"/>
                <a:gd name="T6" fmla="*/ 184 w 220"/>
                <a:gd name="T7" fmla="*/ 107 h 253"/>
                <a:gd name="T8" fmla="*/ 114 w 220"/>
                <a:gd name="T9" fmla="*/ 88 h 253"/>
                <a:gd name="T10" fmla="*/ 87 w 220"/>
                <a:gd name="T11" fmla="*/ 70 h 253"/>
                <a:gd name="T12" fmla="*/ 111 w 220"/>
                <a:gd name="T13" fmla="*/ 54 h 253"/>
                <a:gd name="T14" fmla="*/ 151 w 220"/>
                <a:gd name="T15" fmla="*/ 79 h 253"/>
                <a:gd name="T16" fmla="*/ 213 w 220"/>
                <a:gd name="T17" fmla="*/ 60 h 253"/>
                <a:gd name="T18" fmla="*/ 115 w 220"/>
                <a:gd name="T19" fmla="*/ 0 h 253"/>
                <a:gd name="T20" fmla="*/ 44 w 220"/>
                <a:gd name="T21" fmla="*/ 18 h 253"/>
                <a:gd name="T22" fmla="*/ 13 w 220"/>
                <a:gd name="T23" fmla="*/ 80 h 253"/>
                <a:gd name="T24" fmla="*/ 114 w 220"/>
                <a:gd name="T25" fmla="*/ 160 h 253"/>
                <a:gd name="T26" fmla="*/ 144 w 220"/>
                <a:gd name="T27" fmla="*/ 180 h 253"/>
                <a:gd name="T28" fmla="*/ 115 w 220"/>
                <a:gd name="T29" fmla="*/ 195 h 253"/>
                <a:gd name="T30" fmla="*/ 70 w 220"/>
                <a:gd name="T31" fmla="*/ 165 h 253"/>
                <a:gd name="T32" fmla="*/ 0 w 220"/>
                <a:gd name="T33" fmla="*/ 178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20" h="253">
                  <a:moveTo>
                    <a:pt x="0" y="178"/>
                  </a:moveTo>
                  <a:cubicBezTo>
                    <a:pt x="13" y="231"/>
                    <a:pt x="59" y="253"/>
                    <a:pt x="111" y="253"/>
                  </a:cubicBezTo>
                  <a:cubicBezTo>
                    <a:pt x="161" y="253"/>
                    <a:pt x="220" y="229"/>
                    <a:pt x="220" y="170"/>
                  </a:cubicBezTo>
                  <a:cubicBezTo>
                    <a:pt x="220" y="143"/>
                    <a:pt x="208" y="120"/>
                    <a:pt x="184" y="107"/>
                  </a:cubicBezTo>
                  <a:cubicBezTo>
                    <a:pt x="162" y="96"/>
                    <a:pt x="138" y="92"/>
                    <a:pt x="114" y="88"/>
                  </a:cubicBezTo>
                  <a:cubicBezTo>
                    <a:pt x="105" y="85"/>
                    <a:pt x="87" y="83"/>
                    <a:pt x="87" y="70"/>
                  </a:cubicBezTo>
                  <a:cubicBezTo>
                    <a:pt x="87" y="57"/>
                    <a:pt x="101" y="54"/>
                    <a:pt x="111" y="54"/>
                  </a:cubicBezTo>
                  <a:cubicBezTo>
                    <a:pt x="130" y="54"/>
                    <a:pt x="144" y="61"/>
                    <a:pt x="151" y="79"/>
                  </a:cubicBezTo>
                  <a:cubicBezTo>
                    <a:pt x="213" y="60"/>
                    <a:pt x="213" y="60"/>
                    <a:pt x="213" y="60"/>
                  </a:cubicBezTo>
                  <a:cubicBezTo>
                    <a:pt x="198" y="17"/>
                    <a:pt x="157" y="0"/>
                    <a:pt x="115" y="0"/>
                  </a:cubicBezTo>
                  <a:cubicBezTo>
                    <a:pt x="90" y="0"/>
                    <a:pt x="64" y="4"/>
                    <a:pt x="44" y="18"/>
                  </a:cubicBezTo>
                  <a:cubicBezTo>
                    <a:pt x="24" y="32"/>
                    <a:pt x="13" y="56"/>
                    <a:pt x="13" y="80"/>
                  </a:cubicBezTo>
                  <a:cubicBezTo>
                    <a:pt x="13" y="138"/>
                    <a:pt x="67" y="151"/>
                    <a:pt x="114" y="160"/>
                  </a:cubicBezTo>
                  <a:cubicBezTo>
                    <a:pt x="125" y="162"/>
                    <a:pt x="144" y="165"/>
                    <a:pt x="144" y="180"/>
                  </a:cubicBezTo>
                  <a:cubicBezTo>
                    <a:pt x="144" y="194"/>
                    <a:pt x="124" y="195"/>
                    <a:pt x="115" y="195"/>
                  </a:cubicBezTo>
                  <a:cubicBezTo>
                    <a:pt x="93" y="195"/>
                    <a:pt x="76" y="187"/>
                    <a:pt x="70" y="165"/>
                  </a:cubicBezTo>
                  <a:cubicBezTo>
                    <a:pt x="0" y="178"/>
                    <a:pt x="0" y="178"/>
                    <a:pt x="0" y="178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46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289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435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581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727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2870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016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161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1799"/>
            </a:p>
          </p:txBody>
        </p:sp>
        <p:sp>
          <p:nvSpPr>
            <p:cNvPr id="66" name="Freeform 65"/>
            <p:cNvSpPr>
              <a:spLocks/>
            </p:cNvSpPr>
            <p:nvPr userDrawn="1"/>
          </p:nvSpPr>
          <p:spPr bwMode="gray">
            <a:xfrm>
              <a:off x="10990761" y="6061897"/>
              <a:ext cx="106681" cy="98736"/>
            </a:xfrm>
            <a:custGeom>
              <a:avLst/>
              <a:gdLst>
                <a:gd name="T0" fmla="*/ 631 w 631"/>
                <a:gd name="T1" fmla="*/ 0 h 584"/>
                <a:gd name="T2" fmla="*/ 397 w 631"/>
                <a:gd name="T3" fmla="*/ 0 h 584"/>
                <a:gd name="T4" fmla="*/ 316 w 631"/>
                <a:gd name="T5" fmla="*/ 311 h 584"/>
                <a:gd name="T6" fmla="*/ 231 w 631"/>
                <a:gd name="T7" fmla="*/ 0 h 584"/>
                <a:gd name="T8" fmla="*/ 0 w 631"/>
                <a:gd name="T9" fmla="*/ 0 h 584"/>
                <a:gd name="T10" fmla="*/ 0 w 631"/>
                <a:gd name="T11" fmla="*/ 584 h 584"/>
                <a:gd name="T12" fmla="*/ 134 w 631"/>
                <a:gd name="T13" fmla="*/ 584 h 584"/>
                <a:gd name="T14" fmla="*/ 134 w 631"/>
                <a:gd name="T15" fmla="*/ 169 h 584"/>
                <a:gd name="T16" fmla="*/ 243 w 631"/>
                <a:gd name="T17" fmla="*/ 584 h 584"/>
                <a:gd name="T18" fmla="*/ 357 w 631"/>
                <a:gd name="T19" fmla="*/ 584 h 584"/>
                <a:gd name="T20" fmla="*/ 463 w 631"/>
                <a:gd name="T21" fmla="*/ 169 h 584"/>
                <a:gd name="T22" fmla="*/ 465 w 631"/>
                <a:gd name="T23" fmla="*/ 584 h 584"/>
                <a:gd name="T24" fmla="*/ 631 w 631"/>
                <a:gd name="T25" fmla="*/ 584 h 584"/>
                <a:gd name="T26" fmla="*/ 631 w 631"/>
                <a:gd name="T27" fmla="*/ 0 h 5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31" h="584">
                  <a:moveTo>
                    <a:pt x="631" y="0"/>
                  </a:moveTo>
                  <a:lnTo>
                    <a:pt x="397" y="0"/>
                  </a:lnTo>
                  <a:lnTo>
                    <a:pt x="316" y="311"/>
                  </a:lnTo>
                  <a:lnTo>
                    <a:pt x="231" y="0"/>
                  </a:lnTo>
                  <a:lnTo>
                    <a:pt x="0" y="0"/>
                  </a:lnTo>
                  <a:lnTo>
                    <a:pt x="0" y="584"/>
                  </a:lnTo>
                  <a:lnTo>
                    <a:pt x="134" y="584"/>
                  </a:lnTo>
                  <a:lnTo>
                    <a:pt x="134" y="169"/>
                  </a:lnTo>
                  <a:lnTo>
                    <a:pt x="243" y="584"/>
                  </a:lnTo>
                  <a:lnTo>
                    <a:pt x="357" y="584"/>
                  </a:lnTo>
                  <a:lnTo>
                    <a:pt x="463" y="169"/>
                  </a:lnTo>
                  <a:lnTo>
                    <a:pt x="465" y="584"/>
                  </a:lnTo>
                  <a:lnTo>
                    <a:pt x="631" y="584"/>
                  </a:lnTo>
                  <a:lnTo>
                    <a:pt x="63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46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289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435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581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727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2870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016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161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1799"/>
            </a:p>
          </p:txBody>
        </p:sp>
        <p:sp>
          <p:nvSpPr>
            <p:cNvPr id="91" name="Freeform 90"/>
            <p:cNvSpPr>
              <a:spLocks/>
            </p:cNvSpPr>
            <p:nvPr userDrawn="1"/>
          </p:nvSpPr>
          <p:spPr bwMode="gray">
            <a:xfrm>
              <a:off x="10880023" y="6061897"/>
              <a:ext cx="73544" cy="98736"/>
            </a:xfrm>
            <a:custGeom>
              <a:avLst/>
              <a:gdLst>
                <a:gd name="T0" fmla="*/ 435 w 435"/>
                <a:gd name="T1" fmla="*/ 444 h 584"/>
                <a:gd name="T2" fmla="*/ 175 w 435"/>
                <a:gd name="T3" fmla="*/ 444 h 584"/>
                <a:gd name="T4" fmla="*/ 175 w 435"/>
                <a:gd name="T5" fmla="*/ 351 h 584"/>
                <a:gd name="T6" fmla="*/ 385 w 435"/>
                <a:gd name="T7" fmla="*/ 351 h 584"/>
                <a:gd name="T8" fmla="*/ 385 w 435"/>
                <a:gd name="T9" fmla="*/ 221 h 584"/>
                <a:gd name="T10" fmla="*/ 175 w 435"/>
                <a:gd name="T11" fmla="*/ 221 h 584"/>
                <a:gd name="T12" fmla="*/ 175 w 435"/>
                <a:gd name="T13" fmla="*/ 136 h 584"/>
                <a:gd name="T14" fmla="*/ 435 w 435"/>
                <a:gd name="T15" fmla="*/ 136 h 584"/>
                <a:gd name="T16" fmla="*/ 435 w 435"/>
                <a:gd name="T17" fmla="*/ 0 h 584"/>
                <a:gd name="T18" fmla="*/ 0 w 435"/>
                <a:gd name="T19" fmla="*/ 0 h 584"/>
                <a:gd name="T20" fmla="*/ 0 w 435"/>
                <a:gd name="T21" fmla="*/ 584 h 584"/>
                <a:gd name="T22" fmla="*/ 435 w 435"/>
                <a:gd name="T23" fmla="*/ 584 h 584"/>
                <a:gd name="T24" fmla="*/ 435 w 435"/>
                <a:gd name="T25" fmla="*/ 444 h 5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35" h="584">
                  <a:moveTo>
                    <a:pt x="435" y="444"/>
                  </a:moveTo>
                  <a:lnTo>
                    <a:pt x="175" y="444"/>
                  </a:lnTo>
                  <a:lnTo>
                    <a:pt x="175" y="351"/>
                  </a:lnTo>
                  <a:lnTo>
                    <a:pt x="385" y="351"/>
                  </a:lnTo>
                  <a:lnTo>
                    <a:pt x="385" y="221"/>
                  </a:lnTo>
                  <a:lnTo>
                    <a:pt x="175" y="221"/>
                  </a:lnTo>
                  <a:lnTo>
                    <a:pt x="175" y="136"/>
                  </a:lnTo>
                  <a:lnTo>
                    <a:pt x="435" y="136"/>
                  </a:lnTo>
                  <a:lnTo>
                    <a:pt x="435" y="0"/>
                  </a:lnTo>
                  <a:lnTo>
                    <a:pt x="0" y="0"/>
                  </a:lnTo>
                  <a:lnTo>
                    <a:pt x="0" y="584"/>
                  </a:lnTo>
                  <a:lnTo>
                    <a:pt x="435" y="584"/>
                  </a:lnTo>
                  <a:lnTo>
                    <a:pt x="435" y="44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46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289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435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581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727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2870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016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161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1799"/>
            </a:p>
          </p:txBody>
        </p:sp>
        <p:sp>
          <p:nvSpPr>
            <p:cNvPr id="92" name="Freeform 91"/>
            <p:cNvSpPr>
              <a:spLocks/>
            </p:cNvSpPr>
            <p:nvPr userDrawn="1"/>
          </p:nvSpPr>
          <p:spPr bwMode="gray">
            <a:xfrm>
              <a:off x="10777569" y="6061897"/>
              <a:ext cx="69148" cy="98736"/>
            </a:xfrm>
            <a:custGeom>
              <a:avLst/>
              <a:gdLst>
                <a:gd name="T0" fmla="*/ 291 w 409"/>
                <a:gd name="T1" fmla="*/ 140 h 584"/>
                <a:gd name="T2" fmla="*/ 409 w 409"/>
                <a:gd name="T3" fmla="*/ 140 h 584"/>
                <a:gd name="T4" fmla="*/ 409 w 409"/>
                <a:gd name="T5" fmla="*/ 0 h 584"/>
                <a:gd name="T6" fmla="*/ 0 w 409"/>
                <a:gd name="T7" fmla="*/ 0 h 584"/>
                <a:gd name="T8" fmla="*/ 0 w 409"/>
                <a:gd name="T9" fmla="*/ 140 h 584"/>
                <a:gd name="T10" fmla="*/ 121 w 409"/>
                <a:gd name="T11" fmla="*/ 140 h 584"/>
                <a:gd name="T12" fmla="*/ 121 w 409"/>
                <a:gd name="T13" fmla="*/ 584 h 584"/>
                <a:gd name="T14" fmla="*/ 291 w 409"/>
                <a:gd name="T15" fmla="*/ 584 h 584"/>
                <a:gd name="T16" fmla="*/ 291 w 409"/>
                <a:gd name="T17" fmla="*/ 140 h 5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9" h="584">
                  <a:moveTo>
                    <a:pt x="291" y="140"/>
                  </a:moveTo>
                  <a:lnTo>
                    <a:pt x="409" y="140"/>
                  </a:lnTo>
                  <a:lnTo>
                    <a:pt x="409" y="0"/>
                  </a:lnTo>
                  <a:lnTo>
                    <a:pt x="0" y="0"/>
                  </a:lnTo>
                  <a:lnTo>
                    <a:pt x="0" y="140"/>
                  </a:lnTo>
                  <a:lnTo>
                    <a:pt x="121" y="140"/>
                  </a:lnTo>
                  <a:lnTo>
                    <a:pt x="121" y="584"/>
                  </a:lnTo>
                  <a:lnTo>
                    <a:pt x="291" y="584"/>
                  </a:lnTo>
                  <a:lnTo>
                    <a:pt x="291" y="14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46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289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435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581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727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2870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016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161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1799"/>
            </a:p>
          </p:txBody>
        </p:sp>
        <p:sp>
          <p:nvSpPr>
            <p:cNvPr id="93" name="Freeform 92"/>
            <p:cNvSpPr>
              <a:spLocks/>
            </p:cNvSpPr>
            <p:nvPr userDrawn="1"/>
          </p:nvSpPr>
          <p:spPr bwMode="gray">
            <a:xfrm>
              <a:off x="10662604" y="6060714"/>
              <a:ext cx="87914" cy="101441"/>
            </a:xfrm>
            <a:custGeom>
              <a:avLst/>
              <a:gdLst>
                <a:gd name="T0" fmla="*/ 0 w 220"/>
                <a:gd name="T1" fmla="*/ 178 h 253"/>
                <a:gd name="T2" fmla="*/ 111 w 220"/>
                <a:gd name="T3" fmla="*/ 253 h 253"/>
                <a:gd name="T4" fmla="*/ 220 w 220"/>
                <a:gd name="T5" fmla="*/ 170 h 253"/>
                <a:gd name="T6" fmla="*/ 184 w 220"/>
                <a:gd name="T7" fmla="*/ 107 h 253"/>
                <a:gd name="T8" fmla="*/ 114 w 220"/>
                <a:gd name="T9" fmla="*/ 88 h 253"/>
                <a:gd name="T10" fmla="*/ 87 w 220"/>
                <a:gd name="T11" fmla="*/ 70 h 253"/>
                <a:gd name="T12" fmla="*/ 111 w 220"/>
                <a:gd name="T13" fmla="*/ 54 h 253"/>
                <a:gd name="T14" fmla="*/ 151 w 220"/>
                <a:gd name="T15" fmla="*/ 79 h 253"/>
                <a:gd name="T16" fmla="*/ 213 w 220"/>
                <a:gd name="T17" fmla="*/ 60 h 253"/>
                <a:gd name="T18" fmla="*/ 115 w 220"/>
                <a:gd name="T19" fmla="*/ 0 h 253"/>
                <a:gd name="T20" fmla="*/ 44 w 220"/>
                <a:gd name="T21" fmla="*/ 18 h 253"/>
                <a:gd name="T22" fmla="*/ 13 w 220"/>
                <a:gd name="T23" fmla="*/ 80 h 253"/>
                <a:gd name="T24" fmla="*/ 113 w 220"/>
                <a:gd name="T25" fmla="*/ 160 h 253"/>
                <a:gd name="T26" fmla="*/ 144 w 220"/>
                <a:gd name="T27" fmla="*/ 180 h 253"/>
                <a:gd name="T28" fmla="*/ 115 w 220"/>
                <a:gd name="T29" fmla="*/ 195 h 253"/>
                <a:gd name="T30" fmla="*/ 70 w 220"/>
                <a:gd name="T31" fmla="*/ 165 h 253"/>
                <a:gd name="T32" fmla="*/ 0 w 220"/>
                <a:gd name="T33" fmla="*/ 178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20" h="253">
                  <a:moveTo>
                    <a:pt x="0" y="178"/>
                  </a:moveTo>
                  <a:cubicBezTo>
                    <a:pt x="13" y="231"/>
                    <a:pt x="59" y="253"/>
                    <a:pt x="111" y="253"/>
                  </a:cubicBezTo>
                  <a:cubicBezTo>
                    <a:pt x="162" y="253"/>
                    <a:pt x="220" y="229"/>
                    <a:pt x="220" y="170"/>
                  </a:cubicBezTo>
                  <a:cubicBezTo>
                    <a:pt x="220" y="143"/>
                    <a:pt x="208" y="120"/>
                    <a:pt x="184" y="107"/>
                  </a:cubicBezTo>
                  <a:cubicBezTo>
                    <a:pt x="162" y="96"/>
                    <a:pt x="138" y="92"/>
                    <a:pt x="114" y="88"/>
                  </a:cubicBezTo>
                  <a:cubicBezTo>
                    <a:pt x="105" y="85"/>
                    <a:pt x="87" y="83"/>
                    <a:pt x="87" y="70"/>
                  </a:cubicBezTo>
                  <a:cubicBezTo>
                    <a:pt x="87" y="57"/>
                    <a:pt x="101" y="54"/>
                    <a:pt x="111" y="54"/>
                  </a:cubicBezTo>
                  <a:cubicBezTo>
                    <a:pt x="130" y="54"/>
                    <a:pt x="144" y="61"/>
                    <a:pt x="151" y="79"/>
                  </a:cubicBezTo>
                  <a:cubicBezTo>
                    <a:pt x="213" y="60"/>
                    <a:pt x="213" y="60"/>
                    <a:pt x="213" y="60"/>
                  </a:cubicBezTo>
                  <a:cubicBezTo>
                    <a:pt x="198" y="17"/>
                    <a:pt x="157" y="0"/>
                    <a:pt x="115" y="0"/>
                  </a:cubicBezTo>
                  <a:cubicBezTo>
                    <a:pt x="90" y="0"/>
                    <a:pt x="64" y="4"/>
                    <a:pt x="44" y="18"/>
                  </a:cubicBezTo>
                  <a:cubicBezTo>
                    <a:pt x="24" y="32"/>
                    <a:pt x="13" y="56"/>
                    <a:pt x="13" y="80"/>
                  </a:cubicBezTo>
                  <a:cubicBezTo>
                    <a:pt x="13" y="138"/>
                    <a:pt x="67" y="151"/>
                    <a:pt x="113" y="160"/>
                  </a:cubicBezTo>
                  <a:cubicBezTo>
                    <a:pt x="125" y="162"/>
                    <a:pt x="144" y="165"/>
                    <a:pt x="144" y="180"/>
                  </a:cubicBezTo>
                  <a:cubicBezTo>
                    <a:pt x="144" y="194"/>
                    <a:pt x="124" y="195"/>
                    <a:pt x="115" y="195"/>
                  </a:cubicBezTo>
                  <a:cubicBezTo>
                    <a:pt x="93" y="195"/>
                    <a:pt x="76" y="187"/>
                    <a:pt x="70" y="165"/>
                  </a:cubicBezTo>
                  <a:cubicBezTo>
                    <a:pt x="0" y="178"/>
                    <a:pt x="0" y="178"/>
                    <a:pt x="0" y="178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46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289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435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581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727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2870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016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161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1799"/>
            </a:p>
          </p:txBody>
        </p:sp>
        <p:sp>
          <p:nvSpPr>
            <p:cNvPr id="94" name="Freeform 93"/>
            <p:cNvSpPr>
              <a:spLocks/>
            </p:cNvSpPr>
            <p:nvPr userDrawn="1"/>
          </p:nvSpPr>
          <p:spPr bwMode="gray">
            <a:xfrm>
              <a:off x="10552203" y="6061897"/>
              <a:ext cx="93155" cy="98736"/>
            </a:xfrm>
            <a:custGeom>
              <a:avLst/>
              <a:gdLst>
                <a:gd name="T0" fmla="*/ 551 w 551"/>
                <a:gd name="T1" fmla="*/ 0 h 584"/>
                <a:gd name="T2" fmla="*/ 395 w 551"/>
                <a:gd name="T3" fmla="*/ 0 h 584"/>
                <a:gd name="T4" fmla="*/ 298 w 551"/>
                <a:gd name="T5" fmla="*/ 192 h 584"/>
                <a:gd name="T6" fmla="*/ 196 w 551"/>
                <a:gd name="T7" fmla="*/ 0 h 584"/>
                <a:gd name="T8" fmla="*/ 0 w 551"/>
                <a:gd name="T9" fmla="*/ 0 h 584"/>
                <a:gd name="T10" fmla="*/ 196 w 551"/>
                <a:gd name="T11" fmla="*/ 337 h 584"/>
                <a:gd name="T12" fmla="*/ 196 w 551"/>
                <a:gd name="T13" fmla="*/ 584 h 584"/>
                <a:gd name="T14" fmla="*/ 369 w 551"/>
                <a:gd name="T15" fmla="*/ 584 h 584"/>
                <a:gd name="T16" fmla="*/ 369 w 551"/>
                <a:gd name="T17" fmla="*/ 337 h 584"/>
                <a:gd name="T18" fmla="*/ 551 w 551"/>
                <a:gd name="T19" fmla="*/ 0 h 5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51" h="584">
                  <a:moveTo>
                    <a:pt x="551" y="0"/>
                  </a:moveTo>
                  <a:lnTo>
                    <a:pt x="395" y="0"/>
                  </a:lnTo>
                  <a:lnTo>
                    <a:pt x="298" y="192"/>
                  </a:lnTo>
                  <a:lnTo>
                    <a:pt x="196" y="0"/>
                  </a:lnTo>
                  <a:lnTo>
                    <a:pt x="0" y="0"/>
                  </a:lnTo>
                  <a:lnTo>
                    <a:pt x="196" y="337"/>
                  </a:lnTo>
                  <a:lnTo>
                    <a:pt x="196" y="584"/>
                  </a:lnTo>
                  <a:lnTo>
                    <a:pt x="369" y="584"/>
                  </a:lnTo>
                  <a:lnTo>
                    <a:pt x="369" y="337"/>
                  </a:lnTo>
                  <a:lnTo>
                    <a:pt x="55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46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289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435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581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727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2870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016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161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1799"/>
            </a:p>
          </p:txBody>
        </p:sp>
        <p:sp>
          <p:nvSpPr>
            <p:cNvPr id="95" name="Freeform 94"/>
            <p:cNvSpPr>
              <a:spLocks/>
            </p:cNvSpPr>
            <p:nvPr userDrawn="1"/>
          </p:nvSpPr>
          <p:spPr bwMode="gray">
            <a:xfrm>
              <a:off x="10443832" y="6060714"/>
              <a:ext cx="87914" cy="101441"/>
            </a:xfrm>
            <a:custGeom>
              <a:avLst/>
              <a:gdLst>
                <a:gd name="T0" fmla="*/ 0 w 220"/>
                <a:gd name="T1" fmla="*/ 178 h 253"/>
                <a:gd name="T2" fmla="*/ 110 w 220"/>
                <a:gd name="T3" fmla="*/ 253 h 253"/>
                <a:gd name="T4" fmla="*/ 220 w 220"/>
                <a:gd name="T5" fmla="*/ 170 h 253"/>
                <a:gd name="T6" fmla="*/ 183 w 220"/>
                <a:gd name="T7" fmla="*/ 107 h 253"/>
                <a:gd name="T8" fmla="*/ 114 w 220"/>
                <a:gd name="T9" fmla="*/ 88 h 253"/>
                <a:gd name="T10" fmla="*/ 86 w 220"/>
                <a:gd name="T11" fmla="*/ 70 h 253"/>
                <a:gd name="T12" fmla="*/ 111 w 220"/>
                <a:gd name="T13" fmla="*/ 54 h 253"/>
                <a:gd name="T14" fmla="*/ 151 w 220"/>
                <a:gd name="T15" fmla="*/ 79 h 253"/>
                <a:gd name="T16" fmla="*/ 213 w 220"/>
                <a:gd name="T17" fmla="*/ 60 h 253"/>
                <a:gd name="T18" fmla="*/ 114 w 220"/>
                <a:gd name="T19" fmla="*/ 0 h 253"/>
                <a:gd name="T20" fmla="*/ 44 w 220"/>
                <a:gd name="T21" fmla="*/ 18 h 253"/>
                <a:gd name="T22" fmla="*/ 12 w 220"/>
                <a:gd name="T23" fmla="*/ 80 h 253"/>
                <a:gd name="T24" fmla="*/ 113 w 220"/>
                <a:gd name="T25" fmla="*/ 160 h 253"/>
                <a:gd name="T26" fmla="*/ 143 w 220"/>
                <a:gd name="T27" fmla="*/ 180 h 253"/>
                <a:gd name="T28" fmla="*/ 114 w 220"/>
                <a:gd name="T29" fmla="*/ 195 h 253"/>
                <a:gd name="T30" fmla="*/ 69 w 220"/>
                <a:gd name="T31" fmla="*/ 165 h 253"/>
                <a:gd name="T32" fmla="*/ 0 w 220"/>
                <a:gd name="T33" fmla="*/ 178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20" h="253">
                  <a:moveTo>
                    <a:pt x="0" y="178"/>
                  </a:moveTo>
                  <a:cubicBezTo>
                    <a:pt x="13" y="231"/>
                    <a:pt x="59" y="253"/>
                    <a:pt x="110" y="253"/>
                  </a:cubicBezTo>
                  <a:cubicBezTo>
                    <a:pt x="161" y="253"/>
                    <a:pt x="220" y="229"/>
                    <a:pt x="220" y="170"/>
                  </a:cubicBezTo>
                  <a:cubicBezTo>
                    <a:pt x="220" y="143"/>
                    <a:pt x="207" y="120"/>
                    <a:pt x="183" y="107"/>
                  </a:cubicBezTo>
                  <a:cubicBezTo>
                    <a:pt x="162" y="96"/>
                    <a:pt x="137" y="92"/>
                    <a:pt x="114" y="88"/>
                  </a:cubicBezTo>
                  <a:cubicBezTo>
                    <a:pt x="104" y="85"/>
                    <a:pt x="86" y="83"/>
                    <a:pt x="86" y="70"/>
                  </a:cubicBezTo>
                  <a:cubicBezTo>
                    <a:pt x="86" y="57"/>
                    <a:pt x="101" y="54"/>
                    <a:pt x="111" y="54"/>
                  </a:cubicBezTo>
                  <a:cubicBezTo>
                    <a:pt x="130" y="54"/>
                    <a:pt x="143" y="61"/>
                    <a:pt x="151" y="79"/>
                  </a:cubicBezTo>
                  <a:cubicBezTo>
                    <a:pt x="213" y="60"/>
                    <a:pt x="213" y="60"/>
                    <a:pt x="213" y="60"/>
                  </a:cubicBezTo>
                  <a:cubicBezTo>
                    <a:pt x="198" y="17"/>
                    <a:pt x="157" y="0"/>
                    <a:pt x="114" y="0"/>
                  </a:cubicBezTo>
                  <a:cubicBezTo>
                    <a:pt x="90" y="0"/>
                    <a:pt x="64" y="4"/>
                    <a:pt x="44" y="18"/>
                  </a:cubicBezTo>
                  <a:cubicBezTo>
                    <a:pt x="24" y="32"/>
                    <a:pt x="12" y="56"/>
                    <a:pt x="12" y="80"/>
                  </a:cubicBezTo>
                  <a:cubicBezTo>
                    <a:pt x="12" y="138"/>
                    <a:pt x="67" y="151"/>
                    <a:pt x="113" y="160"/>
                  </a:cubicBezTo>
                  <a:cubicBezTo>
                    <a:pt x="124" y="162"/>
                    <a:pt x="143" y="165"/>
                    <a:pt x="143" y="180"/>
                  </a:cubicBezTo>
                  <a:cubicBezTo>
                    <a:pt x="143" y="194"/>
                    <a:pt x="124" y="195"/>
                    <a:pt x="114" y="195"/>
                  </a:cubicBezTo>
                  <a:cubicBezTo>
                    <a:pt x="92" y="195"/>
                    <a:pt x="76" y="187"/>
                    <a:pt x="69" y="165"/>
                  </a:cubicBezTo>
                  <a:cubicBezTo>
                    <a:pt x="0" y="178"/>
                    <a:pt x="0" y="178"/>
                    <a:pt x="0" y="178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46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289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435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581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727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2870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016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161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1799"/>
            </a:p>
          </p:txBody>
        </p:sp>
        <p:sp>
          <p:nvSpPr>
            <p:cNvPr id="96" name="Freeform 95"/>
            <p:cNvSpPr>
              <a:spLocks/>
            </p:cNvSpPr>
            <p:nvPr userDrawn="1"/>
          </p:nvSpPr>
          <p:spPr bwMode="gray">
            <a:xfrm>
              <a:off x="10294716" y="6061897"/>
              <a:ext cx="74051" cy="98736"/>
            </a:xfrm>
            <a:custGeom>
              <a:avLst/>
              <a:gdLst>
                <a:gd name="T0" fmla="*/ 438 w 438"/>
                <a:gd name="T1" fmla="*/ 444 h 584"/>
                <a:gd name="T2" fmla="*/ 175 w 438"/>
                <a:gd name="T3" fmla="*/ 444 h 584"/>
                <a:gd name="T4" fmla="*/ 175 w 438"/>
                <a:gd name="T5" fmla="*/ 351 h 584"/>
                <a:gd name="T6" fmla="*/ 388 w 438"/>
                <a:gd name="T7" fmla="*/ 351 h 584"/>
                <a:gd name="T8" fmla="*/ 388 w 438"/>
                <a:gd name="T9" fmla="*/ 221 h 584"/>
                <a:gd name="T10" fmla="*/ 175 w 438"/>
                <a:gd name="T11" fmla="*/ 221 h 584"/>
                <a:gd name="T12" fmla="*/ 175 w 438"/>
                <a:gd name="T13" fmla="*/ 136 h 584"/>
                <a:gd name="T14" fmla="*/ 438 w 438"/>
                <a:gd name="T15" fmla="*/ 136 h 584"/>
                <a:gd name="T16" fmla="*/ 438 w 438"/>
                <a:gd name="T17" fmla="*/ 0 h 584"/>
                <a:gd name="T18" fmla="*/ 0 w 438"/>
                <a:gd name="T19" fmla="*/ 0 h 584"/>
                <a:gd name="T20" fmla="*/ 0 w 438"/>
                <a:gd name="T21" fmla="*/ 584 h 584"/>
                <a:gd name="T22" fmla="*/ 438 w 438"/>
                <a:gd name="T23" fmla="*/ 584 h 584"/>
                <a:gd name="T24" fmla="*/ 438 w 438"/>
                <a:gd name="T25" fmla="*/ 444 h 5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38" h="584">
                  <a:moveTo>
                    <a:pt x="438" y="444"/>
                  </a:moveTo>
                  <a:lnTo>
                    <a:pt x="175" y="444"/>
                  </a:lnTo>
                  <a:lnTo>
                    <a:pt x="175" y="351"/>
                  </a:lnTo>
                  <a:lnTo>
                    <a:pt x="388" y="351"/>
                  </a:lnTo>
                  <a:lnTo>
                    <a:pt x="388" y="221"/>
                  </a:lnTo>
                  <a:lnTo>
                    <a:pt x="175" y="221"/>
                  </a:lnTo>
                  <a:lnTo>
                    <a:pt x="175" y="136"/>
                  </a:lnTo>
                  <a:lnTo>
                    <a:pt x="438" y="136"/>
                  </a:lnTo>
                  <a:lnTo>
                    <a:pt x="438" y="0"/>
                  </a:lnTo>
                  <a:lnTo>
                    <a:pt x="0" y="0"/>
                  </a:lnTo>
                  <a:lnTo>
                    <a:pt x="0" y="584"/>
                  </a:lnTo>
                  <a:lnTo>
                    <a:pt x="438" y="584"/>
                  </a:lnTo>
                  <a:lnTo>
                    <a:pt x="438" y="44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46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289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435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581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727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2870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016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161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1799"/>
            </a:p>
          </p:txBody>
        </p:sp>
        <p:sp>
          <p:nvSpPr>
            <p:cNvPr id="97" name="Freeform 96"/>
            <p:cNvSpPr>
              <a:spLocks/>
            </p:cNvSpPr>
            <p:nvPr userDrawn="1"/>
          </p:nvSpPr>
          <p:spPr bwMode="gray">
            <a:xfrm>
              <a:off x="10170114" y="6061897"/>
              <a:ext cx="93155" cy="98736"/>
            </a:xfrm>
            <a:custGeom>
              <a:avLst/>
              <a:gdLst>
                <a:gd name="T0" fmla="*/ 369 w 551"/>
                <a:gd name="T1" fmla="*/ 584 h 584"/>
                <a:gd name="T2" fmla="*/ 551 w 551"/>
                <a:gd name="T3" fmla="*/ 584 h 584"/>
                <a:gd name="T4" fmla="*/ 369 w 551"/>
                <a:gd name="T5" fmla="*/ 0 h 584"/>
                <a:gd name="T6" fmla="*/ 180 w 551"/>
                <a:gd name="T7" fmla="*/ 0 h 584"/>
                <a:gd name="T8" fmla="*/ 0 w 551"/>
                <a:gd name="T9" fmla="*/ 584 h 584"/>
                <a:gd name="T10" fmla="*/ 144 w 551"/>
                <a:gd name="T11" fmla="*/ 584 h 584"/>
                <a:gd name="T12" fmla="*/ 180 w 551"/>
                <a:gd name="T13" fmla="*/ 470 h 584"/>
                <a:gd name="T14" fmla="*/ 336 w 551"/>
                <a:gd name="T15" fmla="*/ 470 h 584"/>
                <a:gd name="T16" fmla="*/ 369 w 551"/>
                <a:gd name="T17" fmla="*/ 584 h 5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51" h="584">
                  <a:moveTo>
                    <a:pt x="369" y="584"/>
                  </a:moveTo>
                  <a:lnTo>
                    <a:pt x="551" y="584"/>
                  </a:lnTo>
                  <a:lnTo>
                    <a:pt x="369" y="0"/>
                  </a:lnTo>
                  <a:lnTo>
                    <a:pt x="180" y="0"/>
                  </a:lnTo>
                  <a:lnTo>
                    <a:pt x="0" y="584"/>
                  </a:lnTo>
                  <a:lnTo>
                    <a:pt x="144" y="584"/>
                  </a:lnTo>
                  <a:lnTo>
                    <a:pt x="180" y="470"/>
                  </a:lnTo>
                  <a:lnTo>
                    <a:pt x="336" y="470"/>
                  </a:lnTo>
                  <a:lnTo>
                    <a:pt x="369" y="58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46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289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435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581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727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2870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016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161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1799"/>
            </a:p>
          </p:txBody>
        </p:sp>
        <p:sp>
          <p:nvSpPr>
            <p:cNvPr id="98" name="Freeform 97"/>
            <p:cNvSpPr>
              <a:spLocks/>
            </p:cNvSpPr>
            <p:nvPr userDrawn="1"/>
          </p:nvSpPr>
          <p:spPr bwMode="gray">
            <a:xfrm>
              <a:off x="10060559" y="6061897"/>
              <a:ext cx="81997" cy="98736"/>
            </a:xfrm>
            <a:custGeom>
              <a:avLst/>
              <a:gdLst>
                <a:gd name="T0" fmla="*/ 0 w 205"/>
                <a:gd name="T1" fmla="*/ 246 h 246"/>
                <a:gd name="T2" fmla="*/ 113 w 205"/>
                <a:gd name="T3" fmla="*/ 246 h 246"/>
                <a:gd name="T4" fmla="*/ 180 w 205"/>
                <a:gd name="T5" fmla="*/ 232 h 246"/>
                <a:gd name="T6" fmla="*/ 205 w 205"/>
                <a:gd name="T7" fmla="*/ 175 h 246"/>
                <a:gd name="T8" fmla="*/ 158 w 205"/>
                <a:gd name="T9" fmla="*/ 119 h 246"/>
                <a:gd name="T10" fmla="*/ 199 w 205"/>
                <a:gd name="T11" fmla="*/ 65 h 246"/>
                <a:gd name="T12" fmla="*/ 173 w 205"/>
                <a:gd name="T13" fmla="*/ 13 h 246"/>
                <a:gd name="T14" fmla="*/ 120 w 205"/>
                <a:gd name="T15" fmla="*/ 0 h 246"/>
                <a:gd name="T16" fmla="*/ 0 w 205"/>
                <a:gd name="T17" fmla="*/ 0 h 246"/>
                <a:gd name="T18" fmla="*/ 0 w 205"/>
                <a:gd name="T19" fmla="*/ 246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5" h="246">
                  <a:moveTo>
                    <a:pt x="0" y="246"/>
                  </a:moveTo>
                  <a:cubicBezTo>
                    <a:pt x="113" y="246"/>
                    <a:pt x="113" y="246"/>
                    <a:pt x="113" y="246"/>
                  </a:cubicBezTo>
                  <a:cubicBezTo>
                    <a:pt x="135" y="246"/>
                    <a:pt x="161" y="246"/>
                    <a:pt x="180" y="232"/>
                  </a:cubicBezTo>
                  <a:cubicBezTo>
                    <a:pt x="198" y="220"/>
                    <a:pt x="205" y="196"/>
                    <a:pt x="205" y="175"/>
                  </a:cubicBezTo>
                  <a:cubicBezTo>
                    <a:pt x="205" y="145"/>
                    <a:pt x="186" y="124"/>
                    <a:pt x="158" y="119"/>
                  </a:cubicBezTo>
                  <a:cubicBezTo>
                    <a:pt x="183" y="113"/>
                    <a:pt x="199" y="91"/>
                    <a:pt x="199" y="65"/>
                  </a:cubicBezTo>
                  <a:cubicBezTo>
                    <a:pt x="199" y="45"/>
                    <a:pt x="190" y="25"/>
                    <a:pt x="173" y="13"/>
                  </a:cubicBezTo>
                  <a:cubicBezTo>
                    <a:pt x="158" y="2"/>
                    <a:pt x="139" y="0"/>
                    <a:pt x="12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46"/>
                    <a:pt x="0" y="246"/>
                    <a:pt x="0" y="246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46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289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435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581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727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2870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016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161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1799"/>
            </a:p>
          </p:txBody>
        </p:sp>
        <p:sp>
          <p:nvSpPr>
            <p:cNvPr id="99" name="Freeform 98"/>
            <p:cNvSpPr>
              <a:spLocks/>
            </p:cNvSpPr>
            <p:nvPr userDrawn="1"/>
          </p:nvSpPr>
          <p:spPr bwMode="gray">
            <a:xfrm>
              <a:off x="10205618" y="6091146"/>
              <a:ext cx="16061" cy="28572"/>
            </a:xfrm>
            <a:custGeom>
              <a:avLst/>
              <a:gdLst>
                <a:gd name="T0" fmla="*/ 0 w 95"/>
                <a:gd name="T1" fmla="*/ 169 h 169"/>
                <a:gd name="T2" fmla="*/ 48 w 95"/>
                <a:gd name="T3" fmla="*/ 0 h 169"/>
                <a:gd name="T4" fmla="*/ 95 w 95"/>
                <a:gd name="T5" fmla="*/ 169 h 169"/>
                <a:gd name="T6" fmla="*/ 0 w 95"/>
                <a:gd name="T7" fmla="*/ 169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5" h="169">
                  <a:moveTo>
                    <a:pt x="0" y="169"/>
                  </a:moveTo>
                  <a:lnTo>
                    <a:pt x="48" y="0"/>
                  </a:lnTo>
                  <a:lnTo>
                    <a:pt x="95" y="169"/>
                  </a:lnTo>
                  <a:lnTo>
                    <a:pt x="0" y="169"/>
                  </a:lnTo>
                  <a:close/>
                </a:path>
              </a:pathLst>
            </a:custGeom>
            <a:solidFill>
              <a:srgbClr val="E132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46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289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435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581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727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2870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016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161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1799"/>
            </a:p>
          </p:txBody>
        </p:sp>
        <p:sp>
          <p:nvSpPr>
            <p:cNvPr id="100" name="Freeform 99"/>
            <p:cNvSpPr>
              <a:spLocks/>
            </p:cNvSpPr>
            <p:nvPr userDrawn="1"/>
          </p:nvSpPr>
          <p:spPr bwMode="gray">
            <a:xfrm>
              <a:off x="10088117" y="6083200"/>
              <a:ext cx="23669" cy="16907"/>
            </a:xfrm>
            <a:custGeom>
              <a:avLst/>
              <a:gdLst>
                <a:gd name="T0" fmla="*/ 0 w 59"/>
                <a:gd name="T1" fmla="*/ 42 h 42"/>
                <a:gd name="T2" fmla="*/ 0 w 59"/>
                <a:gd name="T3" fmla="*/ 0 h 42"/>
                <a:gd name="T4" fmla="*/ 30 w 59"/>
                <a:gd name="T5" fmla="*/ 0 h 42"/>
                <a:gd name="T6" fmla="*/ 59 w 59"/>
                <a:gd name="T7" fmla="*/ 21 h 42"/>
                <a:gd name="T8" fmla="*/ 52 w 59"/>
                <a:gd name="T9" fmla="*/ 37 h 42"/>
                <a:gd name="T10" fmla="*/ 31 w 59"/>
                <a:gd name="T11" fmla="*/ 42 h 42"/>
                <a:gd name="T12" fmla="*/ 0 w 59"/>
                <a:gd name="T13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9" h="42">
                  <a:moveTo>
                    <a:pt x="0" y="42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44" y="0"/>
                    <a:pt x="59" y="3"/>
                    <a:pt x="59" y="21"/>
                  </a:cubicBezTo>
                  <a:cubicBezTo>
                    <a:pt x="59" y="26"/>
                    <a:pt x="57" y="33"/>
                    <a:pt x="52" y="37"/>
                  </a:cubicBezTo>
                  <a:cubicBezTo>
                    <a:pt x="47" y="42"/>
                    <a:pt x="38" y="42"/>
                    <a:pt x="31" y="42"/>
                  </a:cubicBezTo>
                  <a:cubicBezTo>
                    <a:pt x="0" y="42"/>
                    <a:pt x="0" y="42"/>
                    <a:pt x="0" y="42"/>
                  </a:cubicBezTo>
                </a:path>
              </a:pathLst>
            </a:custGeom>
            <a:solidFill>
              <a:srgbClr val="E132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46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289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435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581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727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2870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016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161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1799"/>
            </a:p>
          </p:txBody>
        </p:sp>
        <p:sp>
          <p:nvSpPr>
            <p:cNvPr id="101" name="Freeform 100"/>
            <p:cNvSpPr>
              <a:spLocks/>
            </p:cNvSpPr>
            <p:nvPr userDrawn="1"/>
          </p:nvSpPr>
          <p:spPr bwMode="gray">
            <a:xfrm>
              <a:off x="10088117" y="6120902"/>
              <a:ext cx="25529" cy="18090"/>
            </a:xfrm>
            <a:custGeom>
              <a:avLst/>
              <a:gdLst>
                <a:gd name="T0" fmla="*/ 0 w 64"/>
                <a:gd name="T1" fmla="*/ 44 h 45"/>
                <a:gd name="T2" fmla="*/ 0 w 64"/>
                <a:gd name="T3" fmla="*/ 0 h 45"/>
                <a:gd name="T4" fmla="*/ 30 w 64"/>
                <a:gd name="T5" fmla="*/ 0 h 45"/>
                <a:gd name="T6" fmla="*/ 52 w 64"/>
                <a:gd name="T7" fmla="*/ 3 h 45"/>
                <a:gd name="T8" fmla="*/ 64 w 64"/>
                <a:gd name="T9" fmla="*/ 22 h 45"/>
                <a:gd name="T10" fmla="*/ 55 w 64"/>
                <a:gd name="T11" fmla="*/ 40 h 45"/>
                <a:gd name="T12" fmla="*/ 33 w 64"/>
                <a:gd name="T13" fmla="*/ 44 h 45"/>
                <a:gd name="T14" fmla="*/ 0 w 64"/>
                <a:gd name="T15" fmla="*/ 44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4" h="45">
                  <a:moveTo>
                    <a:pt x="0" y="44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7" y="0"/>
                    <a:pt x="45" y="0"/>
                    <a:pt x="52" y="3"/>
                  </a:cubicBezTo>
                  <a:cubicBezTo>
                    <a:pt x="59" y="7"/>
                    <a:pt x="64" y="14"/>
                    <a:pt x="64" y="22"/>
                  </a:cubicBezTo>
                  <a:cubicBezTo>
                    <a:pt x="64" y="29"/>
                    <a:pt x="60" y="36"/>
                    <a:pt x="55" y="40"/>
                  </a:cubicBezTo>
                  <a:cubicBezTo>
                    <a:pt x="49" y="45"/>
                    <a:pt x="40" y="44"/>
                    <a:pt x="33" y="44"/>
                  </a:cubicBezTo>
                  <a:cubicBezTo>
                    <a:pt x="0" y="44"/>
                    <a:pt x="0" y="44"/>
                    <a:pt x="0" y="44"/>
                  </a:cubicBezTo>
                </a:path>
              </a:pathLst>
            </a:custGeom>
            <a:solidFill>
              <a:srgbClr val="E132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46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289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435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581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727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2870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016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161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1799"/>
            </a:p>
          </p:txBody>
        </p:sp>
      </p:grpSp>
    </p:spTree>
    <p:extLst>
      <p:ext uri="{BB962C8B-B14F-4D97-AF65-F5344CB8AC3E}">
        <p14:creationId xmlns:p14="http://schemas.microsoft.com/office/powerpoint/2010/main" val="5583715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pyright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Rectangle 35"/>
          <p:cNvSpPr/>
          <p:nvPr userDrawn="1"/>
        </p:nvSpPr>
        <p:spPr bwMode="gray">
          <a:xfrm>
            <a:off x="0" y="5942945"/>
            <a:ext cx="12188824" cy="9141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/>
          </a:p>
        </p:txBody>
      </p:sp>
      <p:sp>
        <p:nvSpPr>
          <p:cNvPr id="43" name="Rectangle 42"/>
          <p:cNvSpPr/>
          <p:nvPr userDrawn="1"/>
        </p:nvSpPr>
        <p:spPr>
          <a:xfrm>
            <a:off x="1066199" y="717550"/>
            <a:ext cx="10055455" cy="450001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ysClr val="window" lastClr="FFFFFF"/>
              </a:buClr>
              <a:buSzTx/>
              <a:buFont typeface="Tahoma" panose="020B0604030504040204" pitchFamily="34" charset="0"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BAE SYSTEMS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prstClr val="white"/>
              </a:buClr>
              <a:buSzTx/>
              <a:buFont typeface="Tahoma" panose="020B0604030504040204" pitchFamily="34" charset="0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Surrey Research Park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prstClr val="white"/>
              </a:buClr>
              <a:buSzTx/>
              <a:buFont typeface="Tahoma" panose="020B0604030504040204" pitchFamily="34" charset="0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Guildford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prstClr val="white"/>
              </a:buClr>
              <a:buSzTx/>
              <a:buFont typeface="Tahoma" panose="020B0604030504040204" pitchFamily="34" charset="0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Surrey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prstClr val="white"/>
              </a:buClr>
              <a:buSzTx/>
              <a:buFont typeface="Tahoma" panose="020B0604030504040204" pitchFamily="34" charset="0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GU2 7YP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prstClr val="white"/>
              </a:buClr>
              <a:buSzTx/>
              <a:buFont typeface="Tahoma" panose="020B0604030504040204" pitchFamily="34" charset="0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United Kingdom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prstClr val="white"/>
              </a:buClr>
              <a:buSzTx/>
              <a:buFont typeface="Tahoma" panose="020B0604030504040204" pitchFamily="34" charset="0"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prstClr val="white"/>
              </a:buClr>
              <a:buSzTx/>
              <a:buFont typeface="Tahoma" panose="020B0604030504040204" pitchFamily="34" charset="0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T: +44 (0)1483 816000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prstClr val="white"/>
              </a:buClr>
              <a:buSzTx/>
              <a:buFont typeface="Tahoma" panose="020B0604030504040204" pitchFamily="34" charset="0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F: +44 (0)1483 816144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prstClr val="white"/>
              </a:buClr>
              <a:buSzTx/>
              <a:buFont typeface="Tahoma" panose="020B0604030504040204" pitchFamily="34" charset="0"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prstClr val="white"/>
              </a:buClr>
              <a:buSzTx/>
              <a:buFont typeface="Tahoma" panose="020B0604030504040204" pitchFamily="34" charset="0"/>
              <a:buNone/>
              <a:tabLst/>
              <a:defRPr/>
            </a:pPr>
            <a:endParaRPr kumimoji="0" lang="en-GB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prstClr val="white"/>
              </a:buClr>
              <a:buSzTx/>
              <a:buFont typeface="Tahoma" panose="020B0604030504040204" pitchFamily="34" charset="0"/>
              <a:buNone/>
              <a:tabLst/>
              <a:defRPr/>
            </a:pPr>
            <a:r>
              <a:rPr kumimoji="0" lang="en-GB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Copyright © 2019 BAE Systems. All Rights Reserved.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prstClr val="white"/>
              </a:buClr>
              <a:buSzTx/>
              <a:buFont typeface="Tahoma" panose="020B0604030504040204" pitchFamily="34" charset="0"/>
              <a:buNone/>
              <a:tabLst/>
              <a:defRPr/>
            </a:pPr>
            <a:endParaRPr kumimoji="0" lang="en-GB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prstClr val="white"/>
              </a:buClr>
              <a:buSzTx/>
              <a:buFont typeface="Tahoma" panose="020B0604030504040204" pitchFamily="34" charset="0"/>
              <a:buNone/>
              <a:tabLst/>
              <a:defRPr/>
            </a:pPr>
            <a:r>
              <a:rPr kumimoji="0" lang="en-GB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BAE SYSTEMS, the BAE SYSTEMS Logo and the product names referenced herein are trademarks of BAE Systems plc.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prstClr val="white"/>
              </a:buClr>
              <a:buSzTx/>
              <a:buFont typeface="Tahoma" panose="020B0604030504040204" pitchFamily="34" charset="0"/>
              <a:buNone/>
              <a:tabLst/>
              <a:defRPr/>
            </a:pPr>
            <a:endParaRPr kumimoji="0" lang="en-GB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prstClr val="white"/>
              </a:buClr>
              <a:buSzTx/>
              <a:buFont typeface="Tahoma" panose="020B0604030504040204" pitchFamily="34" charset="0"/>
              <a:buNone/>
              <a:tabLst/>
              <a:defRPr/>
            </a:pPr>
            <a:r>
              <a:rPr kumimoji="0" lang="en-GB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No part of this document may be copied, reproduced, adapted or redistributed in any form or by any means without the express prior written consent of BAE Systems Applied Intelligence.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prstClr val="white"/>
              </a:buClr>
              <a:buSzTx/>
              <a:buFont typeface="Tahoma" panose="020B0604030504040204" pitchFamily="34" charset="0"/>
              <a:buNone/>
              <a:tabLst/>
              <a:defRPr/>
            </a:pPr>
            <a:endParaRPr kumimoji="0" lang="en-GB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prstClr val="white"/>
              </a:buClr>
              <a:buSzTx/>
              <a:buFont typeface="Tahoma" panose="020B0604030504040204" pitchFamily="34" charset="0"/>
              <a:buNone/>
              <a:tabLst/>
              <a:defRPr/>
            </a:pPr>
            <a:r>
              <a:rPr kumimoji="0" lang="en-GB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BAE Systems Applied Intelligence Limited registered in England and Wales Company No. 1337451 with its registered office at Surrey Research Park, Guildford, England, GU2 7YP.</a:t>
            </a:r>
          </a:p>
        </p:txBody>
      </p:sp>
      <p:sp>
        <p:nvSpPr>
          <p:cNvPr id="95" name="Rectangle 94"/>
          <p:cNvSpPr/>
          <p:nvPr userDrawn="1"/>
        </p:nvSpPr>
        <p:spPr bwMode="gray">
          <a:xfrm>
            <a:off x="1588" y="5943838"/>
            <a:ext cx="12188824" cy="9141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/>
          </a:p>
        </p:txBody>
      </p:sp>
      <p:sp>
        <p:nvSpPr>
          <p:cNvPr id="56" name="TextBox 42"/>
          <p:cNvSpPr txBox="1"/>
          <p:nvPr userDrawn="1"/>
        </p:nvSpPr>
        <p:spPr bwMode="gray">
          <a:xfrm>
            <a:off x="677425" y="6191611"/>
            <a:ext cx="155492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 marL="0" algn="l" defTabSz="9142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46" algn="l" defTabSz="9142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289" algn="l" defTabSz="9142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435" algn="l" defTabSz="9142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581" algn="l" defTabSz="9142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727" algn="l" defTabSz="9142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870" algn="l" defTabSz="9142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016" algn="l" defTabSz="9142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161" algn="l" defTabSz="9142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A451A07B-B76A-44B1-A3B6-F5E503C73A35}" type="slidenum">
              <a:rPr lang="en-US" sz="800" smtClean="0">
                <a:solidFill>
                  <a:schemeClr val="bg2">
                    <a:lumMod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pPr algn="r"/>
              <a:t>‹#›</a:t>
            </a:fld>
            <a:endParaRPr lang="en-US" sz="800" dirty="0">
              <a:solidFill>
                <a:schemeClr val="bg2">
                  <a:lumMod val="75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7" name="Date Placeholder 3"/>
          <p:cNvSpPr txBox="1">
            <a:spLocks/>
          </p:cNvSpPr>
          <p:nvPr userDrawn="1"/>
        </p:nvSpPr>
        <p:spPr bwMode="gray">
          <a:xfrm>
            <a:off x="948189" y="6177541"/>
            <a:ext cx="2498180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 marL="0" algn="l" defTabSz="9142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46" algn="l" defTabSz="9142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289" algn="l" defTabSz="9142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435" algn="l" defTabSz="9142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581" algn="l" defTabSz="9142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727" algn="l" defTabSz="9142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870" algn="l" defTabSz="9142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016" algn="l" defTabSz="9142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161" algn="l" defTabSz="9142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/>
            <a:r>
              <a:rPr lang="en-US" altLang="en-US" sz="800" dirty="0">
                <a:solidFill>
                  <a:schemeClr val="bg2">
                    <a:lumMod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Copyright © 2019 BAE Systems. All Rights Reserved.</a:t>
            </a:r>
          </a:p>
          <a:p>
            <a:pPr lvl="0" algn="l"/>
            <a:r>
              <a:rPr lang="en-US" altLang="en-US" sz="800" dirty="0">
                <a:solidFill>
                  <a:schemeClr val="bg2">
                    <a:lumMod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BAE SYSTEMS is a trade mark of BAE Systems plc.</a:t>
            </a:r>
          </a:p>
        </p:txBody>
      </p:sp>
      <p:sp>
        <p:nvSpPr>
          <p:cNvPr id="58" name="Date Placeholder 3"/>
          <p:cNvSpPr txBox="1">
            <a:spLocks/>
          </p:cNvSpPr>
          <p:nvPr userDrawn="1"/>
        </p:nvSpPr>
        <p:spPr bwMode="gray">
          <a:xfrm>
            <a:off x="876889" y="6177543"/>
            <a:ext cx="184988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 marL="0" algn="l" defTabSz="9142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46" algn="l" defTabSz="9142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289" algn="l" defTabSz="9142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435" algn="l" defTabSz="9142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581" algn="l" defTabSz="9142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727" algn="l" defTabSz="9142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870" algn="l" defTabSz="9142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016" algn="l" defTabSz="9142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161" algn="l" defTabSz="9142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/>
            <a:r>
              <a:rPr lang="en-GB" altLang="en-US" sz="800" dirty="0">
                <a:solidFill>
                  <a:schemeClr val="bg2">
                    <a:lumMod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| </a:t>
            </a:r>
          </a:p>
        </p:txBody>
      </p:sp>
      <p:grpSp>
        <p:nvGrpSpPr>
          <p:cNvPr id="59" name="Group 58"/>
          <p:cNvGrpSpPr/>
          <p:nvPr userDrawn="1"/>
        </p:nvGrpSpPr>
        <p:grpSpPr>
          <a:xfrm>
            <a:off x="9712809" y="6236685"/>
            <a:ext cx="1835095" cy="283412"/>
            <a:chOff x="9986677" y="6011853"/>
            <a:chExt cx="1295047" cy="200007"/>
          </a:xfrm>
        </p:grpSpPr>
        <p:sp>
          <p:nvSpPr>
            <p:cNvPr id="60" name="Rectangle 59"/>
            <p:cNvSpPr>
              <a:spLocks noChangeArrowheads="1"/>
            </p:cNvSpPr>
            <p:nvPr userDrawn="1"/>
          </p:nvSpPr>
          <p:spPr bwMode="gray">
            <a:xfrm>
              <a:off x="9986677" y="6011853"/>
              <a:ext cx="1295047" cy="200007"/>
            </a:xfrm>
            <a:prstGeom prst="rect">
              <a:avLst/>
            </a:prstGeom>
            <a:solidFill>
              <a:srgbClr val="DF2A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46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289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435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581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727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2870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016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161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1799"/>
            </a:p>
          </p:txBody>
        </p:sp>
        <p:sp>
          <p:nvSpPr>
            <p:cNvPr id="61" name="Freeform 60"/>
            <p:cNvSpPr>
              <a:spLocks/>
            </p:cNvSpPr>
            <p:nvPr userDrawn="1"/>
          </p:nvSpPr>
          <p:spPr bwMode="gray">
            <a:xfrm>
              <a:off x="11127367" y="6060714"/>
              <a:ext cx="87914" cy="101441"/>
            </a:xfrm>
            <a:custGeom>
              <a:avLst/>
              <a:gdLst>
                <a:gd name="T0" fmla="*/ 0 w 220"/>
                <a:gd name="T1" fmla="*/ 178 h 253"/>
                <a:gd name="T2" fmla="*/ 111 w 220"/>
                <a:gd name="T3" fmla="*/ 253 h 253"/>
                <a:gd name="T4" fmla="*/ 220 w 220"/>
                <a:gd name="T5" fmla="*/ 170 h 253"/>
                <a:gd name="T6" fmla="*/ 184 w 220"/>
                <a:gd name="T7" fmla="*/ 107 h 253"/>
                <a:gd name="T8" fmla="*/ 114 w 220"/>
                <a:gd name="T9" fmla="*/ 88 h 253"/>
                <a:gd name="T10" fmla="*/ 87 w 220"/>
                <a:gd name="T11" fmla="*/ 70 h 253"/>
                <a:gd name="T12" fmla="*/ 111 w 220"/>
                <a:gd name="T13" fmla="*/ 54 h 253"/>
                <a:gd name="T14" fmla="*/ 151 w 220"/>
                <a:gd name="T15" fmla="*/ 79 h 253"/>
                <a:gd name="T16" fmla="*/ 213 w 220"/>
                <a:gd name="T17" fmla="*/ 60 h 253"/>
                <a:gd name="T18" fmla="*/ 115 w 220"/>
                <a:gd name="T19" fmla="*/ 0 h 253"/>
                <a:gd name="T20" fmla="*/ 44 w 220"/>
                <a:gd name="T21" fmla="*/ 18 h 253"/>
                <a:gd name="T22" fmla="*/ 13 w 220"/>
                <a:gd name="T23" fmla="*/ 80 h 253"/>
                <a:gd name="T24" fmla="*/ 114 w 220"/>
                <a:gd name="T25" fmla="*/ 160 h 253"/>
                <a:gd name="T26" fmla="*/ 144 w 220"/>
                <a:gd name="T27" fmla="*/ 180 h 253"/>
                <a:gd name="T28" fmla="*/ 115 w 220"/>
                <a:gd name="T29" fmla="*/ 195 h 253"/>
                <a:gd name="T30" fmla="*/ 70 w 220"/>
                <a:gd name="T31" fmla="*/ 165 h 253"/>
                <a:gd name="T32" fmla="*/ 0 w 220"/>
                <a:gd name="T33" fmla="*/ 178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20" h="253">
                  <a:moveTo>
                    <a:pt x="0" y="178"/>
                  </a:moveTo>
                  <a:cubicBezTo>
                    <a:pt x="13" y="231"/>
                    <a:pt x="59" y="253"/>
                    <a:pt x="111" y="253"/>
                  </a:cubicBezTo>
                  <a:cubicBezTo>
                    <a:pt x="161" y="253"/>
                    <a:pt x="220" y="229"/>
                    <a:pt x="220" y="170"/>
                  </a:cubicBezTo>
                  <a:cubicBezTo>
                    <a:pt x="220" y="143"/>
                    <a:pt x="208" y="120"/>
                    <a:pt x="184" y="107"/>
                  </a:cubicBezTo>
                  <a:cubicBezTo>
                    <a:pt x="162" y="96"/>
                    <a:pt x="138" y="92"/>
                    <a:pt x="114" y="88"/>
                  </a:cubicBezTo>
                  <a:cubicBezTo>
                    <a:pt x="105" y="85"/>
                    <a:pt x="87" y="83"/>
                    <a:pt x="87" y="70"/>
                  </a:cubicBezTo>
                  <a:cubicBezTo>
                    <a:pt x="87" y="57"/>
                    <a:pt x="101" y="54"/>
                    <a:pt x="111" y="54"/>
                  </a:cubicBezTo>
                  <a:cubicBezTo>
                    <a:pt x="130" y="54"/>
                    <a:pt x="144" y="61"/>
                    <a:pt x="151" y="79"/>
                  </a:cubicBezTo>
                  <a:cubicBezTo>
                    <a:pt x="213" y="60"/>
                    <a:pt x="213" y="60"/>
                    <a:pt x="213" y="60"/>
                  </a:cubicBezTo>
                  <a:cubicBezTo>
                    <a:pt x="198" y="17"/>
                    <a:pt x="157" y="0"/>
                    <a:pt x="115" y="0"/>
                  </a:cubicBezTo>
                  <a:cubicBezTo>
                    <a:pt x="90" y="0"/>
                    <a:pt x="64" y="4"/>
                    <a:pt x="44" y="18"/>
                  </a:cubicBezTo>
                  <a:cubicBezTo>
                    <a:pt x="24" y="32"/>
                    <a:pt x="13" y="56"/>
                    <a:pt x="13" y="80"/>
                  </a:cubicBezTo>
                  <a:cubicBezTo>
                    <a:pt x="13" y="138"/>
                    <a:pt x="67" y="151"/>
                    <a:pt x="114" y="160"/>
                  </a:cubicBezTo>
                  <a:cubicBezTo>
                    <a:pt x="125" y="162"/>
                    <a:pt x="144" y="165"/>
                    <a:pt x="144" y="180"/>
                  </a:cubicBezTo>
                  <a:cubicBezTo>
                    <a:pt x="144" y="194"/>
                    <a:pt x="124" y="195"/>
                    <a:pt x="115" y="195"/>
                  </a:cubicBezTo>
                  <a:cubicBezTo>
                    <a:pt x="93" y="195"/>
                    <a:pt x="76" y="187"/>
                    <a:pt x="70" y="165"/>
                  </a:cubicBezTo>
                  <a:cubicBezTo>
                    <a:pt x="0" y="178"/>
                    <a:pt x="0" y="178"/>
                    <a:pt x="0" y="178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46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289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435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581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727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2870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016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161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1799"/>
            </a:p>
          </p:txBody>
        </p:sp>
        <p:sp>
          <p:nvSpPr>
            <p:cNvPr id="62" name="Freeform 61"/>
            <p:cNvSpPr>
              <a:spLocks/>
            </p:cNvSpPr>
            <p:nvPr userDrawn="1"/>
          </p:nvSpPr>
          <p:spPr bwMode="gray">
            <a:xfrm>
              <a:off x="10990761" y="6061897"/>
              <a:ext cx="106681" cy="98736"/>
            </a:xfrm>
            <a:custGeom>
              <a:avLst/>
              <a:gdLst>
                <a:gd name="T0" fmla="*/ 631 w 631"/>
                <a:gd name="T1" fmla="*/ 0 h 584"/>
                <a:gd name="T2" fmla="*/ 397 w 631"/>
                <a:gd name="T3" fmla="*/ 0 h 584"/>
                <a:gd name="T4" fmla="*/ 316 w 631"/>
                <a:gd name="T5" fmla="*/ 311 h 584"/>
                <a:gd name="T6" fmla="*/ 231 w 631"/>
                <a:gd name="T7" fmla="*/ 0 h 584"/>
                <a:gd name="T8" fmla="*/ 0 w 631"/>
                <a:gd name="T9" fmla="*/ 0 h 584"/>
                <a:gd name="T10" fmla="*/ 0 w 631"/>
                <a:gd name="T11" fmla="*/ 584 h 584"/>
                <a:gd name="T12" fmla="*/ 134 w 631"/>
                <a:gd name="T13" fmla="*/ 584 h 584"/>
                <a:gd name="T14" fmla="*/ 134 w 631"/>
                <a:gd name="T15" fmla="*/ 169 h 584"/>
                <a:gd name="T16" fmla="*/ 243 w 631"/>
                <a:gd name="T17" fmla="*/ 584 h 584"/>
                <a:gd name="T18" fmla="*/ 357 w 631"/>
                <a:gd name="T19" fmla="*/ 584 h 584"/>
                <a:gd name="T20" fmla="*/ 463 w 631"/>
                <a:gd name="T21" fmla="*/ 169 h 584"/>
                <a:gd name="T22" fmla="*/ 465 w 631"/>
                <a:gd name="T23" fmla="*/ 584 h 584"/>
                <a:gd name="T24" fmla="*/ 631 w 631"/>
                <a:gd name="T25" fmla="*/ 584 h 584"/>
                <a:gd name="T26" fmla="*/ 631 w 631"/>
                <a:gd name="T27" fmla="*/ 0 h 5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31" h="584">
                  <a:moveTo>
                    <a:pt x="631" y="0"/>
                  </a:moveTo>
                  <a:lnTo>
                    <a:pt x="397" y="0"/>
                  </a:lnTo>
                  <a:lnTo>
                    <a:pt x="316" y="311"/>
                  </a:lnTo>
                  <a:lnTo>
                    <a:pt x="231" y="0"/>
                  </a:lnTo>
                  <a:lnTo>
                    <a:pt x="0" y="0"/>
                  </a:lnTo>
                  <a:lnTo>
                    <a:pt x="0" y="584"/>
                  </a:lnTo>
                  <a:lnTo>
                    <a:pt x="134" y="584"/>
                  </a:lnTo>
                  <a:lnTo>
                    <a:pt x="134" y="169"/>
                  </a:lnTo>
                  <a:lnTo>
                    <a:pt x="243" y="584"/>
                  </a:lnTo>
                  <a:lnTo>
                    <a:pt x="357" y="584"/>
                  </a:lnTo>
                  <a:lnTo>
                    <a:pt x="463" y="169"/>
                  </a:lnTo>
                  <a:lnTo>
                    <a:pt x="465" y="584"/>
                  </a:lnTo>
                  <a:lnTo>
                    <a:pt x="631" y="584"/>
                  </a:lnTo>
                  <a:lnTo>
                    <a:pt x="63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46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289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435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581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727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2870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016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161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1799"/>
            </a:p>
          </p:txBody>
        </p:sp>
        <p:sp>
          <p:nvSpPr>
            <p:cNvPr id="63" name="Freeform 62"/>
            <p:cNvSpPr>
              <a:spLocks/>
            </p:cNvSpPr>
            <p:nvPr userDrawn="1"/>
          </p:nvSpPr>
          <p:spPr bwMode="gray">
            <a:xfrm>
              <a:off x="10880023" y="6061897"/>
              <a:ext cx="73544" cy="98736"/>
            </a:xfrm>
            <a:custGeom>
              <a:avLst/>
              <a:gdLst>
                <a:gd name="T0" fmla="*/ 435 w 435"/>
                <a:gd name="T1" fmla="*/ 444 h 584"/>
                <a:gd name="T2" fmla="*/ 175 w 435"/>
                <a:gd name="T3" fmla="*/ 444 h 584"/>
                <a:gd name="T4" fmla="*/ 175 w 435"/>
                <a:gd name="T5" fmla="*/ 351 h 584"/>
                <a:gd name="T6" fmla="*/ 385 w 435"/>
                <a:gd name="T7" fmla="*/ 351 h 584"/>
                <a:gd name="T8" fmla="*/ 385 w 435"/>
                <a:gd name="T9" fmla="*/ 221 h 584"/>
                <a:gd name="T10" fmla="*/ 175 w 435"/>
                <a:gd name="T11" fmla="*/ 221 h 584"/>
                <a:gd name="T12" fmla="*/ 175 w 435"/>
                <a:gd name="T13" fmla="*/ 136 h 584"/>
                <a:gd name="T14" fmla="*/ 435 w 435"/>
                <a:gd name="T15" fmla="*/ 136 h 584"/>
                <a:gd name="T16" fmla="*/ 435 w 435"/>
                <a:gd name="T17" fmla="*/ 0 h 584"/>
                <a:gd name="T18" fmla="*/ 0 w 435"/>
                <a:gd name="T19" fmla="*/ 0 h 584"/>
                <a:gd name="T20" fmla="*/ 0 w 435"/>
                <a:gd name="T21" fmla="*/ 584 h 584"/>
                <a:gd name="T22" fmla="*/ 435 w 435"/>
                <a:gd name="T23" fmla="*/ 584 h 584"/>
                <a:gd name="T24" fmla="*/ 435 w 435"/>
                <a:gd name="T25" fmla="*/ 444 h 5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35" h="584">
                  <a:moveTo>
                    <a:pt x="435" y="444"/>
                  </a:moveTo>
                  <a:lnTo>
                    <a:pt x="175" y="444"/>
                  </a:lnTo>
                  <a:lnTo>
                    <a:pt x="175" y="351"/>
                  </a:lnTo>
                  <a:lnTo>
                    <a:pt x="385" y="351"/>
                  </a:lnTo>
                  <a:lnTo>
                    <a:pt x="385" y="221"/>
                  </a:lnTo>
                  <a:lnTo>
                    <a:pt x="175" y="221"/>
                  </a:lnTo>
                  <a:lnTo>
                    <a:pt x="175" y="136"/>
                  </a:lnTo>
                  <a:lnTo>
                    <a:pt x="435" y="136"/>
                  </a:lnTo>
                  <a:lnTo>
                    <a:pt x="435" y="0"/>
                  </a:lnTo>
                  <a:lnTo>
                    <a:pt x="0" y="0"/>
                  </a:lnTo>
                  <a:lnTo>
                    <a:pt x="0" y="584"/>
                  </a:lnTo>
                  <a:lnTo>
                    <a:pt x="435" y="584"/>
                  </a:lnTo>
                  <a:lnTo>
                    <a:pt x="435" y="44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46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289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435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581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727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2870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016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161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1799"/>
            </a:p>
          </p:txBody>
        </p:sp>
        <p:sp>
          <p:nvSpPr>
            <p:cNvPr id="64" name="Freeform 63"/>
            <p:cNvSpPr>
              <a:spLocks/>
            </p:cNvSpPr>
            <p:nvPr userDrawn="1"/>
          </p:nvSpPr>
          <p:spPr bwMode="gray">
            <a:xfrm>
              <a:off x="10777569" y="6061897"/>
              <a:ext cx="69148" cy="98736"/>
            </a:xfrm>
            <a:custGeom>
              <a:avLst/>
              <a:gdLst>
                <a:gd name="T0" fmla="*/ 291 w 409"/>
                <a:gd name="T1" fmla="*/ 140 h 584"/>
                <a:gd name="T2" fmla="*/ 409 w 409"/>
                <a:gd name="T3" fmla="*/ 140 h 584"/>
                <a:gd name="T4" fmla="*/ 409 w 409"/>
                <a:gd name="T5" fmla="*/ 0 h 584"/>
                <a:gd name="T6" fmla="*/ 0 w 409"/>
                <a:gd name="T7" fmla="*/ 0 h 584"/>
                <a:gd name="T8" fmla="*/ 0 w 409"/>
                <a:gd name="T9" fmla="*/ 140 h 584"/>
                <a:gd name="T10" fmla="*/ 121 w 409"/>
                <a:gd name="T11" fmla="*/ 140 h 584"/>
                <a:gd name="T12" fmla="*/ 121 w 409"/>
                <a:gd name="T13" fmla="*/ 584 h 584"/>
                <a:gd name="T14" fmla="*/ 291 w 409"/>
                <a:gd name="T15" fmla="*/ 584 h 584"/>
                <a:gd name="T16" fmla="*/ 291 w 409"/>
                <a:gd name="T17" fmla="*/ 140 h 5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9" h="584">
                  <a:moveTo>
                    <a:pt x="291" y="140"/>
                  </a:moveTo>
                  <a:lnTo>
                    <a:pt x="409" y="140"/>
                  </a:lnTo>
                  <a:lnTo>
                    <a:pt x="409" y="0"/>
                  </a:lnTo>
                  <a:lnTo>
                    <a:pt x="0" y="0"/>
                  </a:lnTo>
                  <a:lnTo>
                    <a:pt x="0" y="140"/>
                  </a:lnTo>
                  <a:lnTo>
                    <a:pt x="121" y="140"/>
                  </a:lnTo>
                  <a:lnTo>
                    <a:pt x="121" y="584"/>
                  </a:lnTo>
                  <a:lnTo>
                    <a:pt x="291" y="584"/>
                  </a:lnTo>
                  <a:lnTo>
                    <a:pt x="291" y="14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46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289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435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581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727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2870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016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161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1799"/>
            </a:p>
          </p:txBody>
        </p:sp>
        <p:sp>
          <p:nvSpPr>
            <p:cNvPr id="65" name="Freeform 64"/>
            <p:cNvSpPr>
              <a:spLocks/>
            </p:cNvSpPr>
            <p:nvPr userDrawn="1"/>
          </p:nvSpPr>
          <p:spPr bwMode="gray">
            <a:xfrm>
              <a:off x="10662604" y="6060714"/>
              <a:ext cx="87914" cy="101441"/>
            </a:xfrm>
            <a:custGeom>
              <a:avLst/>
              <a:gdLst>
                <a:gd name="T0" fmla="*/ 0 w 220"/>
                <a:gd name="T1" fmla="*/ 178 h 253"/>
                <a:gd name="T2" fmla="*/ 111 w 220"/>
                <a:gd name="T3" fmla="*/ 253 h 253"/>
                <a:gd name="T4" fmla="*/ 220 w 220"/>
                <a:gd name="T5" fmla="*/ 170 h 253"/>
                <a:gd name="T6" fmla="*/ 184 w 220"/>
                <a:gd name="T7" fmla="*/ 107 h 253"/>
                <a:gd name="T8" fmla="*/ 114 w 220"/>
                <a:gd name="T9" fmla="*/ 88 h 253"/>
                <a:gd name="T10" fmla="*/ 87 w 220"/>
                <a:gd name="T11" fmla="*/ 70 h 253"/>
                <a:gd name="T12" fmla="*/ 111 w 220"/>
                <a:gd name="T13" fmla="*/ 54 h 253"/>
                <a:gd name="T14" fmla="*/ 151 w 220"/>
                <a:gd name="T15" fmla="*/ 79 h 253"/>
                <a:gd name="T16" fmla="*/ 213 w 220"/>
                <a:gd name="T17" fmla="*/ 60 h 253"/>
                <a:gd name="T18" fmla="*/ 115 w 220"/>
                <a:gd name="T19" fmla="*/ 0 h 253"/>
                <a:gd name="T20" fmla="*/ 44 w 220"/>
                <a:gd name="T21" fmla="*/ 18 h 253"/>
                <a:gd name="T22" fmla="*/ 13 w 220"/>
                <a:gd name="T23" fmla="*/ 80 h 253"/>
                <a:gd name="T24" fmla="*/ 113 w 220"/>
                <a:gd name="T25" fmla="*/ 160 h 253"/>
                <a:gd name="T26" fmla="*/ 144 w 220"/>
                <a:gd name="T27" fmla="*/ 180 h 253"/>
                <a:gd name="T28" fmla="*/ 115 w 220"/>
                <a:gd name="T29" fmla="*/ 195 h 253"/>
                <a:gd name="T30" fmla="*/ 70 w 220"/>
                <a:gd name="T31" fmla="*/ 165 h 253"/>
                <a:gd name="T32" fmla="*/ 0 w 220"/>
                <a:gd name="T33" fmla="*/ 178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20" h="253">
                  <a:moveTo>
                    <a:pt x="0" y="178"/>
                  </a:moveTo>
                  <a:cubicBezTo>
                    <a:pt x="13" y="231"/>
                    <a:pt x="59" y="253"/>
                    <a:pt x="111" y="253"/>
                  </a:cubicBezTo>
                  <a:cubicBezTo>
                    <a:pt x="162" y="253"/>
                    <a:pt x="220" y="229"/>
                    <a:pt x="220" y="170"/>
                  </a:cubicBezTo>
                  <a:cubicBezTo>
                    <a:pt x="220" y="143"/>
                    <a:pt x="208" y="120"/>
                    <a:pt x="184" y="107"/>
                  </a:cubicBezTo>
                  <a:cubicBezTo>
                    <a:pt x="162" y="96"/>
                    <a:pt x="138" y="92"/>
                    <a:pt x="114" y="88"/>
                  </a:cubicBezTo>
                  <a:cubicBezTo>
                    <a:pt x="105" y="85"/>
                    <a:pt x="87" y="83"/>
                    <a:pt x="87" y="70"/>
                  </a:cubicBezTo>
                  <a:cubicBezTo>
                    <a:pt x="87" y="57"/>
                    <a:pt x="101" y="54"/>
                    <a:pt x="111" y="54"/>
                  </a:cubicBezTo>
                  <a:cubicBezTo>
                    <a:pt x="130" y="54"/>
                    <a:pt x="144" y="61"/>
                    <a:pt x="151" y="79"/>
                  </a:cubicBezTo>
                  <a:cubicBezTo>
                    <a:pt x="213" y="60"/>
                    <a:pt x="213" y="60"/>
                    <a:pt x="213" y="60"/>
                  </a:cubicBezTo>
                  <a:cubicBezTo>
                    <a:pt x="198" y="17"/>
                    <a:pt x="157" y="0"/>
                    <a:pt x="115" y="0"/>
                  </a:cubicBezTo>
                  <a:cubicBezTo>
                    <a:pt x="90" y="0"/>
                    <a:pt x="64" y="4"/>
                    <a:pt x="44" y="18"/>
                  </a:cubicBezTo>
                  <a:cubicBezTo>
                    <a:pt x="24" y="32"/>
                    <a:pt x="13" y="56"/>
                    <a:pt x="13" y="80"/>
                  </a:cubicBezTo>
                  <a:cubicBezTo>
                    <a:pt x="13" y="138"/>
                    <a:pt x="67" y="151"/>
                    <a:pt x="113" y="160"/>
                  </a:cubicBezTo>
                  <a:cubicBezTo>
                    <a:pt x="125" y="162"/>
                    <a:pt x="144" y="165"/>
                    <a:pt x="144" y="180"/>
                  </a:cubicBezTo>
                  <a:cubicBezTo>
                    <a:pt x="144" y="194"/>
                    <a:pt x="124" y="195"/>
                    <a:pt x="115" y="195"/>
                  </a:cubicBezTo>
                  <a:cubicBezTo>
                    <a:pt x="93" y="195"/>
                    <a:pt x="76" y="187"/>
                    <a:pt x="70" y="165"/>
                  </a:cubicBezTo>
                  <a:cubicBezTo>
                    <a:pt x="0" y="178"/>
                    <a:pt x="0" y="178"/>
                    <a:pt x="0" y="178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46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289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435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581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727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2870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016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161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1799"/>
            </a:p>
          </p:txBody>
        </p:sp>
        <p:sp>
          <p:nvSpPr>
            <p:cNvPr id="66" name="Freeform 65"/>
            <p:cNvSpPr>
              <a:spLocks/>
            </p:cNvSpPr>
            <p:nvPr userDrawn="1"/>
          </p:nvSpPr>
          <p:spPr bwMode="gray">
            <a:xfrm>
              <a:off x="10552203" y="6061897"/>
              <a:ext cx="93155" cy="98736"/>
            </a:xfrm>
            <a:custGeom>
              <a:avLst/>
              <a:gdLst>
                <a:gd name="T0" fmla="*/ 551 w 551"/>
                <a:gd name="T1" fmla="*/ 0 h 584"/>
                <a:gd name="T2" fmla="*/ 395 w 551"/>
                <a:gd name="T3" fmla="*/ 0 h 584"/>
                <a:gd name="T4" fmla="*/ 298 w 551"/>
                <a:gd name="T5" fmla="*/ 192 h 584"/>
                <a:gd name="T6" fmla="*/ 196 w 551"/>
                <a:gd name="T7" fmla="*/ 0 h 584"/>
                <a:gd name="T8" fmla="*/ 0 w 551"/>
                <a:gd name="T9" fmla="*/ 0 h 584"/>
                <a:gd name="T10" fmla="*/ 196 w 551"/>
                <a:gd name="T11" fmla="*/ 337 h 584"/>
                <a:gd name="T12" fmla="*/ 196 w 551"/>
                <a:gd name="T13" fmla="*/ 584 h 584"/>
                <a:gd name="T14" fmla="*/ 369 w 551"/>
                <a:gd name="T15" fmla="*/ 584 h 584"/>
                <a:gd name="T16" fmla="*/ 369 w 551"/>
                <a:gd name="T17" fmla="*/ 337 h 584"/>
                <a:gd name="T18" fmla="*/ 551 w 551"/>
                <a:gd name="T19" fmla="*/ 0 h 5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51" h="584">
                  <a:moveTo>
                    <a:pt x="551" y="0"/>
                  </a:moveTo>
                  <a:lnTo>
                    <a:pt x="395" y="0"/>
                  </a:lnTo>
                  <a:lnTo>
                    <a:pt x="298" y="192"/>
                  </a:lnTo>
                  <a:lnTo>
                    <a:pt x="196" y="0"/>
                  </a:lnTo>
                  <a:lnTo>
                    <a:pt x="0" y="0"/>
                  </a:lnTo>
                  <a:lnTo>
                    <a:pt x="196" y="337"/>
                  </a:lnTo>
                  <a:lnTo>
                    <a:pt x="196" y="584"/>
                  </a:lnTo>
                  <a:lnTo>
                    <a:pt x="369" y="584"/>
                  </a:lnTo>
                  <a:lnTo>
                    <a:pt x="369" y="337"/>
                  </a:lnTo>
                  <a:lnTo>
                    <a:pt x="55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46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289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435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581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727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2870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016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161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1799"/>
            </a:p>
          </p:txBody>
        </p:sp>
        <p:sp>
          <p:nvSpPr>
            <p:cNvPr id="67" name="Freeform 66"/>
            <p:cNvSpPr>
              <a:spLocks/>
            </p:cNvSpPr>
            <p:nvPr userDrawn="1"/>
          </p:nvSpPr>
          <p:spPr bwMode="gray">
            <a:xfrm>
              <a:off x="10443832" y="6060714"/>
              <a:ext cx="87914" cy="101441"/>
            </a:xfrm>
            <a:custGeom>
              <a:avLst/>
              <a:gdLst>
                <a:gd name="T0" fmla="*/ 0 w 220"/>
                <a:gd name="T1" fmla="*/ 178 h 253"/>
                <a:gd name="T2" fmla="*/ 110 w 220"/>
                <a:gd name="T3" fmla="*/ 253 h 253"/>
                <a:gd name="T4" fmla="*/ 220 w 220"/>
                <a:gd name="T5" fmla="*/ 170 h 253"/>
                <a:gd name="T6" fmla="*/ 183 w 220"/>
                <a:gd name="T7" fmla="*/ 107 h 253"/>
                <a:gd name="T8" fmla="*/ 114 w 220"/>
                <a:gd name="T9" fmla="*/ 88 h 253"/>
                <a:gd name="T10" fmla="*/ 86 w 220"/>
                <a:gd name="T11" fmla="*/ 70 h 253"/>
                <a:gd name="T12" fmla="*/ 111 w 220"/>
                <a:gd name="T13" fmla="*/ 54 h 253"/>
                <a:gd name="T14" fmla="*/ 151 w 220"/>
                <a:gd name="T15" fmla="*/ 79 h 253"/>
                <a:gd name="T16" fmla="*/ 213 w 220"/>
                <a:gd name="T17" fmla="*/ 60 h 253"/>
                <a:gd name="T18" fmla="*/ 114 w 220"/>
                <a:gd name="T19" fmla="*/ 0 h 253"/>
                <a:gd name="T20" fmla="*/ 44 w 220"/>
                <a:gd name="T21" fmla="*/ 18 h 253"/>
                <a:gd name="T22" fmla="*/ 12 w 220"/>
                <a:gd name="T23" fmla="*/ 80 h 253"/>
                <a:gd name="T24" fmla="*/ 113 w 220"/>
                <a:gd name="T25" fmla="*/ 160 h 253"/>
                <a:gd name="T26" fmla="*/ 143 w 220"/>
                <a:gd name="T27" fmla="*/ 180 h 253"/>
                <a:gd name="T28" fmla="*/ 114 w 220"/>
                <a:gd name="T29" fmla="*/ 195 h 253"/>
                <a:gd name="T30" fmla="*/ 69 w 220"/>
                <a:gd name="T31" fmla="*/ 165 h 253"/>
                <a:gd name="T32" fmla="*/ 0 w 220"/>
                <a:gd name="T33" fmla="*/ 178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20" h="253">
                  <a:moveTo>
                    <a:pt x="0" y="178"/>
                  </a:moveTo>
                  <a:cubicBezTo>
                    <a:pt x="13" y="231"/>
                    <a:pt x="59" y="253"/>
                    <a:pt x="110" y="253"/>
                  </a:cubicBezTo>
                  <a:cubicBezTo>
                    <a:pt x="161" y="253"/>
                    <a:pt x="220" y="229"/>
                    <a:pt x="220" y="170"/>
                  </a:cubicBezTo>
                  <a:cubicBezTo>
                    <a:pt x="220" y="143"/>
                    <a:pt x="207" y="120"/>
                    <a:pt x="183" y="107"/>
                  </a:cubicBezTo>
                  <a:cubicBezTo>
                    <a:pt x="162" y="96"/>
                    <a:pt x="137" y="92"/>
                    <a:pt x="114" y="88"/>
                  </a:cubicBezTo>
                  <a:cubicBezTo>
                    <a:pt x="104" y="85"/>
                    <a:pt x="86" y="83"/>
                    <a:pt x="86" y="70"/>
                  </a:cubicBezTo>
                  <a:cubicBezTo>
                    <a:pt x="86" y="57"/>
                    <a:pt x="101" y="54"/>
                    <a:pt x="111" y="54"/>
                  </a:cubicBezTo>
                  <a:cubicBezTo>
                    <a:pt x="130" y="54"/>
                    <a:pt x="143" y="61"/>
                    <a:pt x="151" y="79"/>
                  </a:cubicBezTo>
                  <a:cubicBezTo>
                    <a:pt x="213" y="60"/>
                    <a:pt x="213" y="60"/>
                    <a:pt x="213" y="60"/>
                  </a:cubicBezTo>
                  <a:cubicBezTo>
                    <a:pt x="198" y="17"/>
                    <a:pt x="157" y="0"/>
                    <a:pt x="114" y="0"/>
                  </a:cubicBezTo>
                  <a:cubicBezTo>
                    <a:pt x="90" y="0"/>
                    <a:pt x="64" y="4"/>
                    <a:pt x="44" y="18"/>
                  </a:cubicBezTo>
                  <a:cubicBezTo>
                    <a:pt x="24" y="32"/>
                    <a:pt x="12" y="56"/>
                    <a:pt x="12" y="80"/>
                  </a:cubicBezTo>
                  <a:cubicBezTo>
                    <a:pt x="12" y="138"/>
                    <a:pt x="67" y="151"/>
                    <a:pt x="113" y="160"/>
                  </a:cubicBezTo>
                  <a:cubicBezTo>
                    <a:pt x="124" y="162"/>
                    <a:pt x="143" y="165"/>
                    <a:pt x="143" y="180"/>
                  </a:cubicBezTo>
                  <a:cubicBezTo>
                    <a:pt x="143" y="194"/>
                    <a:pt x="124" y="195"/>
                    <a:pt x="114" y="195"/>
                  </a:cubicBezTo>
                  <a:cubicBezTo>
                    <a:pt x="92" y="195"/>
                    <a:pt x="76" y="187"/>
                    <a:pt x="69" y="165"/>
                  </a:cubicBezTo>
                  <a:cubicBezTo>
                    <a:pt x="0" y="178"/>
                    <a:pt x="0" y="178"/>
                    <a:pt x="0" y="178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46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289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435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581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727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2870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016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161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1799"/>
            </a:p>
          </p:txBody>
        </p:sp>
        <p:sp>
          <p:nvSpPr>
            <p:cNvPr id="68" name="Freeform 67"/>
            <p:cNvSpPr>
              <a:spLocks/>
            </p:cNvSpPr>
            <p:nvPr userDrawn="1"/>
          </p:nvSpPr>
          <p:spPr bwMode="gray">
            <a:xfrm>
              <a:off x="10294716" y="6061897"/>
              <a:ext cx="74051" cy="98736"/>
            </a:xfrm>
            <a:custGeom>
              <a:avLst/>
              <a:gdLst>
                <a:gd name="T0" fmla="*/ 438 w 438"/>
                <a:gd name="T1" fmla="*/ 444 h 584"/>
                <a:gd name="T2" fmla="*/ 175 w 438"/>
                <a:gd name="T3" fmla="*/ 444 h 584"/>
                <a:gd name="T4" fmla="*/ 175 w 438"/>
                <a:gd name="T5" fmla="*/ 351 h 584"/>
                <a:gd name="T6" fmla="*/ 388 w 438"/>
                <a:gd name="T7" fmla="*/ 351 h 584"/>
                <a:gd name="T8" fmla="*/ 388 w 438"/>
                <a:gd name="T9" fmla="*/ 221 h 584"/>
                <a:gd name="T10" fmla="*/ 175 w 438"/>
                <a:gd name="T11" fmla="*/ 221 h 584"/>
                <a:gd name="T12" fmla="*/ 175 w 438"/>
                <a:gd name="T13" fmla="*/ 136 h 584"/>
                <a:gd name="T14" fmla="*/ 438 w 438"/>
                <a:gd name="T15" fmla="*/ 136 h 584"/>
                <a:gd name="T16" fmla="*/ 438 w 438"/>
                <a:gd name="T17" fmla="*/ 0 h 584"/>
                <a:gd name="T18" fmla="*/ 0 w 438"/>
                <a:gd name="T19" fmla="*/ 0 h 584"/>
                <a:gd name="T20" fmla="*/ 0 w 438"/>
                <a:gd name="T21" fmla="*/ 584 h 584"/>
                <a:gd name="T22" fmla="*/ 438 w 438"/>
                <a:gd name="T23" fmla="*/ 584 h 584"/>
                <a:gd name="T24" fmla="*/ 438 w 438"/>
                <a:gd name="T25" fmla="*/ 444 h 5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38" h="584">
                  <a:moveTo>
                    <a:pt x="438" y="444"/>
                  </a:moveTo>
                  <a:lnTo>
                    <a:pt x="175" y="444"/>
                  </a:lnTo>
                  <a:lnTo>
                    <a:pt x="175" y="351"/>
                  </a:lnTo>
                  <a:lnTo>
                    <a:pt x="388" y="351"/>
                  </a:lnTo>
                  <a:lnTo>
                    <a:pt x="388" y="221"/>
                  </a:lnTo>
                  <a:lnTo>
                    <a:pt x="175" y="221"/>
                  </a:lnTo>
                  <a:lnTo>
                    <a:pt x="175" y="136"/>
                  </a:lnTo>
                  <a:lnTo>
                    <a:pt x="438" y="136"/>
                  </a:lnTo>
                  <a:lnTo>
                    <a:pt x="438" y="0"/>
                  </a:lnTo>
                  <a:lnTo>
                    <a:pt x="0" y="0"/>
                  </a:lnTo>
                  <a:lnTo>
                    <a:pt x="0" y="584"/>
                  </a:lnTo>
                  <a:lnTo>
                    <a:pt x="438" y="584"/>
                  </a:lnTo>
                  <a:lnTo>
                    <a:pt x="438" y="44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46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289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435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581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727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2870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016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161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1799"/>
            </a:p>
          </p:txBody>
        </p:sp>
        <p:sp>
          <p:nvSpPr>
            <p:cNvPr id="69" name="Freeform 68"/>
            <p:cNvSpPr>
              <a:spLocks/>
            </p:cNvSpPr>
            <p:nvPr userDrawn="1"/>
          </p:nvSpPr>
          <p:spPr bwMode="gray">
            <a:xfrm>
              <a:off x="10170114" y="6061897"/>
              <a:ext cx="93155" cy="98736"/>
            </a:xfrm>
            <a:custGeom>
              <a:avLst/>
              <a:gdLst>
                <a:gd name="T0" fmla="*/ 369 w 551"/>
                <a:gd name="T1" fmla="*/ 584 h 584"/>
                <a:gd name="T2" fmla="*/ 551 w 551"/>
                <a:gd name="T3" fmla="*/ 584 h 584"/>
                <a:gd name="T4" fmla="*/ 369 w 551"/>
                <a:gd name="T5" fmla="*/ 0 h 584"/>
                <a:gd name="T6" fmla="*/ 180 w 551"/>
                <a:gd name="T7" fmla="*/ 0 h 584"/>
                <a:gd name="T8" fmla="*/ 0 w 551"/>
                <a:gd name="T9" fmla="*/ 584 h 584"/>
                <a:gd name="T10" fmla="*/ 144 w 551"/>
                <a:gd name="T11" fmla="*/ 584 h 584"/>
                <a:gd name="T12" fmla="*/ 180 w 551"/>
                <a:gd name="T13" fmla="*/ 470 h 584"/>
                <a:gd name="T14" fmla="*/ 336 w 551"/>
                <a:gd name="T15" fmla="*/ 470 h 584"/>
                <a:gd name="T16" fmla="*/ 369 w 551"/>
                <a:gd name="T17" fmla="*/ 584 h 5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51" h="584">
                  <a:moveTo>
                    <a:pt x="369" y="584"/>
                  </a:moveTo>
                  <a:lnTo>
                    <a:pt x="551" y="584"/>
                  </a:lnTo>
                  <a:lnTo>
                    <a:pt x="369" y="0"/>
                  </a:lnTo>
                  <a:lnTo>
                    <a:pt x="180" y="0"/>
                  </a:lnTo>
                  <a:lnTo>
                    <a:pt x="0" y="584"/>
                  </a:lnTo>
                  <a:lnTo>
                    <a:pt x="144" y="584"/>
                  </a:lnTo>
                  <a:lnTo>
                    <a:pt x="180" y="470"/>
                  </a:lnTo>
                  <a:lnTo>
                    <a:pt x="336" y="470"/>
                  </a:lnTo>
                  <a:lnTo>
                    <a:pt x="369" y="58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46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289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435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581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727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2870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016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161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1799"/>
            </a:p>
          </p:txBody>
        </p:sp>
        <p:sp>
          <p:nvSpPr>
            <p:cNvPr id="70" name="Freeform 69"/>
            <p:cNvSpPr>
              <a:spLocks/>
            </p:cNvSpPr>
            <p:nvPr userDrawn="1"/>
          </p:nvSpPr>
          <p:spPr bwMode="gray">
            <a:xfrm>
              <a:off x="10060559" y="6061897"/>
              <a:ext cx="81997" cy="98736"/>
            </a:xfrm>
            <a:custGeom>
              <a:avLst/>
              <a:gdLst>
                <a:gd name="T0" fmla="*/ 0 w 205"/>
                <a:gd name="T1" fmla="*/ 246 h 246"/>
                <a:gd name="T2" fmla="*/ 113 w 205"/>
                <a:gd name="T3" fmla="*/ 246 h 246"/>
                <a:gd name="T4" fmla="*/ 180 w 205"/>
                <a:gd name="T5" fmla="*/ 232 h 246"/>
                <a:gd name="T6" fmla="*/ 205 w 205"/>
                <a:gd name="T7" fmla="*/ 175 h 246"/>
                <a:gd name="T8" fmla="*/ 158 w 205"/>
                <a:gd name="T9" fmla="*/ 119 h 246"/>
                <a:gd name="T10" fmla="*/ 199 w 205"/>
                <a:gd name="T11" fmla="*/ 65 h 246"/>
                <a:gd name="T12" fmla="*/ 173 w 205"/>
                <a:gd name="T13" fmla="*/ 13 h 246"/>
                <a:gd name="T14" fmla="*/ 120 w 205"/>
                <a:gd name="T15" fmla="*/ 0 h 246"/>
                <a:gd name="T16" fmla="*/ 0 w 205"/>
                <a:gd name="T17" fmla="*/ 0 h 246"/>
                <a:gd name="T18" fmla="*/ 0 w 205"/>
                <a:gd name="T19" fmla="*/ 246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5" h="246">
                  <a:moveTo>
                    <a:pt x="0" y="246"/>
                  </a:moveTo>
                  <a:cubicBezTo>
                    <a:pt x="113" y="246"/>
                    <a:pt x="113" y="246"/>
                    <a:pt x="113" y="246"/>
                  </a:cubicBezTo>
                  <a:cubicBezTo>
                    <a:pt x="135" y="246"/>
                    <a:pt x="161" y="246"/>
                    <a:pt x="180" y="232"/>
                  </a:cubicBezTo>
                  <a:cubicBezTo>
                    <a:pt x="198" y="220"/>
                    <a:pt x="205" y="196"/>
                    <a:pt x="205" y="175"/>
                  </a:cubicBezTo>
                  <a:cubicBezTo>
                    <a:pt x="205" y="145"/>
                    <a:pt x="186" y="124"/>
                    <a:pt x="158" y="119"/>
                  </a:cubicBezTo>
                  <a:cubicBezTo>
                    <a:pt x="183" y="113"/>
                    <a:pt x="199" y="91"/>
                    <a:pt x="199" y="65"/>
                  </a:cubicBezTo>
                  <a:cubicBezTo>
                    <a:pt x="199" y="45"/>
                    <a:pt x="190" y="25"/>
                    <a:pt x="173" y="13"/>
                  </a:cubicBezTo>
                  <a:cubicBezTo>
                    <a:pt x="158" y="2"/>
                    <a:pt x="139" y="0"/>
                    <a:pt x="12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46"/>
                    <a:pt x="0" y="246"/>
                    <a:pt x="0" y="246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46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289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435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581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727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2870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016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161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1799"/>
            </a:p>
          </p:txBody>
        </p:sp>
        <p:sp>
          <p:nvSpPr>
            <p:cNvPr id="71" name="Freeform 70"/>
            <p:cNvSpPr>
              <a:spLocks/>
            </p:cNvSpPr>
            <p:nvPr userDrawn="1"/>
          </p:nvSpPr>
          <p:spPr bwMode="gray">
            <a:xfrm>
              <a:off x="10205618" y="6091146"/>
              <a:ext cx="16061" cy="28572"/>
            </a:xfrm>
            <a:custGeom>
              <a:avLst/>
              <a:gdLst>
                <a:gd name="T0" fmla="*/ 0 w 95"/>
                <a:gd name="T1" fmla="*/ 169 h 169"/>
                <a:gd name="T2" fmla="*/ 48 w 95"/>
                <a:gd name="T3" fmla="*/ 0 h 169"/>
                <a:gd name="T4" fmla="*/ 95 w 95"/>
                <a:gd name="T5" fmla="*/ 169 h 169"/>
                <a:gd name="T6" fmla="*/ 0 w 95"/>
                <a:gd name="T7" fmla="*/ 169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5" h="169">
                  <a:moveTo>
                    <a:pt x="0" y="169"/>
                  </a:moveTo>
                  <a:lnTo>
                    <a:pt x="48" y="0"/>
                  </a:lnTo>
                  <a:lnTo>
                    <a:pt x="95" y="169"/>
                  </a:lnTo>
                  <a:lnTo>
                    <a:pt x="0" y="169"/>
                  </a:lnTo>
                  <a:close/>
                </a:path>
              </a:pathLst>
            </a:custGeom>
            <a:solidFill>
              <a:srgbClr val="E132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46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289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435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581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727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2870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016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161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1799"/>
            </a:p>
          </p:txBody>
        </p:sp>
        <p:sp>
          <p:nvSpPr>
            <p:cNvPr id="72" name="Freeform 71"/>
            <p:cNvSpPr>
              <a:spLocks/>
            </p:cNvSpPr>
            <p:nvPr userDrawn="1"/>
          </p:nvSpPr>
          <p:spPr bwMode="gray">
            <a:xfrm>
              <a:off x="10088117" y="6083200"/>
              <a:ext cx="23669" cy="16907"/>
            </a:xfrm>
            <a:custGeom>
              <a:avLst/>
              <a:gdLst>
                <a:gd name="T0" fmla="*/ 0 w 59"/>
                <a:gd name="T1" fmla="*/ 42 h 42"/>
                <a:gd name="T2" fmla="*/ 0 w 59"/>
                <a:gd name="T3" fmla="*/ 0 h 42"/>
                <a:gd name="T4" fmla="*/ 30 w 59"/>
                <a:gd name="T5" fmla="*/ 0 h 42"/>
                <a:gd name="T6" fmla="*/ 59 w 59"/>
                <a:gd name="T7" fmla="*/ 21 h 42"/>
                <a:gd name="T8" fmla="*/ 52 w 59"/>
                <a:gd name="T9" fmla="*/ 37 h 42"/>
                <a:gd name="T10" fmla="*/ 31 w 59"/>
                <a:gd name="T11" fmla="*/ 42 h 42"/>
                <a:gd name="T12" fmla="*/ 0 w 59"/>
                <a:gd name="T13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9" h="42">
                  <a:moveTo>
                    <a:pt x="0" y="42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44" y="0"/>
                    <a:pt x="59" y="3"/>
                    <a:pt x="59" y="21"/>
                  </a:cubicBezTo>
                  <a:cubicBezTo>
                    <a:pt x="59" y="26"/>
                    <a:pt x="57" y="33"/>
                    <a:pt x="52" y="37"/>
                  </a:cubicBezTo>
                  <a:cubicBezTo>
                    <a:pt x="47" y="42"/>
                    <a:pt x="38" y="42"/>
                    <a:pt x="31" y="42"/>
                  </a:cubicBezTo>
                  <a:cubicBezTo>
                    <a:pt x="0" y="42"/>
                    <a:pt x="0" y="42"/>
                    <a:pt x="0" y="42"/>
                  </a:cubicBezTo>
                </a:path>
              </a:pathLst>
            </a:custGeom>
            <a:solidFill>
              <a:srgbClr val="E132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46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289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435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581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727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2870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016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161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1799"/>
            </a:p>
          </p:txBody>
        </p:sp>
        <p:sp>
          <p:nvSpPr>
            <p:cNvPr id="73" name="Freeform 72"/>
            <p:cNvSpPr>
              <a:spLocks/>
            </p:cNvSpPr>
            <p:nvPr userDrawn="1"/>
          </p:nvSpPr>
          <p:spPr bwMode="gray">
            <a:xfrm>
              <a:off x="10088117" y="6120902"/>
              <a:ext cx="25529" cy="18090"/>
            </a:xfrm>
            <a:custGeom>
              <a:avLst/>
              <a:gdLst>
                <a:gd name="T0" fmla="*/ 0 w 64"/>
                <a:gd name="T1" fmla="*/ 44 h 45"/>
                <a:gd name="T2" fmla="*/ 0 w 64"/>
                <a:gd name="T3" fmla="*/ 0 h 45"/>
                <a:gd name="T4" fmla="*/ 30 w 64"/>
                <a:gd name="T5" fmla="*/ 0 h 45"/>
                <a:gd name="T6" fmla="*/ 52 w 64"/>
                <a:gd name="T7" fmla="*/ 3 h 45"/>
                <a:gd name="T8" fmla="*/ 64 w 64"/>
                <a:gd name="T9" fmla="*/ 22 h 45"/>
                <a:gd name="T10" fmla="*/ 55 w 64"/>
                <a:gd name="T11" fmla="*/ 40 h 45"/>
                <a:gd name="T12" fmla="*/ 33 w 64"/>
                <a:gd name="T13" fmla="*/ 44 h 45"/>
                <a:gd name="T14" fmla="*/ 0 w 64"/>
                <a:gd name="T15" fmla="*/ 44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4" h="45">
                  <a:moveTo>
                    <a:pt x="0" y="44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7" y="0"/>
                    <a:pt x="45" y="0"/>
                    <a:pt x="52" y="3"/>
                  </a:cubicBezTo>
                  <a:cubicBezTo>
                    <a:pt x="59" y="7"/>
                    <a:pt x="64" y="14"/>
                    <a:pt x="64" y="22"/>
                  </a:cubicBezTo>
                  <a:cubicBezTo>
                    <a:pt x="64" y="29"/>
                    <a:pt x="60" y="36"/>
                    <a:pt x="55" y="40"/>
                  </a:cubicBezTo>
                  <a:cubicBezTo>
                    <a:pt x="49" y="45"/>
                    <a:pt x="40" y="44"/>
                    <a:pt x="33" y="44"/>
                  </a:cubicBezTo>
                  <a:cubicBezTo>
                    <a:pt x="0" y="44"/>
                    <a:pt x="0" y="44"/>
                    <a:pt x="0" y="44"/>
                  </a:cubicBezTo>
                </a:path>
              </a:pathLst>
            </a:custGeom>
            <a:solidFill>
              <a:srgbClr val="E132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46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289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435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581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727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2870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016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161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1799"/>
            </a:p>
          </p:txBody>
        </p:sp>
      </p:grpSp>
    </p:spTree>
    <p:extLst>
      <p:ext uri="{BB962C8B-B14F-4D97-AF65-F5344CB8AC3E}">
        <p14:creationId xmlns:p14="http://schemas.microsoft.com/office/powerpoint/2010/main" val="18055102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w/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Rectangle 35"/>
          <p:cNvSpPr/>
          <p:nvPr userDrawn="1"/>
        </p:nvSpPr>
        <p:spPr bwMode="gray">
          <a:xfrm>
            <a:off x="2381" y="893"/>
            <a:ext cx="12188825" cy="6856214"/>
          </a:xfrm>
          <a:prstGeom prst="rect">
            <a:avLst/>
          </a:prstGeom>
          <a:solidFill>
            <a:schemeClr val="tx2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/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 bwMode="white">
          <a:xfrm>
            <a:off x="1237120" y="2086343"/>
            <a:ext cx="10037112" cy="1292662"/>
          </a:xfrm>
        </p:spPr>
        <p:txBody>
          <a:bodyPr wrap="square" anchor="b">
            <a:noAutofit/>
          </a:bodyPr>
          <a:lstStyle>
            <a:lvl1pPr algn="l">
              <a:lnSpc>
                <a:spcPct val="100000"/>
              </a:lnSpc>
              <a:defRPr sz="42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0" name="Text Placeholder 2"/>
          <p:cNvSpPr>
            <a:spLocks noGrp="1"/>
          </p:cNvSpPr>
          <p:nvPr>
            <p:ph type="body" idx="10"/>
          </p:nvPr>
        </p:nvSpPr>
        <p:spPr bwMode="white">
          <a:xfrm>
            <a:off x="1244262" y="3617743"/>
            <a:ext cx="10029970" cy="313932"/>
          </a:xfrm>
          <a:prstGeom prst="rect">
            <a:avLst/>
          </a:prstGeom>
        </p:spPr>
        <p:txBody>
          <a:bodyPr wrap="square" anchor="t">
            <a:noAutofit/>
          </a:bodyPr>
          <a:lstStyle>
            <a:lvl1pPr marL="288925" indent="-288925">
              <a:lnSpc>
                <a:spcPct val="85000"/>
              </a:lnSpc>
              <a:buClr>
                <a:schemeClr val="bg1"/>
              </a:buClr>
              <a:buFont typeface="Tahoma" panose="020B0604030504040204" pitchFamily="34" charset="0"/>
              <a:buChar char="˃"/>
              <a:defRPr sz="2400" b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8" name="Text Placeholder 56"/>
          <p:cNvSpPr>
            <a:spLocks noGrp="1"/>
          </p:cNvSpPr>
          <p:nvPr>
            <p:ph type="body" sz="quarter" idx="11"/>
          </p:nvPr>
        </p:nvSpPr>
        <p:spPr bwMode="white">
          <a:xfrm>
            <a:off x="1258095" y="4288320"/>
            <a:ext cx="9995452" cy="744537"/>
          </a:xfrm>
        </p:spPr>
        <p:txBody>
          <a:bodyPr>
            <a:noAutofit/>
          </a:bodyPr>
          <a:lstStyle>
            <a:lvl1pPr marL="0" indent="0">
              <a:lnSpc>
                <a:spcPct val="90000"/>
              </a:lnSpc>
              <a:buFont typeface="Tahoma" panose="020B0604030504040204" pitchFamily="34" charset="0"/>
              <a:buChar char="​"/>
              <a:defRPr sz="1800" b="1">
                <a:solidFill>
                  <a:schemeClr val="bg1"/>
                </a:solidFill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Tahoma" panose="020B0604030504040204" pitchFamily="34" charset="0"/>
              <a:buChar char="​"/>
              <a:defRPr sz="1800">
                <a:solidFill>
                  <a:schemeClr val="bg1"/>
                </a:solidFill>
              </a:defRPr>
            </a:lvl2pPr>
            <a:lvl3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Tahoma" panose="020B0604030504040204" pitchFamily="34" charset="0"/>
              <a:buChar char="​"/>
              <a:defRPr sz="1800">
                <a:solidFill>
                  <a:schemeClr val="bg1"/>
                </a:solidFill>
              </a:defRPr>
            </a:lvl3pPr>
            <a:lvl4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Tahoma" panose="020B0604030504040204" pitchFamily="34" charset="0"/>
              <a:buChar char="​"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Tahoma" panose="020B0604030504040204" pitchFamily="34" charset="0"/>
              <a:buChar char="​"/>
              <a:defRPr sz="18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9" name="Rectangle 38"/>
          <p:cNvSpPr/>
          <p:nvPr userDrawn="1"/>
        </p:nvSpPr>
        <p:spPr bwMode="gray">
          <a:xfrm>
            <a:off x="1588" y="5943838"/>
            <a:ext cx="12188824" cy="9141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/>
          </a:p>
        </p:txBody>
      </p:sp>
      <p:sp>
        <p:nvSpPr>
          <p:cNvPr id="41" name="Rectangle 40"/>
          <p:cNvSpPr/>
          <p:nvPr userDrawn="1"/>
        </p:nvSpPr>
        <p:spPr bwMode="white">
          <a:xfrm>
            <a:off x="914161" y="2862263"/>
            <a:ext cx="164739" cy="41195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 sz="1799" dirty="0">
              <a:latin typeface="BAE Systems" panose="00000500000000000000" pitchFamily="50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65" name="TextBox 42"/>
          <p:cNvSpPr txBox="1"/>
          <p:nvPr userDrawn="1"/>
        </p:nvSpPr>
        <p:spPr bwMode="gray">
          <a:xfrm>
            <a:off x="677425" y="6191611"/>
            <a:ext cx="155492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 marL="0" algn="l" defTabSz="9142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46" algn="l" defTabSz="9142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289" algn="l" defTabSz="9142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435" algn="l" defTabSz="9142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581" algn="l" defTabSz="9142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727" algn="l" defTabSz="9142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870" algn="l" defTabSz="9142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016" algn="l" defTabSz="9142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161" algn="l" defTabSz="9142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A451A07B-B76A-44B1-A3B6-F5E503C73A35}" type="slidenum">
              <a:rPr lang="en-US" sz="800" smtClean="0">
                <a:solidFill>
                  <a:schemeClr val="bg2">
                    <a:lumMod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pPr algn="r"/>
              <a:t>‹#›</a:t>
            </a:fld>
            <a:endParaRPr lang="en-US" sz="800" dirty="0">
              <a:solidFill>
                <a:schemeClr val="bg2">
                  <a:lumMod val="75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66" name="Date Placeholder 3"/>
          <p:cNvSpPr txBox="1">
            <a:spLocks/>
          </p:cNvSpPr>
          <p:nvPr userDrawn="1"/>
        </p:nvSpPr>
        <p:spPr bwMode="gray">
          <a:xfrm>
            <a:off x="948189" y="6177541"/>
            <a:ext cx="2498180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 marL="0" algn="l" defTabSz="9142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46" algn="l" defTabSz="9142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289" algn="l" defTabSz="9142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435" algn="l" defTabSz="9142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581" algn="l" defTabSz="9142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727" algn="l" defTabSz="9142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870" algn="l" defTabSz="9142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016" algn="l" defTabSz="9142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161" algn="l" defTabSz="9142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/>
            <a:r>
              <a:rPr lang="en-US" altLang="en-US" sz="800" dirty="0">
                <a:solidFill>
                  <a:schemeClr val="bg2">
                    <a:lumMod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Copyright © 2019 BAE Systems. All Rights Reserved.</a:t>
            </a:r>
          </a:p>
          <a:p>
            <a:pPr lvl="0" algn="l"/>
            <a:r>
              <a:rPr lang="en-US" altLang="en-US" sz="800" dirty="0">
                <a:solidFill>
                  <a:schemeClr val="bg2">
                    <a:lumMod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BAE SYSTEMS is a trade mark of BAE Systems plc.</a:t>
            </a:r>
          </a:p>
        </p:txBody>
      </p:sp>
      <p:sp>
        <p:nvSpPr>
          <p:cNvPr id="67" name="Date Placeholder 3"/>
          <p:cNvSpPr txBox="1">
            <a:spLocks/>
          </p:cNvSpPr>
          <p:nvPr userDrawn="1"/>
        </p:nvSpPr>
        <p:spPr bwMode="gray">
          <a:xfrm>
            <a:off x="876889" y="6177543"/>
            <a:ext cx="184988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 marL="0" algn="l" defTabSz="9142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46" algn="l" defTabSz="9142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289" algn="l" defTabSz="9142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435" algn="l" defTabSz="9142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581" algn="l" defTabSz="9142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727" algn="l" defTabSz="9142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870" algn="l" defTabSz="9142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016" algn="l" defTabSz="9142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161" algn="l" defTabSz="9142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/>
            <a:r>
              <a:rPr lang="en-GB" altLang="en-US" sz="800" dirty="0">
                <a:solidFill>
                  <a:schemeClr val="bg2">
                    <a:lumMod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| </a:t>
            </a:r>
          </a:p>
        </p:txBody>
      </p:sp>
      <p:grpSp>
        <p:nvGrpSpPr>
          <p:cNvPr id="68" name="Group 67"/>
          <p:cNvGrpSpPr/>
          <p:nvPr userDrawn="1"/>
        </p:nvGrpSpPr>
        <p:grpSpPr>
          <a:xfrm>
            <a:off x="9712809" y="6236685"/>
            <a:ext cx="1835095" cy="283412"/>
            <a:chOff x="9986677" y="6011853"/>
            <a:chExt cx="1295047" cy="200007"/>
          </a:xfrm>
        </p:grpSpPr>
        <p:sp>
          <p:nvSpPr>
            <p:cNvPr id="69" name="Rectangle 68"/>
            <p:cNvSpPr>
              <a:spLocks noChangeArrowheads="1"/>
            </p:cNvSpPr>
            <p:nvPr userDrawn="1"/>
          </p:nvSpPr>
          <p:spPr bwMode="gray">
            <a:xfrm>
              <a:off x="9986677" y="6011853"/>
              <a:ext cx="1295047" cy="200007"/>
            </a:xfrm>
            <a:prstGeom prst="rect">
              <a:avLst/>
            </a:prstGeom>
            <a:solidFill>
              <a:srgbClr val="DF2A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46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289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435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581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727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2870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016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161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1799"/>
            </a:p>
          </p:txBody>
        </p:sp>
        <p:sp>
          <p:nvSpPr>
            <p:cNvPr id="70" name="Freeform 69"/>
            <p:cNvSpPr>
              <a:spLocks/>
            </p:cNvSpPr>
            <p:nvPr userDrawn="1"/>
          </p:nvSpPr>
          <p:spPr bwMode="gray">
            <a:xfrm>
              <a:off x="11127367" y="6060714"/>
              <a:ext cx="87914" cy="101441"/>
            </a:xfrm>
            <a:custGeom>
              <a:avLst/>
              <a:gdLst>
                <a:gd name="T0" fmla="*/ 0 w 220"/>
                <a:gd name="T1" fmla="*/ 178 h 253"/>
                <a:gd name="T2" fmla="*/ 111 w 220"/>
                <a:gd name="T3" fmla="*/ 253 h 253"/>
                <a:gd name="T4" fmla="*/ 220 w 220"/>
                <a:gd name="T5" fmla="*/ 170 h 253"/>
                <a:gd name="T6" fmla="*/ 184 w 220"/>
                <a:gd name="T7" fmla="*/ 107 h 253"/>
                <a:gd name="T8" fmla="*/ 114 w 220"/>
                <a:gd name="T9" fmla="*/ 88 h 253"/>
                <a:gd name="T10" fmla="*/ 87 w 220"/>
                <a:gd name="T11" fmla="*/ 70 h 253"/>
                <a:gd name="T12" fmla="*/ 111 w 220"/>
                <a:gd name="T13" fmla="*/ 54 h 253"/>
                <a:gd name="T14" fmla="*/ 151 w 220"/>
                <a:gd name="T15" fmla="*/ 79 h 253"/>
                <a:gd name="T16" fmla="*/ 213 w 220"/>
                <a:gd name="T17" fmla="*/ 60 h 253"/>
                <a:gd name="T18" fmla="*/ 115 w 220"/>
                <a:gd name="T19" fmla="*/ 0 h 253"/>
                <a:gd name="T20" fmla="*/ 44 w 220"/>
                <a:gd name="T21" fmla="*/ 18 h 253"/>
                <a:gd name="T22" fmla="*/ 13 w 220"/>
                <a:gd name="T23" fmla="*/ 80 h 253"/>
                <a:gd name="T24" fmla="*/ 114 w 220"/>
                <a:gd name="T25" fmla="*/ 160 h 253"/>
                <a:gd name="T26" fmla="*/ 144 w 220"/>
                <a:gd name="T27" fmla="*/ 180 h 253"/>
                <a:gd name="T28" fmla="*/ 115 w 220"/>
                <a:gd name="T29" fmla="*/ 195 h 253"/>
                <a:gd name="T30" fmla="*/ 70 w 220"/>
                <a:gd name="T31" fmla="*/ 165 h 253"/>
                <a:gd name="T32" fmla="*/ 0 w 220"/>
                <a:gd name="T33" fmla="*/ 178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20" h="253">
                  <a:moveTo>
                    <a:pt x="0" y="178"/>
                  </a:moveTo>
                  <a:cubicBezTo>
                    <a:pt x="13" y="231"/>
                    <a:pt x="59" y="253"/>
                    <a:pt x="111" y="253"/>
                  </a:cubicBezTo>
                  <a:cubicBezTo>
                    <a:pt x="161" y="253"/>
                    <a:pt x="220" y="229"/>
                    <a:pt x="220" y="170"/>
                  </a:cubicBezTo>
                  <a:cubicBezTo>
                    <a:pt x="220" y="143"/>
                    <a:pt x="208" y="120"/>
                    <a:pt x="184" y="107"/>
                  </a:cubicBezTo>
                  <a:cubicBezTo>
                    <a:pt x="162" y="96"/>
                    <a:pt x="138" y="92"/>
                    <a:pt x="114" y="88"/>
                  </a:cubicBezTo>
                  <a:cubicBezTo>
                    <a:pt x="105" y="85"/>
                    <a:pt x="87" y="83"/>
                    <a:pt x="87" y="70"/>
                  </a:cubicBezTo>
                  <a:cubicBezTo>
                    <a:pt x="87" y="57"/>
                    <a:pt x="101" y="54"/>
                    <a:pt x="111" y="54"/>
                  </a:cubicBezTo>
                  <a:cubicBezTo>
                    <a:pt x="130" y="54"/>
                    <a:pt x="144" y="61"/>
                    <a:pt x="151" y="79"/>
                  </a:cubicBezTo>
                  <a:cubicBezTo>
                    <a:pt x="213" y="60"/>
                    <a:pt x="213" y="60"/>
                    <a:pt x="213" y="60"/>
                  </a:cubicBezTo>
                  <a:cubicBezTo>
                    <a:pt x="198" y="17"/>
                    <a:pt x="157" y="0"/>
                    <a:pt x="115" y="0"/>
                  </a:cubicBezTo>
                  <a:cubicBezTo>
                    <a:pt x="90" y="0"/>
                    <a:pt x="64" y="4"/>
                    <a:pt x="44" y="18"/>
                  </a:cubicBezTo>
                  <a:cubicBezTo>
                    <a:pt x="24" y="32"/>
                    <a:pt x="13" y="56"/>
                    <a:pt x="13" y="80"/>
                  </a:cubicBezTo>
                  <a:cubicBezTo>
                    <a:pt x="13" y="138"/>
                    <a:pt x="67" y="151"/>
                    <a:pt x="114" y="160"/>
                  </a:cubicBezTo>
                  <a:cubicBezTo>
                    <a:pt x="125" y="162"/>
                    <a:pt x="144" y="165"/>
                    <a:pt x="144" y="180"/>
                  </a:cubicBezTo>
                  <a:cubicBezTo>
                    <a:pt x="144" y="194"/>
                    <a:pt x="124" y="195"/>
                    <a:pt x="115" y="195"/>
                  </a:cubicBezTo>
                  <a:cubicBezTo>
                    <a:pt x="93" y="195"/>
                    <a:pt x="76" y="187"/>
                    <a:pt x="70" y="165"/>
                  </a:cubicBezTo>
                  <a:cubicBezTo>
                    <a:pt x="0" y="178"/>
                    <a:pt x="0" y="178"/>
                    <a:pt x="0" y="178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46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289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435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581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727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2870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016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161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1799"/>
            </a:p>
          </p:txBody>
        </p:sp>
        <p:sp>
          <p:nvSpPr>
            <p:cNvPr id="71" name="Freeform 70"/>
            <p:cNvSpPr>
              <a:spLocks/>
            </p:cNvSpPr>
            <p:nvPr userDrawn="1"/>
          </p:nvSpPr>
          <p:spPr bwMode="gray">
            <a:xfrm>
              <a:off x="10990761" y="6061897"/>
              <a:ext cx="106681" cy="98736"/>
            </a:xfrm>
            <a:custGeom>
              <a:avLst/>
              <a:gdLst>
                <a:gd name="T0" fmla="*/ 631 w 631"/>
                <a:gd name="T1" fmla="*/ 0 h 584"/>
                <a:gd name="T2" fmla="*/ 397 w 631"/>
                <a:gd name="T3" fmla="*/ 0 h 584"/>
                <a:gd name="T4" fmla="*/ 316 w 631"/>
                <a:gd name="T5" fmla="*/ 311 h 584"/>
                <a:gd name="T6" fmla="*/ 231 w 631"/>
                <a:gd name="T7" fmla="*/ 0 h 584"/>
                <a:gd name="T8" fmla="*/ 0 w 631"/>
                <a:gd name="T9" fmla="*/ 0 h 584"/>
                <a:gd name="T10" fmla="*/ 0 w 631"/>
                <a:gd name="T11" fmla="*/ 584 h 584"/>
                <a:gd name="T12" fmla="*/ 134 w 631"/>
                <a:gd name="T13" fmla="*/ 584 h 584"/>
                <a:gd name="T14" fmla="*/ 134 w 631"/>
                <a:gd name="T15" fmla="*/ 169 h 584"/>
                <a:gd name="T16" fmla="*/ 243 w 631"/>
                <a:gd name="T17" fmla="*/ 584 h 584"/>
                <a:gd name="T18" fmla="*/ 357 w 631"/>
                <a:gd name="T19" fmla="*/ 584 h 584"/>
                <a:gd name="T20" fmla="*/ 463 w 631"/>
                <a:gd name="T21" fmla="*/ 169 h 584"/>
                <a:gd name="T22" fmla="*/ 465 w 631"/>
                <a:gd name="T23" fmla="*/ 584 h 584"/>
                <a:gd name="T24" fmla="*/ 631 w 631"/>
                <a:gd name="T25" fmla="*/ 584 h 584"/>
                <a:gd name="T26" fmla="*/ 631 w 631"/>
                <a:gd name="T27" fmla="*/ 0 h 5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31" h="584">
                  <a:moveTo>
                    <a:pt x="631" y="0"/>
                  </a:moveTo>
                  <a:lnTo>
                    <a:pt x="397" y="0"/>
                  </a:lnTo>
                  <a:lnTo>
                    <a:pt x="316" y="311"/>
                  </a:lnTo>
                  <a:lnTo>
                    <a:pt x="231" y="0"/>
                  </a:lnTo>
                  <a:lnTo>
                    <a:pt x="0" y="0"/>
                  </a:lnTo>
                  <a:lnTo>
                    <a:pt x="0" y="584"/>
                  </a:lnTo>
                  <a:lnTo>
                    <a:pt x="134" y="584"/>
                  </a:lnTo>
                  <a:lnTo>
                    <a:pt x="134" y="169"/>
                  </a:lnTo>
                  <a:lnTo>
                    <a:pt x="243" y="584"/>
                  </a:lnTo>
                  <a:lnTo>
                    <a:pt x="357" y="584"/>
                  </a:lnTo>
                  <a:lnTo>
                    <a:pt x="463" y="169"/>
                  </a:lnTo>
                  <a:lnTo>
                    <a:pt x="465" y="584"/>
                  </a:lnTo>
                  <a:lnTo>
                    <a:pt x="631" y="584"/>
                  </a:lnTo>
                  <a:lnTo>
                    <a:pt x="63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46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289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435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581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727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2870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016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161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1799"/>
            </a:p>
          </p:txBody>
        </p:sp>
        <p:sp>
          <p:nvSpPr>
            <p:cNvPr id="72" name="Freeform 71"/>
            <p:cNvSpPr>
              <a:spLocks/>
            </p:cNvSpPr>
            <p:nvPr userDrawn="1"/>
          </p:nvSpPr>
          <p:spPr bwMode="gray">
            <a:xfrm>
              <a:off x="10880023" y="6061897"/>
              <a:ext cx="73544" cy="98736"/>
            </a:xfrm>
            <a:custGeom>
              <a:avLst/>
              <a:gdLst>
                <a:gd name="T0" fmla="*/ 435 w 435"/>
                <a:gd name="T1" fmla="*/ 444 h 584"/>
                <a:gd name="T2" fmla="*/ 175 w 435"/>
                <a:gd name="T3" fmla="*/ 444 h 584"/>
                <a:gd name="T4" fmla="*/ 175 w 435"/>
                <a:gd name="T5" fmla="*/ 351 h 584"/>
                <a:gd name="T6" fmla="*/ 385 w 435"/>
                <a:gd name="T7" fmla="*/ 351 h 584"/>
                <a:gd name="T8" fmla="*/ 385 w 435"/>
                <a:gd name="T9" fmla="*/ 221 h 584"/>
                <a:gd name="T10" fmla="*/ 175 w 435"/>
                <a:gd name="T11" fmla="*/ 221 h 584"/>
                <a:gd name="T12" fmla="*/ 175 w 435"/>
                <a:gd name="T13" fmla="*/ 136 h 584"/>
                <a:gd name="T14" fmla="*/ 435 w 435"/>
                <a:gd name="T15" fmla="*/ 136 h 584"/>
                <a:gd name="T16" fmla="*/ 435 w 435"/>
                <a:gd name="T17" fmla="*/ 0 h 584"/>
                <a:gd name="T18" fmla="*/ 0 w 435"/>
                <a:gd name="T19" fmla="*/ 0 h 584"/>
                <a:gd name="T20" fmla="*/ 0 w 435"/>
                <a:gd name="T21" fmla="*/ 584 h 584"/>
                <a:gd name="T22" fmla="*/ 435 w 435"/>
                <a:gd name="T23" fmla="*/ 584 h 584"/>
                <a:gd name="T24" fmla="*/ 435 w 435"/>
                <a:gd name="T25" fmla="*/ 444 h 5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35" h="584">
                  <a:moveTo>
                    <a:pt x="435" y="444"/>
                  </a:moveTo>
                  <a:lnTo>
                    <a:pt x="175" y="444"/>
                  </a:lnTo>
                  <a:lnTo>
                    <a:pt x="175" y="351"/>
                  </a:lnTo>
                  <a:lnTo>
                    <a:pt x="385" y="351"/>
                  </a:lnTo>
                  <a:lnTo>
                    <a:pt x="385" y="221"/>
                  </a:lnTo>
                  <a:lnTo>
                    <a:pt x="175" y="221"/>
                  </a:lnTo>
                  <a:lnTo>
                    <a:pt x="175" y="136"/>
                  </a:lnTo>
                  <a:lnTo>
                    <a:pt x="435" y="136"/>
                  </a:lnTo>
                  <a:lnTo>
                    <a:pt x="435" y="0"/>
                  </a:lnTo>
                  <a:lnTo>
                    <a:pt x="0" y="0"/>
                  </a:lnTo>
                  <a:lnTo>
                    <a:pt x="0" y="584"/>
                  </a:lnTo>
                  <a:lnTo>
                    <a:pt x="435" y="584"/>
                  </a:lnTo>
                  <a:lnTo>
                    <a:pt x="435" y="44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46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289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435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581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727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2870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016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161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1799"/>
            </a:p>
          </p:txBody>
        </p:sp>
        <p:sp>
          <p:nvSpPr>
            <p:cNvPr id="99" name="Freeform 98"/>
            <p:cNvSpPr>
              <a:spLocks/>
            </p:cNvSpPr>
            <p:nvPr userDrawn="1"/>
          </p:nvSpPr>
          <p:spPr bwMode="gray">
            <a:xfrm>
              <a:off x="10777569" y="6061897"/>
              <a:ext cx="69148" cy="98736"/>
            </a:xfrm>
            <a:custGeom>
              <a:avLst/>
              <a:gdLst>
                <a:gd name="T0" fmla="*/ 291 w 409"/>
                <a:gd name="T1" fmla="*/ 140 h 584"/>
                <a:gd name="T2" fmla="*/ 409 w 409"/>
                <a:gd name="T3" fmla="*/ 140 h 584"/>
                <a:gd name="T4" fmla="*/ 409 w 409"/>
                <a:gd name="T5" fmla="*/ 0 h 584"/>
                <a:gd name="T6" fmla="*/ 0 w 409"/>
                <a:gd name="T7" fmla="*/ 0 h 584"/>
                <a:gd name="T8" fmla="*/ 0 w 409"/>
                <a:gd name="T9" fmla="*/ 140 h 584"/>
                <a:gd name="T10" fmla="*/ 121 w 409"/>
                <a:gd name="T11" fmla="*/ 140 h 584"/>
                <a:gd name="T12" fmla="*/ 121 w 409"/>
                <a:gd name="T13" fmla="*/ 584 h 584"/>
                <a:gd name="T14" fmla="*/ 291 w 409"/>
                <a:gd name="T15" fmla="*/ 584 h 584"/>
                <a:gd name="T16" fmla="*/ 291 w 409"/>
                <a:gd name="T17" fmla="*/ 140 h 5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9" h="584">
                  <a:moveTo>
                    <a:pt x="291" y="140"/>
                  </a:moveTo>
                  <a:lnTo>
                    <a:pt x="409" y="140"/>
                  </a:lnTo>
                  <a:lnTo>
                    <a:pt x="409" y="0"/>
                  </a:lnTo>
                  <a:lnTo>
                    <a:pt x="0" y="0"/>
                  </a:lnTo>
                  <a:lnTo>
                    <a:pt x="0" y="140"/>
                  </a:lnTo>
                  <a:lnTo>
                    <a:pt x="121" y="140"/>
                  </a:lnTo>
                  <a:lnTo>
                    <a:pt x="121" y="584"/>
                  </a:lnTo>
                  <a:lnTo>
                    <a:pt x="291" y="584"/>
                  </a:lnTo>
                  <a:lnTo>
                    <a:pt x="291" y="14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46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289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435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581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727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2870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016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161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1799"/>
            </a:p>
          </p:txBody>
        </p:sp>
        <p:sp>
          <p:nvSpPr>
            <p:cNvPr id="100" name="Freeform 99"/>
            <p:cNvSpPr>
              <a:spLocks/>
            </p:cNvSpPr>
            <p:nvPr userDrawn="1"/>
          </p:nvSpPr>
          <p:spPr bwMode="gray">
            <a:xfrm>
              <a:off x="10662604" y="6060714"/>
              <a:ext cx="87914" cy="101441"/>
            </a:xfrm>
            <a:custGeom>
              <a:avLst/>
              <a:gdLst>
                <a:gd name="T0" fmla="*/ 0 w 220"/>
                <a:gd name="T1" fmla="*/ 178 h 253"/>
                <a:gd name="T2" fmla="*/ 111 w 220"/>
                <a:gd name="T3" fmla="*/ 253 h 253"/>
                <a:gd name="T4" fmla="*/ 220 w 220"/>
                <a:gd name="T5" fmla="*/ 170 h 253"/>
                <a:gd name="T6" fmla="*/ 184 w 220"/>
                <a:gd name="T7" fmla="*/ 107 h 253"/>
                <a:gd name="T8" fmla="*/ 114 w 220"/>
                <a:gd name="T9" fmla="*/ 88 h 253"/>
                <a:gd name="T10" fmla="*/ 87 w 220"/>
                <a:gd name="T11" fmla="*/ 70 h 253"/>
                <a:gd name="T12" fmla="*/ 111 w 220"/>
                <a:gd name="T13" fmla="*/ 54 h 253"/>
                <a:gd name="T14" fmla="*/ 151 w 220"/>
                <a:gd name="T15" fmla="*/ 79 h 253"/>
                <a:gd name="T16" fmla="*/ 213 w 220"/>
                <a:gd name="T17" fmla="*/ 60 h 253"/>
                <a:gd name="T18" fmla="*/ 115 w 220"/>
                <a:gd name="T19" fmla="*/ 0 h 253"/>
                <a:gd name="T20" fmla="*/ 44 w 220"/>
                <a:gd name="T21" fmla="*/ 18 h 253"/>
                <a:gd name="T22" fmla="*/ 13 w 220"/>
                <a:gd name="T23" fmla="*/ 80 h 253"/>
                <a:gd name="T24" fmla="*/ 113 w 220"/>
                <a:gd name="T25" fmla="*/ 160 h 253"/>
                <a:gd name="T26" fmla="*/ 144 w 220"/>
                <a:gd name="T27" fmla="*/ 180 h 253"/>
                <a:gd name="T28" fmla="*/ 115 w 220"/>
                <a:gd name="T29" fmla="*/ 195 h 253"/>
                <a:gd name="T30" fmla="*/ 70 w 220"/>
                <a:gd name="T31" fmla="*/ 165 h 253"/>
                <a:gd name="T32" fmla="*/ 0 w 220"/>
                <a:gd name="T33" fmla="*/ 178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20" h="253">
                  <a:moveTo>
                    <a:pt x="0" y="178"/>
                  </a:moveTo>
                  <a:cubicBezTo>
                    <a:pt x="13" y="231"/>
                    <a:pt x="59" y="253"/>
                    <a:pt x="111" y="253"/>
                  </a:cubicBezTo>
                  <a:cubicBezTo>
                    <a:pt x="162" y="253"/>
                    <a:pt x="220" y="229"/>
                    <a:pt x="220" y="170"/>
                  </a:cubicBezTo>
                  <a:cubicBezTo>
                    <a:pt x="220" y="143"/>
                    <a:pt x="208" y="120"/>
                    <a:pt x="184" y="107"/>
                  </a:cubicBezTo>
                  <a:cubicBezTo>
                    <a:pt x="162" y="96"/>
                    <a:pt x="138" y="92"/>
                    <a:pt x="114" y="88"/>
                  </a:cubicBezTo>
                  <a:cubicBezTo>
                    <a:pt x="105" y="85"/>
                    <a:pt x="87" y="83"/>
                    <a:pt x="87" y="70"/>
                  </a:cubicBezTo>
                  <a:cubicBezTo>
                    <a:pt x="87" y="57"/>
                    <a:pt x="101" y="54"/>
                    <a:pt x="111" y="54"/>
                  </a:cubicBezTo>
                  <a:cubicBezTo>
                    <a:pt x="130" y="54"/>
                    <a:pt x="144" y="61"/>
                    <a:pt x="151" y="79"/>
                  </a:cubicBezTo>
                  <a:cubicBezTo>
                    <a:pt x="213" y="60"/>
                    <a:pt x="213" y="60"/>
                    <a:pt x="213" y="60"/>
                  </a:cubicBezTo>
                  <a:cubicBezTo>
                    <a:pt x="198" y="17"/>
                    <a:pt x="157" y="0"/>
                    <a:pt x="115" y="0"/>
                  </a:cubicBezTo>
                  <a:cubicBezTo>
                    <a:pt x="90" y="0"/>
                    <a:pt x="64" y="4"/>
                    <a:pt x="44" y="18"/>
                  </a:cubicBezTo>
                  <a:cubicBezTo>
                    <a:pt x="24" y="32"/>
                    <a:pt x="13" y="56"/>
                    <a:pt x="13" y="80"/>
                  </a:cubicBezTo>
                  <a:cubicBezTo>
                    <a:pt x="13" y="138"/>
                    <a:pt x="67" y="151"/>
                    <a:pt x="113" y="160"/>
                  </a:cubicBezTo>
                  <a:cubicBezTo>
                    <a:pt x="125" y="162"/>
                    <a:pt x="144" y="165"/>
                    <a:pt x="144" y="180"/>
                  </a:cubicBezTo>
                  <a:cubicBezTo>
                    <a:pt x="144" y="194"/>
                    <a:pt x="124" y="195"/>
                    <a:pt x="115" y="195"/>
                  </a:cubicBezTo>
                  <a:cubicBezTo>
                    <a:pt x="93" y="195"/>
                    <a:pt x="76" y="187"/>
                    <a:pt x="70" y="165"/>
                  </a:cubicBezTo>
                  <a:cubicBezTo>
                    <a:pt x="0" y="178"/>
                    <a:pt x="0" y="178"/>
                    <a:pt x="0" y="178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46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289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435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581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727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2870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016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161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1799"/>
            </a:p>
          </p:txBody>
        </p:sp>
        <p:sp>
          <p:nvSpPr>
            <p:cNvPr id="101" name="Freeform 100"/>
            <p:cNvSpPr>
              <a:spLocks/>
            </p:cNvSpPr>
            <p:nvPr userDrawn="1"/>
          </p:nvSpPr>
          <p:spPr bwMode="gray">
            <a:xfrm>
              <a:off x="10552203" y="6061897"/>
              <a:ext cx="93155" cy="98736"/>
            </a:xfrm>
            <a:custGeom>
              <a:avLst/>
              <a:gdLst>
                <a:gd name="T0" fmla="*/ 551 w 551"/>
                <a:gd name="T1" fmla="*/ 0 h 584"/>
                <a:gd name="T2" fmla="*/ 395 w 551"/>
                <a:gd name="T3" fmla="*/ 0 h 584"/>
                <a:gd name="T4" fmla="*/ 298 w 551"/>
                <a:gd name="T5" fmla="*/ 192 h 584"/>
                <a:gd name="T6" fmla="*/ 196 w 551"/>
                <a:gd name="T7" fmla="*/ 0 h 584"/>
                <a:gd name="T8" fmla="*/ 0 w 551"/>
                <a:gd name="T9" fmla="*/ 0 h 584"/>
                <a:gd name="T10" fmla="*/ 196 w 551"/>
                <a:gd name="T11" fmla="*/ 337 h 584"/>
                <a:gd name="T12" fmla="*/ 196 w 551"/>
                <a:gd name="T13" fmla="*/ 584 h 584"/>
                <a:gd name="T14" fmla="*/ 369 w 551"/>
                <a:gd name="T15" fmla="*/ 584 h 584"/>
                <a:gd name="T16" fmla="*/ 369 w 551"/>
                <a:gd name="T17" fmla="*/ 337 h 584"/>
                <a:gd name="T18" fmla="*/ 551 w 551"/>
                <a:gd name="T19" fmla="*/ 0 h 5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51" h="584">
                  <a:moveTo>
                    <a:pt x="551" y="0"/>
                  </a:moveTo>
                  <a:lnTo>
                    <a:pt x="395" y="0"/>
                  </a:lnTo>
                  <a:lnTo>
                    <a:pt x="298" y="192"/>
                  </a:lnTo>
                  <a:lnTo>
                    <a:pt x="196" y="0"/>
                  </a:lnTo>
                  <a:lnTo>
                    <a:pt x="0" y="0"/>
                  </a:lnTo>
                  <a:lnTo>
                    <a:pt x="196" y="337"/>
                  </a:lnTo>
                  <a:lnTo>
                    <a:pt x="196" y="584"/>
                  </a:lnTo>
                  <a:lnTo>
                    <a:pt x="369" y="584"/>
                  </a:lnTo>
                  <a:lnTo>
                    <a:pt x="369" y="337"/>
                  </a:lnTo>
                  <a:lnTo>
                    <a:pt x="55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46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289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435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581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727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2870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016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161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1799"/>
            </a:p>
          </p:txBody>
        </p:sp>
        <p:sp>
          <p:nvSpPr>
            <p:cNvPr id="102" name="Freeform 101"/>
            <p:cNvSpPr>
              <a:spLocks/>
            </p:cNvSpPr>
            <p:nvPr userDrawn="1"/>
          </p:nvSpPr>
          <p:spPr bwMode="gray">
            <a:xfrm>
              <a:off x="10443832" y="6060714"/>
              <a:ext cx="87914" cy="101441"/>
            </a:xfrm>
            <a:custGeom>
              <a:avLst/>
              <a:gdLst>
                <a:gd name="T0" fmla="*/ 0 w 220"/>
                <a:gd name="T1" fmla="*/ 178 h 253"/>
                <a:gd name="T2" fmla="*/ 110 w 220"/>
                <a:gd name="T3" fmla="*/ 253 h 253"/>
                <a:gd name="T4" fmla="*/ 220 w 220"/>
                <a:gd name="T5" fmla="*/ 170 h 253"/>
                <a:gd name="T6" fmla="*/ 183 w 220"/>
                <a:gd name="T7" fmla="*/ 107 h 253"/>
                <a:gd name="T8" fmla="*/ 114 w 220"/>
                <a:gd name="T9" fmla="*/ 88 h 253"/>
                <a:gd name="T10" fmla="*/ 86 w 220"/>
                <a:gd name="T11" fmla="*/ 70 h 253"/>
                <a:gd name="T12" fmla="*/ 111 w 220"/>
                <a:gd name="T13" fmla="*/ 54 h 253"/>
                <a:gd name="T14" fmla="*/ 151 w 220"/>
                <a:gd name="T15" fmla="*/ 79 h 253"/>
                <a:gd name="T16" fmla="*/ 213 w 220"/>
                <a:gd name="T17" fmla="*/ 60 h 253"/>
                <a:gd name="T18" fmla="*/ 114 w 220"/>
                <a:gd name="T19" fmla="*/ 0 h 253"/>
                <a:gd name="T20" fmla="*/ 44 w 220"/>
                <a:gd name="T21" fmla="*/ 18 h 253"/>
                <a:gd name="T22" fmla="*/ 12 w 220"/>
                <a:gd name="T23" fmla="*/ 80 h 253"/>
                <a:gd name="T24" fmla="*/ 113 w 220"/>
                <a:gd name="T25" fmla="*/ 160 h 253"/>
                <a:gd name="T26" fmla="*/ 143 w 220"/>
                <a:gd name="T27" fmla="*/ 180 h 253"/>
                <a:gd name="T28" fmla="*/ 114 w 220"/>
                <a:gd name="T29" fmla="*/ 195 h 253"/>
                <a:gd name="T30" fmla="*/ 69 w 220"/>
                <a:gd name="T31" fmla="*/ 165 h 253"/>
                <a:gd name="T32" fmla="*/ 0 w 220"/>
                <a:gd name="T33" fmla="*/ 178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20" h="253">
                  <a:moveTo>
                    <a:pt x="0" y="178"/>
                  </a:moveTo>
                  <a:cubicBezTo>
                    <a:pt x="13" y="231"/>
                    <a:pt x="59" y="253"/>
                    <a:pt x="110" y="253"/>
                  </a:cubicBezTo>
                  <a:cubicBezTo>
                    <a:pt x="161" y="253"/>
                    <a:pt x="220" y="229"/>
                    <a:pt x="220" y="170"/>
                  </a:cubicBezTo>
                  <a:cubicBezTo>
                    <a:pt x="220" y="143"/>
                    <a:pt x="207" y="120"/>
                    <a:pt x="183" y="107"/>
                  </a:cubicBezTo>
                  <a:cubicBezTo>
                    <a:pt x="162" y="96"/>
                    <a:pt x="137" y="92"/>
                    <a:pt x="114" y="88"/>
                  </a:cubicBezTo>
                  <a:cubicBezTo>
                    <a:pt x="104" y="85"/>
                    <a:pt x="86" y="83"/>
                    <a:pt x="86" y="70"/>
                  </a:cubicBezTo>
                  <a:cubicBezTo>
                    <a:pt x="86" y="57"/>
                    <a:pt x="101" y="54"/>
                    <a:pt x="111" y="54"/>
                  </a:cubicBezTo>
                  <a:cubicBezTo>
                    <a:pt x="130" y="54"/>
                    <a:pt x="143" y="61"/>
                    <a:pt x="151" y="79"/>
                  </a:cubicBezTo>
                  <a:cubicBezTo>
                    <a:pt x="213" y="60"/>
                    <a:pt x="213" y="60"/>
                    <a:pt x="213" y="60"/>
                  </a:cubicBezTo>
                  <a:cubicBezTo>
                    <a:pt x="198" y="17"/>
                    <a:pt x="157" y="0"/>
                    <a:pt x="114" y="0"/>
                  </a:cubicBezTo>
                  <a:cubicBezTo>
                    <a:pt x="90" y="0"/>
                    <a:pt x="64" y="4"/>
                    <a:pt x="44" y="18"/>
                  </a:cubicBezTo>
                  <a:cubicBezTo>
                    <a:pt x="24" y="32"/>
                    <a:pt x="12" y="56"/>
                    <a:pt x="12" y="80"/>
                  </a:cubicBezTo>
                  <a:cubicBezTo>
                    <a:pt x="12" y="138"/>
                    <a:pt x="67" y="151"/>
                    <a:pt x="113" y="160"/>
                  </a:cubicBezTo>
                  <a:cubicBezTo>
                    <a:pt x="124" y="162"/>
                    <a:pt x="143" y="165"/>
                    <a:pt x="143" y="180"/>
                  </a:cubicBezTo>
                  <a:cubicBezTo>
                    <a:pt x="143" y="194"/>
                    <a:pt x="124" y="195"/>
                    <a:pt x="114" y="195"/>
                  </a:cubicBezTo>
                  <a:cubicBezTo>
                    <a:pt x="92" y="195"/>
                    <a:pt x="76" y="187"/>
                    <a:pt x="69" y="165"/>
                  </a:cubicBezTo>
                  <a:cubicBezTo>
                    <a:pt x="0" y="178"/>
                    <a:pt x="0" y="178"/>
                    <a:pt x="0" y="178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46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289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435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581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727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2870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016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161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1799"/>
            </a:p>
          </p:txBody>
        </p:sp>
        <p:sp>
          <p:nvSpPr>
            <p:cNvPr id="103" name="Freeform 102"/>
            <p:cNvSpPr>
              <a:spLocks/>
            </p:cNvSpPr>
            <p:nvPr userDrawn="1"/>
          </p:nvSpPr>
          <p:spPr bwMode="gray">
            <a:xfrm>
              <a:off x="10294716" y="6061897"/>
              <a:ext cx="74051" cy="98736"/>
            </a:xfrm>
            <a:custGeom>
              <a:avLst/>
              <a:gdLst>
                <a:gd name="T0" fmla="*/ 438 w 438"/>
                <a:gd name="T1" fmla="*/ 444 h 584"/>
                <a:gd name="T2" fmla="*/ 175 w 438"/>
                <a:gd name="T3" fmla="*/ 444 h 584"/>
                <a:gd name="T4" fmla="*/ 175 w 438"/>
                <a:gd name="T5" fmla="*/ 351 h 584"/>
                <a:gd name="T6" fmla="*/ 388 w 438"/>
                <a:gd name="T7" fmla="*/ 351 h 584"/>
                <a:gd name="T8" fmla="*/ 388 w 438"/>
                <a:gd name="T9" fmla="*/ 221 h 584"/>
                <a:gd name="T10" fmla="*/ 175 w 438"/>
                <a:gd name="T11" fmla="*/ 221 h 584"/>
                <a:gd name="T12" fmla="*/ 175 w 438"/>
                <a:gd name="T13" fmla="*/ 136 h 584"/>
                <a:gd name="T14" fmla="*/ 438 w 438"/>
                <a:gd name="T15" fmla="*/ 136 h 584"/>
                <a:gd name="T16" fmla="*/ 438 w 438"/>
                <a:gd name="T17" fmla="*/ 0 h 584"/>
                <a:gd name="T18" fmla="*/ 0 w 438"/>
                <a:gd name="T19" fmla="*/ 0 h 584"/>
                <a:gd name="T20" fmla="*/ 0 w 438"/>
                <a:gd name="T21" fmla="*/ 584 h 584"/>
                <a:gd name="T22" fmla="*/ 438 w 438"/>
                <a:gd name="T23" fmla="*/ 584 h 584"/>
                <a:gd name="T24" fmla="*/ 438 w 438"/>
                <a:gd name="T25" fmla="*/ 444 h 5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38" h="584">
                  <a:moveTo>
                    <a:pt x="438" y="444"/>
                  </a:moveTo>
                  <a:lnTo>
                    <a:pt x="175" y="444"/>
                  </a:lnTo>
                  <a:lnTo>
                    <a:pt x="175" y="351"/>
                  </a:lnTo>
                  <a:lnTo>
                    <a:pt x="388" y="351"/>
                  </a:lnTo>
                  <a:lnTo>
                    <a:pt x="388" y="221"/>
                  </a:lnTo>
                  <a:lnTo>
                    <a:pt x="175" y="221"/>
                  </a:lnTo>
                  <a:lnTo>
                    <a:pt x="175" y="136"/>
                  </a:lnTo>
                  <a:lnTo>
                    <a:pt x="438" y="136"/>
                  </a:lnTo>
                  <a:lnTo>
                    <a:pt x="438" y="0"/>
                  </a:lnTo>
                  <a:lnTo>
                    <a:pt x="0" y="0"/>
                  </a:lnTo>
                  <a:lnTo>
                    <a:pt x="0" y="584"/>
                  </a:lnTo>
                  <a:lnTo>
                    <a:pt x="438" y="584"/>
                  </a:lnTo>
                  <a:lnTo>
                    <a:pt x="438" y="44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46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289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435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581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727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2870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016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161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1799"/>
            </a:p>
          </p:txBody>
        </p:sp>
        <p:sp>
          <p:nvSpPr>
            <p:cNvPr id="104" name="Freeform 103"/>
            <p:cNvSpPr>
              <a:spLocks/>
            </p:cNvSpPr>
            <p:nvPr userDrawn="1"/>
          </p:nvSpPr>
          <p:spPr bwMode="gray">
            <a:xfrm>
              <a:off x="10170114" y="6061897"/>
              <a:ext cx="93155" cy="98736"/>
            </a:xfrm>
            <a:custGeom>
              <a:avLst/>
              <a:gdLst>
                <a:gd name="T0" fmla="*/ 369 w 551"/>
                <a:gd name="T1" fmla="*/ 584 h 584"/>
                <a:gd name="T2" fmla="*/ 551 w 551"/>
                <a:gd name="T3" fmla="*/ 584 h 584"/>
                <a:gd name="T4" fmla="*/ 369 w 551"/>
                <a:gd name="T5" fmla="*/ 0 h 584"/>
                <a:gd name="T6" fmla="*/ 180 w 551"/>
                <a:gd name="T7" fmla="*/ 0 h 584"/>
                <a:gd name="T8" fmla="*/ 0 w 551"/>
                <a:gd name="T9" fmla="*/ 584 h 584"/>
                <a:gd name="T10" fmla="*/ 144 w 551"/>
                <a:gd name="T11" fmla="*/ 584 h 584"/>
                <a:gd name="T12" fmla="*/ 180 w 551"/>
                <a:gd name="T13" fmla="*/ 470 h 584"/>
                <a:gd name="T14" fmla="*/ 336 w 551"/>
                <a:gd name="T15" fmla="*/ 470 h 584"/>
                <a:gd name="T16" fmla="*/ 369 w 551"/>
                <a:gd name="T17" fmla="*/ 584 h 5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51" h="584">
                  <a:moveTo>
                    <a:pt x="369" y="584"/>
                  </a:moveTo>
                  <a:lnTo>
                    <a:pt x="551" y="584"/>
                  </a:lnTo>
                  <a:lnTo>
                    <a:pt x="369" y="0"/>
                  </a:lnTo>
                  <a:lnTo>
                    <a:pt x="180" y="0"/>
                  </a:lnTo>
                  <a:lnTo>
                    <a:pt x="0" y="584"/>
                  </a:lnTo>
                  <a:lnTo>
                    <a:pt x="144" y="584"/>
                  </a:lnTo>
                  <a:lnTo>
                    <a:pt x="180" y="470"/>
                  </a:lnTo>
                  <a:lnTo>
                    <a:pt x="336" y="470"/>
                  </a:lnTo>
                  <a:lnTo>
                    <a:pt x="369" y="58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46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289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435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581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727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2870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016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161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1799"/>
            </a:p>
          </p:txBody>
        </p:sp>
        <p:sp>
          <p:nvSpPr>
            <p:cNvPr id="105" name="Freeform 104"/>
            <p:cNvSpPr>
              <a:spLocks/>
            </p:cNvSpPr>
            <p:nvPr userDrawn="1"/>
          </p:nvSpPr>
          <p:spPr bwMode="gray">
            <a:xfrm>
              <a:off x="10060559" y="6061897"/>
              <a:ext cx="81997" cy="98736"/>
            </a:xfrm>
            <a:custGeom>
              <a:avLst/>
              <a:gdLst>
                <a:gd name="T0" fmla="*/ 0 w 205"/>
                <a:gd name="T1" fmla="*/ 246 h 246"/>
                <a:gd name="T2" fmla="*/ 113 w 205"/>
                <a:gd name="T3" fmla="*/ 246 h 246"/>
                <a:gd name="T4" fmla="*/ 180 w 205"/>
                <a:gd name="T5" fmla="*/ 232 h 246"/>
                <a:gd name="T6" fmla="*/ 205 w 205"/>
                <a:gd name="T7" fmla="*/ 175 h 246"/>
                <a:gd name="T8" fmla="*/ 158 w 205"/>
                <a:gd name="T9" fmla="*/ 119 h 246"/>
                <a:gd name="T10" fmla="*/ 199 w 205"/>
                <a:gd name="T11" fmla="*/ 65 h 246"/>
                <a:gd name="T12" fmla="*/ 173 w 205"/>
                <a:gd name="T13" fmla="*/ 13 h 246"/>
                <a:gd name="T14" fmla="*/ 120 w 205"/>
                <a:gd name="T15" fmla="*/ 0 h 246"/>
                <a:gd name="T16" fmla="*/ 0 w 205"/>
                <a:gd name="T17" fmla="*/ 0 h 246"/>
                <a:gd name="T18" fmla="*/ 0 w 205"/>
                <a:gd name="T19" fmla="*/ 246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5" h="246">
                  <a:moveTo>
                    <a:pt x="0" y="246"/>
                  </a:moveTo>
                  <a:cubicBezTo>
                    <a:pt x="113" y="246"/>
                    <a:pt x="113" y="246"/>
                    <a:pt x="113" y="246"/>
                  </a:cubicBezTo>
                  <a:cubicBezTo>
                    <a:pt x="135" y="246"/>
                    <a:pt x="161" y="246"/>
                    <a:pt x="180" y="232"/>
                  </a:cubicBezTo>
                  <a:cubicBezTo>
                    <a:pt x="198" y="220"/>
                    <a:pt x="205" y="196"/>
                    <a:pt x="205" y="175"/>
                  </a:cubicBezTo>
                  <a:cubicBezTo>
                    <a:pt x="205" y="145"/>
                    <a:pt x="186" y="124"/>
                    <a:pt x="158" y="119"/>
                  </a:cubicBezTo>
                  <a:cubicBezTo>
                    <a:pt x="183" y="113"/>
                    <a:pt x="199" y="91"/>
                    <a:pt x="199" y="65"/>
                  </a:cubicBezTo>
                  <a:cubicBezTo>
                    <a:pt x="199" y="45"/>
                    <a:pt x="190" y="25"/>
                    <a:pt x="173" y="13"/>
                  </a:cubicBezTo>
                  <a:cubicBezTo>
                    <a:pt x="158" y="2"/>
                    <a:pt x="139" y="0"/>
                    <a:pt x="12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46"/>
                    <a:pt x="0" y="246"/>
                    <a:pt x="0" y="246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46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289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435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581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727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2870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016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161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1799"/>
            </a:p>
          </p:txBody>
        </p:sp>
        <p:sp>
          <p:nvSpPr>
            <p:cNvPr id="106" name="Freeform 105"/>
            <p:cNvSpPr>
              <a:spLocks/>
            </p:cNvSpPr>
            <p:nvPr userDrawn="1"/>
          </p:nvSpPr>
          <p:spPr bwMode="gray">
            <a:xfrm>
              <a:off x="10205618" y="6091146"/>
              <a:ext cx="16061" cy="28572"/>
            </a:xfrm>
            <a:custGeom>
              <a:avLst/>
              <a:gdLst>
                <a:gd name="T0" fmla="*/ 0 w 95"/>
                <a:gd name="T1" fmla="*/ 169 h 169"/>
                <a:gd name="T2" fmla="*/ 48 w 95"/>
                <a:gd name="T3" fmla="*/ 0 h 169"/>
                <a:gd name="T4" fmla="*/ 95 w 95"/>
                <a:gd name="T5" fmla="*/ 169 h 169"/>
                <a:gd name="T6" fmla="*/ 0 w 95"/>
                <a:gd name="T7" fmla="*/ 169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5" h="169">
                  <a:moveTo>
                    <a:pt x="0" y="169"/>
                  </a:moveTo>
                  <a:lnTo>
                    <a:pt x="48" y="0"/>
                  </a:lnTo>
                  <a:lnTo>
                    <a:pt x="95" y="169"/>
                  </a:lnTo>
                  <a:lnTo>
                    <a:pt x="0" y="169"/>
                  </a:lnTo>
                  <a:close/>
                </a:path>
              </a:pathLst>
            </a:custGeom>
            <a:solidFill>
              <a:srgbClr val="E132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46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289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435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581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727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2870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016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161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1799"/>
            </a:p>
          </p:txBody>
        </p:sp>
        <p:sp>
          <p:nvSpPr>
            <p:cNvPr id="107" name="Freeform 106"/>
            <p:cNvSpPr>
              <a:spLocks/>
            </p:cNvSpPr>
            <p:nvPr userDrawn="1"/>
          </p:nvSpPr>
          <p:spPr bwMode="gray">
            <a:xfrm>
              <a:off x="10088117" y="6083200"/>
              <a:ext cx="23669" cy="16907"/>
            </a:xfrm>
            <a:custGeom>
              <a:avLst/>
              <a:gdLst>
                <a:gd name="T0" fmla="*/ 0 w 59"/>
                <a:gd name="T1" fmla="*/ 42 h 42"/>
                <a:gd name="T2" fmla="*/ 0 w 59"/>
                <a:gd name="T3" fmla="*/ 0 h 42"/>
                <a:gd name="T4" fmla="*/ 30 w 59"/>
                <a:gd name="T5" fmla="*/ 0 h 42"/>
                <a:gd name="T6" fmla="*/ 59 w 59"/>
                <a:gd name="T7" fmla="*/ 21 h 42"/>
                <a:gd name="T8" fmla="*/ 52 w 59"/>
                <a:gd name="T9" fmla="*/ 37 h 42"/>
                <a:gd name="T10" fmla="*/ 31 w 59"/>
                <a:gd name="T11" fmla="*/ 42 h 42"/>
                <a:gd name="T12" fmla="*/ 0 w 59"/>
                <a:gd name="T13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9" h="42">
                  <a:moveTo>
                    <a:pt x="0" y="42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44" y="0"/>
                    <a:pt x="59" y="3"/>
                    <a:pt x="59" y="21"/>
                  </a:cubicBezTo>
                  <a:cubicBezTo>
                    <a:pt x="59" y="26"/>
                    <a:pt x="57" y="33"/>
                    <a:pt x="52" y="37"/>
                  </a:cubicBezTo>
                  <a:cubicBezTo>
                    <a:pt x="47" y="42"/>
                    <a:pt x="38" y="42"/>
                    <a:pt x="31" y="42"/>
                  </a:cubicBezTo>
                  <a:cubicBezTo>
                    <a:pt x="0" y="42"/>
                    <a:pt x="0" y="42"/>
                    <a:pt x="0" y="42"/>
                  </a:cubicBezTo>
                </a:path>
              </a:pathLst>
            </a:custGeom>
            <a:solidFill>
              <a:srgbClr val="E132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46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289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435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581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727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2870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016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161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1799"/>
            </a:p>
          </p:txBody>
        </p:sp>
        <p:sp>
          <p:nvSpPr>
            <p:cNvPr id="108" name="Freeform 107"/>
            <p:cNvSpPr>
              <a:spLocks/>
            </p:cNvSpPr>
            <p:nvPr userDrawn="1"/>
          </p:nvSpPr>
          <p:spPr bwMode="gray">
            <a:xfrm>
              <a:off x="10088117" y="6120902"/>
              <a:ext cx="25529" cy="18090"/>
            </a:xfrm>
            <a:custGeom>
              <a:avLst/>
              <a:gdLst>
                <a:gd name="T0" fmla="*/ 0 w 64"/>
                <a:gd name="T1" fmla="*/ 44 h 45"/>
                <a:gd name="T2" fmla="*/ 0 w 64"/>
                <a:gd name="T3" fmla="*/ 0 h 45"/>
                <a:gd name="T4" fmla="*/ 30 w 64"/>
                <a:gd name="T5" fmla="*/ 0 h 45"/>
                <a:gd name="T6" fmla="*/ 52 w 64"/>
                <a:gd name="T7" fmla="*/ 3 h 45"/>
                <a:gd name="T8" fmla="*/ 64 w 64"/>
                <a:gd name="T9" fmla="*/ 22 h 45"/>
                <a:gd name="T10" fmla="*/ 55 w 64"/>
                <a:gd name="T11" fmla="*/ 40 h 45"/>
                <a:gd name="T12" fmla="*/ 33 w 64"/>
                <a:gd name="T13" fmla="*/ 44 h 45"/>
                <a:gd name="T14" fmla="*/ 0 w 64"/>
                <a:gd name="T15" fmla="*/ 44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4" h="45">
                  <a:moveTo>
                    <a:pt x="0" y="44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7" y="0"/>
                    <a:pt x="45" y="0"/>
                    <a:pt x="52" y="3"/>
                  </a:cubicBezTo>
                  <a:cubicBezTo>
                    <a:pt x="59" y="7"/>
                    <a:pt x="64" y="14"/>
                    <a:pt x="64" y="22"/>
                  </a:cubicBezTo>
                  <a:cubicBezTo>
                    <a:pt x="64" y="29"/>
                    <a:pt x="60" y="36"/>
                    <a:pt x="55" y="40"/>
                  </a:cubicBezTo>
                  <a:cubicBezTo>
                    <a:pt x="49" y="45"/>
                    <a:pt x="40" y="44"/>
                    <a:pt x="33" y="44"/>
                  </a:cubicBezTo>
                  <a:cubicBezTo>
                    <a:pt x="0" y="44"/>
                    <a:pt x="0" y="44"/>
                    <a:pt x="0" y="44"/>
                  </a:cubicBezTo>
                </a:path>
              </a:pathLst>
            </a:custGeom>
            <a:solidFill>
              <a:srgbClr val="E132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46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289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435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581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727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2870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016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161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1799"/>
            </a:p>
          </p:txBody>
        </p:sp>
      </p:grpSp>
    </p:spTree>
    <p:extLst>
      <p:ext uri="{BB962C8B-B14F-4D97-AF65-F5344CB8AC3E}">
        <p14:creationId xmlns:p14="http://schemas.microsoft.com/office/powerpoint/2010/main" val="28060030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 mod="1">
    <p:ext uri="{DCECCB84-F9BA-43D5-87BE-67443E8EF086}">
      <p15:sldGuideLst xmlns:p15="http://schemas.microsoft.com/office/powerpoint/2012/main">
        <p15:guide id="1" orient="horz" pos="2448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 bwMode="gray">
          <a:xfrm>
            <a:off x="914162" y="1687278"/>
            <a:ext cx="10365026" cy="4256322"/>
          </a:xfrm>
          <a:prstGeom prst="rect">
            <a:avLst/>
          </a:prstGeom>
        </p:spPr>
        <p:txBody>
          <a:bodyPr wrap="square">
            <a:noAutofit/>
          </a:bodyPr>
          <a:lstStyle>
            <a:lvl4pPr>
              <a:defRPr>
                <a:solidFill>
                  <a:schemeClr val="accent1"/>
                </a:solidFill>
              </a:defRPr>
            </a:lvl4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9" name="Text Placeholder 2"/>
          <p:cNvSpPr>
            <a:spLocks noGrp="1"/>
          </p:cNvSpPr>
          <p:nvPr>
            <p:ph type="body" idx="10"/>
          </p:nvPr>
        </p:nvSpPr>
        <p:spPr bwMode="gray">
          <a:xfrm>
            <a:off x="1244266" y="953332"/>
            <a:ext cx="10034922" cy="261610"/>
          </a:xfrm>
          <a:prstGeom prst="rect">
            <a:avLst/>
          </a:prstGeom>
        </p:spPr>
        <p:txBody>
          <a:bodyPr wrap="square" anchor="t">
            <a:noAutofit/>
          </a:bodyPr>
          <a:lstStyle>
            <a:lvl1pPr marL="228600" indent="-228600">
              <a:lnSpc>
                <a:spcPct val="85000"/>
              </a:lnSpc>
              <a:buClr>
                <a:schemeClr val="tx2">
                  <a:lumMod val="60000"/>
                  <a:lumOff val="40000"/>
                </a:schemeClr>
              </a:buClr>
              <a:buFont typeface="Tahoma" panose="020B0604030504040204" pitchFamily="34" charset="0"/>
              <a:buChar char="˃"/>
              <a:defRPr sz="2000" b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0793843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 bwMode="gray">
          <a:xfrm>
            <a:off x="914162" y="1687279"/>
            <a:ext cx="4719876" cy="4256322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6" name="Content Placeholder 2"/>
          <p:cNvSpPr>
            <a:spLocks noGrp="1"/>
          </p:cNvSpPr>
          <p:nvPr>
            <p:ph idx="10"/>
          </p:nvPr>
        </p:nvSpPr>
        <p:spPr bwMode="gray">
          <a:xfrm>
            <a:off x="6553874" y="1687279"/>
            <a:ext cx="4719876" cy="4256322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7" name="Text Placeholder 2"/>
          <p:cNvSpPr>
            <a:spLocks noGrp="1"/>
          </p:cNvSpPr>
          <p:nvPr>
            <p:ph type="body" idx="11"/>
          </p:nvPr>
        </p:nvSpPr>
        <p:spPr bwMode="gray">
          <a:xfrm>
            <a:off x="1244266" y="953332"/>
            <a:ext cx="10034922" cy="261610"/>
          </a:xfrm>
          <a:prstGeom prst="rect">
            <a:avLst/>
          </a:prstGeom>
        </p:spPr>
        <p:txBody>
          <a:bodyPr wrap="square" anchor="t">
            <a:noAutofit/>
          </a:bodyPr>
          <a:lstStyle>
            <a:lvl1pPr marL="228600" indent="-228600">
              <a:lnSpc>
                <a:spcPct val="85000"/>
              </a:lnSpc>
              <a:buClr>
                <a:schemeClr val="tx2">
                  <a:lumMod val="60000"/>
                  <a:lumOff val="40000"/>
                </a:schemeClr>
              </a:buClr>
              <a:buFont typeface="Tahoma" panose="020B0604030504040204" pitchFamily="34" charset="0"/>
              <a:buChar char="˃"/>
              <a:defRPr sz="2000" b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1237120" y="432268"/>
            <a:ext cx="10042068" cy="470898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8807505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 bwMode="gray">
          <a:xfrm>
            <a:off x="914162" y="1687279"/>
            <a:ext cx="2840276" cy="4256322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6" name="Content Placeholder 2"/>
          <p:cNvSpPr>
            <a:spLocks noGrp="1"/>
          </p:cNvSpPr>
          <p:nvPr>
            <p:ph idx="10"/>
          </p:nvPr>
        </p:nvSpPr>
        <p:spPr bwMode="gray">
          <a:xfrm>
            <a:off x="4672012" y="1687279"/>
            <a:ext cx="2841626" cy="4256322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6" name="Content Placeholder 2"/>
          <p:cNvSpPr>
            <a:spLocks noGrp="1"/>
          </p:cNvSpPr>
          <p:nvPr>
            <p:ph idx="11"/>
          </p:nvPr>
        </p:nvSpPr>
        <p:spPr bwMode="gray">
          <a:xfrm>
            <a:off x="8431211" y="1687279"/>
            <a:ext cx="2841626" cy="4256322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7" name="Text Placeholder 2"/>
          <p:cNvSpPr>
            <a:spLocks noGrp="1"/>
          </p:cNvSpPr>
          <p:nvPr>
            <p:ph type="body" idx="12"/>
          </p:nvPr>
        </p:nvSpPr>
        <p:spPr bwMode="gray">
          <a:xfrm>
            <a:off x="1244266" y="953332"/>
            <a:ext cx="10034922" cy="261610"/>
          </a:xfrm>
          <a:prstGeom prst="rect">
            <a:avLst/>
          </a:prstGeom>
        </p:spPr>
        <p:txBody>
          <a:bodyPr wrap="square" anchor="t">
            <a:noAutofit/>
          </a:bodyPr>
          <a:lstStyle>
            <a:lvl1pPr marL="228600" indent="-228600">
              <a:lnSpc>
                <a:spcPct val="85000"/>
              </a:lnSpc>
              <a:buClr>
                <a:schemeClr val="tx2">
                  <a:lumMod val="60000"/>
                  <a:lumOff val="40000"/>
                </a:schemeClr>
              </a:buClr>
              <a:buFont typeface="Tahoma" panose="020B0604030504040204" pitchFamily="34" charset="0"/>
              <a:buChar char="˃"/>
              <a:defRPr sz="2000" b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1237120" y="432268"/>
            <a:ext cx="10042068" cy="470898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3294063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14"/>
          </p:nvPr>
        </p:nvSpPr>
        <p:spPr bwMode="gray">
          <a:xfrm>
            <a:off x="911223" y="1687279"/>
            <a:ext cx="2251075" cy="4256322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1" name="Content Placeholder 5"/>
          <p:cNvSpPr>
            <a:spLocks noGrp="1"/>
          </p:cNvSpPr>
          <p:nvPr>
            <p:ph sz="quarter" idx="15"/>
          </p:nvPr>
        </p:nvSpPr>
        <p:spPr bwMode="gray">
          <a:xfrm>
            <a:off x="3616323" y="1687279"/>
            <a:ext cx="2251075" cy="4256322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2" name="Content Placeholder 5"/>
          <p:cNvSpPr>
            <a:spLocks noGrp="1"/>
          </p:cNvSpPr>
          <p:nvPr>
            <p:ph sz="quarter" idx="16"/>
          </p:nvPr>
        </p:nvSpPr>
        <p:spPr bwMode="gray">
          <a:xfrm>
            <a:off x="6321423" y="1687279"/>
            <a:ext cx="2251075" cy="4256322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3" name="Content Placeholder 5"/>
          <p:cNvSpPr>
            <a:spLocks noGrp="1"/>
          </p:cNvSpPr>
          <p:nvPr>
            <p:ph sz="quarter" idx="17"/>
          </p:nvPr>
        </p:nvSpPr>
        <p:spPr bwMode="gray">
          <a:xfrm>
            <a:off x="9026523" y="1687279"/>
            <a:ext cx="2251075" cy="4256322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8" name="Text Placeholder 2"/>
          <p:cNvSpPr>
            <a:spLocks noGrp="1"/>
          </p:cNvSpPr>
          <p:nvPr>
            <p:ph type="body" idx="10"/>
          </p:nvPr>
        </p:nvSpPr>
        <p:spPr bwMode="gray">
          <a:xfrm>
            <a:off x="1244266" y="953332"/>
            <a:ext cx="10034922" cy="261610"/>
          </a:xfrm>
          <a:prstGeom prst="rect">
            <a:avLst/>
          </a:prstGeom>
        </p:spPr>
        <p:txBody>
          <a:bodyPr wrap="square" anchor="t">
            <a:noAutofit/>
          </a:bodyPr>
          <a:lstStyle>
            <a:lvl1pPr marL="228600" indent="-228600">
              <a:lnSpc>
                <a:spcPct val="85000"/>
              </a:lnSpc>
              <a:buClr>
                <a:schemeClr val="tx2">
                  <a:lumMod val="60000"/>
                  <a:lumOff val="40000"/>
                </a:schemeClr>
              </a:buClr>
              <a:buFont typeface="Tahoma" panose="020B0604030504040204" pitchFamily="34" charset="0"/>
              <a:buChar char="˃"/>
              <a:defRPr sz="2000" b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0433439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2"/>
          <p:cNvSpPr>
            <a:spLocks noGrp="1"/>
          </p:cNvSpPr>
          <p:nvPr>
            <p:ph type="body" idx="10"/>
          </p:nvPr>
        </p:nvSpPr>
        <p:spPr bwMode="gray">
          <a:xfrm>
            <a:off x="1244266" y="953332"/>
            <a:ext cx="10034922" cy="261610"/>
          </a:xfrm>
          <a:prstGeom prst="rect">
            <a:avLst/>
          </a:prstGeom>
        </p:spPr>
        <p:txBody>
          <a:bodyPr wrap="square" anchor="t">
            <a:noAutofit/>
          </a:bodyPr>
          <a:lstStyle>
            <a:lvl1pPr marL="228600" indent="-228600">
              <a:lnSpc>
                <a:spcPct val="85000"/>
              </a:lnSpc>
              <a:buClr>
                <a:schemeClr val="tx2">
                  <a:lumMod val="60000"/>
                  <a:lumOff val="40000"/>
                </a:schemeClr>
              </a:buClr>
              <a:buFont typeface="Tahoma" panose="020B0604030504040204" pitchFamily="34" charset="0"/>
              <a:buChar char="˃"/>
              <a:defRPr sz="2000" b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0911264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Rectangle 90"/>
          <p:cNvSpPr/>
          <p:nvPr userDrawn="1"/>
        </p:nvSpPr>
        <p:spPr bwMode="gray">
          <a:xfrm>
            <a:off x="0" y="5943838"/>
            <a:ext cx="12188824" cy="9141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/>
          </a:p>
        </p:txBody>
      </p:sp>
      <p:sp>
        <p:nvSpPr>
          <p:cNvPr id="37" name="TextBox 42"/>
          <p:cNvSpPr txBox="1"/>
          <p:nvPr userDrawn="1"/>
        </p:nvSpPr>
        <p:spPr bwMode="gray">
          <a:xfrm>
            <a:off x="677425" y="6191611"/>
            <a:ext cx="155492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 marL="0" algn="l" defTabSz="9142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46" algn="l" defTabSz="9142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289" algn="l" defTabSz="9142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435" algn="l" defTabSz="9142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581" algn="l" defTabSz="9142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727" algn="l" defTabSz="9142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870" algn="l" defTabSz="9142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016" algn="l" defTabSz="9142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161" algn="l" defTabSz="9142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A451A07B-B76A-44B1-A3B6-F5E503C73A35}" type="slidenum">
              <a:rPr lang="en-US" sz="800" smtClean="0">
                <a:solidFill>
                  <a:schemeClr val="bg2">
                    <a:lumMod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pPr algn="r"/>
              <a:t>‹#›</a:t>
            </a:fld>
            <a:endParaRPr lang="en-US" sz="800" dirty="0">
              <a:solidFill>
                <a:schemeClr val="bg2">
                  <a:lumMod val="75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0" name="Date Placeholder 3"/>
          <p:cNvSpPr txBox="1">
            <a:spLocks/>
          </p:cNvSpPr>
          <p:nvPr userDrawn="1"/>
        </p:nvSpPr>
        <p:spPr bwMode="gray">
          <a:xfrm>
            <a:off x="948189" y="6177541"/>
            <a:ext cx="2498180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 marL="0" algn="l" defTabSz="9142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46" algn="l" defTabSz="9142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289" algn="l" defTabSz="9142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435" algn="l" defTabSz="9142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581" algn="l" defTabSz="9142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727" algn="l" defTabSz="9142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870" algn="l" defTabSz="9142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016" algn="l" defTabSz="9142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161" algn="l" defTabSz="9142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/>
            <a:r>
              <a:rPr lang="en-US" altLang="en-US" sz="800" dirty="0">
                <a:solidFill>
                  <a:schemeClr val="bg2">
                    <a:lumMod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Copyright © 2019 BAE Systems. All Rights Reserved.</a:t>
            </a:r>
          </a:p>
          <a:p>
            <a:pPr lvl="0" algn="l"/>
            <a:r>
              <a:rPr lang="en-US" altLang="en-US" sz="800" dirty="0">
                <a:solidFill>
                  <a:schemeClr val="bg2">
                    <a:lumMod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BAE SYSTEMS is a trade mark of BAE Systems plc.</a:t>
            </a:r>
          </a:p>
        </p:txBody>
      </p:sp>
      <p:sp>
        <p:nvSpPr>
          <p:cNvPr id="41" name="Date Placeholder 3"/>
          <p:cNvSpPr txBox="1">
            <a:spLocks/>
          </p:cNvSpPr>
          <p:nvPr userDrawn="1"/>
        </p:nvSpPr>
        <p:spPr bwMode="gray">
          <a:xfrm>
            <a:off x="876889" y="6177543"/>
            <a:ext cx="184988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 marL="0" algn="l" defTabSz="9142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46" algn="l" defTabSz="9142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289" algn="l" defTabSz="9142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435" algn="l" defTabSz="9142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581" algn="l" defTabSz="9142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727" algn="l" defTabSz="9142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870" algn="l" defTabSz="9142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016" algn="l" defTabSz="9142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161" algn="l" defTabSz="9142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/>
            <a:r>
              <a:rPr lang="en-GB" altLang="en-US" sz="800" dirty="0">
                <a:solidFill>
                  <a:schemeClr val="bg2">
                    <a:lumMod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| </a:t>
            </a:r>
          </a:p>
        </p:txBody>
      </p:sp>
      <p:grpSp>
        <p:nvGrpSpPr>
          <p:cNvPr id="42" name="Group 41"/>
          <p:cNvGrpSpPr/>
          <p:nvPr userDrawn="1"/>
        </p:nvGrpSpPr>
        <p:grpSpPr>
          <a:xfrm>
            <a:off x="9712809" y="6236685"/>
            <a:ext cx="1835095" cy="283412"/>
            <a:chOff x="9986677" y="6011853"/>
            <a:chExt cx="1295047" cy="200007"/>
          </a:xfrm>
        </p:grpSpPr>
        <p:sp>
          <p:nvSpPr>
            <p:cNvPr id="43" name="Rectangle 42"/>
            <p:cNvSpPr>
              <a:spLocks noChangeArrowheads="1"/>
            </p:cNvSpPr>
            <p:nvPr userDrawn="1"/>
          </p:nvSpPr>
          <p:spPr bwMode="gray">
            <a:xfrm>
              <a:off x="9986677" y="6011853"/>
              <a:ext cx="1295047" cy="200007"/>
            </a:xfrm>
            <a:prstGeom prst="rect">
              <a:avLst/>
            </a:prstGeom>
            <a:solidFill>
              <a:srgbClr val="DF2A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46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289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435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581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727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2870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016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161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1799"/>
            </a:p>
          </p:txBody>
        </p:sp>
        <p:sp>
          <p:nvSpPr>
            <p:cNvPr id="44" name="Freeform 43"/>
            <p:cNvSpPr>
              <a:spLocks/>
            </p:cNvSpPr>
            <p:nvPr userDrawn="1"/>
          </p:nvSpPr>
          <p:spPr bwMode="gray">
            <a:xfrm>
              <a:off x="11127367" y="6060714"/>
              <a:ext cx="87914" cy="101441"/>
            </a:xfrm>
            <a:custGeom>
              <a:avLst/>
              <a:gdLst>
                <a:gd name="T0" fmla="*/ 0 w 220"/>
                <a:gd name="T1" fmla="*/ 178 h 253"/>
                <a:gd name="T2" fmla="*/ 111 w 220"/>
                <a:gd name="T3" fmla="*/ 253 h 253"/>
                <a:gd name="T4" fmla="*/ 220 w 220"/>
                <a:gd name="T5" fmla="*/ 170 h 253"/>
                <a:gd name="T6" fmla="*/ 184 w 220"/>
                <a:gd name="T7" fmla="*/ 107 h 253"/>
                <a:gd name="T8" fmla="*/ 114 w 220"/>
                <a:gd name="T9" fmla="*/ 88 h 253"/>
                <a:gd name="T10" fmla="*/ 87 w 220"/>
                <a:gd name="T11" fmla="*/ 70 h 253"/>
                <a:gd name="T12" fmla="*/ 111 w 220"/>
                <a:gd name="T13" fmla="*/ 54 h 253"/>
                <a:gd name="T14" fmla="*/ 151 w 220"/>
                <a:gd name="T15" fmla="*/ 79 h 253"/>
                <a:gd name="T16" fmla="*/ 213 w 220"/>
                <a:gd name="T17" fmla="*/ 60 h 253"/>
                <a:gd name="T18" fmla="*/ 115 w 220"/>
                <a:gd name="T19" fmla="*/ 0 h 253"/>
                <a:gd name="T20" fmla="*/ 44 w 220"/>
                <a:gd name="T21" fmla="*/ 18 h 253"/>
                <a:gd name="T22" fmla="*/ 13 w 220"/>
                <a:gd name="T23" fmla="*/ 80 h 253"/>
                <a:gd name="T24" fmla="*/ 114 w 220"/>
                <a:gd name="T25" fmla="*/ 160 h 253"/>
                <a:gd name="T26" fmla="*/ 144 w 220"/>
                <a:gd name="T27" fmla="*/ 180 h 253"/>
                <a:gd name="T28" fmla="*/ 115 w 220"/>
                <a:gd name="T29" fmla="*/ 195 h 253"/>
                <a:gd name="T30" fmla="*/ 70 w 220"/>
                <a:gd name="T31" fmla="*/ 165 h 253"/>
                <a:gd name="T32" fmla="*/ 0 w 220"/>
                <a:gd name="T33" fmla="*/ 178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20" h="253">
                  <a:moveTo>
                    <a:pt x="0" y="178"/>
                  </a:moveTo>
                  <a:cubicBezTo>
                    <a:pt x="13" y="231"/>
                    <a:pt x="59" y="253"/>
                    <a:pt x="111" y="253"/>
                  </a:cubicBezTo>
                  <a:cubicBezTo>
                    <a:pt x="161" y="253"/>
                    <a:pt x="220" y="229"/>
                    <a:pt x="220" y="170"/>
                  </a:cubicBezTo>
                  <a:cubicBezTo>
                    <a:pt x="220" y="143"/>
                    <a:pt x="208" y="120"/>
                    <a:pt x="184" y="107"/>
                  </a:cubicBezTo>
                  <a:cubicBezTo>
                    <a:pt x="162" y="96"/>
                    <a:pt x="138" y="92"/>
                    <a:pt x="114" y="88"/>
                  </a:cubicBezTo>
                  <a:cubicBezTo>
                    <a:pt x="105" y="85"/>
                    <a:pt x="87" y="83"/>
                    <a:pt x="87" y="70"/>
                  </a:cubicBezTo>
                  <a:cubicBezTo>
                    <a:pt x="87" y="57"/>
                    <a:pt x="101" y="54"/>
                    <a:pt x="111" y="54"/>
                  </a:cubicBezTo>
                  <a:cubicBezTo>
                    <a:pt x="130" y="54"/>
                    <a:pt x="144" y="61"/>
                    <a:pt x="151" y="79"/>
                  </a:cubicBezTo>
                  <a:cubicBezTo>
                    <a:pt x="213" y="60"/>
                    <a:pt x="213" y="60"/>
                    <a:pt x="213" y="60"/>
                  </a:cubicBezTo>
                  <a:cubicBezTo>
                    <a:pt x="198" y="17"/>
                    <a:pt x="157" y="0"/>
                    <a:pt x="115" y="0"/>
                  </a:cubicBezTo>
                  <a:cubicBezTo>
                    <a:pt x="90" y="0"/>
                    <a:pt x="64" y="4"/>
                    <a:pt x="44" y="18"/>
                  </a:cubicBezTo>
                  <a:cubicBezTo>
                    <a:pt x="24" y="32"/>
                    <a:pt x="13" y="56"/>
                    <a:pt x="13" y="80"/>
                  </a:cubicBezTo>
                  <a:cubicBezTo>
                    <a:pt x="13" y="138"/>
                    <a:pt x="67" y="151"/>
                    <a:pt x="114" y="160"/>
                  </a:cubicBezTo>
                  <a:cubicBezTo>
                    <a:pt x="125" y="162"/>
                    <a:pt x="144" y="165"/>
                    <a:pt x="144" y="180"/>
                  </a:cubicBezTo>
                  <a:cubicBezTo>
                    <a:pt x="144" y="194"/>
                    <a:pt x="124" y="195"/>
                    <a:pt x="115" y="195"/>
                  </a:cubicBezTo>
                  <a:cubicBezTo>
                    <a:pt x="93" y="195"/>
                    <a:pt x="76" y="187"/>
                    <a:pt x="70" y="165"/>
                  </a:cubicBezTo>
                  <a:cubicBezTo>
                    <a:pt x="0" y="178"/>
                    <a:pt x="0" y="178"/>
                    <a:pt x="0" y="178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46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289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435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581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727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2870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016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161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1799"/>
            </a:p>
          </p:txBody>
        </p:sp>
        <p:sp>
          <p:nvSpPr>
            <p:cNvPr id="45" name="Freeform 44"/>
            <p:cNvSpPr>
              <a:spLocks/>
            </p:cNvSpPr>
            <p:nvPr userDrawn="1"/>
          </p:nvSpPr>
          <p:spPr bwMode="gray">
            <a:xfrm>
              <a:off x="10990761" y="6061897"/>
              <a:ext cx="106681" cy="98736"/>
            </a:xfrm>
            <a:custGeom>
              <a:avLst/>
              <a:gdLst>
                <a:gd name="T0" fmla="*/ 631 w 631"/>
                <a:gd name="T1" fmla="*/ 0 h 584"/>
                <a:gd name="T2" fmla="*/ 397 w 631"/>
                <a:gd name="T3" fmla="*/ 0 h 584"/>
                <a:gd name="T4" fmla="*/ 316 w 631"/>
                <a:gd name="T5" fmla="*/ 311 h 584"/>
                <a:gd name="T6" fmla="*/ 231 w 631"/>
                <a:gd name="T7" fmla="*/ 0 h 584"/>
                <a:gd name="T8" fmla="*/ 0 w 631"/>
                <a:gd name="T9" fmla="*/ 0 h 584"/>
                <a:gd name="T10" fmla="*/ 0 w 631"/>
                <a:gd name="T11" fmla="*/ 584 h 584"/>
                <a:gd name="T12" fmla="*/ 134 w 631"/>
                <a:gd name="T13" fmla="*/ 584 h 584"/>
                <a:gd name="T14" fmla="*/ 134 w 631"/>
                <a:gd name="T15" fmla="*/ 169 h 584"/>
                <a:gd name="T16" fmla="*/ 243 w 631"/>
                <a:gd name="T17" fmla="*/ 584 h 584"/>
                <a:gd name="T18" fmla="*/ 357 w 631"/>
                <a:gd name="T19" fmla="*/ 584 h 584"/>
                <a:gd name="T20" fmla="*/ 463 w 631"/>
                <a:gd name="T21" fmla="*/ 169 h 584"/>
                <a:gd name="T22" fmla="*/ 465 w 631"/>
                <a:gd name="T23" fmla="*/ 584 h 584"/>
                <a:gd name="T24" fmla="*/ 631 w 631"/>
                <a:gd name="T25" fmla="*/ 584 h 584"/>
                <a:gd name="T26" fmla="*/ 631 w 631"/>
                <a:gd name="T27" fmla="*/ 0 h 5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31" h="584">
                  <a:moveTo>
                    <a:pt x="631" y="0"/>
                  </a:moveTo>
                  <a:lnTo>
                    <a:pt x="397" y="0"/>
                  </a:lnTo>
                  <a:lnTo>
                    <a:pt x="316" y="311"/>
                  </a:lnTo>
                  <a:lnTo>
                    <a:pt x="231" y="0"/>
                  </a:lnTo>
                  <a:lnTo>
                    <a:pt x="0" y="0"/>
                  </a:lnTo>
                  <a:lnTo>
                    <a:pt x="0" y="584"/>
                  </a:lnTo>
                  <a:lnTo>
                    <a:pt x="134" y="584"/>
                  </a:lnTo>
                  <a:lnTo>
                    <a:pt x="134" y="169"/>
                  </a:lnTo>
                  <a:lnTo>
                    <a:pt x="243" y="584"/>
                  </a:lnTo>
                  <a:lnTo>
                    <a:pt x="357" y="584"/>
                  </a:lnTo>
                  <a:lnTo>
                    <a:pt x="463" y="169"/>
                  </a:lnTo>
                  <a:lnTo>
                    <a:pt x="465" y="584"/>
                  </a:lnTo>
                  <a:lnTo>
                    <a:pt x="631" y="584"/>
                  </a:lnTo>
                  <a:lnTo>
                    <a:pt x="63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46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289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435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581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727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2870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016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161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1799"/>
            </a:p>
          </p:txBody>
        </p:sp>
        <p:sp>
          <p:nvSpPr>
            <p:cNvPr id="46" name="Freeform 45"/>
            <p:cNvSpPr>
              <a:spLocks/>
            </p:cNvSpPr>
            <p:nvPr userDrawn="1"/>
          </p:nvSpPr>
          <p:spPr bwMode="gray">
            <a:xfrm>
              <a:off x="10880023" y="6061897"/>
              <a:ext cx="73544" cy="98736"/>
            </a:xfrm>
            <a:custGeom>
              <a:avLst/>
              <a:gdLst>
                <a:gd name="T0" fmla="*/ 435 w 435"/>
                <a:gd name="T1" fmla="*/ 444 h 584"/>
                <a:gd name="T2" fmla="*/ 175 w 435"/>
                <a:gd name="T3" fmla="*/ 444 h 584"/>
                <a:gd name="T4" fmla="*/ 175 w 435"/>
                <a:gd name="T5" fmla="*/ 351 h 584"/>
                <a:gd name="T6" fmla="*/ 385 w 435"/>
                <a:gd name="T7" fmla="*/ 351 h 584"/>
                <a:gd name="T8" fmla="*/ 385 w 435"/>
                <a:gd name="T9" fmla="*/ 221 h 584"/>
                <a:gd name="T10" fmla="*/ 175 w 435"/>
                <a:gd name="T11" fmla="*/ 221 h 584"/>
                <a:gd name="T12" fmla="*/ 175 w 435"/>
                <a:gd name="T13" fmla="*/ 136 h 584"/>
                <a:gd name="T14" fmla="*/ 435 w 435"/>
                <a:gd name="T15" fmla="*/ 136 h 584"/>
                <a:gd name="T16" fmla="*/ 435 w 435"/>
                <a:gd name="T17" fmla="*/ 0 h 584"/>
                <a:gd name="T18" fmla="*/ 0 w 435"/>
                <a:gd name="T19" fmla="*/ 0 h 584"/>
                <a:gd name="T20" fmla="*/ 0 w 435"/>
                <a:gd name="T21" fmla="*/ 584 h 584"/>
                <a:gd name="T22" fmla="*/ 435 w 435"/>
                <a:gd name="T23" fmla="*/ 584 h 584"/>
                <a:gd name="T24" fmla="*/ 435 w 435"/>
                <a:gd name="T25" fmla="*/ 444 h 5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35" h="584">
                  <a:moveTo>
                    <a:pt x="435" y="444"/>
                  </a:moveTo>
                  <a:lnTo>
                    <a:pt x="175" y="444"/>
                  </a:lnTo>
                  <a:lnTo>
                    <a:pt x="175" y="351"/>
                  </a:lnTo>
                  <a:lnTo>
                    <a:pt x="385" y="351"/>
                  </a:lnTo>
                  <a:lnTo>
                    <a:pt x="385" y="221"/>
                  </a:lnTo>
                  <a:lnTo>
                    <a:pt x="175" y="221"/>
                  </a:lnTo>
                  <a:lnTo>
                    <a:pt x="175" y="136"/>
                  </a:lnTo>
                  <a:lnTo>
                    <a:pt x="435" y="136"/>
                  </a:lnTo>
                  <a:lnTo>
                    <a:pt x="435" y="0"/>
                  </a:lnTo>
                  <a:lnTo>
                    <a:pt x="0" y="0"/>
                  </a:lnTo>
                  <a:lnTo>
                    <a:pt x="0" y="584"/>
                  </a:lnTo>
                  <a:lnTo>
                    <a:pt x="435" y="584"/>
                  </a:lnTo>
                  <a:lnTo>
                    <a:pt x="435" y="44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46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289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435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581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727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2870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016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161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1799"/>
            </a:p>
          </p:txBody>
        </p:sp>
        <p:sp>
          <p:nvSpPr>
            <p:cNvPr id="47" name="Freeform 46"/>
            <p:cNvSpPr>
              <a:spLocks/>
            </p:cNvSpPr>
            <p:nvPr userDrawn="1"/>
          </p:nvSpPr>
          <p:spPr bwMode="gray">
            <a:xfrm>
              <a:off x="10777569" y="6061897"/>
              <a:ext cx="69148" cy="98736"/>
            </a:xfrm>
            <a:custGeom>
              <a:avLst/>
              <a:gdLst>
                <a:gd name="T0" fmla="*/ 291 w 409"/>
                <a:gd name="T1" fmla="*/ 140 h 584"/>
                <a:gd name="T2" fmla="*/ 409 w 409"/>
                <a:gd name="T3" fmla="*/ 140 h 584"/>
                <a:gd name="T4" fmla="*/ 409 w 409"/>
                <a:gd name="T5" fmla="*/ 0 h 584"/>
                <a:gd name="T6" fmla="*/ 0 w 409"/>
                <a:gd name="T7" fmla="*/ 0 h 584"/>
                <a:gd name="T8" fmla="*/ 0 w 409"/>
                <a:gd name="T9" fmla="*/ 140 h 584"/>
                <a:gd name="T10" fmla="*/ 121 w 409"/>
                <a:gd name="T11" fmla="*/ 140 h 584"/>
                <a:gd name="T12" fmla="*/ 121 w 409"/>
                <a:gd name="T13" fmla="*/ 584 h 584"/>
                <a:gd name="T14" fmla="*/ 291 w 409"/>
                <a:gd name="T15" fmla="*/ 584 h 584"/>
                <a:gd name="T16" fmla="*/ 291 w 409"/>
                <a:gd name="T17" fmla="*/ 140 h 5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9" h="584">
                  <a:moveTo>
                    <a:pt x="291" y="140"/>
                  </a:moveTo>
                  <a:lnTo>
                    <a:pt x="409" y="140"/>
                  </a:lnTo>
                  <a:lnTo>
                    <a:pt x="409" y="0"/>
                  </a:lnTo>
                  <a:lnTo>
                    <a:pt x="0" y="0"/>
                  </a:lnTo>
                  <a:lnTo>
                    <a:pt x="0" y="140"/>
                  </a:lnTo>
                  <a:lnTo>
                    <a:pt x="121" y="140"/>
                  </a:lnTo>
                  <a:lnTo>
                    <a:pt x="121" y="584"/>
                  </a:lnTo>
                  <a:lnTo>
                    <a:pt x="291" y="584"/>
                  </a:lnTo>
                  <a:lnTo>
                    <a:pt x="291" y="14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46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289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435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581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727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2870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016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161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1799"/>
            </a:p>
          </p:txBody>
        </p:sp>
        <p:sp>
          <p:nvSpPr>
            <p:cNvPr id="48" name="Freeform 47"/>
            <p:cNvSpPr>
              <a:spLocks/>
            </p:cNvSpPr>
            <p:nvPr userDrawn="1"/>
          </p:nvSpPr>
          <p:spPr bwMode="gray">
            <a:xfrm>
              <a:off x="10662604" y="6060714"/>
              <a:ext cx="87914" cy="101441"/>
            </a:xfrm>
            <a:custGeom>
              <a:avLst/>
              <a:gdLst>
                <a:gd name="T0" fmla="*/ 0 w 220"/>
                <a:gd name="T1" fmla="*/ 178 h 253"/>
                <a:gd name="T2" fmla="*/ 111 w 220"/>
                <a:gd name="T3" fmla="*/ 253 h 253"/>
                <a:gd name="T4" fmla="*/ 220 w 220"/>
                <a:gd name="T5" fmla="*/ 170 h 253"/>
                <a:gd name="T6" fmla="*/ 184 w 220"/>
                <a:gd name="T7" fmla="*/ 107 h 253"/>
                <a:gd name="T8" fmla="*/ 114 w 220"/>
                <a:gd name="T9" fmla="*/ 88 h 253"/>
                <a:gd name="T10" fmla="*/ 87 w 220"/>
                <a:gd name="T11" fmla="*/ 70 h 253"/>
                <a:gd name="T12" fmla="*/ 111 w 220"/>
                <a:gd name="T13" fmla="*/ 54 h 253"/>
                <a:gd name="T14" fmla="*/ 151 w 220"/>
                <a:gd name="T15" fmla="*/ 79 h 253"/>
                <a:gd name="T16" fmla="*/ 213 w 220"/>
                <a:gd name="T17" fmla="*/ 60 h 253"/>
                <a:gd name="T18" fmla="*/ 115 w 220"/>
                <a:gd name="T19" fmla="*/ 0 h 253"/>
                <a:gd name="T20" fmla="*/ 44 w 220"/>
                <a:gd name="T21" fmla="*/ 18 h 253"/>
                <a:gd name="T22" fmla="*/ 13 w 220"/>
                <a:gd name="T23" fmla="*/ 80 h 253"/>
                <a:gd name="T24" fmla="*/ 113 w 220"/>
                <a:gd name="T25" fmla="*/ 160 h 253"/>
                <a:gd name="T26" fmla="*/ 144 w 220"/>
                <a:gd name="T27" fmla="*/ 180 h 253"/>
                <a:gd name="T28" fmla="*/ 115 w 220"/>
                <a:gd name="T29" fmla="*/ 195 h 253"/>
                <a:gd name="T30" fmla="*/ 70 w 220"/>
                <a:gd name="T31" fmla="*/ 165 h 253"/>
                <a:gd name="T32" fmla="*/ 0 w 220"/>
                <a:gd name="T33" fmla="*/ 178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20" h="253">
                  <a:moveTo>
                    <a:pt x="0" y="178"/>
                  </a:moveTo>
                  <a:cubicBezTo>
                    <a:pt x="13" y="231"/>
                    <a:pt x="59" y="253"/>
                    <a:pt x="111" y="253"/>
                  </a:cubicBezTo>
                  <a:cubicBezTo>
                    <a:pt x="162" y="253"/>
                    <a:pt x="220" y="229"/>
                    <a:pt x="220" y="170"/>
                  </a:cubicBezTo>
                  <a:cubicBezTo>
                    <a:pt x="220" y="143"/>
                    <a:pt x="208" y="120"/>
                    <a:pt x="184" y="107"/>
                  </a:cubicBezTo>
                  <a:cubicBezTo>
                    <a:pt x="162" y="96"/>
                    <a:pt x="138" y="92"/>
                    <a:pt x="114" y="88"/>
                  </a:cubicBezTo>
                  <a:cubicBezTo>
                    <a:pt x="105" y="85"/>
                    <a:pt x="87" y="83"/>
                    <a:pt x="87" y="70"/>
                  </a:cubicBezTo>
                  <a:cubicBezTo>
                    <a:pt x="87" y="57"/>
                    <a:pt x="101" y="54"/>
                    <a:pt x="111" y="54"/>
                  </a:cubicBezTo>
                  <a:cubicBezTo>
                    <a:pt x="130" y="54"/>
                    <a:pt x="144" y="61"/>
                    <a:pt x="151" y="79"/>
                  </a:cubicBezTo>
                  <a:cubicBezTo>
                    <a:pt x="213" y="60"/>
                    <a:pt x="213" y="60"/>
                    <a:pt x="213" y="60"/>
                  </a:cubicBezTo>
                  <a:cubicBezTo>
                    <a:pt x="198" y="17"/>
                    <a:pt x="157" y="0"/>
                    <a:pt x="115" y="0"/>
                  </a:cubicBezTo>
                  <a:cubicBezTo>
                    <a:pt x="90" y="0"/>
                    <a:pt x="64" y="4"/>
                    <a:pt x="44" y="18"/>
                  </a:cubicBezTo>
                  <a:cubicBezTo>
                    <a:pt x="24" y="32"/>
                    <a:pt x="13" y="56"/>
                    <a:pt x="13" y="80"/>
                  </a:cubicBezTo>
                  <a:cubicBezTo>
                    <a:pt x="13" y="138"/>
                    <a:pt x="67" y="151"/>
                    <a:pt x="113" y="160"/>
                  </a:cubicBezTo>
                  <a:cubicBezTo>
                    <a:pt x="125" y="162"/>
                    <a:pt x="144" y="165"/>
                    <a:pt x="144" y="180"/>
                  </a:cubicBezTo>
                  <a:cubicBezTo>
                    <a:pt x="144" y="194"/>
                    <a:pt x="124" y="195"/>
                    <a:pt x="115" y="195"/>
                  </a:cubicBezTo>
                  <a:cubicBezTo>
                    <a:pt x="93" y="195"/>
                    <a:pt x="76" y="187"/>
                    <a:pt x="70" y="165"/>
                  </a:cubicBezTo>
                  <a:cubicBezTo>
                    <a:pt x="0" y="178"/>
                    <a:pt x="0" y="178"/>
                    <a:pt x="0" y="178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46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289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435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581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727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2870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016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161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1799"/>
            </a:p>
          </p:txBody>
        </p:sp>
        <p:sp>
          <p:nvSpPr>
            <p:cNvPr id="49" name="Freeform 48"/>
            <p:cNvSpPr>
              <a:spLocks/>
            </p:cNvSpPr>
            <p:nvPr userDrawn="1"/>
          </p:nvSpPr>
          <p:spPr bwMode="gray">
            <a:xfrm>
              <a:off x="10552203" y="6061897"/>
              <a:ext cx="93155" cy="98736"/>
            </a:xfrm>
            <a:custGeom>
              <a:avLst/>
              <a:gdLst>
                <a:gd name="T0" fmla="*/ 551 w 551"/>
                <a:gd name="T1" fmla="*/ 0 h 584"/>
                <a:gd name="T2" fmla="*/ 395 w 551"/>
                <a:gd name="T3" fmla="*/ 0 h 584"/>
                <a:gd name="T4" fmla="*/ 298 w 551"/>
                <a:gd name="T5" fmla="*/ 192 h 584"/>
                <a:gd name="T6" fmla="*/ 196 w 551"/>
                <a:gd name="T7" fmla="*/ 0 h 584"/>
                <a:gd name="T8" fmla="*/ 0 w 551"/>
                <a:gd name="T9" fmla="*/ 0 h 584"/>
                <a:gd name="T10" fmla="*/ 196 w 551"/>
                <a:gd name="T11" fmla="*/ 337 h 584"/>
                <a:gd name="T12" fmla="*/ 196 w 551"/>
                <a:gd name="T13" fmla="*/ 584 h 584"/>
                <a:gd name="T14" fmla="*/ 369 w 551"/>
                <a:gd name="T15" fmla="*/ 584 h 584"/>
                <a:gd name="T16" fmla="*/ 369 w 551"/>
                <a:gd name="T17" fmla="*/ 337 h 584"/>
                <a:gd name="T18" fmla="*/ 551 w 551"/>
                <a:gd name="T19" fmla="*/ 0 h 5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51" h="584">
                  <a:moveTo>
                    <a:pt x="551" y="0"/>
                  </a:moveTo>
                  <a:lnTo>
                    <a:pt x="395" y="0"/>
                  </a:lnTo>
                  <a:lnTo>
                    <a:pt x="298" y="192"/>
                  </a:lnTo>
                  <a:lnTo>
                    <a:pt x="196" y="0"/>
                  </a:lnTo>
                  <a:lnTo>
                    <a:pt x="0" y="0"/>
                  </a:lnTo>
                  <a:lnTo>
                    <a:pt x="196" y="337"/>
                  </a:lnTo>
                  <a:lnTo>
                    <a:pt x="196" y="584"/>
                  </a:lnTo>
                  <a:lnTo>
                    <a:pt x="369" y="584"/>
                  </a:lnTo>
                  <a:lnTo>
                    <a:pt x="369" y="337"/>
                  </a:lnTo>
                  <a:lnTo>
                    <a:pt x="55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46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289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435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581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727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2870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016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161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1799"/>
            </a:p>
          </p:txBody>
        </p:sp>
        <p:sp>
          <p:nvSpPr>
            <p:cNvPr id="50" name="Freeform 49"/>
            <p:cNvSpPr>
              <a:spLocks/>
            </p:cNvSpPr>
            <p:nvPr userDrawn="1"/>
          </p:nvSpPr>
          <p:spPr bwMode="gray">
            <a:xfrm>
              <a:off x="10443832" y="6060714"/>
              <a:ext cx="87914" cy="101441"/>
            </a:xfrm>
            <a:custGeom>
              <a:avLst/>
              <a:gdLst>
                <a:gd name="T0" fmla="*/ 0 w 220"/>
                <a:gd name="T1" fmla="*/ 178 h 253"/>
                <a:gd name="T2" fmla="*/ 110 w 220"/>
                <a:gd name="T3" fmla="*/ 253 h 253"/>
                <a:gd name="T4" fmla="*/ 220 w 220"/>
                <a:gd name="T5" fmla="*/ 170 h 253"/>
                <a:gd name="T6" fmla="*/ 183 w 220"/>
                <a:gd name="T7" fmla="*/ 107 h 253"/>
                <a:gd name="T8" fmla="*/ 114 w 220"/>
                <a:gd name="T9" fmla="*/ 88 h 253"/>
                <a:gd name="T10" fmla="*/ 86 w 220"/>
                <a:gd name="T11" fmla="*/ 70 h 253"/>
                <a:gd name="T12" fmla="*/ 111 w 220"/>
                <a:gd name="T13" fmla="*/ 54 h 253"/>
                <a:gd name="T14" fmla="*/ 151 w 220"/>
                <a:gd name="T15" fmla="*/ 79 h 253"/>
                <a:gd name="T16" fmla="*/ 213 w 220"/>
                <a:gd name="T17" fmla="*/ 60 h 253"/>
                <a:gd name="T18" fmla="*/ 114 w 220"/>
                <a:gd name="T19" fmla="*/ 0 h 253"/>
                <a:gd name="T20" fmla="*/ 44 w 220"/>
                <a:gd name="T21" fmla="*/ 18 h 253"/>
                <a:gd name="T22" fmla="*/ 12 w 220"/>
                <a:gd name="T23" fmla="*/ 80 h 253"/>
                <a:gd name="T24" fmla="*/ 113 w 220"/>
                <a:gd name="T25" fmla="*/ 160 h 253"/>
                <a:gd name="T26" fmla="*/ 143 w 220"/>
                <a:gd name="T27" fmla="*/ 180 h 253"/>
                <a:gd name="T28" fmla="*/ 114 w 220"/>
                <a:gd name="T29" fmla="*/ 195 h 253"/>
                <a:gd name="T30" fmla="*/ 69 w 220"/>
                <a:gd name="T31" fmla="*/ 165 h 253"/>
                <a:gd name="T32" fmla="*/ 0 w 220"/>
                <a:gd name="T33" fmla="*/ 178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20" h="253">
                  <a:moveTo>
                    <a:pt x="0" y="178"/>
                  </a:moveTo>
                  <a:cubicBezTo>
                    <a:pt x="13" y="231"/>
                    <a:pt x="59" y="253"/>
                    <a:pt x="110" y="253"/>
                  </a:cubicBezTo>
                  <a:cubicBezTo>
                    <a:pt x="161" y="253"/>
                    <a:pt x="220" y="229"/>
                    <a:pt x="220" y="170"/>
                  </a:cubicBezTo>
                  <a:cubicBezTo>
                    <a:pt x="220" y="143"/>
                    <a:pt x="207" y="120"/>
                    <a:pt x="183" y="107"/>
                  </a:cubicBezTo>
                  <a:cubicBezTo>
                    <a:pt x="162" y="96"/>
                    <a:pt x="137" y="92"/>
                    <a:pt x="114" y="88"/>
                  </a:cubicBezTo>
                  <a:cubicBezTo>
                    <a:pt x="104" y="85"/>
                    <a:pt x="86" y="83"/>
                    <a:pt x="86" y="70"/>
                  </a:cubicBezTo>
                  <a:cubicBezTo>
                    <a:pt x="86" y="57"/>
                    <a:pt x="101" y="54"/>
                    <a:pt x="111" y="54"/>
                  </a:cubicBezTo>
                  <a:cubicBezTo>
                    <a:pt x="130" y="54"/>
                    <a:pt x="143" y="61"/>
                    <a:pt x="151" y="79"/>
                  </a:cubicBezTo>
                  <a:cubicBezTo>
                    <a:pt x="213" y="60"/>
                    <a:pt x="213" y="60"/>
                    <a:pt x="213" y="60"/>
                  </a:cubicBezTo>
                  <a:cubicBezTo>
                    <a:pt x="198" y="17"/>
                    <a:pt x="157" y="0"/>
                    <a:pt x="114" y="0"/>
                  </a:cubicBezTo>
                  <a:cubicBezTo>
                    <a:pt x="90" y="0"/>
                    <a:pt x="64" y="4"/>
                    <a:pt x="44" y="18"/>
                  </a:cubicBezTo>
                  <a:cubicBezTo>
                    <a:pt x="24" y="32"/>
                    <a:pt x="12" y="56"/>
                    <a:pt x="12" y="80"/>
                  </a:cubicBezTo>
                  <a:cubicBezTo>
                    <a:pt x="12" y="138"/>
                    <a:pt x="67" y="151"/>
                    <a:pt x="113" y="160"/>
                  </a:cubicBezTo>
                  <a:cubicBezTo>
                    <a:pt x="124" y="162"/>
                    <a:pt x="143" y="165"/>
                    <a:pt x="143" y="180"/>
                  </a:cubicBezTo>
                  <a:cubicBezTo>
                    <a:pt x="143" y="194"/>
                    <a:pt x="124" y="195"/>
                    <a:pt x="114" y="195"/>
                  </a:cubicBezTo>
                  <a:cubicBezTo>
                    <a:pt x="92" y="195"/>
                    <a:pt x="76" y="187"/>
                    <a:pt x="69" y="165"/>
                  </a:cubicBezTo>
                  <a:cubicBezTo>
                    <a:pt x="0" y="178"/>
                    <a:pt x="0" y="178"/>
                    <a:pt x="0" y="178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46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289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435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581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727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2870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016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161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1799"/>
            </a:p>
          </p:txBody>
        </p:sp>
        <p:sp>
          <p:nvSpPr>
            <p:cNvPr id="51" name="Freeform 50"/>
            <p:cNvSpPr>
              <a:spLocks/>
            </p:cNvSpPr>
            <p:nvPr userDrawn="1"/>
          </p:nvSpPr>
          <p:spPr bwMode="gray">
            <a:xfrm>
              <a:off x="10294716" y="6061897"/>
              <a:ext cx="74051" cy="98736"/>
            </a:xfrm>
            <a:custGeom>
              <a:avLst/>
              <a:gdLst>
                <a:gd name="T0" fmla="*/ 438 w 438"/>
                <a:gd name="T1" fmla="*/ 444 h 584"/>
                <a:gd name="T2" fmla="*/ 175 w 438"/>
                <a:gd name="T3" fmla="*/ 444 h 584"/>
                <a:gd name="T4" fmla="*/ 175 w 438"/>
                <a:gd name="T5" fmla="*/ 351 h 584"/>
                <a:gd name="T6" fmla="*/ 388 w 438"/>
                <a:gd name="T7" fmla="*/ 351 h 584"/>
                <a:gd name="T8" fmla="*/ 388 w 438"/>
                <a:gd name="T9" fmla="*/ 221 h 584"/>
                <a:gd name="T10" fmla="*/ 175 w 438"/>
                <a:gd name="T11" fmla="*/ 221 h 584"/>
                <a:gd name="T12" fmla="*/ 175 w 438"/>
                <a:gd name="T13" fmla="*/ 136 h 584"/>
                <a:gd name="T14" fmla="*/ 438 w 438"/>
                <a:gd name="T15" fmla="*/ 136 h 584"/>
                <a:gd name="T16" fmla="*/ 438 w 438"/>
                <a:gd name="T17" fmla="*/ 0 h 584"/>
                <a:gd name="T18" fmla="*/ 0 w 438"/>
                <a:gd name="T19" fmla="*/ 0 h 584"/>
                <a:gd name="T20" fmla="*/ 0 w 438"/>
                <a:gd name="T21" fmla="*/ 584 h 584"/>
                <a:gd name="T22" fmla="*/ 438 w 438"/>
                <a:gd name="T23" fmla="*/ 584 h 584"/>
                <a:gd name="T24" fmla="*/ 438 w 438"/>
                <a:gd name="T25" fmla="*/ 444 h 5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38" h="584">
                  <a:moveTo>
                    <a:pt x="438" y="444"/>
                  </a:moveTo>
                  <a:lnTo>
                    <a:pt x="175" y="444"/>
                  </a:lnTo>
                  <a:lnTo>
                    <a:pt x="175" y="351"/>
                  </a:lnTo>
                  <a:lnTo>
                    <a:pt x="388" y="351"/>
                  </a:lnTo>
                  <a:lnTo>
                    <a:pt x="388" y="221"/>
                  </a:lnTo>
                  <a:lnTo>
                    <a:pt x="175" y="221"/>
                  </a:lnTo>
                  <a:lnTo>
                    <a:pt x="175" y="136"/>
                  </a:lnTo>
                  <a:lnTo>
                    <a:pt x="438" y="136"/>
                  </a:lnTo>
                  <a:lnTo>
                    <a:pt x="438" y="0"/>
                  </a:lnTo>
                  <a:lnTo>
                    <a:pt x="0" y="0"/>
                  </a:lnTo>
                  <a:lnTo>
                    <a:pt x="0" y="584"/>
                  </a:lnTo>
                  <a:lnTo>
                    <a:pt x="438" y="584"/>
                  </a:lnTo>
                  <a:lnTo>
                    <a:pt x="438" y="44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46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289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435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581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727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2870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016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161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1799"/>
            </a:p>
          </p:txBody>
        </p:sp>
        <p:sp>
          <p:nvSpPr>
            <p:cNvPr id="52" name="Freeform 51"/>
            <p:cNvSpPr>
              <a:spLocks/>
            </p:cNvSpPr>
            <p:nvPr userDrawn="1"/>
          </p:nvSpPr>
          <p:spPr bwMode="gray">
            <a:xfrm>
              <a:off x="10170114" y="6061897"/>
              <a:ext cx="93155" cy="98736"/>
            </a:xfrm>
            <a:custGeom>
              <a:avLst/>
              <a:gdLst>
                <a:gd name="T0" fmla="*/ 369 w 551"/>
                <a:gd name="T1" fmla="*/ 584 h 584"/>
                <a:gd name="T2" fmla="*/ 551 w 551"/>
                <a:gd name="T3" fmla="*/ 584 h 584"/>
                <a:gd name="T4" fmla="*/ 369 w 551"/>
                <a:gd name="T5" fmla="*/ 0 h 584"/>
                <a:gd name="T6" fmla="*/ 180 w 551"/>
                <a:gd name="T7" fmla="*/ 0 h 584"/>
                <a:gd name="T8" fmla="*/ 0 w 551"/>
                <a:gd name="T9" fmla="*/ 584 h 584"/>
                <a:gd name="T10" fmla="*/ 144 w 551"/>
                <a:gd name="T11" fmla="*/ 584 h 584"/>
                <a:gd name="T12" fmla="*/ 180 w 551"/>
                <a:gd name="T13" fmla="*/ 470 h 584"/>
                <a:gd name="T14" fmla="*/ 336 w 551"/>
                <a:gd name="T15" fmla="*/ 470 h 584"/>
                <a:gd name="T16" fmla="*/ 369 w 551"/>
                <a:gd name="T17" fmla="*/ 584 h 5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51" h="584">
                  <a:moveTo>
                    <a:pt x="369" y="584"/>
                  </a:moveTo>
                  <a:lnTo>
                    <a:pt x="551" y="584"/>
                  </a:lnTo>
                  <a:lnTo>
                    <a:pt x="369" y="0"/>
                  </a:lnTo>
                  <a:lnTo>
                    <a:pt x="180" y="0"/>
                  </a:lnTo>
                  <a:lnTo>
                    <a:pt x="0" y="584"/>
                  </a:lnTo>
                  <a:lnTo>
                    <a:pt x="144" y="584"/>
                  </a:lnTo>
                  <a:lnTo>
                    <a:pt x="180" y="470"/>
                  </a:lnTo>
                  <a:lnTo>
                    <a:pt x="336" y="470"/>
                  </a:lnTo>
                  <a:lnTo>
                    <a:pt x="369" y="58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46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289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435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581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727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2870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016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161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1799"/>
            </a:p>
          </p:txBody>
        </p:sp>
        <p:sp>
          <p:nvSpPr>
            <p:cNvPr id="53" name="Freeform 52"/>
            <p:cNvSpPr>
              <a:spLocks/>
            </p:cNvSpPr>
            <p:nvPr userDrawn="1"/>
          </p:nvSpPr>
          <p:spPr bwMode="gray">
            <a:xfrm>
              <a:off x="10060559" y="6061897"/>
              <a:ext cx="81997" cy="98736"/>
            </a:xfrm>
            <a:custGeom>
              <a:avLst/>
              <a:gdLst>
                <a:gd name="T0" fmla="*/ 0 w 205"/>
                <a:gd name="T1" fmla="*/ 246 h 246"/>
                <a:gd name="T2" fmla="*/ 113 w 205"/>
                <a:gd name="T3" fmla="*/ 246 h 246"/>
                <a:gd name="T4" fmla="*/ 180 w 205"/>
                <a:gd name="T5" fmla="*/ 232 h 246"/>
                <a:gd name="T6" fmla="*/ 205 w 205"/>
                <a:gd name="T7" fmla="*/ 175 h 246"/>
                <a:gd name="T8" fmla="*/ 158 w 205"/>
                <a:gd name="T9" fmla="*/ 119 h 246"/>
                <a:gd name="T10" fmla="*/ 199 w 205"/>
                <a:gd name="T11" fmla="*/ 65 h 246"/>
                <a:gd name="T12" fmla="*/ 173 w 205"/>
                <a:gd name="T13" fmla="*/ 13 h 246"/>
                <a:gd name="T14" fmla="*/ 120 w 205"/>
                <a:gd name="T15" fmla="*/ 0 h 246"/>
                <a:gd name="T16" fmla="*/ 0 w 205"/>
                <a:gd name="T17" fmla="*/ 0 h 246"/>
                <a:gd name="T18" fmla="*/ 0 w 205"/>
                <a:gd name="T19" fmla="*/ 246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5" h="246">
                  <a:moveTo>
                    <a:pt x="0" y="246"/>
                  </a:moveTo>
                  <a:cubicBezTo>
                    <a:pt x="113" y="246"/>
                    <a:pt x="113" y="246"/>
                    <a:pt x="113" y="246"/>
                  </a:cubicBezTo>
                  <a:cubicBezTo>
                    <a:pt x="135" y="246"/>
                    <a:pt x="161" y="246"/>
                    <a:pt x="180" y="232"/>
                  </a:cubicBezTo>
                  <a:cubicBezTo>
                    <a:pt x="198" y="220"/>
                    <a:pt x="205" y="196"/>
                    <a:pt x="205" y="175"/>
                  </a:cubicBezTo>
                  <a:cubicBezTo>
                    <a:pt x="205" y="145"/>
                    <a:pt x="186" y="124"/>
                    <a:pt x="158" y="119"/>
                  </a:cubicBezTo>
                  <a:cubicBezTo>
                    <a:pt x="183" y="113"/>
                    <a:pt x="199" y="91"/>
                    <a:pt x="199" y="65"/>
                  </a:cubicBezTo>
                  <a:cubicBezTo>
                    <a:pt x="199" y="45"/>
                    <a:pt x="190" y="25"/>
                    <a:pt x="173" y="13"/>
                  </a:cubicBezTo>
                  <a:cubicBezTo>
                    <a:pt x="158" y="2"/>
                    <a:pt x="139" y="0"/>
                    <a:pt x="12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46"/>
                    <a:pt x="0" y="246"/>
                    <a:pt x="0" y="246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46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289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435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581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727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2870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016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161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1799"/>
            </a:p>
          </p:txBody>
        </p:sp>
        <p:sp>
          <p:nvSpPr>
            <p:cNvPr id="54" name="Freeform 53"/>
            <p:cNvSpPr>
              <a:spLocks/>
            </p:cNvSpPr>
            <p:nvPr userDrawn="1"/>
          </p:nvSpPr>
          <p:spPr bwMode="gray">
            <a:xfrm>
              <a:off x="10205618" y="6091146"/>
              <a:ext cx="16061" cy="28572"/>
            </a:xfrm>
            <a:custGeom>
              <a:avLst/>
              <a:gdLst>
                <a:gd name="T0" fmla="*/ 0 w 95"/>
                <a:gd name="T1" fmla="*/ 169 h 169"/>
                <a:gd name="T2" fmla="*/ 48 w 95"/>
                <a:gd name="T3" fmla="*/ 0 h 169"/>
                <a:gd name="T4" fmla="*/ 95 w 95"/>
                <a:gd name="T5" fmla="*/ 169 h 169"/>
                <a:gd name="T6" fmla="*/ 0 w 95"/>
                <a:gd name="T7" fmla="*/ 169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5" h="169">
                  <a:moveTo>
                    <a:pt x="0" y="169"/>
                  </a:moveTo>
                  <a:lnTo>
                    <a:pt x="48" y="0"/>
                  </a:lnTo>
                  <a:lnTo>
                    <a:pt x="95" y="169"/>
                  </a:lnTo>
                  <a:lnTo>
                    <a:pt x="0" y="169"/>
                  </a:lnTo>
                  <a:close/>
                </a:path>
              </a:pathLst>
            </a:custGeom>
            <a:solidFill>
              <a:srgbClr val="E132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46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289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435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581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727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2870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016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161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1799"/>
            </a:p>
          </p:txBody>
        </p:sp>
        <p:sp>
          <p:nvSpPr>
            <p:cNvPr id="55" name="Freeform 54"/>
            <p:cNvSpPr>
              <a:spLocks/>
            </p:cNvSpPr>
            <p:nvPr userDrawn="1"/>
          </p:nvSpPr>
          <p:spPr bwMode="gray">
            <a:xfrm>
              <a:off x="10088117" y="6083200"/>
              <a:ext cx="23669" cy="16907"/>
            </a:xfrm>
            <a:custGeom>
              <a:avLst/>
              <a:gdLst>
                <a:gd name="T0" fmla="*/ 0 w 59"/>
                <a:gd name="T1" fmla="*/ 42 h 42"/>
                <a:gd name="T2" fmla="*/ 0 w 59"/>
                <a:gd name="T3" fmla="*/ 0 h 42"/>
                <a:gd name="T4" fmla="*/ 30 w 59"/>
                <a:gd name="T5" fmla="*/ 0 h 42"/>
                <a:gd name="T6" fmla="*/ 59 w 59"/>
                <a:gd name="T7" fmla="*/ 21 h 42"/>
                <a:gd name="T8" fmla="*/ 52 w 59"/>
                <a:gd name="T9" fmla="*/ 37 h 42"/>
                <a:gd name="T10" fmla="*/ 31 w 59"/>
                <a:gd name="T11" fmla="*/ 42 h 42"/>
                <a:gd name="T12" fmla="*/ 0 w 59"/>
                <a:gd name="T13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9" h="42">
                  <a:moveTo>
                    <a:pt x="0" y="42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44" y="0"/>
                    <a:pt x="59" y="3"/>
                    <a:pt x="59" y="21"/>
                  </a:cubicBezTo>
                  <a:cubicBezTo>
                    <a:pt x="59" y="26"/>
                    <a:pt x="57" y="33"/>
                    <a:pt x="52" y="37"/>
                  </a:cubicBezTo>
                  <a:cubicBezTo>
                    <a:pt x="47" y="42"/>
                    <a:pt x="38" y="42"/>
                    <a:pt x="31" y="42"/>
                  </a:cubicBezTo>
                  <a:cubicBezTo>
                    <a:pt x="0" y="42"/>
                    <a:pt x="0" y="42"/>
                    <a:pt x="0" y="42"/>
                  </a:cubicBezTo>
                </a:path>
              </a:pathLst>
            </a:custGeom>
            <a:solidFill>
              <a:srgbClr val="E132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46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289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435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581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727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2870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016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161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1799"/>
            </a:p>
          </p:txBody>
        </p:sp>
        <p:sp>
          <p:nvSpPr>
            <p:cNvPr id="56" name="Freeform 55"/>
            <p:cNvSpPr>
              <a:spLocks/>
            </p:cNvSpPr>
            <p:nvPr userDrawn="1"/>
          </p:nvSpPr>
          <p:spPr bwMode="gray">
            <a:xfrm>
              <a:off x="10088117" y="6120902"/>
              <a:ext cx="25529" cy="18090"/>
            </a:xfrm>
            <a:custGeom>
              <a:avLst/>
              <a:gdLst>
                <a:gd name="T0" fmla="*/ 0 w 64"/>
                <a:gd name="T1" fmla="*/ 44 h 45"/>
                <a:gd name="T2" fmla="*/ 0 w 64"/>
                <a:gd name="T3" fmla="*/ 0 h 45"/>
                <a:gd name="T4" fmla="*/ 30 w 64"/>
                <a:gd name="T5" fmla="*/ 0 h 45"/>
                <a:gd name="T6" fmla="*/ 52 w 64"/>
                <a:gd name="T7" fmla="*/ 3 h 45"/>
                <a:gd name="T8" fmla="*/ 64 w 64"/>
                <a:gd name="T9" fmla="*/ 22 h 45"/>
                <a:gd name="T10" fmla="*/ 55 w 64"/>
                <a:gd name="T11" fmla="*/ 40 h 45"/>
                <a:gd name="T12" fmla="*/ 33 w 64"/>
                <a:gd name="T13" fmla="*/ 44 h 45"/>
                <a:gd name="T14" fmla="*/ 0 w 64"/>
                <a:gd name="T15" fmla="*/ 44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4" h="45">
                  <a:moveTo>
                    <a:pt x="0" y="44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7" y="0"/>
                    <a:pt x="45" y="0"/>
                    <a:pt x="52" y="3"/>
                  </a:cubicBezTo>
                  <a:cubicBezTo>
                    <a:pt x="59" y="7"/>
                    <a:pt x="64" y="14"/>
                    <a:pt x="64" y="22"/>
                  </a:cubicBezTo>
                  <a:cubicBezTo>
                    <a:pt x="64" y="29"/>
                    <a:pt x="60" y="36"/>
                    <a:pt x="55" y="40"/>
                  </a:cubicBezTo>
                  <a:cubicBezTo>
                    <a:pt x="49" y="45"/>
                    <a:pt x="40" y="44"/>
                    <a:pt x="33" y="44"/>
                  </a:cubicBezTo>
                  <a:cubicBezTo>
                    <a:pt x="0" y="44"/>
                    <a:pt x="0" y="44"/>
                    <a:pt x="0" y="44"/>
                  </a:cubicBezTo>
                </a:path>
              </a:pathLst>
            </a:custGeom>
            <a:solidFill>
              <a:srgbClr val="E132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46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289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435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581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727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2870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016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161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1799"/>
            </a:p>
          </p:txBody>
        </p:sp>
      </p:grpSp>
    </p:spTree>
    <p:extLst>
      <p:ext uri="{BB962C8B-B14F-4D97-AF65-F5344CB8AC3E}">
        <p14:creationId xmlns:p14="http://schemas.microsoft.com/office/powerpoint/2010/main" val="18585711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ntent and Image -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 bwMode="gray">
          <a:xfrm>
            <a:off x="6096001" y="0"/>
            <a:ext cx="6095999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 sz="1799"/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13"/>
          </p:nvPr>
        </p:nvSpPr>
        <p:spPr bwMode="gray">
          <a:xfrm>
            <a:off x="6096002" y="0"/>
            <a:ext cx="6095998" cy="6857999"/>
          </a:xfrm>
        </p:spPr>
        <p:txBody>
          <a:bodyPr/>
          <a:lstStyle>
            <a:lvl1pPr marL="0" indent="0" algn="ctr">
              <a:buFontTx/>
              <a:buNone/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2" name="Title 1"/>
          <p:cNvSpPr>
            <a:spLocks noGrp="1"/>
          </p:cNvSpPr>
          <p:nvPr>
            <p:ph type="title" hasCustomPrompt="1"/>
          </p:nvPr>
        </p:nvSpPr>
        <p:spPr bwMode="gray">
          <a:xfrm>
            <a:off x="1237120" y="432268"/>
            <a:ext cx="4396918" cy="946941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Click to Edit Master</a:t>
            </a:r>
            <a:br>
              <a:rPr lang="en-US" dirty="0"/>
            </a:br>
            <a:r>
              <a:rPr lang="en-US" dirty="0"/>
              <a:t>Title Style</a:t>
            </a:r>
          </a:p>
        </p:txBody>
      </p:sp>
      <p:sp>
        <p:nvSpPr>
          <p:cNvPr id="65" name="Content Placeholder 2"/>
          <p:cNvSpPr>
            <a:spLocks noGrp="1"/>
          </p:cNvSpPr>
          <p:nvPr>
            <p:ph idx="1"/>
          </p:nvPr>
        </p:nvSpPr>
        <p:spPr bwMode="gray">
          <a:xfrm>
            <a:off x="914162" y="2151687"/>
            <a:ext cx="4719876" cy="379191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6" name="Text Placeholder 2"/>
          <p:cNvSpPr>
            <a:spLocks noGrp="1"/>
          </p:cNvSpPr>
          <p:nvPr>
            <p:ph type="body" idx="12"/>
          </p:nvPr>
        </p:nvSpPr>
        <p:spPr bwMode="gray">
          <a:xfrm>
            <a:off x="1244264" y="1432877"/>
            <a:ext cx="4389774" cy="261610"/>
          </a:xfrm>
          <a:prstGeom prst="rect">
            <a:avLst/>
          </a:prstGeom>
        </p:spPr>
        <p:txBody>
          <a:bodyPr wrap="square" anchor="t">
            <a:spAutoFit/>
          </a:bodyPr>
          <a:lstStyle>
            <a:lvl1pPr marL="228600" indent="-228600">
              <a:lnSpc>
                <a:spcPct val="85000"/>
              </a:lnSpc>
              <a:buClr>
                <a:schemeClr val="tx2">
                  <a:lumMod val="60000"/>
                  <a:lumOff val="40000"/>
                </a:schemeClr>
              </a:buClr>
              <a:buFont typeface="Tahoma" panose="020B0604030504040204" pitchFamily="34" charset="0"/>
              <a:buChar char="˃"/>
              <a:defRPr sz="2000" b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9" name="Rectangle 68"/>
          <p:cNvSpPr/>
          <p:nvPr userDrawn="1"/>
        </p:nvSpPr>
        <p:spPr bwMode="gray">
          <a:xfrm>
            <a:off x="914162" y="455695"/>
            <a:ext cx="164739" cy="81438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>
              <a:latin typeface="BAE Systems" panose="00000500000000000000" pitchFamily="50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1" name="TextBox 10"/>
          <p:cNvSpPr txBox="1"/>
          <p:nvPr userDrawn="1"/>
        </p:nvSpPr>
        <p:spPr bwMode="gray">
          <a:xfrm>
            <a:off x="681748" y="6379362"/>
            <a:ext cx="155492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fld id="{A451A07B-B76A-44B1-A3B6-F5E503C73A35}" type="slidenum">
              <a:rPr lang="en-US" sz="800" smtClean="0">
                <a:solidFill>
                  <a:schemeClr val="bg2">
                    <a:lumMod val="75000"/>
                  </a:schemeClr>
                </a:solidFill>
              </a:rPr>
              <a:pPr algn="r"/>
              <a:t>‹#›</a:t>
            </a:fld>
            <a:endParaRPr lang="en-US" sz="800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13" name="Date Placeholder 3"/>
          <p:cNvSpPr txBox="1">
            <a:spLocks/>
          </p:cNvSpPr>
          <p:nvPr userDrawn="1"/>
        </p:nvSpPr>
        <p:spPr bwMode="gray">
          <a:xfrm>
            <a:off x="881212" y="6365294"/>
            <a:ext cx="184988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 algn="r">
              <a:defRPr sz="800">
                <a:solidFill>
                  <a:schemeClr val="bg2"/>
                </a:solidFill>
              </a:defRPr>
            </a:lvl1pPr>
          </a:lstStyle>
          <a:p>
            <a:pPr lvl="0" algn="l"/>
            <a:r>
              <a:rPr lang="en-GB" altLang="en-US" dirty="0">
                <a:solidFill>
                  <a:schemeClr val="bg2">
                    <a:lumMod val="75000"/>
                  </a:schemeClr>
                </a:solidFill>
              </a:rPr>
              <a:t>| </a:t>
            </a:r>
          </a:p>
        </p:txBody>
      </p:sp>
      <p:sp>
        <p:nvSpPr>
          <p:cNvPr id="14" name="Date Placeholder 3"/>
          <p:cNvSpPr txBox="1">
            <a:spLocks/>
          </p:cNvSpPr>
          <p:nvPr userDrawn="1"/>
        </p:nvSpPr>
        <p:spPr bwMode="gray">
          <a:xfrm>
            <a:off x="952512" y="6365294"/>
            <a:ext cx="2498180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 algn="r">
              <a:defRPr sz="800">
                <a:solidFill>
                  <a:schemeClr val="bg2"/>
                </a:solidFill>
              </a:defRPr>
            </a:lvl1pPr>
          </a:lstStyle>
          <a:p>
            <a:pPr lvl="0" algn="l"/>
            <a:r>
              <a:rPr lang="en-US" altLang="en-US" dirty="0">
                <a:solidFill>
                  <a:schemeClr val="bg2">
                    <a:lumMod val="75000"/>
                  </a:schemeClr>
                </a:solidFill>
              </a:rPr>
              <a:t>Copyright © 2019 BAE Systems. All Rights Reserved.</a:t>
            </a:r>
          </a:p>
          <a:p>
            <a:pPr lvl="0" algn="l"/>
            <a:r>
              <a:rPr lang="en-US" altLang="en-US" dirty="0">
                <a:solidFill>
                  <a:schemeClr val="bg2">
                    <a:lumMod val="75000"/>
                  </a:schemeClr>
                </a:solidFill>
              </a:rPr>
              <a:t>BAE SYSTEMS is a trade mark of BAE Systems plc.</a:t>
            </a:r>
          </a:p>
        </p:txBody>
      </p:sp>
    </p:spTree>
    <p:extLst>
      <p:ext uri="{BB962C8B-B14F-4D97-AF65-F5344CB8AC3E}">
        <p14:creationId xmlns:p14="http://schemas.microsoft.com/office/powerpoint/2010/main" val="10817126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gray">
          <a:xfrm>
            <a:off x="1237120" y="432268"/>
            <a:ext cx="10042068" cy="470898"/>
          </a:xfrm>
          <a:prstGeom prst="rect">
            <a:avLst/>
          </a:prstGeom>
        </p:spPr>
        <p:txBody>
          <a:bodyPr vert="horz" lIns="0" tIns="0" rIns="0" bIns="0" rtlCol="0" anchor="b">
            <a:sp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60" name="Text Placeholder 59"/>
          <p:cNvSpPr>
            <a:spLocks noGrp="1"/>
          </p:cNvSpPr>
          <p:nvPr>
            <p:ph type="body" idx="1"/>
          </p:nvPr>
        </p:nvSpPr>
        <p:spPr bwMode="gray">
          <a:xfrm>
            <a:off x="914400" y="1645077"/>
            <a:ext cx="10369296" cy="4294049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  <a:p>
            <a:pPr lvl="5"/>
            <a:r>
              <a:rPr lang="en-US" dirty="0" err="1"/>
              <a:t>Ijwebglwiejgbk</a:t>
            </a:r>
            <a:endParaRPr lang="en-US" dirty="0"/>
          </a:p>
          <a:p>
            <a:pPr lvl="6"/>
            <a:r>
              <a:rPr lang="en-US" dirty="0"/>
              <a:t>One</a:t>
            </a:r>
          </a:p>
          <a:p>
            <a:pPr lvl="7"/>
            <a:r>
              <a:rPr lang="en-US" dirty="0"/>
              <a:t>Quote ]</a:t>
            </a:r>
          </a:p>
          <a:p>
            <a:pPr lvl="8"/>
            <a:r>
              <a:rPr lang="en-US" dirty="0"/>
              <a:t>Attribution</a:t>
            </a:r>
          </a:p>
        </p:txBody>
      </p:sp>
      <p:sp>
        <p:nvSpPr>
          <p:cNvPr id="35" name="Rectangle 34"/>
          <p:cNvSpPr/>
          <p:nvPr userDrawn="1"/>
        </p:nvSpPr>
        <p:spPr bwMode="gray">
          <a:xfrm>
            <a:off x="914162" y="455696"/>
            <a:ext cx="164739" cy="349168"/>
          </a:xfrm>
          <a:prstGeom prst="rect">
            <a:avLst/>
          </a:prstGeom>
          <a:solidFill>
            <a:srgbClr val="FC4C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>
              <a:latin typeface="BAE Systems" panose="00000500000000000000" pitchFamily="50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5" name="TextBox 42"/>
          <p:cNvSpPr txBox="1"/>
          <p:nvPr userDrawn="1"/>
        </p:nvSpPr>
        <p:spPr bwMode="gray">
          <a:xfrm>
            <a:off x="677425" y="6191611"/>
            <a:ext cx="155492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 marL="0" algn="l" defTabSz="9142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46" algn="l" defTabSz="9142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289" algn="l" defTabSz="9142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435" algn="l" defTabSz="9142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581" algn="l" defTabSz="9142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727" algn="l" defTabSz="9142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870" algn="l" defTabSz="9142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016" algn="l" defTabSz="9142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161" algn="l" defTabSz="9142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A451A07B-B76A-44B1-A3B6-F5E503C73A35}" type="slidenum">
              <a:rPr lang="en-US" sz="800" smtClean="0">
                <a:solidFill>
                  <a:schemeClr val="bg2">
                    <a:lumMod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pPr algn="r"/>
              <a:t>‹#›</a:t>
            </a:fld>
            <a:endParaRPr lang="en-US" sz="800" dirty="0">
              <a:solidFill>
                <a:schemeClr val="bg2">
                  <a:lumMod val="75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6" name="Date Placeholder 3"/>
          <p:cNvSpPr txBox="1">
            <a:spLocks/>
          </p:cNvSpPr>
          <p:nvPr userDrawn="1"/>
        </p:nvSpPr>
        <p:spPr bwMode="gray">
          <a:xfrm>
            <a:off x="948189" y="6177541"/>
            <a:ext cx="2498180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 marL="0" algn="l" defTabSz="9142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46" algn="l" defTabSz="9142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289" algn="l" defTabSz="9142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435" algn="l" defTabSz="9142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581" algn="l" defTabSz="9142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727" algn="l" defTabSz="9142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870" algn="l" defTabSz="9142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016" algn="l" defTabSz="9142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161" algn="l" defTabSz="9142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/>
            <a:r>
              <a:rPr lang="en-US" altLang="en-US" sz="800" dirty="0">
                <a:solidFill>
                  <a:schemeClr val="bg2">
                    <a:lumMod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Copyright © 2019 BAE Systems. All Rights Reserved.</a:t>
            </a:r>
          </a:p>
          <a:p>
            <a:pPr lvl="0" algn="l"/>
            <a:r>
              <a:rPr lang="en-US" altLang="en-US" sz="800" dirty="0">
                <a:solidFill>
                  <a:schemeClr val="bg2">
                    <a:lumMod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BAE SYSTEMS is a trade mark of BAE Systems plc.</a:t>
            </a:r>
          </a:p>
        </p:txBody>
      </p:sp>
      <p:sp>
        <p:nvSpPr>
          <p:cNvPr id="57" name="Date Placeholder 3"/>
          <p:cNvSpPr txBox="1">
            <a:spLocks/>
          </p:cNvSpPr>
          <p:nvPr userDrawn="1"/>
        </p:nvSpPr>
        <p:spPr bwMode="gray">
          <a:xfrm>
            <a:off x="876889" y="6177543"/>
            <a:ext cx="184988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 marL="0" algn="l" defTabSz="9142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46" algn="l" defTabSz="9142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289" algn="l" defTabSz="9142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435" algn="l" defTabSz="9142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581" algn="l" defTabSz="9142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727" algn="l" defTabSz="9142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870" algn="l" defTabSz="9142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016" algn="l" defTabSz="9142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161" algn="l" defTabSz="9142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/>
            <a:r>
              <a:rPr lang="en-GB" altLang="en-US" sz="800" dirty="0">
                <a:solidFill>
                  <a:schemeClr val="bg2">
                    <a:lumMod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| </a:t>
            </a:r>
          </a:p>
        </p:txBody>
      </p:sp>
      <p:grpSp>
        <p:nvGrpSpPr>
          <p:cNvPr id="58" name="Group 57"/>
          <p:cNvGrpSpPr/>
          <p:nvPr userDrawn="1"/>
        </p:nvGrpSpPr>
        <p:grpSpPr>
          <a:xfrm>
            <a:off x="9712809" y="6236685"/>
            <a:ext cx="1835095" cy="283412"/>
            <a:chOff x="9986677" y="6011853"/>
            <a:chExt cx="1295047" cy="200007"/>
          </a:xfrm>
        </p:grpSpPr>
        <p:sp>
          <p:nvSpPr>
            <p:cNvPr id="59" name="Rectangle 58"/>
            <p:cNvSpPr>
              <a:spLocks noChangeArrowheads="1"/>
            </p:cNvSpPr>
            <p:nvPr userDrawn="1"/>
          </p:nvSpPr>
          <p:spPr bwMode="gray">
            <a:xfrm>
              <a:off x="9986677" y="6011853"/>
              <a:ext cx="1295047" cy="200007"/>
            </a:xfrm>
            <a:prstGeom prst="rect">
              <a:avLst/>
            </a:prstGeom>
            <a:solidFill>
              <a:srgbClr val="DF2A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46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289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435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581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727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2870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016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161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1799"/>
            </a:p>
          </p:txBody>
        </p:sp>
        <p:sp>
          <p:nvSpPr>
            <p:cNvPr id="61" name="Freeform 60"/>
            <p:cNvSpPr>
              <a:spLocks/>
            </p:cNvSpPr>
            <p:nvPr userDrawn="1"/>
          </p:nvSpPr>
          <p:spPr bwMode="gray">
            <a:xfrm>
              <a:off x="11127367" y="6060714"/>
              <a:ext cx="87914" cy="101441"/>
            </a:xfrm>
            <a:custGeom>
              <a:avLst/>
              <a:gdLst>
                <a:gd name="T0" fmla="*/ 0 w 220"/>
                <a:gd name="T1" fmla="*/ 178 h 253"/>
                <a:gd name="T2" fmla="*/ 111 w 220"/>
                <a:gd name="T3" fmla="*/ 253 h 253"/>
                <a:gd name="T4" fmla="*/ 220 w 220"/>
                <a:gd name="T5" fmla="*/ 170 h 253"/>
                <a:gd name="T6" fmla="*/ 184 w 220"/>
                <a:gd name="T7" fmla="*/ 107 h 253"/>
                <a:gd name="T8" fmla="*/ 114 w 220"/>
                <a:gd name="T9" fmla="*/ 88 h 253"/>
                <a:gd name="T10" fmla="*/ 87 w 220"/>
                <a:gd name="T11" fmla="*/ 70 h 253"/>
                <a:gd name="T12" fmla="*/ 111 w 220"/>
                <a:gd name="T13" fmla="*/ 54 h 253"/>
                <a:gd name="T14" fmla="*/ 151 w 220"/>
                <a:gd name="T15" fmla="*/ 79 h 253"/>
                <a:gd name="T16" fmla="*/ 213 w 220"/>
                <a:gd name="T17" fmla="*/ 60 h 253"/>
                <a:gd name="T18" fmla="*/ 115 w 220"/>
                <a:gd name="T19" fmla="*/ 0 h 253"/>
                <a:gd name="T20" fmla="*/ 44 w 220"/>
                <a:gd name="T21" fmla="*/ 18 h 253"/>
                <a:gd name="T22" fmla="*/ 13 w 220"/>
                <a:gd name="T23" fmla="*/ 80 h 253"/>
                <a:gd name="T24" fmla="*/ 114 w 220"/>
                <a:gd name="T25" fmla="*/ 160 h 253"/>
                <a:gd name="T26" fmla="*/ 144 w 220"/>
                <a:gd name="T27" fmla="*/ 180 h 253"/>
                <a:gd name="T28" fmla="*/ 115 w 220"/>
                <a:gd name="T29" fmla="*/ 195 h 253"/>
                <a:gd name="T30" fmla="*/ 70 w 220"/>
                <a:gd name="T31" fmla="*/ 165 h 253"/>
                <a:gd name="T32" fmla="*/ 0 w 220"/>
                <a:gd name="T33" fmla="*/ 178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20" h="253">
                  <a:moveTo>
                    <a:pt x="0" y="178"/>
                  </a:moveTo>
                  <a:cubicBezTo>
                    <a:pt x="13" y="231"/>
                    <a:pt x="59" y="253"/>
                    <a:pt x="111" y="253"/>
                  </a:cubicBezTo>
                  <a:cubicBezTo>
                    <a:pt x="161" y="253"/>
                    <a:pt x="220" y="229"/>
                    <a:pt x="220" y="170"/>
                  </a:cubicBezTo>
                  <a:cubicBezTo>
                    <a:pt x="220" y="143"/>
                    <a:pt x="208" y="120"/>
                    <a:pt x="184" y="107"/>
                  </a:cubicBezTo>
                  <a:cubicBezTo>
                    <a:pt x="162" y="96"/>
                    <a:pt x="138" y="92"/>
                    <a:pt x="114" y="88"/>
                  </a:cubicBezTo>
                  <a:cubicBezTo>
                    <a:pt x="105" y="85"/>
                    <a:pt x="87" y="83"/>
                    <a:pt x="87" y="70"/>
                  </a:cubicBezTo>
                  <a:cubicBezTo>
                    <a:pt x="87" y="57"/>
                    <a:pt x="101" y="54"/>
                    <a:pt x="111" y="54"/>
                  </a:cubicBezTo>
                  <a:cubicBezTo>
                    <a:pt x="130" y="54"/>
                    <a:pt x="144" y="61"/>
                    <a:pt x="151" y="79"/>
                  </a:cubicBezTo>
                  <a:cubicBezTo>
                    <a:pt x="213" y="60"/>
                    <a:pt x="213" y="60"/>
                    <a:pt x="213" y="60"/>
                  </a:cubicBezTo>
                  <a:cubicBezTo>
                    <a:pt x="198" y="17"/>
                    <a:pt x="157" y="0"/>
                    <a:pt x="115" y="0"/>
                  </a:cubicBezTo>
                  <a:cubicBezTo>
                    <a:pt x="90" y="0"/>
                    <a:pt x="64" y="4"/>
                    <a:pt x="44" y="18"/>
                  </a:cubicBezTo>
                  <a:cubicBezTo>
                    <a:pt x="24" y="32"/>
                    <a:pt x="13" y="56"/>
                    <a:pt x="13" y="80"/>
                  </a:cubicBezTo>
                  <a:cubicBezTo>
                    <a:pt x="13" y="138"/>
                    <a:pt x="67" y="151"/>
                    <a:pt x="114" y="160"/>
                  </a:cubicBezTo>
                  <a:cubicBezTo>
                    <a:pt x="125" y="162"/>
                    <a:pt x="144" y="165"/>
                    <a:pt x="144" y="180"/>
                  </a:cubicBezTo>
                  <a:cubicBezTo>
                    <a:pt x="144" y="194"/>
                    <a:pt x="124" y="195"/>
                    <a:pt x="115" y="195"/>
                  </a:cubicBezTo>
                  <a:cubicBezTo>
                    <a:pt x="93" y="195"/>
                    <a:pt x="76" y="187"/>
                    <a:pt x="70" y="165"/>
                  </a:cubicBezTo>
                  <a:cubicBezTo>
                    <a:pt x="0" y="178"/>
                    <a:pt x="0" y="178"/>
                    <a:pt x="0" y="178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46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289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435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581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727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2870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016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161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1799"/>
            </a:p>
          </p:txBody>
        </p:sp>
        <p:sp>
          <p:nvSpPr>
            <p:cNvPr id="62" name="Freeform 61"/>
            <p:cNvSpPr>
              <a:spLocks/>
            </p:cNvSpPr>
            <p:nvPr userDrawn="1"/>
          </p:nvSpPr>
          <p:spPr bwMode="gray">
            <a:xfrm>
              <a:off x="10990761" y="6061897"/>
              <a:ext cx="106681" cy="98736"/>
            </a:xfrm>
            <a:custGeom>
              <a:avLst/>
              <a:gdLst>
                <a:gd name="T0" fmla="*/ 631 w 631"/>
                <a:gd name="T1" fmla="*/ 0 h 584"/>
                <a:gd name="T2" fmla="*/ 397 w 631"/>
                <a:gd name="T3" fmla="*/ 0 h 584"/>
                <a:gd name="T4" fmla="*/ 316 w 631"/>
                <a:gd name="T5" fmla="*/ 311 h 584"/>
                <a:gd name="T6" fmla="*/ 231 w 631"/>
                <a:gd name="T7" fmla="*/ 0 h 584"/>
                <a:gd name="T8" fmla="*/ 0 w 631"/>
                <a:gd name="T9" fmla="*/ 0 h 584"/>
                <a:gd name="T10" fmla="*/ 0 w 631"/>
                <a:gd name="T11" fmla="*/ 584 h 584"/>
                <a:gd name="T12" fmla="*/ 134 w 631"/>
                <a:gd name="T13" fmla="*/ 584 h 584"/>
                <a:gd name="T14" fmla="*/ 134 w 631"/>
                <a:gd name="T15" fmla="*/ 169 h 584"/>
                <a:gd name="T16" fmla="*/ 243 w 631"/>
                <a:gd name="T17" fmla="*/ 584 h 584"/>
                <a:gd name="T18" fmla="*/ 357 w 631"/>
                <a:gd name="T19" fmla="*/ 584 h 584"/>
                <a:gd name="T20" fmla="*/ 463 w 631"/>
                <a:gd name="T21" fmla="*/ 169 h 584"/>
                <a:gd name="T22" fmla="*/ 465 w 631"/>
                <a:gd name="T23" fmla="*/ 584 h 584"/>
                <a:gd name="T24" fmla="*/ 631 w 631"/>
                <a:gd name="T25" fmla="*/ 584 h 584"/>
                <a:gd name="T26" fmla="*/ 631 w 631"/>
                <a:gd name="T27" fmla="*/ 0 h 5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31" h="584">
                  <a:moveTo>
                    <a:pt x="631" y="0"/>
                  </a:moveTo>
                  <a:lnTo>
                    <a:pt x="397" y="0"/>
                  </a:lnTo>
                  <a:lnTo>
                    <a:pt x="316" y="311"/>
                  </a:lnTo>
                  <a:lnTo>
                    <a:pt x="231" y="0"/>
                  </a:lnTo>
                  <a:lnTo>
                    <a:pt x="0" y="0"/>
                  </a:lnTo>
                  <a:lnTo>
                    <a:pt x="0" y="584"/>
                  </a:lnTo>
                  <a:lnTo>
                    <a:pt x="134" y="584"/>
                  </a:lnTo>
                  <a:lnTo>
                    <a:pt x="134" y="169"/>
                  </a:lnTo>
                  <a:lnTo>
                    <a:pt x="243" y="584"/>
                  </a:lnTo>
                  <a:lnTo>
                    <a:pt x="357" y="584"/>
                  </a:lnTo>
                  <a:lnTo>
                    <a:pt x="463" y="169"/>
                  </a:lnTo>
                  <a:lnTo>
                    <a:pt x="465" y="584"/>
                  </a:lnTo>
                  <a:lnTo>
                    <a:pt x="631" y="584"/>
                  </a:lnTo>
                  <a:lnTo>
                    <a:pt x="63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46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289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435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581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727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2870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016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161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1799"/>
            </a:p>
          </p:txBody>
        </p:sp>
        <p:sp>
          <p:nvSpPr>
            <p:cNvPr id="63" name="Freeform 62"/>
            <p:cNvSpPr>
              <a:spLocks/>
            </p:cNvSpPr>
            <p:nvPr userDrawn="1"/>
          </p:nvSpPr>
          <p:spPr bwMode="gray">
            <a:xfrm>
              <a:off x="10880023" y="6061897"/>
              <a:ext cx="73544" cy="98736"/>
            </a:xfrm>
            <a:custGeom>
              <a:avLst/>
              <a:gdLst>
                <a:gd name="T0" fmla="*/ 435 w 435"/>
                <a:gd name="T1" fmla="*/ 444 h 584"/>
                <a:gd name="T2" fmla="*/ 175 w 435"/>
                <a:gd name="T3" fmla="*/ 444 h 584"/>
                <a:gd name="T4" fmla="*/ 175 w 435"/>
                <a:gd name="T5" fmla="*/ 351 h 584"/>
                <a:gd name="T6" fmla="*/ 385 w 435"/>
                <a:gd name="T7" fmla="*/ 351 h 584"/>
                <a:gd name="T8" fmla="*/ 385 w 435"/>
                <a:gd name="T9" fmla="*/ 221 h 584"/>
                <a:gd name="T10" fmla="*/ 175 w 435"/>
                <a:gd name="T11" fmla="*/ 221 h 584"/>
                <a:gd name="T12" fmla="*/ 175 w 435"/>
                <a:gd name="T13" fmla="*/ 136 h 584"/>
                <a:gd name="T14" fmla="*/ 435 w 435"/>
                <a:gd name="T15" fmla="*/ 136 h 584"/>
                <a:gd name="T16" fmla="*/ 435 w 435"/>
                <a:gd name="T17" fmla="*/ 0 h 584"/>
                <a:gd name="T18" fmla="*/ 0 w 435"/>
                <a:gd name="T19" fmla="*/ 0 h 584"/>
                <a:gd name="T20" fmla="*/ 0 w 435"/>
                <a:gd name="T21" fmla="*/ 584 h 584"/>
                <a:gd name="T22" fmla="*/ 435 w 435"/>
                <a:gd name="T23" fmla="*/ 584 h 584"/>
                <a:gd name="T24" fmla="*/ 435 w 435"/>
                <a:gd name="T25" fmla="*/ 444 h 5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35" h="584">
                  <a:moveTo>
                    <a:pt x="435" y="444"/>
                  </a:moveTo>
                  <a:lnTo>
                    <a:pt x="175" y="444"/>
                  </a:lnTo>
                  <a:lnTo>
                    <a:pt x="175" y="351"/>
                  </a:lnTo>
                  <a:lnTo>
                    <a:pt x="385" y="351"/>
                  </a:lnTo>
                  <a:lnTo>
                    <a:pt x="385" y="221"/>
                  </a:lnTo>
                  <a:lnTo>
                    <a:pt x="175" y="221"/>
                  </a:lnTo>
                  <a:lnTo>
                    <a:pt x="175" y="136"/>
                  </a:lnTo>
                  <a:lnTo>
                    <a:pt x="435" y="136"/>
                  </a:lnTo>
                  <a:lnTo>
                    <a:pt x="435" y="0"/>
                  </a:lnTo>
                  <a:lnTo>
                    <a:pt x="0" y="0"/>
                  </a:lnTo>
                  <a:lnTo>
                    <a:pt x="0" y="584"/>
                  </a:lnTo>
                  <a:lnTo>
                    <a:pt x="435" y="584"/>
                  </a:lnTo>
                  <a:lnTo>
                    <a:pt x="435" y="44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46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289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435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581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727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2870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016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161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1799"/>
            </a:p>
          </p:txBody>
        </p:sp>
        <p:sp>
          <p:nvSpPr>
            <p:cNvPr id="64" name="Freeform 63"/>
            <p:cNvSpPr>
              <a:spLocks/>
            </p:cNvSpPr>
            <p:nvPr userDrawn="1"/>
          </p:nvSpPr>
          <p:spPr bwMode="gray">
            <a:xfrm>
              <a:off x="10777569" y="6061897"/>
              <a:ext cx="69148" cy="98736"/>
            </a:xfrm>
            <a:custGeom>
              <a:avLst/>
              <a:gdLst>
                <a:gd name="T0" fmla="*/ 291 w 409"/>
                <a:gd name="T1" fmla="*/ 140 h 584"/>
                <a:gd name="T2" fmla="*/ 409 w 409"/>
                <a:gd name="T3" fmla="*/ 140 h 584"/>
                <a:gd name="T4" fmla="*/ 409 w 409"/>
                <a:gd name="T5" fmla="*/ 0 h 584"/>
                <a:gd name="T6" fmla="*/ 0 w 409"/>
                <a:gd name="T7" fmla="*/ 0 h 584"/>
                <a:gd name="T8" fmla="*/ 0 w 409"/>
                <a:gd name="T9" fmla="*/ 140 h 584"/>
                <a:gd name="T10" fmla="*/ 121 w 409"/>
                <a:gd name="T11" fmla="*/ 140 h 584"/>
                <a:gd name="T12" fmla="*/ 121 w 409"/>
                <a:gd name="T13" fmla="*/ 584 h 584"/>
                <a:gd name="T14" fmla="*/ 291 w 409"/>
                <a:gd name="T15" fmla="*/ 584 h 584"/>
                <a:gd name="T16" fmla="*/ 291 w 409"/>
                <a:gd name="T17" fmla="*/ 140 h 5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9" h="584">
                  <a:moveTo>
                    <a:pt x="291" y="140"/>
                  </a:moveTo>
                  <a:lnTo>
                    <a:pt x="409" y="140"/>
                  </a:lnTo>
                  <a:lnTo>
                    <a:pt x="409" y="0"/>
                  </a:lnTo>
                  <a:lnTo>
                    <a:pt x="0" y="0"/>
                  </a:lnTo>
                  <a:lnTo>
                    <a:pt x="0" y="140"/>
                  </a:lnTo>
                  <a:lnTo>
                    <a:pt x="121" y="140"/>
                  </a:lnTo>
                  <a:lnTo>
                    <a:pt x="121" y="584"/>
                  </a:lnTo>
                  <a:lnTo>
                    <a:pt x="291" y="584"/>
                  </a:lnTo>
                  <a:lnTo>
                    <a:pt x="291" y="14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46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289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435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581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727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2870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016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161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1799"/>
            </a:p>
          </p:txBody>
        </p:sp>
        <p:sp>
          <p:nvSpPr>
            <p:cNvPr id="65" name="Freeform 64"/>
            <p:cNvSpPr>
              <a:spLocks/>
            </p:cNvSpPr>
            <p:nvPr userDrawn="1"/>
          </p:nvSpPr>
          <p:spPr bwMode="gray">
            <a:xfrm>
              <a:off x="10662604" y="6060714"/>
              <a:ext cx="87914" cy="101441"/>
            </a:xfrm>
            <a:custGeom>
              <a:avLst/>
              <a:gdLst>
                <a:gd name="T0" fmla="*/ 0 w 220"/>
                <a:gd name="T1" fmla="*/ 178 h 253"/>
                <a:gd name="T2" fmla="*/ 111 w 220"/>
                <a:gd name="T3" fmla="*/ 253 h 253"/>
                <a:gd name="T4" fmla="*/ 220 w 220"/>
                <a:gd name="T5" fmla="*/ 170 h 253"/>
                <a:gd name="T6" fmla="*/ 184 w 220"/>
                <a:gd name="T7" fmla="*/ 107 h 253"/>
                <a:gd name="T8" fmla="*/ 114 w 220"/>
                <a:gd name="T9" fmla="*/ 88 h 253"/>
                <a:gd name="T10" fmla="*/ 87 w 220"/>
                <a:gd name="T11" fmla="*/ 70 h 253"/>
                <a:gd name="T12" fmla="*/ 111 w 220"/>
                <a:gd name="T13" fmla="*/ 54 h 253"/>
                <a:gd name="T14" fmla="*/ 151 w 220"/>
                <a:gd name="T15" fmla="*/ 79 h 253"/>
                <a:gd name="T16" fmla="*/ 213 w 220"/>
                <a:gd name="T17" fmla="*/ 60 h 253"/>
                <a:gd name="T18" fmla="*/ 115 w 220"/>
                <a:gd name="T19" fmla="*/ 0 h 253"/>
                <a:gd name="T20" fmla="*/ 44 w 220"/>
                <a:gd name="T21" fmla="*/ 18 h 253"/>
                <a:gd name="T22" fmla="*/ 13 w 220"/>
                <a:gd name="T23" fmla="*/ 80 h 253"/>
                <a:gd name="T24" fmla="*/ 113 w 220"/>
                <a:gd name="T25" fmla="*/ 160 h 253"/>
                <a:gd name="T26" fmla="*/ 144 w 220"/>
                <a:gd name="T27" fmla="*/ 180 h 253"/>
                <a:gd name="T28" fmla="*/ 115 w 220"/>
                <a:gd name="T29" fmla="*/ 195 h 253"/>
                <a:gd name="T30" fmla="*/ 70 w 220"/>
                <a:gd name="T31" fmla="*/ 165 h 253"/>
                <a:gd name="T32" fmla="*/ 0 w 220"/>
                <a:gd name="T33" fmla="*/ 178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20" h="253">
                  <a:moveTo>
                    <a:pt x="0" y="178"/>
                  </a:moveTo>
                  <a:cubicBezTo>
                    <a:pt x="13" y="231"/>
                    <a:pt x="59" y="253"/>
                    <a:pt x="111" y="253"/>
                  </a:cubicBezTo>
                  <a:cubicBezTo>
                    <a:pt x="162" y="253"/>
                    <a:pt x="220" y="229"/>
                    <a:pt x="220" y="170"/>
                  </a:cubicBezTo>
                  <a:cubicBezTo>
                    <a:pt x="220" y="143"/>
                    <a:pt x="208" y="120"/>
                    <a:pt x="184" y="107"/>
                  </a:cubicBezTo>
                  <a:cubicBezTo>
                    <a:pt x="162" y="96"/>
                    <a:pt x="138" y="92"/>
                    <a:pt x="114" y="88"/>
                  </a:cubicBezTo>
                  <a:cubicBezTo>
                    <a:pt x="105" y="85"/>
                    <a:pt x="87" y="83"/>
                    <a:pt x="87" y="70"/>
                  </a:cubicBezTo>
                  <a:cubicBezTo>
                    <a:pt x="87" y="57"/>
                    <a:pt x="101" y="54"/>
                    <a:pt x="111" y="54"/>
                  </a:cubicBezTo>
                  <a:cubicBezTo>
                    <a:pt x="130" y="54"/>
                    <a:pt x="144" y="61"/>
                    <a:pt x="151" y="79"/>
                  </a:cubicBezTo>
                  <a:cubicBezTo>
                    <a:pt x="213" y="60"/>
                    <a:pt x="213" y="60"/>
                    <a:pt x="213" y="60"/>
                  </a:cubicBezTo>
                  <a:cubicBezTo>
                    <a:pt x="198" y="17"/>
                    <a:pt x="157" y="0"/>
                    <a:pt x="115" y="0"/>
                  </a:cubicBezTo>
                  <a:cubicBezTo>
                    <a:pt x="90" y="0"/>
                    <a:pt x="64" y="4"/>
                    <a:pt x="44" y="18"/>
                  </a:cubicBezTo>
                  <a:cubicBezTo>
                    <a:pt x="24" y="32"/>
                    <a:pt x="13" y="56"/>
                    <a:pt x="13" y="80"/>
                  </a:cubicBezTo>
                  <a:cubicBezTo>
                    <a:pt x="13" y="138"/>
                    <a:pt x="67" y="151"/>
                    <a:pt x="113" y="160"/>
                  </a:cubicBezTo>
                  <a:cubicBezTo>
                    <a:pt x="125" y="162"/>
                    <a:pt x="144" y="165"/>
                    <a:pt x="144" y="180"/>
                  </a:cubicBezTo>
                  <a:cubicBezTo>
                    <a:pt x="144" y="194"/>
                    <a:pt x="124" y="195"/>
                    <a:pt x="115" y="195"/>
                  </a:cubicBezTo>
                  <a:cubicBezTo>
                    <a:pt x="93" y="195"/>
                    <a:pt x="76" y="187"/>
                    <a:pt x="70" y="165"/>
                  </a:cubicBezTo>
                  <a:cubicBezTo>
                    <a:pt x="0" y="178"/>
                    <a:pt x="0" y="178"/>
                    <a:pt x="0" y="178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46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289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435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581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727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2870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016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161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1799"/>
            </a:p>
          </p:txBody>
        </p:sp>
        <p:sp>
          <p:nvSpPr>
            <p:cNvPr id="66" name="Freeform 65"/>
            <p:cNvSpPr>
              <a:spLocks/>
            </p:cNvSpPr>
            <p:nvPr userDrawn="1"/>
          </p:nvSpPr>
          <p:spPr bwMode="gray">
            <a:xfrm>
              <a:off x="10552203" y="6061897"/>
              <a:ext cx="93155" cy="98736"/>
            </a:xfrm>
            <a:custGeom>
              <a:avLst/>
              <a:gdLst>
                <a:gd name="T0" fmla="*/ 551 w 551"/>
                <a:gd name="T1" fmla="*/ 0 h 584"/>
                <a:gd name="T2" fmla="*/ 395 w 551"/>
                <a:gd name="T3" fmla="*/ 0 h 584"/>
                <a:gd name="T4" fmla="*/ 298 w 551"/>
                <a:gd name="T5" fmla="*/ 192 h 584"/>
                <a:gd name="T6" fmla="*/ 196 w 551"/>
                <a:gd name="T7" fmla="*/ 0 h 584"/>
                <a:gd name="T8" fmla="*/ 0 w 551"/>
                <a:gd name="T9" fmla="*/ 0 h 584"/>
                <a:gd name="T10" fmla="*/ 196 w 551"/>
                <a:gd name="T11" fmla="*/ 337 h 584"/>
                <a:gd name="T12" fmla="*/ 196 w 551"/>
                <a:gd name="T13" fmla="*/ 584 h 584"/>
                <a:gd name="T14" fmla="*/ 369 w 551"/>
                <a:gd name="T15" fmla="*/ 584 h 584"/>
                <a:gd name="T16" fmla="*/ 369 w 551"/>
                <a:gd name="T17" fmla="*/ 337 h 584"/>
                <a:gd name="T18" fmla="*/ 551 w 551"/>
                <a:gd name="T19" fmla="*/ 0 h 5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51" h="584">
                  <a:moveTo>
                    <a:pt x="551" y="0"/>
                  </a:moveTo>
                  <a:lnTo>
                    <a:pt x="395" y="0"/>
                  </a:lnTo>
                  <a:lnTo>
                    <a:pt x="298" y="192"/>
                  </a:lnTo>
                  <a:lnTo>
                    <a:pt x="196" y="0"/>
                  </a:lnTo>
                  <a:lnTo>
                    <a:pt x="0" y="0"/>
                  </a:lnTo>
                  <a:lnTo>
                    <a:pt x="196" y="337"/>
                  </a:lnTo>
                  <a:lnTo>
                    <a:pt x="196" y="584"/>
                  </a:lnTo>
                  <a:lnTo>
                    <a:pt x="369" y="584"/>
                  </a:lnTo>
                  <a:lnTo>
                    <a:pt x="369" y="337"/>
                  </a:lnTo>
                  <a:lnTo>
                    <a:pt x="55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46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289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435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581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727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2870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016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161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1799"/>
            </a:p>
          </p:txBody>
        </p:sp>
        <p:sp>
          <p:nvSpPr>
            <p:cNvPr id="67" name="Freeform 66"/>
            <p:cNvSpPr>
              <a:spLocks/>
            </p:cNvSpPr>
            <p:nvPr userDrawn="1"/>
          </p:nvSpPr>
          <p:spPr bwMode="gray">
            <a:xfrm>
              <a:off x="10443832" y="6060714"/>
              <a:ext cx="87914" cy="101441"/>
            </a:xfrm>
            <a:custGeom>
              <a:avLst/>
              <a:gdLst>
                <a:gd name="T0" fmla="*/ 0 w 220"/>
                <a:gd name="T1" fmla="*/ 178 h 253"/>
                <a:gd name="T2" fmla="*/ 110 w 220"/>
                <a:gd name="T3" fmla="*/ 253 h 253"/>
                <a:gd name="T4" fmla="*/ 220 w 220"/>
                <a:gd name="T5" fmla="*/ 170 h 253"/>
                <a:gd name="T6" fmla="*/ 183 w 220"/>
                <a:gd name="T7" fmla="*/ 107 h 253"/>
                <a:gd name="T8" fmla="*/ 114 w 220"/>
                <a:gd name="T9" fmla="*/ 88 h 253"/>
                <a:gd name="T10" fmla="*/ 86 w 220"/>
                <a:gd name="T11" fmla="*/ 70 h 253"/>
                <a:gd name="T12" fmla="*/ 111 w 220"/>
                <a:gd name="T13" fmla="*/ 54 h 253"/>
                <a:gd name="T14" fmla="*/ 151 w 220"/>
                <a:gd name="T15" fmla="*/ 79 h 253"/>
                <a:gd name="T16" fmla="*/ 213 w 220"/>
                <a:gd name="T17" fmla="*/ 60 h 253"/>
                <a:gd name="T18" fmla="*/ 114 w 220"/>
                <a:gd name="T19" fmla="*/ 0 h 253"/>
                <a:gd name="T20" fmla="*/ 44 w 220"/>
                <a:gd name="T21" fmla="*/ 18 h 253"/>
                <a:gd name="T22" fmla="*/ 12 w 220"/>
                <a:gd name="T23" fmla="*/ 80 h 253"/>
                <a:gd name="T24" fmla="*/ 113 w 220"/>
                <a:gd name="T25" fmla="*/ 160 h 253"/>
                <a:gd name="T26" fmla="*/ 143 w 220"/>
                <a:gd name="T27" fmla="*/ 180 h 253"/>
                <a:gd name="T28" fmla="*/ 114 w 220"/>
                <a:gd name="T29" fmla="*/ 195 h 253"/>
                <a:gd name="T30" fmla="*/ 69 w 220"/>
                <a:gd name="T31" fmla="*/ 165 h 253"/>
                <a:gd name="T32" fmla="*/ 0 w 220"/>
                <a:gd name="T33" fmla="*/ 178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20" h="253">
                  <a:moveTo>
                    <a:pt x="0" y="178"/>
                  </a:moveTo>
                  <a:cubicBezTo>
                    <a:pt x="13" y="231"/>
                    <a:pt x="59" y="253"/>
                    <a:pt x="110" y="253"/>
                  </a:cubicBezTo>
                  <a:cubicBezTo>
                    <a:pt x="161" y="253"/>
                    <a:pt x="220" y="229"/>
                    <a:pt x="220" y="170"/>
                  </a:cubicBezTo>
                  <a:cubicBezTo>
                    <a:pt x="220" y="143"/>
                    <a:pt x="207" y="120"/>
                    <a:pt x="183" y="107"/>
                  </a:cubicBezTo>
                  <a:cubicBezTo>
                    <a:pt x="162" y="96"/>
                    <a:pt x="137" y="92"/>
                    <a:pt x="114" y="88"/>
                  </a:cubicBezTo>
                  <a:cubicBezTo>
                    <a:pt x="104" y="85"/>
                    <a:pt x="86" y="83"/>
                    <a:pt x="86" y="70"/>
                  </a:cubicBezTo>
                  <a:cubicBezTo>
                    <a:pt x="86" y="57"/>
                    <a:pt x="101" y="54"/>
                    <a:pt x="111" y="54"/>
                  </a:cubicBezTo>
                  <a:cubicBezTo>
                    <a:pt x="130" y="54"/>
                    <a:pt x="143" y="61"/>
                    <a:pt x="151" y="79"/>
                  </a:cubicBezTo>
                  <a:cubicBezTo>
                    <a:pt x="213" y="60"/>
                    <a:pt x="213" y="60"/>
                    <a:pt x="213" y="60"/>
                  </a:cubicBezTo>
                  <a:cubicBezTo>
                    <a:pt x="198" y="17"/>
                    <a:pt x="157" y="0"/>
                    <a:pt x="114" y="0"/>
                  </a:cubicBezTo>
                  <a:cubicBezTo>
                    <a:pt x="90" y="0"/>
                    <a:pt x="64" y="4"/>
                    <a:pt x="44" y="18"/>
                  </a:cubicBezTo>
                  <a:cubicBezTo>
                    <a:pt x="24" y="32"/>
                    <a:pt x="12" y="56"/>
                    <a:pt x="12" y="80"/>
                  </a:cubicBezTo>
                  <a:cubicBezTo>
                    <a:pt x="12" y="138"/>
                    <a:pt x="67" y="151"/>
                    <a:pt x="113" y="160"/>
                  </a:cubicBezTo>
                  <a:cubicBezTo>
                    <a:pt x="124" y="162"/>
                    <a:pt x="143" y="165"/>
                    <a:pt x="143" y="180"/>
                  </a:cubicBezTo>
                  <a:cubicBezTo>
                    <a:pt x="143" y="194"/>
                    <a:pt x="124" y="195"/>
                    <a:pt x="114" y="195"/>
                  </a:cubicBezTo>
                  <a:cubicBezTo>
                    <a:pt x="92" y="195"/>
                    <a:pt x="76" y="187"/>
                    <a:pt x="69" y="165"/>
                  </a:cubicBezTo>
                  <a:cubicBezTo>
                    <a:pt x="0" y="178"/>
                    <a:pt x="0" y="178"/>
                    <a:pt x="0" y="178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46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289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435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581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727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2870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016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161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1799"/>
            </a:p>
          </p:txBody>
        </p:sp>
        <p:sp>
          <p:nvSpPr>
            <p:cNvPr id="68" name="Freeform 67"/>
            <p:cNvSpPr>
              <a:spLocks/>
            </p:cNvSpPr>
            <p:nvPr userDrawn="1"/>
          </p:nvSpPr>
          <p:spPr bwMode="gray">
            <a:xfrm>
              <a:off x="10294716" y="6061897"/>
              <a:ext cx="74051" cy="98736"/>
            </a:xfrm>
            <a:custGeom>
              <a:avLst/>
              <a:gdLst>
                <a:gd name="T0" fmla="*/ 438 w 438"/>
                <a:gd name="T1" fmla="*/ 444 h 584"/>
                <a:gd name="T2" fmla="*/ 175 w 438"/>
                <a:gd name="T3" fmla="*/ 444 h 584"/>
                <a:gd name="T4" fmla="*/ 175 w 438"/>
                <a:gd name="T5" fmla="*/ 351 h 584"/>
                <a:gd name="T6" fmla="*/ 388 w 438"/>
                <a:gd name="T7" fmla="*/ 351 h 584"/>
                <a:gd name="T8" fmla="*/ 388 w 438"/>
                <a:gd name="T9" fmla="*/ 221 h 584"/>
                <a:gd name="T10" fmla="*/ 175 w 438"/>
                <a:gd name="T11" fmla="*/ 221 h 584"/>
                <a:gd name="T12" fmla="*/ 175 w 438"/>
                <a:gd name="T13" fmla="*/ 136 h 584"/>
                <a:gd name="T14" fmla="*/ 438 w 438"/>
                <a:gd name="T15" fmla="*/ 136 h 584"/>
                <a:gd name="T16" fmla="*/ 438 w 438"/>
                <a:gd name="T17" fmla="*/ 0 h 584"/>
                <a:gd name="T18" fmla="*/ 0 w 438"/>
                <a:gd name="T19" fmla="*/ 0 h 584"/>
                <a:gd name="T20" fmla="*/ 0 w 438"/>
                <a:gd name="T21" fmla="*/ 584 h 584"/>
                <a:gd name="T22" fmla="*/ 438 w 438"/>
                <a:gd name="T23" fmla="*/ 584 h 584"/>
                <a:gd name="T24" fmla="*/ 438 w 438"/>
                <a:gd name="T25" fmla="*/ 444 h 5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38" h="584">
                  <a:moveTo>
                    <a:pt x="438" y="444"/>
                  </a:moveTo>
                  <a:lnTo>
                    <a:pt x="175" y="444"/>
                  </a:lnTo>
                  <a:lnTo>
                    <a:pt x="175" y="351"/>
                  </a:lnTo>
                  <a:lnTo>
                    <a:pt x="388" y="351"/>
                  </a:lnTo>
                  <a:lnTo>
                    <a:pt x="388" y="221"/>
                  </a:lnTo>
                  <a:lnTo>
                    <a:pt x="175" y="221"/>
                  </a:lnTo>
                  <a:lnTo>
                    <a:pt x="175" y="136"/>
                  </a:lnTo>
                  <a:lnTo>
                    <a:pt x="438" y="136"/>
                  </a:lnTo>
                  <a:lnTo>
                    <a:pt x="438" y="0"/>
                  </a:lnTo>
                  <a:lnTo>
                    <a:pt x="0" y="0"/>
                  </a:lnTo>
                  <a:lnTo>
                    <a:pt x="0" y="584"/>
                  </a:lnTo>
                  <a:lnTo>
                    <a:pt x="438" y="584"/>
                  </a:lnTo>
                  <a:lnTo>
                    <a:pt x="438" y="44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46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289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435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581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727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2870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016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161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1799"/>
            </a:p>
          </p:txBody>
        </p:sp>
        <p:sp>
          <p:nvSpPr>
            <p:cNvPr id="69" name="Freeform 68"/>
            <p:cNvSpPr>
              <a:spLocks/>
            </p:cNvSpPr>
            <p:nvPr userDrawn="1"/>
          </p:nvSpPr>
          <p:spPr bwMode="gray">
            <a:xfrm>
              <a:off x="10170114" y="6061897"/>
              <a:ext cx="93155" cy="98736"/>
            </a:xfrm>
            <a:custGeom>
              <a:avLst/>
              <a:gdLst>
                <a:gd name="T0" fmla="*/ 369 w 551"/>
                <a:gd name="T1" fmla="*/ 584 h 584"/>
                <a:gd name="T2" fmla="*/ 551 w 551"/>
                <a:gd name="T3" fmla="*/ 584 h 584"/>
                <a:gd name="T4" fmla="*/ 369 w 551"/>
                <a:gd name="T5" fmla="*/ 0 h 584"/>
                <a:gd name="T6" fmla="*/ 180 w 551"/>
                <a:gd name="T7" fmla="*/ 0 h 584"/>
                <a:gd name="T8" fmla="*/ 0 w 551"/>
                <a:gd name="T9" fmla="*/ 584 h 584"/>
                <a:gd name="T10" fmla="*/ 144 w 551"/>
                <a:gd name="T11" fmla="*/ 584 h 584"/>
                <a:gd name="T12" fmla="*/ 180 w 551"/>
                <a:gd name="T13" fmla="*/ 470 h 584"/>
                <a:gd name="T14" fmla="*/ 336 w 551"/>
                <a:gd name="T15" fmla="*/ 470 h 584"/>
                <a:gd name="T16" fmla="*/ 369 w 551"/>
                <a:gd name="T17" fmla="*/ 584 h 5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51" h="584">
                  <a:moveTo>
                    <a:pt x="369" y="584"/>
                  </a:moveTo>
                  <a:lnTo>
                    <a:pt x="551" y="584"/>
                  </a:lnTo>
                  <a:lnTo>
                    <a:pt x="369" y="0"/>
                  </a:lnTo>
                  <a:lnTo>
                    <a:pt x="180" y="0"/>
                  </a:lnTo>
                  <a:lnTo>
                    <a:pt x="0" y="584"/>
                  </a:lnTo>
                  <a:lnTo>
                    <a:pt x="144" y="584"/>
                  </a:lnTo>
                  <a:lnTo>
                    <a:pt x="180" y="470"/>
                  </a:lnTo>
                  <a:lnTo>
                    <a:pt x="336" y="470"/>
                  </a:lnTo>
                  <a:lnTo>
                    <a:pt x="369" y="58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46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289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435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581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727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2870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016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161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1799"/>
            </a:p>
          </p:txBody>
        </p:sp>
        <p:sp>
          <p:nvSpPr>
            <p:cNvPr id="70" name="Freeform 69"/>
            <p:cNvSpPr>
              <a:spLocks/>
            </p:cNvSpPr>
            <p:nvPr userDrawn="1"/>
          </p:nvSpPr>
          <p:spPr bwMode="gray">
            <a:xfrm>
              <a:off x="10060559" y="6061897"/>
              <a:ext cx="81997" cy="98736"/>
            </a:xfrm>
            <a:custGeom>
              <a:avLst/>
              <a:gdLst>
                <a:gd name="T0" fmla="*/ 0 w 205"/>
                <a:gd name="T1" fmla="*/ 246 h 246"/>
                <a:gd name="T2" fmla="*/ 113 w 205"/>
                <a:gd name="T3" fmla="*/ 246 h 246"/>
                <a:gd name="T4" fmla="*/ 180 w 205"/>
                <a:gd name="T5" fmla="*/ 232 h 246"/>
                <a:gd name="T6" fmla="*/ 205 w 205"/>
                <a:gd name="T7" fmla="*/ 175 h 246"/>
                <a:gd name="T8" fmla="*/ 158 w 205"/>
                <a:gd name="T9" fmla="*/ 119 h 246"/>
                <a:gd name="T10" fmla="*/ 199 w 205"/>
                <a:gd name="T11" fmla="*/ 65 h 246"/>
                <a:gd name="T12" fmla="*/ 173 w 205"/>
                <a:gd name="T13" fmla="*/ 13 h 246"/>
                <a:gd name="T14" fmla="*/ 120 w 205"/>
                <a:gd name="T15" fmla="*/ 0 h 246"/>
                <a:gd name="T16" fmla="*/ 0 w 205"/>
                <a:gd name="T17" fmla="*/ 0 h 246"/>
                <a:gd name="T18" fmla="*/ 0 w 205"/>
                <a:gd name="T19" fmla="*/ 246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5" h="246">
                  <a:moveTo>
                    <a:pt x="0" y="246"/>
                  </a:moveTo>
                  <a:cubicBezTo>
                    <a:pt x="113" y="246"/>
                    <a:pt x="113" y="246"/>
                    <a:pt x="113" y="246"/>
                  </a:cubicBezTo>
                  <a:cubicBezTo>
                    <a:pt x="135" y="246"/>
                    <a:pt x="161" y="246"/>
                    <a:pt x="180" y="232"/>
                  </a:cubicBezTo>
                  <a:cubicBezTo>
                    <a:pt x="198" y="220"/>
                    <a:pt x="205" y="196"/>
                    <a:pt x="205" y="175"/>
                  </a:cubicBezTo>
                  <a:cubicBezTo>
                    <a:pt x="205" y="145"/>
                    <a:pt x="186" y="124"/>
                    <a:pt x="158" y="119"/>
                  </a:cubicBezTo>
                  <a:cubicBezTo>
                    <a:pt x="183" y="113"/>
                    <a:pt x="199" y="91"/>
                    <a:pt x="199" y="65"/>
                  </a:cubicBezTo>
                  <a:cubicBezTo>
                    <a:pt x="199" y="45"/>
                    <a:pt x="190" y="25"/>
                    <a:pt x="173" y="13"/>
                  </a:cubicBezTo>
                  <a:cubicBezTo>
                    <a:pt x="158" y="2"/>
                    <a:pt x="139" y="0"/>
                    <a:pt x="12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46"/>
                    <a:pt x="0" y="246"/>
                    <a:pt x="0" y="246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46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289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435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581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727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2870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016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161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1799"/>
            </a:p>
          </p:txBody>
        </p:sp>
        <p:sp>
          <p:nvSpPr>
            <p:cNvPr id="71" name="Freeform 70"/>
            <p:cNvSpPr>
              <a:spLocks/>
            </p:cNvSpPr>
            <p:nvPr userDrawn="1"/>
          </p:nvSpPr>
          <p:spPr bwMode="gray">
            <a:xfrm>
              <a:off x="10205618" y="6091146"/>
              <a:ext cx="16061" cy="28572"/>
            </a:xfrm>
            <a:custGeom>
              <a:avLst/>
              <a:gdLst>
                <a:gd name="T0" fmla="*/ 0 w 95"/>
                <a:gd name="T1" fmla="*/ 169 h 169"/>
                <a:gd name="T2" fmla="*/ 48 w 95"/>
                <a:gd name="T3" fmla="*/ 0 h 169"/>
                <a:gd name="T4" fmla="*/ 95 w 95"/>
                <a:gd name="T5" fmla="*/ 169 h 169"/>
                <a:gd name="T6" fmla="*/ 0 w 95"/>
                <a:gd name="T7" fmla="*/ 169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5" h="169">
                  <a:moveTo>
                    <a:pt x="0" y="169"/>
                  </a:moveTo>
                  <a:lnTo>
                    <a:pt x="48" y="0"/>
                  </a:lnTo>
                  <a:lnTo>
                    <a:pt x="95" y="169"/>
                  </a:lnTo>
                  <a:lnTo>
                    <a:pt x="0" y="169"/>
                  </a:lnTo>
                  <a:close/>
                </a:path>
              </a:pathLst>
            </a:custGeom>
            <a:solidFill>
              <a:srgbClr val="E132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46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289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435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581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727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2870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016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161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1799"/>
            </a:p>
          </p:txBody>
        </p:sp>
        <p:sp>
          <p:nvSpPr>
            <p:cNvPr id="72" name="Freeform 71"/>
            <p:cNvSpPr>
              <a:spLocks/>
            </p:cNvSpPr>
            <p:nvPr userDrawn="1"/>
          </p:nvSpPr>
          <p:spPr bwMode="gray">
            <a:xfrm>
              <a:off x="10088117" y="6083200"/>
              <a:ext cx="23669" cy="16907"/>
            </a:xfrm>
            <a:custGeom>
              <a:avLst/>
              <a:gdLst>
                <a:gd name="T0" fmla="*/ 0 w 59"/>
                <a:gd name="T1" fmla="*/ 42 h 42"/>
                <a:gd name="T2" fmla="*/ 0 w 59"/>
                <a:gd name="T3" fmla="*/ 0 h 42"/>
                <a:gd name="T4" fmla="*/ 30 w 59"/>
                <a:gd name="T5" fmla="*/ 0 h 42"/>
                <a:gd name="T6" fmla="*/ 59 w 59"/>
                <a:gd name="T7" fmla="*/ 21 h 42"/>
                <a:gd name="T8" fmla="*/ 52 w 59"/>
                <a:gd name="T9" fmla="*/ 37 h 42"/>
                <a:gd name="T10" fmla="*/ 31 w 59"/>
                <a:gd name="T11" fmla="*/ 42 h 42"/>
                <a:gd name="T12" fmla="*/ 0 w 59"/>
                <a:gd name="T13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9" h="42">
                  <a:moveTo>
                    <a:pt x="0" y="42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44" y="0"/>
                    <a:pt x="59" y="3"/>
                    <a:pt x="59" y="21"/>
                  </a:cubicBezTo>
                  <a:cubicBezTo>
                    <a:pt x="59" y="26"/>
                    <a:pt x="57" y="33"/>
                    <a:pt x="52" y="37"/>
                  </a:cubicBezTo>
                  <a:cubicBezTo>
                    <a:pt x="47" y="42"/>
                    <a:pt x="38" y="42"/>
                    <a:pt x="31" y="42"/>
                  </a:cubicBezTo>
                  <a:cubicBezTo>
                    <a:pt x="0" y="42"/>
                    <a:pt x="0" y="42"/>
                    <a:pt x="0" y="42"/>
                  </a:cubicBezTo>
                </a:path>
              </a:pathLst>
            </a:custGeom>
            <a:solidFill>
              <a:srgbClr val="E132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46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289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435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581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727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2870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016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161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1799"/>
            </a:p>
          </p:txBody>
        </p:sp>
        <p:sp>
          <p:nvSpPr>
            <p:cNvPr id="73" name="Freeform 72"/>
            <p:cNvSpPr>
              <a:spLocks/>
            </p:cNvSpPr>
            <p:nvPr userDrawn="1"/>
          </p:nvSpPr>
          <p:spPr bwMode="gray">
            <a:xfrm>
              <a:off x="10088117" y="6120902"/>
              <a:ext cx="25529" cy="18090"/>
            </a:xfrm>
            <a:custGeom>
              <a:avLst/>
              <a:gdLst>
                <a:gd name="T0" fmla="*/ 0 w 64"/>
                <a:gd name="T1" fmla="*/ 44 h 45"/>
                <a:gd name="T2" fmla="*/ 0 w 64"/>
                <a:gd name="T3" fmla="*/ 0 h 45"/>
                <a:gd name="T4" fmla="*/ 30 w 64"/>
                <a:gd name="T5" fmla="*/ 0 h 45"/>
                <a:gd name="T6" fmla="*/ 52 w 64"/>
                <a:gd name="T7" fmla="*/ 3 h 45"/>
                <a:gd name="T8" fmla="*/ 64 w 64"/>
                <a:gd name="T9" fmla="*/ 22 h 45"/>
                <a:gd name="T10" fmla="*/ 55 w 64"/>
                <a:gd name="T11" fmla="*/ 40 h 45"/>
                <a:gd name="T12" fmla="*/ 33 w 64"/>
                <a:gd name="T13" fmla="*/ 44 h 45"/>
                <a:gd name="T14" fmla="*/ 0 w 64"/>
                <a:gd name="T15" fmla="*/ 44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4" h="45">
                  <a:moveTo>
                    <a:pt x="0" y="44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7" y="0"/>
                    <a:pt x="45" y="0"/>
                    <a:pt x="52" y="3"/>
                  </a:cubicBezTo>
                  <a:cubicBezTo>
                    <a:pt x="59" y="7"/>
                    <a:pt x="64" y="14"/>
                    <a:pt x="64" y="22"/>
                  </a:cubicBezTo>
                  <a:cubicBezTo>
                    <a:pt x="64" y="29"/>
                    <a:pt x="60" y="36"/>
                    <a:pt x="55" y="40"/>
                  </a:cubicBezTo>
                  <a:cubicBezTo>
                    <a:pt x="49" y="45"/>
                    <a:pt x="40" y="44"/>
                    <a:pt x="33" y="44"/>
                  </a:cubicBezTo>
                  <a:cubicBezTo>
                    <a:pt x="0" y="44"/>
                    <a:pt x="0" y="44"/>
                    <a:pt x="0" y="44"/>
                  </a:cubicBezTo>
                </a:path>
              </a:pathLst>
            </a:custGeom>
            <a:solidFill>
              <a:srgbClr val="E132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46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289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435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581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727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2870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016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161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1799"/>
            </a:p>
          </p:txBody>
        </p:sp>
      </p:grpSp>
    </p:spTree>
    <p:extLst>
      <p:ext uri="{BB962C8B-B14F-4D97-AF65-F5344CB8AC3E}">
        <p14:creationId xmlns:p14="http://schemas.microsoft.com/office/powerpoint/2010/main" val="24321263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  <p:sldLayoutId id="2147483649" r:id="rId2"/>
    <p:sldLayoutId id="2147483650" r:id="rId3"/>
    <p:sldLayoutId id="2147483660" r:id="rId4"/>
    <p:sldLayoutId id="2147483661" r:id="rId5"/>
    <p:sldLayoutId id="2147483662" r:id="rId6"/>
    <p:sldLayoutId id="2147483654" r:id="rId7"/>
    <p:sldLayoutId id="2147483655" r:id="rId8"/>
    <p:sldLayoutId id="2147483669" r:id="rId9"/>
    <p:sldLayoutId id="2147483667" r:id="rId10"/>
    <p:sldLayoutId id="2147483670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 dt="0"/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36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174625" indent="-174625" algn="l" defTabSz="914400" rtl="0" eaLnBrk="1" latinLnBrk="0" hangingPunct="1">
        <a:lnSpc>
          <a:spcPct val="95000"/>
        </a:lnSpc>
        <a:spcBef>
          <a:spcPts val="1400"/>
        </a:spcBef>
        <a:buClr>
          <a:schemeClr val="tx2"/>
        </a:buClr>
        <a:buFont typeface="Arial" panose="020B0604020202020204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342900" indent="-168275" algn="l" defTabSz="914400" rtl="0" eaLnBrk="1" latinLnBrk="0" hangingPunct="1">
        <a:lnSpc>
          <a:spcPct val="85000"/>
        </a:lnSpc>
        <a:spcBef>
          <a:spcPts val="600"/>
        </a:spcBef>
        <a:spcAft>
          <a:spcPts val="200"/>
        </a:spcAft>
        <a:buClr>
          <a:schemeClr val="tx2"/>
        </a:buClr>
        <a:buFont typeface="Arial" panose="020B0604020202020204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2pPr>
      <a:lvl3pPr marL="517525" indent="-174625" algn="l" defTabSz="914400" rtl="0" eaLnBrk="1" latinLnBrk="0" hangingPunct="1">
        <a:lnSpc>
          <a:spcPct val="85000"/>
        </a:lnSpc>
        <a:spcBef>
          <a:spcPts val="600"/>
        </a:spcBef>
        <a:spcAft>
          <a:spcPts val="200"/>
        </a:spcAft>
        <a:buClr>
          <a:schemeClr val="tx2"/>
        </a:buClr>
        <a:buFont typeface="Arial" panose="020B0604020202020204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3pPr>
      <a:lvl4pPr marL="0" indent="0" algn="l" defTabSz="914400" rtl="0" eaLnBrk="1" latinLnBrk="0" hangingPunct="1">
        <a:lnSpc>
          <a:spcPct val="85000"/>
        </a:lnSpc>
        <a:spcBef>
          <a:spcPts val="1400"/>
        </a:spcBef>
        <a:spcAft>
          <a:spcPts val="200"/>
        </a:spcAft>
        <a:buClr>
          <a:schemeClr val="tx2"/>
        </a:buClr>
        <a:buFont typeface="Tahoma" panose="020B0604030504040204" pitchFamily="34" charset="0"/>
        <a:buChar char="​"/>
        <a:defRPr sz="24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0" indent="0" algn="l" defTabSz="914400" rtl="0" eaLnBrk="1" latinLnBrk="0" hangingPunct="1">
        <a:lnSpc>
          <a:spcPct val="85000"/>
        </a:lnSpc>
        <a:spcBef>
          <a:spcPts val="200"/>
        </a:spcBef>
        <a:spcAft>
          <a:spcPts val="800"/>
        </a:spcAft>
        <a:buClr>
          <a:schemeClr val="tx2"/>
        </a:buClr>
        <a:buFont typeface="Tahoma" panose="020B0604030504040204" pitchFamily="34" charset="0"/>
        <a:buChar char="​"/>
        <a:defRPr sz="2000" kern="1200">
          <a:solidFill>
            <a:schemeClr val="tx2"/>
          </a:solidFill>
          <a:latin typeface="+mn-lt"/>
          <a:ea typeface="+mn-ea"/>
          <a:cs typeface="+mn-cs"/>
        </a:defRPr>
      </a:lvl5pPr>
      <a:lvl6pPr marL="0" indent="0" algn="l" defTabSz="914400" rtl="0" eaLnBrk="1" latinLnBrk="0" hangingPunct="1">
        <a:lnSpc>
          <a:spcPct val="120000"/>
        </a:lnSpc>
        <a:spcBef>
          <a:spcPts val="200"/>
        </a:spcBef>
        <a:spcAft>
          <a:spcPts val="600"/>
        </a:spcAft>
        <a:buClr>
          <a:schemeClr val="tx2"/>
        </a:buClr>
        <a:buFont typeface="Tahoma" panose="020B0604030504040204" pitchFamily="34" charset="0"/>
        <a:buChar char="​"/>
        <a:defRPr sz="1600" kern="1200" baseline="0">
          <a:solidFill>
            <a:schemeClr val="bg2">
              <a:lumMod val="50000"/>
            </a:schemeClr>
          </a:solidFill>
          <a:latin typeface="+mn-lt"/>
          <a:ea typeface="+mn-ea"/>
          <a:cs typeface="+mn-cs"/>
        </a:defRPr>
      </a:lvl6pPr>
      <a:lvl7pPr marL="174625" indent="-174625" algn="l" defTabSz="914400" rtl="0" eaLnBrk="1" latinLnBrk="0" hangingPunct="1">
        <a:lnSpc>
          <a:spcPct val="95000"/>
        </a:lnSpc>
        <a:spcBef>
          <a:spcPts val="0"/>
        </a:spcBef>
        <a:spcAft>
          <a:spcPts val="600"/>
        </a:spcAft>
        <a:buClr>
          <a:schemeClr val="tx2">
            <a:lumMod val="60000"/>
            <a:lumOff val="40000"/>
          </a:schemeClr>
        </a:buClr>
        <a:buFont typeface="Arial" panose="020B0604020202020204" pitchFamily="34" charset="0"/>
        <a:buChar char="•"/>
        <a:defRPr sz="1600" kern="1200">
          <a:solidFill>
            <a:schemeClr val="tx2">
              <a:lumMod val="60000"/>
              <a:lumOff val="40000"/>
            </a:schemeClr>
          </a:solidFill>
          <a:latin typeface="+mn-lt"/>
          <a:ea typeface="+mn-ea"/>
          <a:cs typeface="+mn-cs"/>
        </a:defRPr>
      </a:lvl7pPr>
      <a:lvl8pPr marL="174625" marR="0" indent="-174625" algn="l" defTabSz="914400" rtl="0" eaLnBrk="1" fontAlgn="auto" latinLnBrk="0" hangingPunct="1">
        <a:lnSpc>
          <a:spcPct val="130000"/>
        </a:lnSpc>
        <a:spcBef>
          <a:spcPts val="600"/>
        </a:spcBef>
        <a:spcAft>
          <a:spcPts val="600"/>
        </a:spcAft>
        <a:buClr>
          <a:schemeClr val="tx2"/>
        </a:buClr>
        <a:buSzTx/>
        <a:buFont typeface="Tahoma" panose="020B0604030504040204" pitchFamily="34" charset="0"/>
        <a:buChar char="["/>
        <a:tabLst/>
        <a:defRPr sz="2000" kern="1200">
          <a:solidFill>
            <a:schemeClr val="tx2"/>
          </a:solidFill>
          <a:latin typeface="+mn-lt"/>
          <a:ea typeface="+mn-ea"/>
          <a:cs typeface="+mn-cs"/>
        </a:defRPr>
      </a:lvl8pPr>
      <a:lvl9pPr marL="171450" marR="0" indent="0" algn="l" defTabSz="914400" rtl="0" eaLnBrk="1" fontAlgn="auto" latinLnBrk="0" hangingPunct="1">
        <a:lnSpc>
          <a:spcPct val="85000"/>
        </a:lnSpc>
        <a:spcBef>
          <a:spcPts val="1200"/>
        </a:spcBef>
        <a:spcAft>
          <a:spcPts val="600"/>
        </a:spcAft>
        <a:buClr>
          <a:schemeClr val="tx2">
            <a:lumMod val="60000"/>
            <a:lumOff val="40000"/>
          </a:schemeClr>
        </a:buClr>
        <a:buSzTx/>
        <a:buFont typeface="Tahoma" panose="020B0604030504040204" pitchFamily="34" charset="0"/>
        <a:buChar char="​"/>
        <a:tabLst/>
        <a:defRPr sz="1400" b="1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  <p15:guide id="3" orient="horz" pos="4128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32C3A2-13C7-4B81-9B60-F19D0C6D0F5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/>
              <a:t>5G Tasking options in the LI Control Function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A9F9B08-407A-45D1-97F1-294E9359BE62}"/>
              </a:ext>
            </a:extLst>
          </p:cNvPr>
          <p:cNvSpPr>
            <a:spLocks noGrp="1"/>
          </p:cNvSpPr>
          <p:nvPr>
            <p:ph type="body" idx="10"/>
          </p:nvPr>
        </p:nvSpPr>
        <p:spPr/>
        <p:txBody>
          <a:bodyPr/>
          <a:lstStyle/>
          <a:p>
            <a:r>
              <a:rPr lang="en-GB" dirty="0"/>
              <a:t>Context supporting Presentation interface proposal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F7F3E7B-61D1-4ADD-A5AA-C06031498C7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Paul Baxter, paul.j.baxter@baesystems.com</a:t>
            </a:r>
          </a:p>
        </p:txBody>
      </p:sp>
    </p:spTree>
    <p:extLst>
      <p:ext uri="{BB962C8B-B14F-4D97-AF65-F5344CB8AC3E}">
        <p14:creationId xmlns:p14="http://schemas.microsoft.com/office/powerpoint/2010/main" val="37398061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C9CA0C15-BB7D-4678-A467-E8AE2474697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Internal model accessed by the UI is:</a:t>
            </a:r>
          </a:p>
          <a:p>
            <a:r>
              <a:rPr lang="en-GB" dirty="0"/>
              <a:t>Decoupled from the external </a:t>
            </a:r>
            <a:r>
              <a:rPr lang="en-GB" dirty="0" err="1"/>
              <a:t>eWarrant</a:t>
            </a:r>
            <a:r>
              <a:rPr lang="en-GB" dirty="0"/>
              <a:t> object definition</a:t>
            </a:r>
          </a:p>
          <a:p>
            <a:r>
              <a:rPr lang="en-GB" dirty="0"/>
              <a:t>HI-1 ‘like’ models have pre-applied NP parameter simplifications</a:t>
            </a:r>
          </a:p>
          <a:p>
            <a:r>
              <a:rPr lang="en-GB" dirty="0"/>
              <a:t>Some change to LI Task to decouple delivery details from the task</a:t>
            </a:r>
          </a:p>
          <a:p>
            <a:pPr marL="0" indent="0">
              <a:buNone/>
            </a:pPr>
            <a:r>
              <a:rPr lang="en-GB" dirty="0"/>
              <a:t>Main aims are to:</a:t>
            </a:r>
          </a:p>
          <a:p>
            <a:r>
              <a:rPr lang="en-GB" dirty="0"/>
              <a:t>Pre-apply National Profile and schema details in the message structure</a:t>
            </a:r>
          </a:p>
          <a:p>
            <a:r>
              <a:rPr lang="en-GB" dirty="0"/>
              <a:t>Pre-apply the National Profile rules as part of a model validation step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28D5BD2-CFBF-468C-A398-7D00CE961622}"/>
              </a:ext>
            </a:extLst>
          </p:cNvPr>
          <p:cNvSpPr>
            <a:spLocks noGrp="1"/>
          </p:cNvSpPr>
          <p:nvPr>
            <p:ph type="body" idx="10"/>
          </p:nvPr>
        </p:nvSpPr>
        <p:spPr/>
        <p:txBody>
          <a:bodyPr/>
          <a:lstStyle/>
          <a:p>
            <a:r>
              <a:rPr lang="en-GB" dirty="0"/>
              <a:t>Simplified internal HI-1 ‘like’ objects</a:t>
            </a:r>
          </a:p>
          <a:p>
            <a:endParaRPr lang="en-GB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27A29059-D71B-4696-B37E-91CAB1B908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Proposal – Separate interface</a:t>
            </a:r>
          </a:p>
        </p:txBody>
      </p:sp>
    </p:spTree>
    <p:extLst>
      <p:ext uri="{BB962C8B-B14F-4D97-AF65-F5344CB8AC3E}">
        <p14:creationId xmlns:p14="http://schemas.microsoft.com/office/powerpoint/2010/main" val="16426726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F5A1ED8F-EEF0-484E-ABB2-1CE12D9FCB4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Standard principles using HTTP verbs, response codes</a:t>
            </a:r>
          </a:p>
          <a:p>
            <a:r>
              <a:rPr lang="en-GB" dirty="0"/>
              <a:t>Update object vs Update a few fields in object allows better validation</a:t>
            </a:r>
          </a:p>
          <a:p>
            <a:r>
              <a:rPr lang="en-GB" dirty="0"/>
              <a:t>Vendor extensions possible for local maintenance, operational use</a:t>
            </a:r>
          </a:p>
          <a:p>
            <a:pPr lvl="1"/>
            <a:r>
              <a:rPr lang="en-GB" sz="1800" dirty="0"/>
              <a:t>Archive/remove old expired warrants/tasks</a:t>
            </a:r>
          </a:p>
          <a:p>
            <a:pPr lvl="1"/>
            <a:r>
              <a:rPr lang="en-GB" sz="1800" dirty="0"/>
              <a:t>Notify extensions for logs, status, statistics</a:t>
            </a:r>
          </a:p>
          <a:p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DFAFC21-56B5-4D8A-AA50-C18E9C02A78B}"/>
              </a:ext>
            </a:extLst>
          </p:cNvPr>
          <p:cNvSpPr>
            <a:spLocks noGrp="1"/>
          </p:cNvSpPr>
          <p:nvPr>
            <p:ph type="body" idx="10"/>
          </p:nvPr>
        </p:nvSpPr>
        <p:spPr/>
        <p:txBody>
          <a:bodyPr/>
          <a:lstStyle/>
          <a:p>
            <a:r>
              <a:rPr lang="en-GB" dirty="0"/>
              <a:t>Affects the fine detail of the presentation layer interface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BDEB7FAC-F676-42E1-B26D-26FDF07287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Proposal – RESTful Interface</a:t>
            </a:r>
          </a:p>
        </p:txBody>
      </p:sp>
    </p:spTree>
    <p:extLst>
      <p:ext uri="{BB962C8B-B14F-4D97-AF65-F5344CB8AC3E}">
        <p14:creationId xmlns:p14="http://schemas.microsoft.com/office/powerpoint/2010/main" val="10152691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8AE2A79B-7C5C-455F-80B9-4B196A38F73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169239" y="1204641"/>
            <a:ext cx="5773124" cy="4996868"/>
          </a:xfrm>
          <a:prstGeom prst="rect">
            <a:avLst/>
          </a:prstGeom>
        </p:spPr>
      </p:pic>
      <p:sp>
        <p:nvSpPr>
          <p:cNvPr id="4" name="Title 3">
            <a:extLst>
              <a:ext uri="{FF2B5EF4-FFF2-40B4-BE49-F238E27FC236}">
                <a16:creationId xmlns:a16="http://schemas.microsoft.com/office/drawing/2014/main" id="{979E3FA7-7BB9-44D4-BA5C-19CAC0330E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Proposal – RESTful Interface 2</a:t>
            </a:r>
          </a:p>
        </p:txBody>
      </p:sp>
    </p:spTree>
    <p:extLst>
      <p:ext uri="{BB962C8B-B14F-4D97-AF65-F5344CB8AC3E}">
        <p14:creationId xmlns:p14="http://schemas.microsoft.com/office/powerpoint/2010/main" val="6576894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EA498956-5971-4C60-89D9-0F347FE2EB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Not a standards issue</a:t>
            </a:r>
          </a:p>
          <a:p>
            <a:r>
              <a:rPr lang="en-GB" dirty="0"/>
              <a:t>RESTful interface with an </a:t>
            </a:r>
            <a:r>
              <a:rPr lang="en-GB" dirty="0" err="1"/>
              <a:t>OpenAPI</a:t>
            </a:r>
            <a:r>
              <a:rPr lang="en-GB" dirty="0"/>
              <a:t> 3 standard interface definition</a:t>
            </a:r>
          </a:p>
          <a:p>
            <a:pPr marL="0" indent="0">
              <a:buNone/>
            </a:pPr>
            <a:r>
              <a:rPr lang="en-GB" dirty="0"/>
              <a:t>Implementation opportunities (caveat emptor)</a:t>
            </a:r>
          </a:p>
          <a:p>
            <a:r>
              <a:rPr lang="en-GB" dirty="0"/>
              <a:t>Allows auto-generated RESTful servers in a number of technologies/languages</a:t>
            </a:r>
          </a:p>
          <a:p>
            <a:r>
              <a:rPr lang="en-GB" dirty="0"/>
              <a:t>Allows definition of a validator that implements the NP functionality</a:t>
            </a:r>
          </a:p>
          <a:p>
            <a:pPr lvl="1"/>
            <a:r>
              <a:rPr lang="en-GB" dirty="0"/>
              <a:t>Auto simplified HI-1 like objects e.g. removing unused parameters</a:t>
            </a:r>
          </a:p>
          <a:p>
            <a:pPr lvl="1"/>
            <a:r>
              <a:rPr lang="en-GB" dirty="0"/>
              <a:t>Auto applied validation rules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CCC1906-6992-4198-B86F-FDB19C117C1D}"/>
              </a:ext>
            </a:extLst>
          </p:cNvPr>
          <p:cNvSpPr>
            <a:spLocks noGrp="1"/>
          </p:cNvSpPr>
          <p:nvPr>
            <p:ph type="body" idx="10"/>
          </p:nvPr>
        </p:nvSpPr>
        <p:spPr/>
        <p:txBody>
          <a:bodyPr/>
          <a:lstStyle/>
          <a:p>
            <a:r>
              <a:rPr lang="en-GB" dirty="0" err="1"/>
              <a:t>OpenAPI</a:t>
            </a:r>
            <a:r>
              <a:rPr lang="en-GB" dirty="0"/>
              <a:t> 3 standard and swagger.io implementation?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D10AE4C0-F888-40F9-AF50-B8D2BE162D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RESTful Implementation</a:t>
            </a:r>
          </a:p>
        </p:txBody>
      </p:sp>
    </p:spTree>
    <p:extLst>
      <p:ext uri="{BB962C8B-B14F-4D97-AF65-F5344CB8AC3E}">
        <p14:creationId xmlns:p14="http://schemas.microsoft.com/office/powerpoint/2010/main" val="10582488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19DC44FF-FDEA-4396-9B82-78B62A8ED32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524721" y="2113556"/>
            <a:ext cx="7144145" cy="3404000"/>
          </a:xfrm>
          <a:prstGeom prst="rect">
            <a:avLst/>
          </a:prstGeom>
        </p:spPr>
      </p:pic>
      <p:sp>
        <p:nvSpPr>
          <p:cNvPr id="4" name="Title 3">
            <a:extLst>
              <a:ext uri="{FF2B5EF4-FFF2-40B4-BE49-F238E27FC236}">
                <a16:creationId xmlns:a16="http://schemas.microsoft.com/office/drawing/2014/main" id="{65D850F9-6E0C-439A-BEFC-295BBB8557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5G LI Administration Function (ADMF)</a:t>
            </a:r>
          </a:p>
        </p:txBody>
      </p:sp>
    </p:spTree>
    <p:extLst>
      <p:ext uri="{BB962C8B-B14F-4D97-AF65-F5344CB8AC3E}">
        <p14:creationId xmlns:p14="http://schemas.microsoft.com/office/powerpoint/2010/main" val="12897755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E189F53F-CFEA-4CBB-BBF9-A020D415459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68883" y="1687513"/>
            <a:ext cx="3810671" cy="4256087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B19E5BC-6D78-4C4C-99D3-2D007D75158D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6557962" y="1434060"/>
            <a:ext cx="4719876" cy="4624425"/>
          </a:xfrm>
        </p:spPr>
        <p:txBody>
          <a:bodyPr/>
          <a:lstStyle/>
          <a:p>
            <a:pPr marL="0" indent="0">
              <a:buNone/>
            </a:pPr>
            <a:r>
              <a:rPr lang="en-GB" dirty="0"/>
              <a:t>Message requests and responses</a:t>
            </a:r>
          </a:p>
          <a:p>
            <a:r>
              <a:rPr lang="en-GB" sz="1800" dirty="0"/>
              <a:t>Sequence of actions on objects</a:t>
            </a:r>
          </a:p>
          <a:p>
            <a:pPr marL="0" indent="0">
              <a:buNone/>
            </a:pPr>
            <a:r>
              <a:rPr lang="en-GB" dirty="0"/>
              <a:t>HI-1 Objects (subset)</a:t>
            </a:r>
          </a:p>
          <a:p>
            <a:r>
              <a:rPr lang="en-GB" sz="1800" dirty="0"/>
              <a:t>Document – Originating material for Warrant</a:t>
            </a:r>
          </a:p>
          <a:p>
            <a:r>
              <a:rPr lang="en-GB" sz="1800" dirty="0"/>
              <a:t>Authorisation – current authorisation state</a:t>
            </a:r>
          </a:p>
          <a:p>
            <a:r>
              <a:rPr lang="en-GB" sz="1800" dirty="0"/>
              <a:t>LI Task – LI system/service task details + delivery</a:t>
            </a:r>
          </a:p>
          <a:p>
            <a:pPr marL="0" indent="0">
              <a:buNone/>
            </a:pPr>
            <a:r>
              <a:rPr lang="en-GB" dirty="0"/>
              <a:t>Object schemas – type definitions</a:t>
            </a:r>
          </a:p>
          <a:p>
            <a:pPr marL="0" indent="0">
              <a:buNone/>
            </a:pPr>
            <a:r>
              <a:rPr lang="en-GB" dirty="0"/>
              <a:t>National Profile (CSP local)</a:t>
            </a:r>
          </a:p>
          <a:p>
            <a:r>
              <a:rPr lang="en-GB" sz="1800" dirty="0"/>
              <a:t>Interpretation of objects</a:t>
            </a:r>
          </a:p>
          <a:p>
            <a:r>
              <a:rPr lang="en-GB" sz="1800" dirty="0"/>
              <a:t>Validation constraints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4F5E121-43A7-479C-8EC8-E154710A3D12}"/>
              </a:ext>
            </a:extLst>
          </p:cNvPr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r>
              <a:rPr lang="en-GB" dirty="0"/>
              <a:t>ETSI TS 103 120 – defines this versioned interface</a:t>
            </a:r>
          </a:p>
          <a:p>
            <a:endParaRPr lang="en-GB" dirty="0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5EB2BB4B-20C2-4276-B030-0B9965D3D5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err="1"/>
              <a:t>eWarrant</a:t>
            </a:r>
            <a:r>
              <a:rPr lang="en-GB" dirty="0"/>
              <a:t> Interface</a:t>
            </a:r>
          </a:p>
        </p:txBody>
      </p:sp>
    </p:spTree>
    <p:extLst>
      <p:ext uri="{BB962C8B-B14F-4D97-AF65-F5344CB8AC3E}">
        <p14:creationId xmlns:p14="http://schemas.microsoft.com/office/powerpoint/2010/main" val="6785997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60C1B71D-A875-468E-8CD8-881B2B3B62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Request and Response messages</a:t>
            </a: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86A09387-0A56-460B-AC19-6A651109DCFA}"/>
              </a:ext>
            </a:extLst>
          </p:cNvPr>
          <p:cNvPicPr>
            <a:picLocks noGrp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416"/>
          <a:stretch/>
        </p:blipFill>
        <p:spPr bwMode="auto">
          <a:xfrm>
            <a:off x="5334786" y="1693957"/>
            <a:ext cx="5944402" cy="3727382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515FD1EA-0B65-47F0-9088-D66562A92988}"/>
              </a:ext>
            </a:extLst>
          </p:cNvPr>
          <p:cNvSpPr txBox="1"/>
          <p:nvPr/>
        </p:nvSpPr>
        <p:spPr>
          <a:xfrm>
            <a:off x="912812" y="1693957"/>
            <a:ext cx="4013982" cy="221599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chemeClr val="tx2"/>
                </a:solidFill>
              </a:rPr>
              <a:t>Identification and Routing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chemeClr val="tx2"/>
                </a:solidFill>
              </a:rPr>
              <a:t>Sequence of Actions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chemeClr val="tx2"/>
                </a:solidFill>
              </a:rPr>
              <a:t>Definition and modification of HI-1 objects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chemeClr val="tx2"/>
                </a:solidFill>
              </a:rPr>
              <a:t>Reporting on success/failure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chemeClr val="tx2"/>
                </a:solidFill>
              </a:rPr>
              <a:t>Query responses</a:t>
            </a:r>
          </a:p>
        </p:txBody>
      </p:sp>
    </p:spTree>
    <p:extLst>
      <p:ext uri="{BB962C8B-B14F-4D97-AF65-F5344CB8AC3E}">
        <p14:creationId xmlns:p14="http://schemas.microsoft.com/office/powerpoint/2010/main" val="17871203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6F579F58-8269-471C-8C27-22817F246CA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13487" y="1490331"/>
            <a:ext cx="10365026" cy="4479060"/>
          </a:xfrm>
        </p:spPr>
        <p:txBody>
          <a:bodyPr/>
          <a:lstStyle/>
          <a:p>
            <a:pPr marL="0" indent="0">
              <a:buNone/>
            </a:pPr>
            <a:r>
              <a:rPr lang="en-GB" dirty="0"/>
              <a:t>Used by the CSP to define how the </a:t>
            </a:r>
            <a:r>
              <a:rPr lang="en-GB" dirty="0" err="1"/>
              <a:t>eWarrant</a:t>
            </a:r>
            <a:r>
              <a:rPr lang="en-GB" dirty="0"/>
              <a:t> messages are:</a:t>
            </a:r>
          </a:p>
          <a:p>
            <a:r>
              <a:rPr lang="en-GB" dirty="0"/>
              <a:t>Handled – action support (e.g. no list), error conditions</a:t>
            </a:r>
          </a:p>
          <a:p>
            <a:r>
              <a:rPr lang="en-GB" dirty="0"/>
              <a:t>Interpreted – ignored parameters</a:t>
            </a:r>
          </a:p>
          <a:p>
            <a:r>
              <a:rPr lang="en-GB" dirty="0"/>
              <a:t>Validated – rules for combinations of parameters, supported version</a:t>
            </a:r>
          </a:p>
          <a:p>
            <a:pPr marL="0" indent="0">
              <a:buNone/>
            </a:pPr>
            <a:endParaRPr lang="en-GB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B2EBB23C-66D6-4BC2-9A7D-13E00DBBB3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National Profile (NP)</a:t>
            </a:r>
          </a:p>
        </p:txBody>
      </p:sp>
    </p:spTree>
    <p:extLst>
      <p:ext uri="{BB962C8B-B14F-4D97-AF65-F5344CB8AC3E}">
        <p14:creationId xmlns:p14="http://schemas.microsoft.com/office/powerpoint/2010/main" val="18712702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6F579F58-8269-471C-8C27-22817F246CA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13487" y="1490331"/>
            <a:ext cx="10365026" cy="4479060"/>
          </a:xfrm>
        </p:spPr>
        <p:txBody>
          <a:bodyPr/>
          <a:lstStyle/>
          <a:p>
            <a:pPr marL="0" indent="0">
              <a:buNone/>
            </a:pPr>
            <a:r>
              <a:rPr lang="en-GB" dirty="0"/>
              <a:t>XML schema</a:t>
            </a:r>
          </a:p>
          <a:p>
            <a:pPr marL="0" indent="0">
              <a:buNone/>
            </a:pPr>
            <a:r>
              <a:rPr lang="en-GB" dirty="0"/>
              <a:t>Provides data definitions and constraints on object representation</a:t>
            </a:r>
          </a:p>
          <a:p>
            <a:pPr marL="0" indent="0">
              <a:buNone/>
            </a:pPr>
            <a:r>
              <a:rPr lang="en-GB" dirty="0"/>
              <a:t>Can be used for parameter value constraints e.g. regex, allowed values</a:t>
            </a:r>
          </a:p>
          <a:p>
            <a:pPr marL="0" indent="0">
              <a:buNone/>
            </a:pPr>
            <a:r>
              <a:rPr lang="en-GB" dirty="0"/>
              <a:t>Does not help with validation of parameter presence – due to ‘update’ command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B2EBB23C-66D6-4BC2-9A7D-13E00DBBB3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HI-1 object schema</a:t>
            </a:r>
          </a:p>
        </p:txBody>
      </p:sp>
    </p:spTree>
    <p:extLst>
      <p:ext uri="{BB962C8B-B14F-4D97-AF65-F5344CB8AC3E}">
        <p14:creationId xmlns:p14="http://schemas.microsoft.com/office/powerpoint/2010/main" val="32566350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C804B43D-9353-4C76-AE11-F73D177A8CD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14161" y="1687279"/>
            <a:ext cx="9786663" cy="4256322"/>
          </a:xfrm>
        </p:spPr>
        <p:txBody>
          <a:bodyPr/>
          <a:lstStyle/>
          <a:p>
            <a:r>
              <a:rPr lang="en-GB" dirty="0"/>
              <a:t>Initial warrant message handling</a:t>
            </a:r>
          </a:p>
          <a:p>
            <a:r>
              <a:rPr lang="en-GB" dirty="0"/>
              <a:t>Warrant validation</a:t>
            </a:r>
          </a:p>
          <a:p>
            <a:r>
              <a:rPr lang="en-GB" dirty="0"/>
              <a:t>LI control function scheduling and decision making</a:t>
            </a:r>
          </a:p>
          <a:p>
            <a:r>
              <a:rPr lang="en-GB" dirty="0"/>
              <a:t>LI provisioning function conversion to network function tasking</a:t>
            </a:r>
          </a:p>
          <a:p>
            <a:r>
              <a:rPr lang="en-GB" dirty="0"/>
              <a:t>Presentation layer UIs</a:t>
            </a:r>
          </a:p>
          <a:p>
            <a:pPr lvl="1"/>
            <a:r>
              <a:rPr lang="en-GB" sz="1800" dirty="0"/>
              <a:t>Warrant entry</a:t>
            </a:r>
          </a:p>
          <a:p>
            <a:pPr lvl="1"/>
            <a:r>
              <a:rPr lang="en-GB" sz="1800" dirty="0"/>
              <a:t>Local task entry (test/support)</a:t>
            </a:r>
          </a:p>
          <a:p>
            <a:pPr lvl="1"/>
            <a:r>
              <a:rPr lang="en-GB" sz="1800" dirty="0"/>
              <a:t>Warrant/tasking approval</a:t>
            </a:r>
          </a:p>
          <a:p>
            <a:pPr marL="0" indent="0">
              <a:buNone/>
            </a:pPr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CF0A70D-4AF2-40A5-8C88-3DA413988CE8}"/>
              </a:ext>
            </a:extLst>
          </p:cNvPr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r>
              <a:rPr lang="en-GB" dirty="0">
                <a:solidFill>
                  <a:srgbClr val="FF0000"/>
                </a:solidFill>
              </a:rPr>
              <a:t>National Profile ever present</a:t>
            </a: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719320AD-8595-46A0-A82A-ECBA211708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HI-1 Object usage</a:t>
            </a:r>
          </a:p>
        </p:txBody>
      </p:sp>
    </p:spTree>
    <p:extLst>
      <p:ext uri="{BB962C8B-B14F-4D97-AF65-F5344CB8AC3E}">
        <p14:creationId xmlns:p14="http://schemas.microsoft.com/office/powerpoint/2010/main" val="21864665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AAC0F001-1369-4F4E-BA26-143AD21C85E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163422" y="1302423"/>
            <a:ext cx="7430744" cy="4902787"/>
          </a:xfrm>
          <a:prstGeom prst="rect">
            <a:avLst/>
          </a:prstGeom>
        </p:spPr>
      </p:pic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548B3BA-D5AE-4A84-89EC-48873907F8D3}"/>
              </a:ext>
            </a:extLst>
          </p:cNvPr>
          <p:cNvSpPr>
            <a:spLocks noGrp="1"/>
          </p:cNvSpPr>
          <p:nvPr>
            <p:ph type="body" idx="10"/>
          </p:nvPr>
        </p:nvSpPr>
        <p:spPr/>
        <p:txBody>
          <a:bodyPr/>
          <a:lstStyle/>
          <a:p>
            <a:r>
              <a:rPr lang="en-GB" dirty="0"/>
              <a:t>Shows a possible implementation using a RESTful service and simplified HI-1-like objects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AFD90417-3563-490B-81C8-9E4C3BA04B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37120" y="428100"/>
            <a:ext cx="10042068" cy="475066"/>
          </a:xfrm>
        </p:spPr>
        <p:txBody>
          <a:bodyPr/>
          <a:lstStyle/>
          <a:p>
            <a:r>
              <a:rPr lang="en-GB" dirty="0"/>
              <a:t>Proposal – Local interface for presentation layer </a:t>
            </a:r>
          </a:p>
        </p:txBody>
      </p:sp>
    </p:spTree>
    <p:extLst>
      <p:ext uri="{BB962C8B-B14F-4D97-AF65-F5344CB8AC3E}">
        <p14:creationId xmlns:p14="http://schemas.microsoft.com/office/powerpoint/2010/main" val="33592863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9C0DA0B3-1B2E-4209-BBEB-372BF275B49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Need a fake ‘LEA’ local endpoint implemented by the UI</a:t>
            </a:r>
          </a:p>
          <a:p>
            <a:r>
              <a:rPr lang="en-GB" dirty="0"/>
              <a:t>Action handler interface</a:t>
            </a:r>
          </a:p>
          <a:p>
            <a:r>
              <a:rPr lang="en-GB" dirty="0"/>
              <a:t>Full HI-1 objects + National Profile + schema interpretation</a:t>
            </a:r>
          </a:p>
          <a:p>
            <a:r>
              <a:rPr lang="en-GB" dirty="0"/>
              <a:t>Need to tailor the UI(s) to display only relevant parts of objects (via NP)</a:t>
            </a:r>
          </a:p>
          <a:p>
            <a:endParaRPr lang="en-GB" dirty="0"/>
          </a:p>
          <a:p>
            <a:r>
              <a:rPr lang="en-GB" dirty="0"/>
              <a:t>Lots to implement above and beyond a normal UI</a:t>
            </a:r>
          </a:p>
          <a:p>
            <a:r>
              <a:rPr lang="en-GB" dirty="0"/>
              <a:t>Constrained by HI-1 Object definitions – no opportunity for local extensions</a:t>
            </a:r>
          </a:p>
          <a:p>
            <a:r>
              <a:rPr lang="en-GB" dirty="0"/>
              <a:t>Internal ‘modelled’ HI-1 objects are affected by external warrant interface version</a:t>
            </a:r>
          </a:p>
          <a:p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95CEBC0-9437-4BAB-A475-3295E71356EB}"/>
              </a:ext>
            </a:extLst>
          </p:cNvPr>
          <p:cNvSpPr>
            <a:spLocks noGrp="1"/>
          </p:cNvSpPr>
          <p:nvPr>
            <p:ph type="body" idx="10"/>
          </p:nvPr>
        </p:nvSpPr>
        <p:spPr/>
        <p:txBody>
          <a:bodyPr/>
          <a:lstStyle/>
          <a:p>
            <a:r>
              <a:rPr lang="en-GB" dirty="0"/>
              <a:t>You could (Our Wombat UI does!)</a:t>
            </a:r>
          </a:p>
          <a:p>
            <a:endParaRPr lang="en-GB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0AC48173-334A-493F-9C57-A3B5D5574B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Reuse the </a:t>
            </a:r>
            <a:r>
              <a:rPr lang="en-GB" dirty="0" err="1"/>
              <a:t>eWarrant</a:t>
            </a:r>
            <a:r>
              <a:rPr lang="en-GB" dirty="0"/>
              <a:t> interface?</a:t>
            </a:r>
          </a:p>
        </p:txBody>
      </p:sp>
    </p:spTree>
    <p:extLst>
      <p:ext uri="{BB962C8B-B14F-4D97-AF65-F5344CB8AC3E}">
        <p14:creationId xmlns:p14="http://schemas.microsoft.com/office/powerpoint/2010/main" val="39373208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BAE_SYSTEMS_2015">
      <a:dk1>
        <a:sysClr val="windowText" lastClr="000000"/>
      </a:dk1>
      <a:lt1>
        <a:sysClr val="window" lastClr="FFFFFF"/>
      </a:lt1>
      <a:dk2>
        <a:srgbClr val="3D4146"/>
      </a:dk2>
      <a:lt2>
        <a:srgbClr val="D0D3D4"/>
      </a:lt2>
      <a:accent1>
        <a:srgbClr val="FC4E02"/>
      </a:accent1>
      <a:accent2>
        <a:srgbClr val="F0B323"/>
      </a:accent2>
      <a:accent3>
        <a:srgbClr val="01426A"/>
      </a:accent3>
      <a:accent4>
        <a:srgbClr val="615E9B"/>
      </a:accent4>
      <a:accent5>
        <a:srgbClr val="00B2A9"/>
      </a:accent5>
      <a:accent6>
        <a:srgbClr val="D9C0A9"/>
      </a:accent6>
      <a:hlink>
        <a:srgbClr val="FC4E02"/>
      </a:hlink>
      <a:folHlink>
        <a:srgbClr val="D0D3D4"/>
      </a:folHlink>
    </a:clrScheme>
    <a:fontScheme name="Custom 1">
      <a:majorFont>
        <a:latin typeface="BAE Systems"/>
        <a:ea typeface=""/>
        <a:cs typeface=""/>
      </a:majorFont>
      <a:minorFont>
        <a:latin typeface="BAE Systems"/>
        <a:ea typeface=""/>
        <a:cs typeface=""/>
      </a:minorFont>
    </a:fontScheme>
    <a:fmtScheme name="Subtle Solids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5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2700" h="25400" prst="coolSlant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 sz="1799" dirty="0"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0" tIns="0" rIns="0" bIns="0" rtlCol="0">
        <a:spAutoFit/>
      </a:bodyPr>
      <a:lstStyle>
        <a:defPPr algn="ctr">
          <a:defRPr dirty="0" smtClean="0">
            <a:solidFill>
              <a:schemeClr val="tx2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BAE_SYSTEMS_2015">
      <a:dk1>
        <a:sysClr val="windowText" lastClr="000000"/>
      </a:dk1>
      <a:lt1>
        <a:sysClr val="window" lastClr="FFFFFF"/>
      </a:lt1>
      <a:dk2>
        <a:srgbClr val="3D4146"/>
      </a:dk2>
      <a:lt2>
        <a:srgbClr val="D0D3D4"/>
      </a:lt2>
      <a:accent1>
        <a:srgbClr val="FC4C02"/>
      </a:accent1>
      <a:accent2>
        <a:srgbClr val="F0B323"/>
      </a:accent2>
      <a:accent3>
        <a:srgbClr val="01426A"/>
      </a:accent3>
      <a:accent4>
        <a:srgbClr val="615E9B"/>
      </a:accent4>
      <a:accent5>
        <a:srgbClr val="00B2A9"/>
      </a:accent5>
      <a:accent6>
        <a:srgbClr val="D9C0A9"/>
      </a:accent6>
      <a:hlink>
        <a:srgbClr val="FC4C02"/>
      </a:hlink>
      <a:folHlink>
        <a:srgbClr val="D0D3D4"/>
      </a:folHlink>
    </a:clrScheme>
    <a:fontScheme name="BAE Systems 2015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Smokey Glass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hade val="100000"/>
                <a:satMod val="100000"/>
              </a:schemeClr>
            </a:gs>
            <a:gs pos="100000">
              <a:schemeClr val="phClr">
                <a:tint val="61000"/>
                <a:alpha val="100000"/>
                <a:satMod val="18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</a:schemeClr>
            </a:gs>
            <a:gs pos="100000">
              <a:schemeClr val="phClr">
                <a:tint val="90000"/>
                <a:alpha val="100000"/>
                <a:satMod val="18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5240" cap="flat" cmpd="sng" algn="ctr">
          <a:solidFill>
            <a:schemeClr val="phClr">
              <a:tint val="25000"/>
              <a:alpha val="25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21590" dir="5400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prstMaterial="flat">
            <a:bevelT w="28575" h="41275" prst="coolSlant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BAE_SYSTEMS_2015">
      <a:dk1>
        <a:sysClr val="windowText" lastClr="000000"/>
      </a:dk1>
      <a:lt1>
        <a:sysClr val="window" lastClr="FFFFFF"/>
      </a:lt1>
      <a:dk2>
        <a:srgbClr val="3D4146"/>
      </a:dk2>
      <a:lt2>
        <a:srgbClr val="D0D3D4"/>
      </a:lt2>
      <a:accent1>
        <a:srgbClr val="FC4C02"/>
      </a:accent1>
      <a:accent2>
        <a:srgbClr val="F0B323"/>
      </a:accent2>
      <a:accent3>
        <a:srgbClr val="01426A"/>
      </a:accent3>
      <a:accent4>
        <a:srgbClr val="615E9B"/>
      </a:accent4>
      <a:accent5>
        <a:srgbClr val="00B2A9"/>
      </a:accent5>
      <a:accent6>
        <a:srgbClr val="D9C0A9"/>
      </a:accent6>
      <a:hlink>
        <a:srgbClr val="FC4C02"/>
      </a:hlink>
      <a:folHlink>
        <a:srgbClr val="D0D3D4"/>
      </a:folHlink>
    </a:clrScheme>
    <a:fontScheme name="BAE Systems 2015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Smokey Glass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hade val="100000"/>
                <a:satMod val="100000"/>
              </a:schemeClr>
            </a:gs>
            <a:gs pos="100000">
              <a:schemeClr val="phClr">
                <a:tint val="61000"/>
                <a:alpha val="100000"/>
                <a:satMod val="18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</a:schemeClr>
            </a:gs>
            <a:gs pos="100000">
              <a:schemeClr val="phClr">
                <a:tint val="90000"/>
                <a:alpha val="100000"/>
                <a:satMod val="18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5240" cap="flat" cmpd="sng" algn="ctr">
          <a:solidFill>
            <a:schemeClr val="phClr">
              <a:tint val="25000"/>
              <a:alpha val="25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21590" dir="5400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prstMaterial="flat">
            <a:bevelT w="28575" h="41275" prst="coolSlant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5D1562D500AA3499DFFB1BE23370A21" ma:contentTypeVersion="2" ma:contentTypeDescription="Create a new document." ma:contentTypeScope="" ma:versionID="1587ea27bf1d194de09c80cfe5fd0a62">
  <xsd:schema xmlns:xsd="http://www.w3.org/2001/XMLSchema" xmlns:xs="http://www.w3.org/2001/XMLSchema" xmlns:p="http://schemas.microsoft.com/office/2006/metadata/properties" xmlns:ns2="http://schemas.microsoft.com/sharepoint/v4" targetNamespace="http://schemas.microsoft.com/office/2006/metadata/properties" ma:root="true" ma:fieldsID="c79c8594d4fa4c9fd200c91a62336472" ns2:_="">
    <xsd:import namespace="http://schemas.microsoft.com/sharepoint/v4"/>
    <xsd:element name="properties">
      <xsd:complexType>
        <xsd:sequence>
          <xsd:element name="documentManagement">
            <xsd:complexType>
              <xsd:all>
                <xsd:element ref="ns2:IconOverlay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4" elementFormDefault="qualified">
    <xsd:import namespace="http://schemas.microsoft.com/office/2006/documentManagement/types"/>
    <xsd:import namespace="http://schemas.microsoft.com/office/infopath/2007/PartnerControls"/>
    <xsd:element name="IconOverlay" ma:index="8" nillable="true" ma:displayName="IconOverlay" ma:hidden="true" ma:internalName="IconOverlay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IconOverlay xmlns="http://schemas.microsoft.com/sharepoint/v4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DE8624AB-C9B1-4701-94C2-D8961D34D32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0CE41B07-0FA5-45D8-8F8F-9537E9ED9E7D}">
  <ds:schemaRefs>
    <ds:schemaRef ds:uri="http://schemas.microsoft.com/sharepoint/v4"/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http://www.w3.org/XML/1998/namespace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05EB13D3-A26D-4F3D-B2E9-D8AADD4532BC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10905</TotalTime>
  <Words>564</Words>
  <Application>Microsoft Office PowerPoint</Application>
  <PresentationFormat>Widescreen</PresentationFormat>
  <Paragraphs>80</Paragraphs>
  <Slides>13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7" baseType="lpstr">
      <vt:lpstr>Arial</vt:lpstr>
      <vt:lpstr>BAE Systems</vt:lpstr>
      <vt:lpstr>Tahoma</vt:lpstr>
      <vt:lpstr>Office Theme</vt:lpstr>
      <vt:lpstr>5G Tasking options in the LI Control Function</vt:lpstr>
      <vt:lpstr>5G LI Administration Function (ADMF)</vt:lpstr>
      <vt:lpstr>eWarrant Interface</vt:lpstr>
      <vt:lpstr>Request and Response messages</vt:lpstr>
      <vt:lpstr>National Profile (NP)</vt:lpstr>
      <vt:lpstr>HI-1 object schema</vt:lpstr>
      <vt:lpstr>HI-1 Object usage</vt:lpstr>
      <vt:lpstr>Proposal – Local interface for presentation layer </vt:lpstr>
      <vt:lpstr>Reuse the eWarrant interface?</vt:lpstr>
      <vt:lpstr>Proposal – Separate interface</vt:lpstr>
      <vt:lpstr>Proposal – RESTful Interface</vt:lpstr>
      <vt:lpstr>Proposal – RESTful Interface 2</vt:lpstr>
      <vt:lpstr>RESTful Implementation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Duarte, Inc. // www.duarte.com;Dan Gard;KareyAnne Hill-Peterson</dc:creator>
  <cp:lastModifiedBy>Paul Baxter</cp:lastModifiedBy>
  <cp:revision>469</cp:revision>
  <cp:lastPrinted>2016-12-08T14:38:45Z</cp:lastPrinted>
  <dcterms:created xsi:type="dcterms:W3CDTF">2015-09-16T18:12:36Z</dcterms:created>
  <dcterms:modified xsi:type="dcterms:W3CDTF">2019-05-09T19:03:50Z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0x01010035D1562D500AA3499DFFB1BE23370A21</vt:lpwstr>
  </property>
</Properties>
</file>