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487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939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186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040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022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256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58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100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954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622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C5187-8F29-4880-AD0A-FF6AFD434F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453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C5187-8F29-4880-AD0A-FF6AFD434FD9}" type="datetimeFigureOut">
              <a:rPr lang="en-US" smtClean="0"/>
              <a:t>4/20/2016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EE20B6-C1D4-4EF5-B12E-7AC61FD52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471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Solving Lawful Intercept for LIPA/SIPTO: Providing Automated Capability to Notify Law Enforcement of Small Cell Broadband Provider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Peter Musgrove</a:t>
            </a:r>
          </a:p>
          <a:p>
            <a:r>
              <a:rPr lang="en-US" dirty="0" smtClean="0"/>
              <a:t>AT&amp;T</a:t>
            </a:r>
          </a:p>
          <a:p>
            <a:r>
              <a:rPr lang="en-US" dirty="0" smtClean="0"/>
              <a:t>3GPP SA3 LI, </a:t>
            </a:r>
            <a:r>
              <a:rPr lang="en-US" dirty="0" smtClean="0"/>
              <a:t>San Francisco, CA</a:t>
            </a:r>
            <a:endParaRPr lang="en-US" dirty="0" smtClean="0"/>
          </a:p>
          <a:p>
            <a:r>
              <a:rPr lang="en-US" dirty="0" smtClean="0"/>
              <a:t>April 27</a:t>
            </a:r>
            <a:r>
              <a:rPr lang="en-US" dirty="0" smtClean="0"/>
              <a:t>, </a:t>
            </a:r>
            <a:r>
              <a:rPr lang="en-US" dirty="0" smtClean="0"/>
              <a:t>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921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LIPA and SIPTO solutions discussed to date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Place Intercept Access Point (IAP) in small cell itself</a:t>
            </a:r>
          </a:p>
          <a:p>
            <a:pPr lvl="1">
              <a:buFontTx/>
              <a:buChar char="-"/>
            </a:pPr>
            <a:r>
              <a:rPr lang="en-US" dirty="0" smtClean="0"/>
              <a:t>SCF liaised this idea to multiple Standards Development Orgs (SDOs)</a:t>
            </a:r>
          </a:p>
          <a:p>
            <a:pPr lvl="2">
              <a:buFontTx/>
              <a:buChar char="-"/>
            </a:pPr>
            <a:r>
              <a:rPr lang="en-US" dirty="0" smtClean="0"/>
              <a:t>No standardized solutions have yet been able to be created in 3GPP SA3 LI, ATIS WTSC LI, ETSI TC LI </a:t>
            </a:r>
          </a:p>
          <a:p>
            <a:pPr lvl="1">
              <a:buFontTx/>
              <a:buChar char="-"/>
            </a:pPr>
            <a:r>
              <a:rPr lang="en-US" dirty="0" smtClean="0"/>
              <a:t>Many LI requirements difficult to meet (e.g., intercept traffic on backhaul detectable by user)</a:t>
            </a:r>
          </a:p>
          <a:p>
            <a:pPr algn="just"/>
            <a:r>
              <a:rPr lang="en-US" dirty="0" smtClean="0"/>
              <a:t>Dynamic Triggering of Interception in broadband provider by Cellular Service Provider (CSP)</a:t>
            </a:r>
          </a:p>
          <a:p>
            <a:pPr lvl="1" algn="just">
              <a:buFontTx/>
              <a:buChar char="-"/>
            </a:pPr>
            <a:r>
              <a:rPr lang="en-US" dirty="0" smtClean="0"/>
              <a:t>ETSI TC LI has defined generic dynamic triggering of interception capability (roughly 90% done, not yet published)</a:t>
            </a:r>
          </a:p>
          <a:p>
            <a:pPr lvl="1" algn="just">
              <a:buFontTx/>
              <a:buChar char="-"/>
            </a:pPr>
            <a:r>
              <a:rPr lang="en-US" dirty="0" smtClean="0"/>
              <a:t>This capability could be used to assist CSP with LI obligations when LIPA or SIPTO is used</a:t>
            </a:r>
          </a:p>
          <a:p>
            <a:pPr lvl="1" algn="just">
              <a:buFontTx/>
              <a:buChar char="-"/>
            </a:pPr>
            <a:r>
              <a:rPr lang="en-US" dirty="0" smtClean="0"/>
              <a:t>However, this new capability would require investment by broadband provider</a:t>
            </a:r>
          </a:p>
          <a:p>
            <a:pPr marL="0" indent="0" algn="just">
              <a:buNone/>
            </a:pPr>
            <a:r>
              <a:rPr lang="en-US" dirty="0"/>
              <a:t>	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7053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Direction Needed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Recognize downsides experienced by law enforcement</a:t>
            </a:r>
          </a:p>
          <a:p>
            <a:pPr lvl="1">
              <a:buFontTx/>
              <a:buChar char="-"/>
            </a:pPr>
            <a:r>
              <a:rPr lang="en-US" dirty="0" smtClean="0"/>
              <a:t>When user chooses to use </a:t>
            </a:r>
            <a:r>
              <a:rPr lang="en-US" dirty="0" err="1" smtClean="0"/>
              <a:t>Wi-fi</a:t>
            </a:r>
            <a:r>
              <a:rPr lang="en-US" dirty="0" smtClean="0"/>
              <a:t> when connected to a small cell, law enforcement may lose target communications if only the CSP has the LI obligation</a:t>
            </a:r>
          </a:p>
          <a:p>
            <a:r>
              <a:rPr lang="en-US" dirty="0" smtClean="0"/>
              <a:t>Assist law enforcement with overcoming downsides</a:t>
            </a:r>
          </a:p>
          <a:p>
            <a:pPr lvl="1">
              <a:buFontTx/>
              <a:buChar char="-"/>
            </a:pPr>
            <a:r>
              <a:rPr lang="en-US" dirty="0" smtClean="0"/>
              <a:t>What if CSP provided law enforcement with automated notification of the identity of the broadband provider for targets using small cells?</a:t>
            </a:r>
          </a:p>
          <a:p>
            <a:r>
              <a:rPr lang="en-US" dirty="0" smtClean="0"/>
              <a:t>Could this result in a WIN-WIN for CSPs and Law Enforcement???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514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 of Notification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Allow law enforcement to quickly secure the appropriate legal obligation (court order/warrant) on the small cell broadband provider</a:t>
            </a:r>
          </a:p>
          <a:p>
            <a:r>
              <a:rPr lang="en-US" dirty="0" smtClean="0"/>
              <a:t>Allow CSP to NOT have to support special procedures for LI for LIPA/SIPTO capabilities used for traffic offload from small cells</a:t>
            </a:r>
          </a:p>
        </p:txBody>
      </p:sp>
    </p:spTree>
    <p:extLst>
      <p:ext uri="{BB962C8B-B14F-4D97-AF65-F5344CB8AC3E}">
        <p14:creationId xmlns:p14="http://schemas.microsoft.com/office/powerpoint/2010/main" val="1790473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Similarities with Existing Service System Report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Notification is similar to the existing service system reporting for changes in CSPs (except in this case, the new system is a broadband provider instead of another cellular provider)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4353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Providing IP address of Target </a:t>
            </a:r>
            <a:r>
              <a:rPr lang="en-US" dirty="0" err="1" smtClean="0"/>
              <a:t>Wi-fi</a:t>
            </a:r>
            <a:r>
              <a:rPr lang="en-US" dirty="0" smtClean="0"/>
              <a:t> User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Potentially provide IP address being used by target using </a:t>
            </a:r>
            <a:r>
              <a:rPr lang="en-US" dirty="0" err="1" smtClean="0"/>
              <a:t>Wi-fi</a:t>
            </a:r>
            <a:r>
              <a:rPr lang="en-US" dirty="0"/>
              <a:t> </a:t>
            </a:r>
            <a:r>
              <a:rPr lang="en-US" dirty="0" smtClean="0"/>
              <a:t>to expedite ability of law enforcement to setup interception on broadband provider network</a:t>
            </a:r>
          </a:p>
          <a:p>
            <a:r>
              <a:rPr lang="en-US" dirty="0" smtClean="0"/>
              <a:t>Issues to be worked include differentiating target from other users of the same broadband connection.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959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Impacts on Stakeholder Parties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000" dirty="0" smtClean="0"/>
              <a:t>Law enforcement</a:t>
            </a:r>
          </a:p>
          <a:p>
            <a:pPr lvl="1">
              <a:buFontTx/>
              <a:buChar char="-"/>
            </a:pPr>
            <a:r>
              <a:rPr lang="en-US" sz="2000" dirty="0" smtClean="0"/>
              <a:t>Receive traffic from target when LIPA/SIPTO used (via broadband provider) when target connected to small cell</a:t>
            </a:r>
          </a:p>
          <a:p>
            <a:pPr lvl="1">
              <a:buFontTx/>
              <a:buChar char="-"/>
            </a:pPr>
            <a:r>
              <a:rPr lang="en-US" sz="2000" dirty="0" smtClean="0"/>
              <a:t>Receive traffic from target when target uses </a:t>
            </a:r>
            <a:r>
              <a:rPr lang="en-US" sz="2000" dirty="0" err="1" smtClean="0"/>
              <a:t>Wifi</a:t>
            </a:r>
            <a:r>
              <a:rPr lang="en-US" sz="2000" dirty="0" smtClean="0"/>
              <a:t> (via broadband provider) when target connected to small cell</a:t>
            </a:r>
          </a:p>
          <a:p>
            <a:pPr lvl="1">
              <a:buFontTx/>
              <a:buChar char="-"/>
            </a:pPr>
            <a:endParaRPr lang="en-US" sz="2000" dirty="0"/>
          </a:p>
          <a:p>
            <a:r>
              <a:rPr lang="en-US" sz="2000" dirty="0" smtClean="0"/>
              <a:t>Cellular Service Provider (CSP)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-    Able to deploy LIPA/SIPTO capabilities to achieve traffic offload from mobile core network</a:t>
            </a:r>
          </a:p>
          <a:p>
            <a:pPr marL="0" indent="0">
              <a:buNone/>
            </a:pPr>
            <a:r>
              <a:rPr lang="en-US" sz="2000" dirty="0" smtClean="0"/>
              <a:t>      -    Must standardize/develop/deploy new automated small cell broadband provider </a:t>
            </a:r>
          </a:p>
          <a:p>
            <a:pPr marL="0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        notification capability for law enforcement</a:t>
            </a:r>
          </a:p>
          <a:p>
            <a:r>
              <a:rPr lang="en-US" sz="2000" dirty="0" smtClean="0"/>
              <a:t>Broadband Provider</a:t>
            </a:r>
          </a:p>
          <a:p>
            <a:pPr marL="0" indent="0">
              <a:buNone/>
            </a:pPr>
            <a:r>
              <a:rPr lang="en-US" sz="2000" dirty="0" smtClean="0"/>
              <a:t>        -   Do NOT have to develop/deploy anything new (use their existing LI capabilities)</a:t>
            </a:r>
          </a:p>
          <a:p>
            <a:r>
              <a:rPr lang="en-US" sz="2000" dirty="0" smtClean="0"/>
              <a:t>Targets</a:t>
            </a:r>
          </a:p>
          <a:p>
            <a:pPr lvl="1">
              <a:buFontTx/>
              <a:buChar char="-"/>
            </a:pPr>
            <a:r>
              <a:rPr lang="en-US" sz="2000" dirty="0" smtClean="0"/>
              <a:t>Get intercepted regardless of whether they use </a:t>
            </a:r>
            <a:r>
              <a:rPr lang="en-US" sz="2000" dirty="0" err="1" smtClean="0"/>
              <a:t>Wifi</a:t>
            </a:r>
            <a:r>
              <a:rPr lang="en-US" sz="2000" dirty="0" smtClean="0"/>
              <a:t> or Small Cells (whether or not their traffic is </a:t>
            </a:r>
          </a:p>
          <a:p>
            <a:pPr marL="457200" lvl="1" indent="0">
              <a:buNone/>
            </a:pPr>
            <a:r>
              <a:rPr lang="en-US" sz="2000" dirty="0"/>
              <a:t> </a:t>
            </a:r>
            <a:r>
              <a:rPr lang="en-US" sz="2000" dirty="0" smtClean="0"/>
              <a:t>   offloaded from the CSP using LIPA or SIPTO) when connected to a small cell. </a:t>
            </a:r>
          </a:p>
          <a:p>
            <a:pPr marL="0" indent="0">
              <a:buNone/>
            </a:pPr>
            <a:r>
              <a:rPr lang="en-US" sz="2000" dirty="0" smtClean="0"/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102775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steps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Further brainstorming on what can/should be done in this area</a:t>
            </a:r>
          </a:p>
          <a:p>
            <a:r>
              <a:rPr lang="en-US" dirty="0" smtClean="0"/>
              <a:t>Can such a WIN-WIN be justified to regulators/law enforcement and CSPs?</a:t>
            </a:r>
          </a:p>
          <a:p>
            <a:r>
              <a:rPr lang="en-US" dirty="0" smtClean="0"/>
              <a:t>Can such an automated small cell broadband provider notification capability be standardized in short order?</a:t>
            </a:r>
          </a:p>
        </p:txBody>
      </p:sp>
    </p:spTree>
    <p:extLst>
      <p:ext uri="{BB962C8B-B14F-4D97-AF65-F5344CB8AC3E}">
        <p14:creationId xmlns:p14="http://schemas.microsoft.com/office/powerpoint/2010/main" val="38051338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544</Words>
  <Application>Microsoft Office PowerPoint</Application>
  <PresentationFormat>Widescreen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Solving Lawful Intercept for LIPA/SIPTO: Providing Automated Capability to Notify Law Enforcement of Small Cell Broadband Provider</vt:lpstr>
      <vt:lpstr>LIPA and SIPTO solutions discussed to date</vt:lpstr>
      <vt:lpstr>New Direction Needed</vt:lpstr>
      <vt:lpstr>Purpose of Notification</vt:lpstr>
      <vt:lpstr>Similarities with Existing Service System Report</vt:lpstr>
      <vt:lpstr>Providing IP address of Target Wi-fi User</vt:lpstr>
      <vt:lpstr>Impacts on Stakeholder Parties</vt:lpstr>
      <vt:lpstr>Next steps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MUSGROVE, CHARLES P</dc:creator>
  <cp:lastModifiedBy>MUSGROVE, CHARLES P</cp:lastModifiedBy>
  <cp:revision>32</cp:revision>
  <dcterms:created xsi:type="dcterms:W3CDTF">2015-11-05T17:42:13Z</dcterms:created>
  <dcterms:modified xsi:type="dcterms:W3CDTF">2016-04-20T20:09:29Z</dcterms:modified>
</cp:coreProperties>
</file>