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37DCC-E1DC-4450-BD73-175531421B73}" v="1" dt="2021-03-04T07:22:03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159" d="100"/>
          <a:sy n="159" d="100"/>
        </p:scale>
        <p:origin x="300" y="13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7789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2.2, 2.4, 2.5, 2.6, 2.14, 2.16, 2.19, 2.21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2.1, 2.3, 2.7, 2.10, 2.11, 2.13, 2.15, 2.17, 2.18, 2.20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704791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2.14 FS_UC3S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2.16 </a:t>
                      </a:r>
                      <a:r>
                        <a:rPr lang="en-US" sz="1400" dirty="0" err="1"/>
                        <a:t>FS_eNA_SEC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 FS_5GFBS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2.9 FS_5G_ProSe_Sec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2.14 FS_UC3S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2.17 FS_AMFREAL_SEC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2.10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2.11 FS_5MBS_SEC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Admin: S3-211171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2.19 FS_MUSIM_SEC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928</Words>
  <Application>Microsoft Office PowerPoint</Application>
  <PresentationFormat>Widescreen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2021-03-04T07:22:10Z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