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E072B-A3CC-4F20-A5BA-51621CD4EEF0}" v="22" dt="2021-02-03T08:29:36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000.zip" TargetMode="External"/><Relationship Id="rId2" Type="http://schemas.openxmlformats.org/officeDocument/2006/relationships/hyperlink" Target="https://www.3gpp.org/ftp/TSG_SA/WG3_Security/TSGS3_102bis-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ighlight>
                  <a:srgbClr val="FFFF00"/>
                </a:highlight>
                <a:hlinkClick r:id="rId2"/>
              </a:rPr>
              <a:t>https://www.3gpp.org/ftp/TSG_SA/WG3_Security/TSGS3_102bis-e/Docs/S3-210002.zip</a:t>
            </a:r>
            <a:r>
              <a:rPr lang="en-US" dirty="0">
                <a:highlight>
                  <a:srgbClr val="FFFF00"/>
                </a:highlight>
              </a:rPr>
              <a:t> 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ighlight>
                  <a:srgbClr val="FFFF00"/>
                </a:highlight>
                <a:hlinkClick r:id="rId3"/>
              </a:rPr>
              <a:t>https://www.3gpp.org/ftp/TSG_SA/WG3_Security/TSGS3_102bis-e/Docs/S3-210000.zip</a:t>
            </a:r>
            <a:r>
              <a:rPr lang="en-US" dirty="0">
                <a:highlight>
                  <a:srgbClr val="FFFF00"/>
                </a:highlight>
              </a:rPr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8280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5.2, 5.4, 5.5, 5.6, 5.14, 5.16, 5.19, 5.21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57797"/>
              </p:ext>
            </p:extLst>
          </p:nvPr>
        </p:nvGraphicFramePr>
        <p:xfrm>
          <a:off x="838198" y="1825625"/>
          <a:ext cx="10515600" cy="3565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5913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549572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762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2021-02-18T11:02:23Z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