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3" r:id="rId6"/>
    <p:sldId id="367" r:id="rId7"/>
    <p:sldId id="368" r:id="rId8"/>
    <p:sldId id="372" r:id="rId9"/>
    <p:sldId id="3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6866B81-C3B8-661F-407E-D494137C1453}" name="Irfan Ali (irfaali)" initials="IA(" userId="S::irfaali@cisco.com::f9debdf4-7226-46e7-8b54-e3656980931b" providerId="AD"/>
  <p188:author id="{F24CCFFA-DBD8-F5EF-191A-7F0BAFD3F87B}" name="Vimal Srivastava (vimsriva)" initials="V(" userId="S::vimsriva@cisco.com::c02cbc6e-9a02-4be0-a5a9-93e1adcaad3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43B569-5E03-4E77-A835-E47859850C1B}" v="8" dt="2023-09-20T21:14:20.3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7"/>
    <p:restoredTop sz="94694"/>
  </p:normalViewPr>
  <p:slideViewPr>
    <p:cSldViewPr snapToGrid="0">
      <p:cViewPr varScale="1">
        <p:scale>
          <a:sx n="78" d="100"/>
          <a:sy n="78" d="100"/>
        </p:scale>
        <p:origin x="984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USHINE, MICHAEL J" userId="b34ecf51-6588-4308-9bb2-7fd3996c3fa6" providerId="ADAL" clId="{D543B569-5E03-4E77-A835-E47859850C1B}"/>
    <pc:docChg chg="undo custSel addSld delSld modSld modMainMaster">
      <pc:chgData name="LOUSHINE, MICHAEL J" userId="b34ecf51-6588-4308-9bb2-7fd3996c3fa6" providerId="ADAL" clId="{D543B569-5E03-4E77-A835-E47859850C1B}" dt="2023-09-21T00:12:24.351" v="784" actId="113"/>
      <pc:docMkLst>
        <pc:docMk/>
      </pc:docMkLst>
      <pc:sldChg chg="modSp mod">
        <pc:chgData name="LOUSHINE, MICHAEL J" userId="b34ecf51-6588-4308-9bb2-7fd3996c3fa6" providerId="ADAL" clId="{D543B569-5E03-4E77-A835-E47859850C1B}" dt="2023-09-20T22:20:07.579" v="703" actId="122"/>
        <pc:sldMkLst>
          <pc:docMk/>
          <pc:sldMk cId="0" sldId="341"/>
        </pc:sldMkLst>
        <pc:spChg chg="mod">
          <ac:chgData name="LOUSHINE, MICHAEL J" userId="b34ecf51-6588-4308-9bb2-7fd3996c3fa6" providerId="ADAL" clId="{D543B569-5E03-4E77-A835-E47859850C1B}" dt="2023-09-20T22:20:07.579" v="703" actId="122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LOUSHINE, MICHAEL J" userId="b34ecf51-6588-4308-9bb2-7fd3996c3fa6" providerId="ADAL" clId="{D543B569-5E03-4E77-A835-E47859850C1B}" dt="2023-09-20T20:32:45.639" v="119" actId="122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LOUSHINE, MICHAEL J" userId="b34ecf51-6588-4308-9bb2-7fd3996c3fa6" providerId="ADAL" clId="{D543B569-5E03-4E77-A835-E47859850C1B}" dt="2023-09-20T20:33:50.849" v="121" actId="47"/>
        <pc:sldMkLst>
          <pc:docMk/>
          <pc:sldMk cId="4204662532" sldId="342"/>
        </pc:sldMkLst>
      </pc:sldChg>
      <pc:sldChg chg="del">
        <pc:chgData name="LOUSHINE, MICHAEL J" userId="b34ecf51-6588-4308-9bb2-7fd3996c3fa6" providerId="ADAL" clId="{D543B569-5E03-4E77-A835-E47859850C1B}" dt="2023-09-20T20:33:50.849" v="121" actId="47"/>
        <pc:sldMkLst>
          <pc:docMk/>
          <pc:sldMk cId="69264555" sldId="343"/>
        </pc:sldMkLst>
      </pc:sldChg>
      <pc:sldChg chg="del">
        <pc:chgData name="LOUSHINE, MICHAEL J" userId="b34ecf51-6588-4308-9bb2-7fd3996c3fa6" providerId="ADAL" clId="{D543B569-5E03-4E77-A835-E47859850C1B}" dt="2023-09-20T20:33:50.849" v="121" actId="47"/>
        <pc:sldMkLst>
          <pc:docMk/>
          <pc:sldMk cId="904115372" sldId="344"/>
        </pc:sldMkLst>
      </pc:sldChg>
      <pc:sldChg chg="modSp add mod">
        <pc:chgData name="LOUSHINE, MICHAEL J" userId="b34ecf51-6588-4308-9bb2-7fd3996c3fa6" providerId="ADAL" clId="{D543B569-5E03-4E77-A835-E47859850C1B}" dt="2023-09-20T22:21:22.259" v="764" actId="20577"/>
        <pc:sldMkLst>
          <pc:docMk/>
          <pc:sldMk cId="0" sldId="367"/>
        </pc:sldMkLst>
        <pc:spChg chg="mod">
          <ac:chgData name="LOUSHINE, MICHAEL J" userId="b34ecf51-6588-4308-9bb2-7fd3996c3fa6" providerId="ADAL" clId="{D543B569-5E03-4E77-A835-E47859850C1B}" dt="2023-09-20T22:21:22.259" v="764" actId="20577"/>
          <ac:spMkLst>
            <pc:docMk/>
            <pc:sldMk cId="0" sldId="367"/>
            <ac:spMk id="8194" creationId="{3AFF4909-1900-46CD-87F7-AE296C59418F}"/>
          </ac:spMkLst>
        </pc:spChg>
      </pc:sldChg>
      <pc:sldChg chg="modSp add mod">
        <pc:chgData name="LOUSHINE, MICHAEL J" userId="b34ecf51-6588-4308-9bb2-7fd3996c3fa6" providerId="ADAL" clId="{D543B569-5E03-4E77-A835-E47859850C1B}" dt="2023-09-20T22:21:56.097" v="778" actId="20577"/>
        <pc:sldMkLst>
          <pc:docMk/>
          <pc:sldMk cId="2894948691" sldId="368"/>
        </pc:sldMkLst>
        <pc:spChg chg="mod">
          <ac:chgData name="LOUSHINE, MICHAEL J" userId="b34ecf51-6588-4308-9bb2-7fd3996c3fa6" providerId="ADAL" clId="{D543B569-5E03-4E77-A835-E47859850C1B}" dt="2023-09-20T22:21:56.097" v="778" actId="20577"/>
          <ac:spMkLst>
            <pc:docMk/>
            <pc:sldMk cId="2894948691" sldId="368"/>
            <ac:spMk id="8194" creationId="{3AFF4909-1900-46CD-87F7-AE296C59418F}"/>
          </ac:spMkLst>
        </pc:spChg>
        <pc:graphicFrameChg chg="mod modGraphic">
          <ac:chgData name="LOUSHINE, MICHAEL J" userId="b34ecf51-6588-4308-9bb2-7fd3996c3fa6" providerId="ADAL" clId="{D543B569-5E03-4E77-A835-E47859850C1B}" dt="2023-09-20T21:14:49.545" v="652" actId="14100"/>
          <ac:graphicFrameMkLst>
            <pc:docMk/>
            <pc:sldMk cId="2894948691" sldId="368"/>
            <ac:graphicFrameMk id="2" creationId="{443D1633-C670-416B-8287-F2FC830B67BD}"/>
          </ac:graphicFrameMkLst>
        </pc:graphicFrameChg>
      </pc:sldChg>
      <pc:sldChg chg="add del">
        <pc:chgData name="LOUSHINE, MICHAEL J" userId="b34ecf51-6588-4308-9bb2-7fd3996c3fa6" providerId="ADAL" clId="{D543B569-5E03-4E77-A835-E47859850C1B}" dt="2023-09-20T21:16:57.365" v="701" actId="47"/>
        <pc:sldMkLst>
          <pc:docMk/>
          <pc:sldMk cId="999098762" sldId="371"/>
        </pc:sldMkLst>
      </pc:sldChg>
      <pc:sldChg chg="modSp add mod">
        <pc:chgData name="LOUSHINE, MICHAEL J" userId="b34ecf51-6588-4308-9bb2-7fd3996c3fa6" providerId="ADAL" clId="{D543B569-5E03-4E77-A835-E47859850C1B}" dt="2023-09-20T22:22:32.519" v="782" actId="6549"/>
        <pc:sldMkLst>
          <pc:docMk/>
          <pc:sldMk cId="3798561420" sldId="372"/>
        </pc:sldMkLst>
        <pc:spChg chg="mod">
          <ac:chgData name="LOUSHINE, MICHAEL J" userId="b34ecf51-6588-4308-9bb2-7fd3996c3fa6" providerId="ADAL" clId="{D543B569-5E03-4E77-A835-E47859850C1B}" dt="2023-09-20T22:22:32.519" v="782" actId="6549"/>
          <ac:spMkLst>
            <pc:docMk/>
            <pc:sldMk cId="3798561420" sldId="372"/>
            <ac:spMk id="2" creationId="{C0FB3EFE-27DA-2671-A99D-42743379F9FE}"/>
          </ac:spMkLst>
        </pc:spChg>
      </pc:sldChg>
      <pc:sldChg chg="modSp add mod">
        <pc:chgData name="LOUSHINE, MICHAEL J" userId="b34ecf51-6588-4308-9bb2-7fd3996c3fa6" providerId="ADAL" clId="{D543B569-5E03-4E77-A835-E47859850C1B}" dt="2023-09-21T00:12:24.351" v="784" actId="113"/>
        <pc:sldMkLst>
          <pc:docMk/>
          <pc:sldMk cId="662278864" sldId="373"/>
        </pc:sldMkLst>
        <pc:spChg chg="mod">
          <ac:chgData name="LOUSHINE, MICHAEL J" userId="b34ecf51-6588-4308-9bb2-7fd3996c3fa6" providerId="ADAL" clId="{D543B569-5E03-4E77-A835-E47859850C1B}" dt="2023-09-20T22:20:20.074" v="708" actId="20577"/>
          <ac:spMkLst>
            <pc:docMk/>
            <pc:sldMk cId="662278864" sldId="373"/>
            <ac:spMk id="2" creationId="{C0FB3EFE-27DA-2671-A99D-42743379F9FE}"/>
          </ac:spMkLst>
        </pc:spChg>
        <pc:spChg chg="mod">
          <ac:chgData name="LOUSHINE, MICHAEL J" userId="b34ecf51-6588-4308-9bb2-7fd3996c3fa6" providerId="ADAL" clId="{D543B569-5E03-4E77-A835-E47859850C1B}" dt="2023-09-21T00:12:24.351" v="784" actId="113"/>
          <ac:spMkLst>
            <pc:docMk/>
            <pc:sldMk cId="662278864" sldId="373"/>
            <ac:spMk id="3" creationId="{A3FCE892-93BC-2217-0D30-4A289D28E944}"/>
          </ac:spMkLst>
        </pc:spChg>
      </pc:sldChg>
      <pc:sldChg chg="modSp add del mod">
        <pc:chgData name="LOUSHINE, MICHAEL J" userId="b34ecf51-6588-4308-9bb2-7fd3996c3fa6" providerId="ADAL" clId="{D543B569-5E03-4E77-A835-E47859850C1B}" dt="2023-09-20T20:37:50.516" v="171" actId="47"/>
        <pc:sldMkLst>
          <pc:docMk/>
          <pc:sldMk cId="1996029034" sldId="373"/>
        </pc:sldMkLst>
        <pc:spChg chg="mod">
          <ac:chgData name="LOUSHINE, MICHAEL J" userId="b34ecf51-6588-4308-9bb2-7fd3996c3fa6" providerId="ADAL" clId="{D543B569-5E03-4E77-A835-E47859850C1B}" dt="2023-09-20T20:37:34.401" v="170" actId="20577"/>
          <ac:spMkLst>
            <pc:docMk/>
            <pc:sldMk cId="1996029034" sldId="373"/>
            <ac:spMk id="2" creationId="{C0FB3EFE-27DA-2671-A99D-42743379F9FE}"/>
          </ac:spMkLst>
        </pc:spChg>
      </pc:sldChg>
      <pc:sldMasterChg chg="modSp mod">
        <pc:chgData name="LOUSHINE, MICHAEL J" userId="b34ecf51-6588-4308-9bb2-7fd3996c3fa6" providerId="ADAL" clId="{D543B569-5E03-4E77-A835-E47859850C1B}" dt="2023-09-20T20:32:06.705" v="106" actId="20577"/>
        <pc:sldMasterMkLst>
          <pc:docMk/>
          <pc:sldMasterMk cId="0" sldId="2147485146"/>
        </pc:sldMasterMkLst>
        <pc:spChg chg="mod">
          <ac:chgData name="LOUSHINE, MICHAEL J" userId="b34ecf51-6588-4308-9bb2-7fd3996c3fa6" providerId="ADAL" clId="{D543B569-5E03-4E77-A835-E47859850C1B}" dt="2023-09-20T20:32:06.705" v="106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6697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3301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TSG-SA3 Release 19 SID</a:t>
            </a:r>
            <a:r>
              <a:rPr lang="sv-SE" altLang="en-US" sz="1400" b="1">
                <a:latin typeface="Arial "/>
              </a:rPr>
              <a:t>/WID Workshop </a:t>
            </a:r>
            <a:r>
              <a:rPr lang="sv-SE" altLang="en-US" sz="1400" b="1" dirty="0">
                <a:latin typeface="Arial "/>
              </a:rPr>
              <a:t>AdHoc-e </a:t>
            </a:r>
            <a:r>
              <a:rPr lang="fi-FI" altLang="en-US" sz="1400" b="1" dirty="0">
                <a:latin typeface="Arial "/>
              </a:rPr>
              <a:t>Electronic meeting, 27 - 28 September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S3ah-230008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753793" cy="2852737"/>
          </a:xfrm>
        </p:spPr>
        <p:txBody>
          <a:bodyPr/>
          <a:lstStyle/>
          <a:p>
            <a:pPr algn="ctr" eaLnBrk="1" hangingPunct="1"/>
            <a:r>
              <a:rPr lang="en-GB" altLang="en-US" sz="5400" dirty="0"/>
              <a:t>Views on Release 19 </a:t>
            </a:r>
            <a:br>
              <a:rPr lang="en-GB" altLang="en-US" sz="5400" dirty="0"/>
            </a:br>
            <a:r>
              <a:rPr lang="en-GB" altLang="en-US" sz="5400" dirty="0"/>
              <a:t>Priorities and Dependencies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ja-JP" dirty="0">
                <a:solidFill>
                  <a:srgbClr val="312E25"/>
                </a:solidFill>
                <a:latin typeface="arial" panose="020B0604020202020204" pitchFamily="34" charset="0"/>
              </a:rPr>
              <a:t>AT&amp;T</a:t>
            </a:r>
          </a:p>
          <a:p>
            <a:pPr marL="0" indent="0" algn="ctr" eaLnBrk="1" hangingPunct="1">
              <a:buFontTx/>
              <a:buNone/>
            </a:pPr>
            <a:r>
              <a:rPr lang="en-US" altLang="ja-JP" dirty="0">
                <a:solidFill>
                  <a:srgbClr val="312E25"/>
                </a:solidFill>
                <a:latin typeface="arial" panose="020B0604020202020204" pitchFamily="34" charset="0"/>
              </a:rPr>
              <a:t>S3ah-230008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B3EFE-27DA-2671-A99D-42743379F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0387"/>
            <a:ext cx="10515600" cy="1130301"/>
          </a:xfrm>
        </p:spPr>
        <p:txBody>
          <a:bodyPr>
            <a:normAutofit/>
          </a:bodyPr>
          <a:lstStyle/>
          <a:p>
            <a:r>
              <a:rPr lang="en-US" dirty="0"/>
              <a:t>View on SA3 dependencies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CE892-93BC-2217-0D30-4A289D28E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Request SA3 TUs be allocated to 3 of Top 7 SA2 Priorities with SA3 dependencies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Request SA3 TUs for </a:t>
            </a:r>
            <a:r>
              <a:rPr lang="en-US" b="1" dirty="0"/>
              <a:t>VMR Phase 2 </a:t>
            </a:r>
            <a:r>
              <a:rPr lang="en-US" dirty="0"/>
              <a:t>and </a:t>
            </a:r>
            <a:r>
              <a:rPr lang="en-US" b="1" dirty="0"/>
              <a:t>Usage of User Identifiers in the 5G System</a:t>
            </a:r>
            <a:r>
              <a:rPr lang="en-US" dirty="0"/>
              <a:t>, if SA2 SID/WIDs are approved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5GSA deployments are identifying standards gaps that require immediate attention in 3GPP</a:t>
            </a:r>
          </a:p>
          <a:p>
            <a:r>
              <a:rPr lang="en-US" dirty="0"/>
              <a:t>These gaps are deployment related and should not be going through work prioritization process</a:t>
            </a:r>
          </a:p>
          <a:p>
            <a:r>
              <a:rPr lang="en-US" dirty="0"/>
              <a:t>We request that SA3 allocates time for this activity separately.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27886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Top Rel-19 SA2 Topics with SA3 dependency </a:t>
            </a:r>
            <a:br>
              <a:rPr lang="en-GB" altLang="en-US" dirty="0"/>
            </a:br>
            <a:r>
              <a:rPr lang="en-GB" altLang="en-US" sz="1800" b="1" dirty="0"/>
              <a:t>Focus on SA3 dependency for Top 7 SA2 led work</a:t>
            </a:r>
            <a:endParaRPr lang="en-GB" altLang="en-US" b="1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1716" y="1690688"/>
          <a:ext cx="12070284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AI/ML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Potential enhancements to enable 5G system to assist cross-domain and support for AI/ML related data or model sharing.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/>
                        <a:t>Architecture extensions for coordination of cross-domain AI/ML functionalities.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/>
                        <a:t>5G Core assistance for AIML related data exchange between UE and core network/OTT server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/>
                        <a:t>RAN AI-based Positioning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/>
                        <a:t>Detection/prevention/mitigation of signaling storm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SA3, </a:t>
                      </a:r>
                      <a:r>
                        <a:rPr lang="en-US" sz="1100" dirty="0" err="1"/>
                        <a:t>CTx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Next Generation Real Time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The following objectives should be considered to be included in Rel19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Support interworking and roaming of IMS data channel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Enhance IMS data channel related services and operational aspects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 Enhance IMS media plane architecture, interfaces and procedures to support metaverse and IMS based XR services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Mechanisms in IMS enabling an external API invoker to subscribe to specific events related to a specific IMS subscriber / group of IMS subscribers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SA3, SA5 for charging, </a:t>
                      </a:r>
                    </a:p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379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XRM/Metaverse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Potential enhancements to enable 5G system to support XRM/Metaverse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/>
                        <a:t>Enhancement for PDU Set handling for new protocol, e.g., HTTP/DASH, QUIC.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/>
                        <a:t>QoS handling for enhancement for XR and media services, e.g., QoS control for encrypted protocol such as QUIC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/>
                        <a:t>Improvements to Uplink QoS and power saving for XRM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/>
                        <a:t>Further enhancement to support non-3GPP access, e.g., L4S and PDU Set handling for non-3GPP access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/>
                        <a:t>Architecture enhancement to support Mobile Metaverse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SA3, </a:t>
                      </a:r>
                      <a:r>
                        <a:rPr lang="en-US" sz="1100" dirty="0" err="1"/>
                        <a:t>CTx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307427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Other Rel-19 SA2 Topics with SA3 dependency</a:t>
            </a:r>
            <a:br>
              <a:rPr lang="en-GB" altLang="en-US" dirty="0"/>
            </a:br>
            <a:r>
              <a:rPr lang="en-GB" altLang="en-US" sz="1800" b="1" dirty="0"/>
              <a:t>Focus on SA3 dependency for SA2 led work</a:t>
            </a:r>
            <a:endParaRPr lang="en-GB" alt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9877367"/>
              </p:ext>
            </p:extLst>
          </p:nvPr>
        </p:nvGraphicFramePr>
        <p:xfrm>
          <a:off x="121716" y="1690690"/>
          <a:ext cx="12070284" cy="451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93693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2564777"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Usage of User Identifiers in the 5G System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By enhancing the 5G System to allow for the creation and utilization of user-specific identities, operators will be able to provide enhanced user experience, optimized performance, and offer services to devices and users that are not part of the operator’s 3GPP network.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Define the architectural assumptions supporting user identities in mobile operator networks, including the storage and updating of user identity profiles in the 5G Core.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necessary user id. settings/ parameters for 3GPP systems to deliver services</a:t>
                      </a:r>
                      <a:endParaRPr lang="en-US" sz="1100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the network controls the usage of user identifiers, including in roaming scenarios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the network takes the user identity into account when adapting network, operator-deployed, and 3rd party service settings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a human user would exert control over an issued anonymous user identity which 3GPP system has provided a third party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a human user would have access to a 3GPP (datastore) system to know what user identities have been issued/assigned to which 3rd party system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the network can record and report access and use of user identity information in both implicit and explicit invocations by third parties.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SA1 FS_LUCIA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  <a:tr h="1313490">
                <a:tc>
                  <a:txBody>
                    <a:bodyPr/>
                    <a:lstStyle/>
                    <a:p>
                      <a:r>
                        <a:rPr lang="en-US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VMR Phase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  <a:latin typeface="+mn-lt"/>
                        </a:rPr>
                        <a:t>The following objectives should be considered to be included in Rel19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Enable multi-hop relay for VMR.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Specify arch. enhancements for the selected option(s) to enable authorization of relay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Specify arch.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enhmts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for selected option(s) to enable QoS support over the backhaul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Specify arch.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enhmts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for the selected option(s) to enable Cell ID/TAC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mgmt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Specify architecture enhancements for the selected option(s) to enable support for UE location services and emergency services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SA3, SA5, </a:t>
                      </a:r>
                      <a:r>
                        <a:rPr lang="en-US" sz="1100" dirty="0" err="1"/>
                        <a:t>CTx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735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94869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B3EFE-27DA-2671-A99D-42743379F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0387"/>
            <a:ext cx="10515600" cy="1130301"/>
          </a:xfrm>
        </p:spPr>
        <p:txBody>
          <a:bodyPr>
            <a:normAutofit/>
          </a:bodyPr>
          <a:lstStyle/>
          <a:p>
            <a:r>
              <a:rPr lang="en-US" dirty="0"/>
              <a:t>Address 5GSA Deployment issues</a:t>
            </a:r>
            <a:endParaRPr lang="en-US" sz="6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CE892-93BC-2217-0D30-4A289D28E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Most operators are in the midst of 5GSA deployments</a:t>
            </a:r>
          </a:p>
          <a:p>
            <a:r>
              <a:rPr lang="en-US" dirty="0"/>
              <a:t>These deployments are identifying standards gaps that require immediate attention in 3GPP</a:t>
            </a:r>
          </a:p>
          <a:p>
            <a:r>
              <a:rPr lang="en-US" dirty="0"/>
              <a:t>For operators it is essential that 3GPP addresses them as soon as possible</a:t>
            </a:r>
          </a:p>
          <a:p>
            <a:r>
              <a:rPr lang="en-US" dirty="0"/>
              <a:t>These issues are deployment related and should not be going through work prioritization process</a:t>
            </a:r>
          </a:p>
          <a:p>
            <a:r>
              <a:rPr lang="en-US" dirty="0"/>
              <a:t>Most of these issues that we have identified so far can be handled either as TEI19 or by small studies</a:t>
            </a:r>
          </a:p>
          <a:p>
            <a:r>
              <a:rPr lang="en-US" dirty="0"/>
              <a:t>We request that SA3 allocates time for this activity separately.</a:t>
            </a:r>
          </a:p>
          <a:p>
            <a:r>
              <a:rPr lang="en-US" dirty="0"/>
              <a:t>This time should be in addition to regular TEI 19 time unit allocation. </a:t>
            </a:r>
          </a:p>
        </p:txBody>
      </p:sp>
    </p:spTree>
    <p:extLst>
      <p:ext uri="{BB962C8B-B14F-4D97-AF65-F5344CB8AC3E}">
        <p14:creationId xmlns:p14="http://schemas.microsoft.com/office/powerpoint/2010/main" val="379856142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58299-DDE6-62E9-E7B1-B90D2B81A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014054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162600A428114892D424A9B76CBC15" ma:contentTypeVersion="11" ma:contentTypeDescription="Create a new document." ma:contentTypeScope="" ma:versionID="408c5dac64fcedb1941c3ed09088cd3c">
  <xsd:schema xmlns:xsd="http://www.w3.org/2001/XMLSchema" xmlns:xs="http://www.w3.org/2001/XMLSchema" xmlns:p="http://schemas.microsoft.com/office/2006/metadata/properties" xmlns:ns2="a4217139-10e9-43ec-90fc-0a5606dbd6cd" xmlns:ns3="e1d428bc-13f4-449c-9f48-a89f2c9cd5e6" targetNamespace="http://schemas.microsoft.com/office/2006/metadata/properties" ma:root="true" ma:fieldsID="679d0025d2f205c704d888a7eeace581" ns2:_="" ns3:_="">
    <xsd:import namespace="a4217139-10e9-43ec-90fc-0a5606dbd6cd"/>
    <xsd:import namespace="e1d428bc-13f4-449c-9f48-a89f2c9cd5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217139-10e9-43ec-90fc-0a5606dbd6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d428bc-13f4-449c-9f48-a89f2c9cd5e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e1d428bc-13f4-449c-9f48-a89f2c9cd5e6">
      <UserInfo>
        <DisplayName>Charles Eckel (eckelcu)</DisplayName>
        <AccountId>423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622A5CE1-112B-454E-8586-CC0C314D6AD7}">
  <ds:schemaRefs>
    <ds:schemaRef ds:uri="a4217139-10e9-43ec-90fc-0a5606dbd6cd"/>
    <ds:schemaRef ds:uri="e1d428bc-13f4-449c-9f48-a89f2c9cd5e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679a257e-872f-4c98-9e8a-0a9c104f72cd"/>
    <ds:schemaRef ds:uri="e1d428bc-13f4-449c-9f48-a89f2c9cd5e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3032</TotalTime>
  <Words>835</Words>
  <Application>Microsoft Office PowerPoint</Application>
  <PresentationFormat>Widescreen</PresentationFormat>
  <Paragraphs>96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</vt:lpstr>
      <vt:lpstr>Arial </vt:lpstr>
      <vt:lpstr>Calibri</vt:lpstr>
      <vt:lpstr>Calibri Light</vt:lpstr>
      <vt:lpstr>Times New Roman</vt:lpstr>
      <vt:lpstr>Office Theme</vt:lpstr>
      <vt:lpstr>Views on Release 19  Priorities and Dependencies</vt:lpstr>
      <vt:lpstr>View on SA3 dependencies</vt:lpstr>
      <vt:lpstr>Top Rel-19 SA2 Topics with SA3 dependency  Focus on SA3 dependency for Top 7 SA2 led work</vt:lpstr>
      <vt:lpstr>Other Rel-19 SA2 Topics with SA3 dependency Focus on SA3 dependency for SA2 led work</vt:lpstr>
      <vt:lpstr>Address 5GSA Deployment issues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LOUSHINE, MICHAEL J</cp:lastModifiedBy>
  <cp:revision>15</cp:revision>
  <dcterms:created xsi:type="dcterms:W3CDTF">2010-02-05T13:52:04Z</dcterms:created>
  <dcterms:modified xsi:type="dcterms:W3CDTF">2023-09-21T00:12:28Z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0x010100FC162600A428114892D424A9B76CBC15</vt:lpwstr>
  </property>
</Properties>
</file>