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360" r:id="rId5"/>
    <p:sldId id="425" r:id="rId6"/>
    <p:sldId id="427" r:id="rId7"/>
  </p:sldIdLst>
  <p:sldSz cx="12192000" cy="6858000"/>
  <p:notesSz cx="20104100" cy="11309350"/>
  <p:defaultTextStyle>
    <a:defPPr>
      <a:defRPr lang="en-US"/>
    </a:defPPr>
    <a:lvl1pPr marL="0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27719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55438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83158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108779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1385974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1663168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1940363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2217557" algn="l" defTabSz="554389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7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59" autoAdjust="0"/>
    <p:restoredTop sz="93609" autoAdjust="0"/>
  </p:normalViewPr>
  <p:slideViewPr>
    <p:cSldViewPr snapToGrid="0">
      <p:cViewPr varScale="1">
        <p:scale>
          <a:sx n="108" d="100"/>
          <a:sy n="108" d="100"/>
        </p:scale>
        <p:origin x="822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129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EE470D-9A70-C247-AD83-5997D959AA2D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9A9F1-E807-7A4E-A1F7-475EE99C1D4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87202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620D5B-7204-0141-A010-29F77BCAC3D3}" type="datetimeFigureOut">
              <a:rPr kumimoji="1" lang="ja-JP" altLang="en-US" smtClean="0"/>
              <a:t>2025/3/28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F056C-5338-4C48-9E39-2596836312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309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F056C-5338-4C48-9E39-2596836312F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3357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278C1-3967-B042-A119-19B630EA031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21921" y="2345348"/>
            <a:ext cx="9748158" cy="1026501"/>
          </a:xfrm>
          <a:prstGeom prst="rect">
            <a:avLst/>
          </a:prstGeom>
        </p:spPr>
        <p:txBody>
          <a:bodyPr anchor="ctr"/>
          <a:lstStyle>
            <a:lvl1pPr algn="ctr">
              <a:defRPr sz="540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r>
              <a:rPr kumimoji="1" lang="en-US" altLang="ja-JP" dirty="0"/>
              <a:t>Edit Master text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6F217-7EC9-4149-8FDC-7A26A867803C}"/>
              </a:ext>
            </a:extLst>
          </p:cNvPr>
          <p:cNvSpPr/>
          <p:nvPr userDrawn="1"/>
        </p:nvSpPr>
        <p:spPr>
          <a:xfrm>
            <a:off x="0" y="6447295"/>
            <a:ext cx="12192000" cy="4107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4229445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229444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22309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4882"/>
            <a:ext cx="3321050" cy="304550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 </a:t>
            </a:r>
            <a:endParaRPr kumimoji="1" lang="en-US" altLang="ko-KR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A6BFC6-9C2C-0641-9837-970AE17D053D}"/>
              </a:ext>
            </a:extLst>
          </p:cNvPr>
          <p:cNvCxnSpPr>
            <a:cxnSpLocks/>
          </p:cNvCxnSpPr>
          <p:nvPr userDrawn="1"/>
        </p:nvCxnSpPr>
        <p:spPr>
          <a:xfrm>
            <a:off x="8107480" y="1949450"/>
            <a:ext cx="331927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1">
            <a:extLst>
              <a:ext uri="{FF2B5EF4-FFF2-40B4-BE49-F238E27FC236}">
                <a16:creationId xmlns:a16="http://schemas.microsoft.com/office/drawing/2014/main" id="{00627CF0-58DB-B94A-ADD8-4DC60887437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107479" y="2598057"/>
            <a:ext cx="332841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7" name="Text Placeholder 61">
            <a:extLst>
              <a:ext uri="{FF2B5EF4-FFF2-40B4-BE49-F238E27FC236}">
                <a16:creationId xmlns:a16="http://schemas.microsoft.com/office/drawing/2014/main" id="{31338143-7ADB-AF42-8626-6E5D25C3C5C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101129" y="2034474"/>
            <a:ext cx="332841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293335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49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 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8" y="1948611"/>
            <a:ext cx="5270758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170128" y="2598057"/>
            <a:ext cx="5270757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170127" y="1948611"/>
            <a:ext cx="5273075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88648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3 Text Columns, Bar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3321051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49" y="1948611"/>
            <a:ext cx="3321052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B065F862-7B64-5845-81CB-377AA1518ECF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235311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E77B5463-7A3D-ED43-BE30-2F6CE6CB910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235310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DA70B534-548B-D94C-8B94-113DCB262D81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105776" y="2598057"/>
            <a:ext cx="3318429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76023C9-64E1-BA4B-8049-CE567C2F4E1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105775" y="1948611"/>
            <a:ext cx="3318430" cy="373949"/>
          </a:xfrm>
          <a:prstGeom prst="rect">
            <a:avLst/>
          </a:prstGeom>
          <a:solidFill>
            <a:schemeClr val="tx2"/>
          </a:solidFill>
        </p:spPr>
        <p:txBody>
          <a:bodyPr wrap="square" lIns="91440" tIns="27432" rIns="0" bIns="0" anchor="t" anchorCtr="0">
            <a:spAutoFit/>
          </a:bodyPr>
          <a:lstStyle>
            <a:lvl1pPr>
              <a:lnSpc>
                <a:spcPct val="100000"/>
              </a:lnSpc>
              <a:defRPr sz="2250" b="0" i="0">
                <a:solidFill>
                  <a:schemeClr val="bg1"/>
                </a:solidFill>
                <a:latin typeface="SamsungOne 700" charset="0"/>
                <a:ea typeface="SamsungOne 700" charset="0"/>
                <a:cs typeface="SamsungOne 700" charset="0"/>
              </a:defRPr>
            </a:lvl1pPr>
            <a:lvl2pPr>
              <a:lnSpc>
                <a:spcPts val="1400"/>
              </a:lnSpc>
              <a:defRPr sz="1300"/>
            </a:lvl2pPr>
            <a:lvl3pPr>
              <a:lnSpc>
                <a:spcPts val="1400"/>
              </a:lnSpc>
              <a:defRPr sz="1300"/>
            </a:lvl3pPr>
            <a:lvl4pPr>
              <a:lnSpc>
                <a:spcPts val="1400"/>
              </a:lnSpc>
              <a:defRPr sz="1300"/>
            </a:lvl4pPr>
            <a:lvl5pPr>
              <a:lnSpc>
                <a:spcPts val="1400"/>
              </a:lnSpc>
              <a:defRPr sz="1300"/>
            </a:lvl5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289585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3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full-wid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57301"/>
            <a:ext cx="12192000" cy="49688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20679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1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900"/>
            <a:ext cx="5684838" cy="588327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58612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2 images -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64263" y="342899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2" y="3355975"/>
            <a:ext cx="5684838" cy="2871216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23182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2 images -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6075" y="3162300"/>
            <a:ext cx="5683250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6164263" y="3162300"/>
            <a:ext cx="5684838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164263" y="2739737"/>
            <a:ext cx="56896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3531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9250" y="3162300"/>
            <a:ext cx="3736975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5" y="1353378"/>
            <a:ext cx="66452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739738"/>
            <a:ext cx="374650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7" name="Picture Placeholder 4">
            <a:extLst>
              <a:ext uri="{FF2B5EF4-FFF2-40B4-BE49-F238E27FC236}">
                <a16:creationId xmlns:a16="http://schemas.microsoft.com/office/drawing/2014/main" id="{4BA4D9C8-3D23-6F40-8410-DD90AF2A1A3E}"/>
              </a:ext>
            </a:extLst>
          </p:cNvPr>
          <p:cNvSpPr>
            <a:spLocks noGrp="1"/>
          </p:cNvSpPr>
          <p:nvPr>
            <p:ph type="pic" sz="quarter" idx="43"/>
          </p:nvPr>
        </p:nvSpPr>
        <p:spPr>
          <a:xfrm>
            <a:off x="4230646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27514" y="2739737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79378BFB-DAA4-4C49-BCBB-8473CBABF853}"/>
              </a:ext>
            </a:extLst>
          </p:cNvPr>
          <p:cNvSpPr>
            <a:spLocks noGrp="1"/>
          </p:cNvSpPr>
          <p:nvPr>
            <p:ph type="pic" sz="quarter" idx="45"/>
          </p:nvPr>
        </p:nvSpPr>
        <p:spPr>
          <a:xfrm>
            <a:off x="8110497" y="3162300"/>
            <a:ext cx="3738562" cy="306324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12" name="Text Placeholder 61">
            <a:extLst>
              <a:ext uri="{FF2B5EF4-FFF2-40B4-BE49-F238E27FC236}">
                <a16:creationId xmlns:a16="http://schemas.microsoft.com/office/drawing/2014/main" id="{DDA0F7F5-072A-6149-B456-EEDFA492591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107365" y="2735604"/>
            <a:ext cx="374169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75502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11065933" y="55044"/>
            <a:ext cx="922868" cy="23282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SP-241594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0534D857-2784-A448-999D-D20E1C0E21B7}"/>
              </a:ext>
            </a:extLst>
          </p:cNvPr>
          <p:cNvSpPr>
            <a:spLocks noGrp="1"/>
          </p:cNvSpPr>
          <p:nvPr>
            <p:ph type="tbl" sz="quarter" idx="48"/>
          </p:nvPr>
        </p:nvSpPr>
        <p:spPr>
          <a:xfrm>
            <a:off x="339725" y="2085975"/>
            <a:ext cx="11509375" cy="3308350"/>
          </a:xfrm>
          <a:prstGeom prst="rect">
            <a:avLst/>
          </a:prstGeo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5" name="Footer Placeholder 1">
            <a:extLst>
              <a:ext uri="{FF2B5EF4-FFF2-40B4-BE49-F238E27FC236}">
                <a16:creationId xmlns:a16="http://schemas.microsoft.com/office/drawing/2014/main" id="{BC54207C-5A0B-4203-A076-3FCBD3781A87}"/>
              </a:ext>
            </a:extLst>
          </p:cNvPr>
          <p:cNvSpPr txBox="1">
            <a:spLocks/>
          </p:cNvSpPr>
          <p:nvPr userDrawn="1"/>
        </p:nvSpPr>
        <p:spPr>
          <a:xfrm>
            <a:off x="51065" y="38111"/>
            <a:ext cx="2996936" cy="23282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dirty="0"/>
              <a:t>3GPP TSG SA Meeting #106, 10 – 13 Dec 2024</a:t>
            </a:r>
          </a:p>
        </p:txBody>
      </p:sp>
    </p:spTree>
    <p:extLst>
      <p:ext uri="{BB962C8B-B14F-4D97-AF65-F5344CB8AC3E}">
        <p14:creationId xmlns:p14="http://schemas.microsoft.com/office/powerpoint/2010/main" val="32881056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4AACF09-3938-D949-91CB-4C7D0A1171BC}"/>
              </a:ext>
            </a:extLst>
          </p:cNvPr>
          <p:cNvSpPr/>
          <p:nvPr userDrawn="1"/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5686427" cy="1150334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2598057"/>
            <a:ext cx="470852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4" y="2034474"/>
            <a:ext cx="4714781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2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B0883976-5CDB-D244-B407-B6CFE5B82969}"/>
              </a:ext>
            </a:extLst>
          </p:cNvPr>
          <p:cNvSpPr>
            <a:spLocks noGrp="1"/>
          </p:cNvSpPr>
          <p:nvPr>
            <p:ph type="chart" sz="quarter" idx="43"/>
          </p:nvPr>
        </p:nvSpPr>
        <p:spPr>
          <a:xfrm>
            <a:off x="6160992" y="1390650"/>
            <a:ext cx="6031008" cy="46990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10" name="Freeform 1">
            <a:extLst>
              <a:ext uri="{FF2B5EF4-FFF2-40B4-BE49-F238E27FC236}">
                <a16:creationId xmlns:a16="http://schemas.microsoft.com/office/drawing/2014/main" id="{869308BA-C5D5-8844-AF35-A983252B7EBD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39718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1898650"/>
            <a:ext cx="5689600" cy="1828800"/>
          </a:xfrm>
          <a:prstGeom prst="rect">
            <a:avLst/>
          </a:prstGeom>
        </p:spPr>
        <p:txBody>
          <a:bodyPr/>
          <a:lstStyle>
            <a:lvl1pPr>
              <a:defRPr kumimoji="1" sz="45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152145" y="1927662"/>
            <a:ext cx="4927600" cy="3743325"/>
          </a:xfrm>
          <a:prstGeom prst="rect">
            <a:avLst/>
          </a:prstGeom>
        </p:spPr>
        <p:txBody>
          <a:bodyPr lIns="0" tIns="0" rIns="0" bIns="0"/>
          <a:lstStyle>
            <a:lvl1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 baseline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1pPr>
            <a:lvl2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2pPr>
            <a:lvl3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3pPr>
            <a:lvl4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4pPr>
            <a:lvl5pPr marL="977900" indent="-965200">
              <a:lnSpc>
                <a:spcPts val="3200"/>
              </a:lnSpc>
              <a:buFont typeface="+mj-lt"/>
              <a:buAutoNum type="arabicPeriod"/>
              <a:tabLst/>
              <a:defRPr sz="1500" b="0" i="0">
                <a:solidFill>
                  <a:schemeClr val="tx1"/>
                </a:solidFill>
                <a:latin typeface="+mn-lt"/>
                <a:ea typeface="+mn-ea"/>
                <a:cs typeface="SamsungOne 400" charset="0"/>
              </a:defRPr>
            </a:lvl5pPr>
          </a:lstStyle>
          <a:p>
            <a:pPr lvl="0"/>
            <a:r>
              <a:rPr kumimoji="1" lang="en-US" altLang="ja-JP" dirty="0"/>
              <a:t>First level </a:t>
            </a:r>
          </a:p>
          <a:p>
            <a:pPr lvl="1"/>
            <a:r>
              <a:rPr kumimoji="1" lang="en-US" altLang="ja-JP" dirty="0"/>
              <a:t>Second level</a:t>
            </a:r>
          </a:p>
          <a:p>
            <a:pPr lvl="2"/>
            <a:r>
              <a:rPr kumimoji="1" lang="en-US" altLang="ja-JP" dirty="0"/>
              <a:t>Third level</a:t>
            </a:r>
          </a:p>
          <a:p>
            <a:pPr lvl="3"/>
            <a:r>
              <a:rPr kumimoji="1" lang="en-US" altLang="ja-JP" dirty="0"/>
              <a:t>Fourth level</a:t>
            </a:r>
          </a:p>
          <a:p>
            <a:pPr lvl="4"/>
            <a:r>
              <a:rPr kumimoji="1" lang="en-US" altLang="ja-JP" dirty="0"/>
              <a:t>Fifth level </a:t>
            </a:r>
            <a:endParaRPr kumimoji="1" lang="ja-JP" altLang="en-US" dirty="0"/>
          </a:p>
        </p:txBody>
      </p:sp>
      <p:sp>
        <p:nvSpPr>
          <p:cNvPr id="18" name="Footer Placeholder 69">
            <a:extLst>
              <a:ext uri="{FF2B5EF4-FFF2-40B4-BE49-F238E27FC236}">
                <a16:creationId xmlns:a16="http://schemas.microsoft.com/office/drawing/2014/main" id="{22849EF5-656B-F443-8441-C7EC0E72DB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9" name="Freeform 1">
            <a:extLst>
              <a:ext uri="{FF2B5EF4-FFF2-40B4-BE49-F238E27FC236}">
                <a16:creationId xmlns:a16="http://schemas.microsoft.com/office/drawing/2014/main" id="{B1E54D39-2358-5243-A100-71A8AEFCA3A2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 –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3">
            <a:extLst>
              <a:ext uri="{FF2B5EF4-FFF2-40B4-BE49-F238E27FC236}">
                <a16:creationId xmlns:a16="http://schemas.microsoft.com/office/drawing/2014/main" id="{0DC292A5-9B07-A046-BF88-7A147067AD0B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2" cy="633499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E6558C99-7585-F64A-88BC-D2980F944E6E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8" name="Text Placeholder 61">
            <a:extLst>
              <a:ext uri="{FF2B5EF4-FFF2-40B4-BE49-F238E27FC236}">
                <a16:creationId xmlns:a16="http://schemas.microsoft.com/office/drawing/2014/main" id="{A0B568B2-84EB-8448-A49F-D6189ED357D5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49250" y="4321811"/>
            <a:ext cx="3736975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en-US" altLang="ko-KR" dirty="0"/>
          </a:p>
          <a:p>
            <a:pPr lvl="0" indent="0">
              <a:buFontTx/>
              <a:buNone/>
            </a:pPr>
            <a:endParaRPr kumimoji="1" lang="ja-JP" altLang="en-US" dirty="0"/>
          </a:p>
        </p:txBody>
      </p: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013C31A9-AD03-4244-B5E7-D3C125A525B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39725" y="1352263"/>
            <a:ext cx="3740106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0967B9-46F5-CF4D-8D9D-BD6958359D9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236072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1" name="Text Placeholder 61">
            <a:extLst>
              <a:ext uri="{FF2B5EF4-FFF2-40B4-BE49-F238E27FC236}">
                <a16:creationId xmlns:a16="http://schemas.microsoft.com/office/drawing/2014/main" id="{77CDE2FE-58E9-B142-A49B-82B8AD38971F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236071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FBD171F1-1CC6-4847-A25F-A88A1C89A668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108157" y="1352262"/>
            <a:ext cx="3744872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788F7E7E-6428-AE43-BD90-F0D5373E8B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108156" y="4321811"/>
            <a:ext cx="3741737" cy="1216854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 indent="0">
              <a:buFontTx/>
              <a:buNone/>
            </a:pPr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5" name="Chart Placeholder 2">
            <a:extLst>
              <a:ext uri="{FF2B5EF4-FFF2-40B4-BE49-F238E27FC236}">
                <a16:creationId xmlns:a16="http://schemas.microsoft.com/office/drawing/2014/main" id="{40D224AE-656F-244C-A676-54F47DDD9F42}"/>
              </a:ext>
            </a:extLst>
          </p:cNvPr>
          <p:cNvSpPr>
            <a:spLocks noGrp="1"/>
          </p:cNvSpPr>
          <p:nvPr>
            <p:ph type="chart" sz="quarter" idx="49"/>
          </p:nvPr>
        </p:nvSpPr>
        <p:spPr>
          <a:xfrm>
            <a:off x="8107363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6" name="Chart Placeholder 2">
            <a:extLst>
              <a:ext uri="{FF2B5EF4-FFF2-40B4-BE49-F238E27FC236}">
                <a16:creationId xmlns:a16="http://schemas.microsoft.com/office/drawing/2014/main" id="{7DFD8CF4-017F-004D-8F74-EF9777BE5F0B}"/>
              </a:ext>
            </a:extLst>
          </p:cNvPr>
          <p:cNvSpPr>
            <a:spLocks noGrp="1"/>
          </p:cNvSpPr>
          <p:nvPr>
            <p:ph type="chart" sz="quarter" idx="50"/>
          </p:nvPr>
        </p:nvSpPr>
        <p:spPr>
          <a:xfrm>
            <a:off x="346075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17" name="Chart Placeholder 2">
            <a:extLst>
              <a:ext uri="{FF2B5EF4-FFF2-40B4-BE49-F238E27FC236}">
                <a16:creationId xmlns:a16="http://schemas.microsoft.com/office/drawing/2014/main" id="{7B55E54A-5614-EA43-B386-41C27C8C4221}"/>
              </a:ext>
            </a:extLst>
          </p:cNvPr>
          <p:cNvSpPr>
            <a:spLocks noGrp="1"/>
          </p:cNvSpPr>
          <p:nvPr>
            <p:ph type="chart" sz="quarter" idx="51"/>
          </p:nvPr>
        </p:nvSpPr>
        <p:spPr>
          <a:xfrm>
            <a:off x="4226546" y="1758950"/>
            <a:ext cx="3741737" cy="239572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5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#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5566161-2645-8C4B-80A2-55645D14D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72914"/>
            <a:ext cx="5753101" cy="1828800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ith Blue Background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3374" y="1972317"/>
            <a:ext cx="5753101" cy="2905527"/>
          </a:xfrm>
          <a:prstGeom prst="rect">
            <a:avLst/>
          </a:prstGeom>
        </p:spPr>
        <p:txBody>
          <a:bodyPr/>
          <a:lstStyle>
            <a:lvl1pPr>
              <a:defRPr kumimoji="1" sz="60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6" name="Footer Placeholder 69">
            <a:extLst>
              <a:ext uri="{FF2B5EF4-FFF2-40B4-BE49-F238E27FC236}">
                <a16:creationId xmlns:a16="http://schemas.microsoft.com/office/drawing/2014/main" id="{82CC7452-CF6B-EC46-B381-530869CE67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1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r>
              <a:rPr kumimoji="1" lang="en-US" altLang="ja-JP" dirty="0"/>
              <a:t>Presentation Title, Date</a:t>
            </a:r>
          </a:p>
        </p:txBody>
      </p:sp>
      <p:sp>
        <p:nvSpPr>
          <p:cNvPr id="5" name="Freeform 1">
            <a:extLst>
              <a:ext uri="{FF2B5EF4-FFF2-40B4-BE49-F238E27FC236}">
                <a16:creationId xmlns:a16="http://schemas.microsoft.com/office/drawing/2014/main" id="{0AACD722-57BD-E54A-B2D6-D30B38325494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10934700" y="6448093"/>
            <a:ext cx="914400" cy="140032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05070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7024" y="1942143"/>
            <a:ext cx="9853614" cy="3856185"/>
          </a:xfrm>
          <a:prstGeom prst="rect">
            <a:avLst/>
          </a:prstGeom>
        </p:spPr>
        <p:txBody>
          <a:bodyPr/>
          <a:lstStyle>
            <a:lvl1pPr>
              <a:defRPr kumimoji="1" sz="975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CC2F99CD-E90F-3044-A435-90F26F0BE5F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Tex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5C5FAB49-F976-A94A-A217-03928A444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64263" y="0"/>
            <a:ext cx="6027737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endParaRPr kumimoji="1" lang="ja-JP" altLang="en-US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6549" y="1992088"/>
            <a:ext cx="5519058" cy="3848428"/>
          </a:xfrm>
          <a:prstGeom prst="rect">
            <a:avLst/>
          </a:prstGeom>
        </p:spPr>
        <p:txBody>
          <a:bodyPr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sp>
        <p:nvSpPr>
          <p:cNvPr id="7" name="Freeform 1">
            <a:extLst>
              <a:ext uri="{FF2B5EF4-FFF2-40B4-BE49-F238E27FC236}">
                <a16:creationId xmlns:a16="http://schemas.microsoft.com/office/drawing/2014/main" id="{A1B2C2FF-6E80-364D-8472-83337EBC717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009313" y="6458800"/>
            <a:ext cx="839787" cy="128605"/>
          </a:xfrm>
          <a:custGeom>
            <a:avLst/>
            <a:gdLst>
              <a:gd name="T0" fmla="*/ 581 w 15377"/>
              <a:gd name="T1" fmla="*/ 522 h 2356"/>
              <a:gd name="T2" fmla="*/ 985 w 15377"/>
              <a:gd name="T3" fmla="*/ 576 h 2356"/>
              <a:gd name="T4" fmla="*/ 1532 w 15377"/>
              <a:gd name="T5" fmla="*/ 711 h 2356"/>
              <a:gd name="T6" fmla="*/ 790 w 15377"/>
              <a:gd name="T7" fmla="*/ 3 h 2356"/>
              <a:gd name="T8" fmla="*/ 31 w 15377"/>
              <a:gd name="T9" fmla="*/ 784 h 2356"/>
              <a:gd name="T10" fmla="*/ 1027 w 15377"/>
              <a:gd name="T11" fmla="*/ 1811 h 2356"/>
              <a:gd name="T12" fmla="*/ 593 w 15377"/>
              <a:gd name="T13" fmla="*/ 1760 h 2356"/>
              <a:gd name="T14" fmla="*/ 0 w 15377"/>
              <a:gd name="T15" fmla="*/ 1548 h 2356"/>
              <a:gd name="T16" fmla="*/ 799 w 15377"/>
              <a:gd name="T17" fmla="*/ 2355 h 2356"/>
              <a:gd name="T18" fmla="*/ 1572 w 15377"/>
              <a:gd name="T19" fmla="*/ 1494 h 2356"/>
              <a:gd name="T20" fmla="*/ 7731 w 15377"/>
              <a:gd name="T21" fmla="*/ 643 h 2356"/>
              <a:gd name="T22" fmla="*/ 7929 w 15377"/>
              <a:gd name="T23" fmla="*/ 384 h 2356"/>
              <a:gd name="T24" fmla="*/ 8129 w 15377"/>
              <a:gd name="T25" fmla="*/ 717 h 2356"/>
              <a:gd name="T26" fmla="*/ 8671 w 15377"/>
              <a:gd name="T27" fmla="*/ 564 h 2356"/>
              <a:gd name="T28" fmla="*/ 7179 w 15377"/>
              <a:gd name="T29" fmla="*/ 499 h 2356"/>
              <a:gd name="T30" fmla="*/ 8163 w 15377"/>
              <a:gd name="T31" fmla="*/ 1644 h 2356"/>
              <a:gd name="T32" fmla="*/ 7954 w 15377"/>
              <a:gd name="T33" fmla="*/ 1952 h 2356"/>
              <a:gd name="T34" fmla="*/ 7734 w 15377"/>
              <a:gd name="T35" fmla="*/ 1542 h 2356"/>
              <a:gd name="T36" fmla="*/ 7151 w 15377"/>
              <a:gd name="T37" fmla="*/ 1709 h 2356"/>
              <a:gd name="T38" fmla="*/ 8708 w 15377"/>
              <a:gd name="T39" fmla="*/ 1844 h 2356"/>
              <a:gd name="T40" fmla="*/ 7731 w 15377"/>
              <a:gd name="T41" fmla="*/ 643 h 2356"/>
              <a:gd name="T42" fmla="*/ 12204 w 15377"/>
              <a:gd name="T43" fmla="*/ 70 h 2356"/>
              <a:gd name="T44" fmla="*/ 11388 w 15377"/>
              <a:gd name="T45" fmla="*/ 2245 h 2356"/>
              <a:gd name="T46" fmla="*/ 11896 w 15377"/>
              <a:gd name="T47" fmla="*/ 420 h 2356"/>
              <a:gd name="T48" fmla="*/ 13234 w 15377"/>
              <a:gd name="T49" fmla="*/ 2245 h 2356"/>
              <a:gd name="T50" fmla="*/ 12692 w 15377"/>
              <a:gd name="T51" fmla="*/ 70 h 2356"/>
              <a:gd name="T52" fmla="*/ 1947 w 15377"/>
              <a:gd name="T53" fmla="*/ 2268 h 2356"/>
              <a:gd name="T54" fmla="*/ 2847 w 15377"/>
              <a:gd name="T55" fmla="*/ 234 h 2356"/>
              <a:gd name="T56" fmla="*/ 3736 w 15377"/>
              <a:gd name="T57" fmla="*/ 2268 h 2356"/>
              <a:gd name="T58" fmla="*/ 2353 w 15377"/>
              <a:gd name="T59" fmla="*/ 70 h 2356"/>
              <a:gd name="T60" fmla="*/ 5396 w 15377"/>
              <a:gd name="T61" fmla="*/ 1788 h 2356"/>
              <a:gd name="T62" fmla="*/ 4222 w 15377"/>
              <a:gd name="T63" fmla="*/ 70 h 2356"/>
              <a:gd name="T64" fmla="*/ 4724 w 15377"/>
              <a:gd name="T65" fmla="*/ 2268 h 2356"/>
              <a:gd name="T66" fmla="*/ 5116 w 15377"/>
              <a:gd name="T67" fmla="*/ 2268 h 2356"/>
              <a:gd name="T68" fmla="*/ 6053 w 15377"/>
              <a:gd name="T69" fmla="*/ 234 h 2356"/>
              <a:gd name="T70" fmla="*/ 6617 w 15377"/>
              <a:gd name="T71" fmla="*/ 2268 h 2356"/>
              <a:gd name="T72" fmla="*/ 5672 w 15377"/>
              <a:gd name="T73" fmla="*/ 70 h 2356"/>
              <a:gd name="T74" fmla="*/ 10779 w 15377"/>
              <a:gd name="T75" fmla="*/ 70 h 2356"/>
              <a:gd name="T76" fmla="*/ 10223 w 15377"/>
              <a:gd name="T77" fmla="*/ 1695 h 2356"/>
              <a:gd name="T78" fmla="*/ 10006 w 15377"/>
              <a:gd name="T79" fmla="*/ 1940 h 2356"/>
              <a:gd name="T80" fmla="*/ 9791 w 15377"/>
              <a:gd name="T81" fmla="*/ 1695 h 2356"/>
              <a:gd name="T82" fmla="*/ 9235 w 15377"/>
              <a:gd name="T83" fmla="*/ 70 h 2356"/>
              <a:gd name="T84" fmla="*/ 9241 w 15377"/>
              <a:gd name="T85" fmla="*/ 1788 h 2356"/>
              <a:gd name="T86" fmla="*/ 10773 w 15377"/>
              <a:gd name="T87" fmla="*/ 1788 h 2356"/>
              <a:gd name="T88" fmla="*/ 10779 w 15377"/>
              <a:gd name="T89" fmla="*/ 70 h 2356"/>
              <a:gd name="T90" fmla="*/ 14594 w 15377"/>
              <a:gd name="T91" fmla="*/ 1356 h 2356"/>
              <a:gd name="T92" fmla="*/ 14820 w 15377"/>
              <a:gd name="T93" fmla="*/ 1672 h 2356"/>
              <a:gd name="T94" fmla="*/ 14589 w 15377"/>
              <a:gd name="T95" fmla="*/ 1918 h 2356"/>
              <a:gd name="T96" fmla="*/ 14360 w 15377"/>
              <a:gd name="T97" fmla="*/ 1672 h 2356"/>
              <a:gd name="T98" fmla="*/ 14371 w 15377"/>
              <a:gd name="T99" fmla="*/ 564 h 2356"/>
              <a:gd name="T100" fmla="*/ 14809 w 15377"/>
              <a:gd name="T101" fmla="*/ 564 h 2356"/>
              <a:gd name="T102" fmla="*/ 14814 w 15377"/>
              <a:gd name="T103" fmla="*/ 770 h 2356"/>
              <a:gd name="T104" fmla="*/ 15367 w 15377"/>
              <a:gd name="T105" fmla="*/ 697 h 2356"/>
              <a:gd name="T106" fmla="*/ 14594 w 15377"/>
              <a:gd name="T107" fmla="*/ 8 h 2356"/>
              <a:gd name="T108" fmla="*/ 13813 w 15377"/>
              <a:gd name="T109" fmla="*/ 697 h 2356"/>
              <a:gd name="T110" fmla="*/ 13821 w 15377"/>
              <a:gd name="T111" fmla="*/ 1763 h 2356"/>
              <a:gd name="T112" fmla="*/ 15367 w 15377"/>
              <a:gd name="T113" fmla="*/ 1763 h 2356"/>
              <a:gd name="T114" fmla="*/ 15376 w 15377"/>
              <a:gd name="T115" fmla="*/ 1035 h 2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77" h="2356">
                <a:moveTo>
                  <a:pt x="584" y="638"/>
                </a:moveTo>
                <a:cubicBezTo>
                  <a:pt x="573" y="592"/>
                  <a:pt x="576" y="547"/>
                  <a:pt x="581" y="522"/>
                </a:cubicBezTo>
                <a:cubicBezTo>
                  <a:pt x="595" y="451"/>
                  <a:pt x="643" y="375"/>
                  <a:pt x="782" y="375"/>
                </a:cubicBezTo>
                <a:cubicBezTo>
                  <a:pt x="911" y="375"/>
                  <a:pt x="985" y="454"/>
                  <a:pt x="985" y="576"/>
                </a:cubicBezTo>
                <a:lnTo>
                  <a:pt x="985" y="711"/>
                </a:lnTo>
                <a:lnTo>
                  <a:pt x="1532" y="711"/>
                </a:lnTo>
                <a:lnTo>
                  <a:pt x="1532" y="556"/>
                </a:lnTo>
                <a:cubicBezTo>
                  <a:pt x="1532" y="79"/>
                  <a:pt x="1100" y="3"/>
                  <a:pt x="790" y="3"/>
                </a:cubicBezTo>
                <a:cubicBezTo>
                  <a:pt x="403" y="0"/>
                  <a:pt x="85" y="130"/>
                  <a:pt x="25" y="488"/>
                </a:cubicBezTo>
                <a:cubicBezTo>
                  <a:pt x="8" y="587"/>
                  <a:pt x="6" y="674"/>
                  <a:pt x="31" y="784"/>
                </a:cubicBezTo>
                <a:cubicBezTo>
                  <a:pt x="127" y="1232"/>
                  <a:pt x="909" y="1362"/>
                  <a:pt x="1021" y="1647"/>
                </a:cubicBezTo>
                <a:cubicBezTo>
                  <a:pt x="1044" y="1700"/>
                  <a:pt x="1036" y="1768"/>
                  <a:pt x="1027" y="1811"/>
                </a:cubicBezTo>
                <a:cubicBezTo>
                  <a:pt x="1010" y="1884"/>
                  <a:pt x="959" y="1960"/>
                  <a:pt x="813" y="1960"/>
                </a:cubicBezTo>
                <a:cubicBezTo>
                  <a:pt x="674" y="1960"/>
                  <a:pt x="593" y="1881"/>
                  <a:pt x="593" y="1760"/>
                </a:cubicBezTo>
                <a:lnTo>
                  <a:pt x="593" y="1548"/>
                </a:lnTo>
                <a:lnTo>
                  <a:pt x="0" y="1548"/>
                </a:lnTo>
                <a:lnTo>
                  <a:pt x="0" y="1717"/>
                </a:lnTo>
                <a:cubicBezTo>
                  <a:pt x="0" y="2208"/>
                  <a:pt x="386" y="2355"/>
                  <a:pt x="799" y="2355"/>
                </a:cubicBezTo>
                <a:cubicBezTo>
                  <a:pt x="1196" y="2355"/>
                  <a:pt x="1521" y="2220"/>
                  <a:pt x="1575" y="1853"/>
                </a:cubicBezTo>
                <a:cubicBezTo>
                  <a:pt x="1600" y="1664"/>
                  <a:pt x="1580" y="1540"/>
                  <a:pt x="1572" y="1494"/>
                </a:cubicBezTo>
                <a:cubicBezTo>
                  <a:pt x="1481" y="1030"/>
                  <a:pt x="646" y="894"/>
                  <a:pt x="584" y="638"/>
                </a:cubicBezTo>
                <a:close/>
                <a:moveTo>
                  <a:pt x="7731" y="643"/>
                </a:moveTo>
                <a:cubicBezTo>
                  <a:pt x="7723" y="601"/>
                  <a:pt x="7726" y="553"/>
                  <a:pt x="7728" y="530"/>
                </a:cubicBezTo>
                <a:cubicBezTo>
                  <a:pt x="7745" y="460"/>
                  <a:pt x="7790" y="384"/>
                  <a:pt x="7929" y="384"/>
                </a:cubicBezTo>
                <a:cubicBezTo>
                  <a:pt x="8056" y="384"/>
                  <a:pt x="8129" y="463"/>
                  <a:pt x="8129" y="581"/>
                </a:cubicBezTo>
                <a:lnTo>
                  <a:pt x="8129" y="717"/>
                </a:lnTo>
                <a:lnTo>
                  <a:pt x="8671" y="717"/>
                </a:lnTo>
                <a:lnTo>
                  <a:pt x="8671" y="564"/>
                </a:lnTo>
                <a:cubicBezTo>
                  <a:pt x="8671" y="90"/>
                  <a:pt x="8248" y="17"/>
                  <a:pt x="7940" y="17"/>
                </a:cubicBezTo>
                <a:cubicBezTo>
                  <a:pt x="7554" y="17"/>
                  <a:pt x="7238" y="144"/>
                  <a:pt x="7179" y="499"/>
                </a:cubicBezTo>
                <a:cubicBezTo>
                  <a:pt x="7165" y="595"/>
                  <a:pt x="7159" y="683"/>
                  <a:pt x="7185" y="793"/>
                </a:cubicBezTo>
                <a:cubicBezTo>
                  <a:pt x="7278" y="1232"/>
                  <a:pt x="8050" y="1362"/>
                  <a:pt x="8163" y="1644"/>
                </a:cubicBezTo>
                <a:cubicBezTo>
                  <a:pt x="8183" y="1698"/>
                  <a:pt x="8177" y="1765"/>
                  <a:pt x="8166" y="1805"/>
                </a:cubicBezTo>
                <a:cubicBezTo>
                  <a:pt x="8149" y="1878"/>
                  <a:pt x="8101" y="1952"/>
                  <a:pt x="7954" y="1952"/>
                </a:cubicBezTo>
                <a:cubicBezTo>
                  <a:pt x="7819" y="1952"/>
                  <a:pt x="7734" y="1873"/>
                  <a:pt x="7734" y="1754"/>
                </a:cubicBezTo>
                <a:lnTo>
                  <a:pt x="7734" y="1542"/>
                </a:lnTo>
                <a:lnTo>
                  <a:pt x="7151" y="1542"/>
                </a:lnTo>
                <a:lnTo>
                  <a:pt x="7151" y="1709"/>
                </a:lnTo>
                <a:cubicBezTo>
                  <a:pt x="7151" y="2194"/>
                  <a:pt x="7532" y="2341"/>
                  <a:pt x="7940" y="2341"/>
                </a:cubicBezTo>
                <a:cubicBezTo>
                  <a:pt x="8332" y="2341"/>
                  <a:pt x="8657" y="2206"/>
                  <a:pt x="8708" y="1844"/>
                </a:cubicBezTo>
                <a:cubicBezTo>
                  <a:pt x="8733" y="1655"/>
                  <a:pt x="8713" y="1534"/>
                  <a:pt x="8705" y="1489"/>
                </a:cubicBezTo>
                <a:cubicBezTo>
                  <a:pt x="8617" y="1033"/>
                  <a:pt x="7793" y="897"/>
                  <a:pt x="7731" y="643"/>
                </a:cubicBezTo>
                <a:close/>
                <a:moveTo>
                  <a:pt x="12720" y="1839"/>
                </a:moveTo>
                <a:lnTo>
                  <a:pt x="12204" y="70"/>
                </a:lnTo>
                <a:lnTo>
                  <a:pt x="11388" y="70"/>
                </a:lnTo>
                <a:lnTo>
                  <a:pt x="11388" y="2245"/>
                </a:lnTo>
                <a:lnTo>
                  <a:pt x="11927" y="2245"/>
                </a:lnTo>
                <a:lnTo>
                  <a:pt x="11896" y="420"/>
                </a:lnTo>
                <a:lnTo>
                  <a:pt x="12452" y="2245"/>
                </a:lnTo>
                <a:lnTo>
                  <a:pt x="13234" y="2245"/>
                </a:lnTo>
                <a:lnTo>
                  <a:pt x="13234" y="70"/>
                </a:lnTo>
                <a:lnTo>
                  <a:pt x="12692" y="70"/>
                </a:lnTo>
                <a:lnTo>
                  <a:pt x="12720" y="1839"/>
                </a:lnTo>
                <a:close/>
                <a:moveTo>
                  <a:pt x="1947" y="2268"/>
                </a:moveTo>
                <a:lnTo>
                  <a:pt x="2540" y="2268"/>
                </a:lnTo>
                <a:lnTo>
                  <a:pt x="2847" y="234"/>
                </a:lnTo>
                <a:lnTo>
                  <a:pt x="3146" y="2268"/>
                </a:lnTo>
                <a:lnTo>
                  <a:pt x="3736" y="2268"/>
                </a:lnTo>
                <a:lnTo>
                  <a:pt x="3330" y="70"/>
                </a:lnTo>
                <a:lnTo>
                  <a:pt x="2353" y="70"/>
                </a:lnTo>
                <a:lnTo>
                  <a:pt x="1947" y="2268"/>
                </a:lnTo>
                <a:close/>
                <a:moveTo>
                  <a:pt x="5396" y="1788"/>
                </a:moveTo>
                <a:lnTo>
                  <a:pt x="5119" y="70"/>
                </a:lnTo>
                <a:lnTo>
                  <a:pt x="4222" y="70"/>
                </a:lnTo>
                <a:lnTo>
                  <a:pt x="4174" y="2268"/>
                </a:lnTo>
                <a:lnTo>
                  <a:pt x="4724" y="2268"/>
                </a:lnTo>
                <a:lnTo>
                  <a:pt x="4738" y="234"/>
                </a:lnTo>
                <a:lnTo>
                  <a:pt x="5116" y="2268"/>
                </a:lnTo>
                <a:lnTo>
                  <a:pt x="5672" y="2268"/>
                </a:lnTo>
                <a:lnTo>
                  <a:pt x="6053" y="234"/>
                </a:lnTo>
                <a:lnTo>
                  <a:pt x="6067" y="2268"/>
                </a:lnTo>
                <a:lnTo>
                  <a:pt x="6617" y="2268"/>
                </a:lnTo>
                <a:lnTo>
                  <a:pt x="6569" y="70"/>
                </a:lnTo>
                <a:lnTo>
                  <a:pt x="5672" y="70"/>
                </a:lnTo>
                <a:lnTo>
                  <a:pt x="5396" y="1788"/>
                </a:lnTo>
                <a:close/>
                <a:moveTo>
                  <a:pt x="10779" y="70"/>
                </a:moveTo>
                <a:lnTo>
                  <a:pt x="10223" y="70"/>
                </a:lnTo>
                <a:lnTo>
                  <a:pt x="10223" y="1695"/>
                </a:lnTo>
                <a:cubicBezTo>
                  <a:pt x="10223" y="1723"/>
                  <a:pt x="10223" y="1754"/>
                  <a:pt x="10217" y="1779"/>
                </a:cubicBezTo>
                <a:cubicBezTo>
                  <a:pt x="10206" y="1833"/>
                  <a:pt x="10161" y="1940"/>
                  <a:pt x="10006" y="1940"/>
                </a:cubicBezTo>
                <a:cubicBezTo>
                  <a:pt x="9853" y="1940"/>
                  <a:pt x="9808" y="1836"/>
                  <a:pt x="9797" y="1779"/>
                </a:cubicBezTo>
                <a:cubicBezTo>
                  <a:pt x="9791" y="1757"/>
                  <a:pt x="9791" y="1723"/>
                  <a:pt x="9791" y="1695"/>
                </a:cubicBezTo>
                <a:lnTo>
                  <a:pt x="9791" y="70"/>
                </a:lnTo>
                <a:lnTo>
                  <a:pt x="9235" y="70"/>
                </a:lnTo>
                <a:lnTo>
                  <a:pt x="9235" y="1644"/>
                </a:lnTo>
                <a:cubicBezTo>
                  <a:pt x="9235" y="1684"/>
                  <a:pt x="9238" y="1768"/>
                  <a:pt x="9241" y="1788"/>
                </a:cubicBezTo>
                <a:cubicBezTo>
                  <a:pt x="9280" y="2197"/>
                  <a:pt x="9603" y="2333"/>
                  <a:pt x="10006" y="2333"/>
                </a:cubicBezTo>
                <a:cubicBezTo>
                  <a:pt x="10410" y="2333"/>
                  <a:pt x="10734" y="2200"/>
                  <a:pt x="10773" y="1788"/>
                </a:cubicBezTo>
                <a:cubicBezTo>
                  <a:pt x="10776" y="1765"/>
                  <a:pt x="10782" y="1684"/>
                  <a:pt x="10779" y="1644"/>
                </a:cubicBezTo>
                <a:lnTo>
                  <a:pt x="10779" y="70"/>
                </a:lnTo>
                <a:close/>
                <a:moveTo>
                  <a:pt x="14594" y="1035"/>
                </a:moveTo>
                <a:lnTo>
                  <a:pt x="14594" y="1356"/>
                </a:lnTo>
                <a:lnTo>
                  <a:pt x="14820" y="1356"/>
                </a:lnTo>
                <a:lnTo>
                  <a:pt x="14820" y="1672"/>
                </a:lnTo>
                <a:cubicBezTo>
                  <a:pt x="14820" y="1700"/>
                  <a:pt x="14820" y="1732"/>
                  <a:pt x="14814" y="1757"/>
                </a:cubicBezTo>
                <a:cubicBezTo>
                  <a:pt x="14806" y="1816"/>
                  <a:pt x="14749" y="1918"/>
                  <a:pt x="14589" y="1918"/>
                </a:cubicBezTo>
                <a:cubicBezTo>
                  <a:pt x="14431" y="1918"/>
                  <a:pt x="14374" y="1816"/>
                  <a:pt x="14366" y="1757"/>
                </a:cubicBezTo>
                <a:cubicBezTo>
                  <a:pt x="14363" y="1732"/>
                  <a:pt x="14360" y="1700"/>
                  <a:pt x="14360" y="1672"/>
                </a:cubicBezTo>
                <a:lnTo>
                  <a:pt x="14360" y="669"/>
                </a:lnTo>
                <a:cubicBezTo>
                  <a:pt x="14360" y="632"/>
                  <a:pt x="14363" y="595"/>
                  <a:pt x="14371" y="564"/>
                </a:cubicBezTo>
                <a:cubicBezTo>
                  <a:pt x="14383" y="511"/>
                  <a:pt x="14431" y="406"/>
                  <a:pt x="14589" y="406"/>
                </a:cubicBezTo>
                <a:cubicBezTo>
                  <a:pt x="14758" y="406"/>
                  <a:pt x="14797" y="516"/>
                  <a:pt x="14809" y="564"/>
                </a:cubicBezTo>
                <a:cubicBezTo>
                  <a:pt x="14814" y="595"/>
                  <a:pt x="14814" y="649"/>
                  <a:pt x="14814" y="649"/>
                </a:cubicBezTo>
                <a:lnTo>
                  <a:pt x="14814" y="770"/>
                </a:lnTo>
                <a:lnTo>
                  <a:pt x="15367" y="770"/>
                </a:lnTo>
                <a:lnTo>
                  <a:pt x="15367" y="697"/>
                </a:lnTo>
                <a:cubicBezTo>
                  <a:pt x="15367" y="697"/>
                  <a:pt x="15370" y="621"/>
                  <a:pt x="15365" y="550"/>
                </a:cubicBezTo>
                <a:cubicBezTo>
                  <a:pt x="15322" y="138"/>
                  <a:pt x="14984" y="8"/>
                  <a:pt x="14594" y="8"/>
                </a:cubicBezTo>
                <a:cubicBezTo>
                  <a:pt x="14205" y="8"/>
                  <a:pt x="13872" y="141"/>
                  <a:pt x="13824" y="550"/>
                </a:cubicBezTo>
                <a:cubicBezTo>
                  <a:pt x="13818" y="587"/>
                  <a:pt x="13813" y="655"/>
                  <a:pt x="13813" y="697"/>
                </a:cubicBezTo>
                <a:lnTo>
                  <a:pt x="13813" y="1619"/>
                </a:lnTo>
                <a:cubicBezTo>
                  <a:pt x="13813" y="1658"/>
                  <a:pt x="13813" y="1689"/>
                  <a:pt x="13821" y="1763"/>
                </a:cubicBezTo>
                <a:cubicBezTo>
                  <a:pt x="13858" y="2163"/>
                  <a:pt x="14205" y="2304"/>
                  <a:pt x="14594" y="2304"/>
                </a:cubicBezTo>
                <a:cubicBezTo>
                  <a:pt x="14987" y="2304"/>
                  <a:pt x="15331" y="2163"/>
                  <a:pt x="15367" y="1763"/>
                </a:cubicBezTo>
                <a:cubicBezTo>
                  <a:pt x="15373" y="1689"/>
                  <a:pt x="15376" y="1658"/>
                  <a:pt x="15376" y="1619"/>
                </a:cubicBezTo>
                <a:lnTo>
                  <a:pt x="15376" y="1035"/>
                </a:lnTo>
                <a:lnTo>
                  <a:pt x="14594" y="10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1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1995263"/>
            <a:ext cx="5519058" cy="3848428"/>
          </a:xfrm>
          <a:prstGeom prst="rect">
            <a:avLst/>
          </a:prstGeom>
        </p:spPr>
        <p:txBody>
          <a:bodyPr wrap="square"/>
          <a:lstStyle>
            <a:lvl1pPr>
              <a:defRPr kumimoji="1" sz="41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4716462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518682"/>
            <a:ext cx="4716463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4722813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796596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Full Text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899" y="280901"/>
            <a:ext cx="10601326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346558" y="1949450"/>
            <a:ext cx="10534167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46557" y="2647474"/>
            <a:ext cx="10534168" cy="3670982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40207" y="2034474"/>
            <a:ext cx="10540480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1960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, 2 Text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A7578FF-FCA4-9748-B11C-6DFEC4F258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669130" y="6489711"/>
            <a:ext cx="2396515" cy="120639"/>
          </a:xfrm>
          <a:prstGeom prst="rect">
            <a:avLst/>
          </a:prstGeom>
        </p:spPr>
        <p:txBody>
          <a:bodyPr/>
          <a:lstStyle/>
          <a:p>
            <a:r>
              <a:rPr kumimoji="1" lang="en-US" altLang="ja-JP" dirty="0"/>
              <a:t>Presentation Title, Date</a:t>
            </a:r>
            <a:endParaRPr kumimoji="1" lang="ja-JP" alt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3CF985D-C6B7-924A-BDD9-99B299DCA257}"/>
              </a:ext>
            </a:extLst>
          </p:cNvPr>
          <p:cNvCxnSpPr>
            <a:cxnSpLocks/>
          </p:cNvCxnSpPr>
          <p:nvPr userDrawn="1"/>
        </p:nvCxnSpPr>
        <p:spPr>
          <a:xfrm>
            <a:off x="6164263" y="1949450"/>
            <a:ext cx="5276529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61">
            <a:extLst>
              <a:ext uri="{FF2B5EF4-FFF2-40B4-BE49-F238E27FC236}">
                <a16:creationId xmlns:a16="http://schemas.microsoft.com/office/drawing/2014/main" id="{B3EF4036-ECE3-534D-B165-0397F3C9DD0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164262" y="2601232"/>
            <a:ext cx="5276624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4" name="Text Placeholder 61">
            <a:extLst>
              <a:ext uri="{FF2B5EF4-FFF2-40B4-BE49-F238E27FC236}">
                <a16:creationId xmlns:a16="http://schemas.microsoft.com/office/drawing/2014/main" id="{DB2478C3-A2C4-6D49-96F1-D2CA8EE7205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157912" y="2034474"/>
            <a:ext cx="5283634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 </a:t>
            </a:r>
            <a:endParaRPr kumimoji="1" lang="ja-JP" altLang="en-US"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8F1676E-6E73-F041-90A4-674DB61DED17}"/>
              </a:ext>
            </a:extLst>
          </p:cNvPr>
          <p:cNvSpPr>
            <a:spLocks noGrp="1"/>
          </p:cNvSpPr>
          <p:nvPr>
            <p:ph type="body" idx="39"/>
          </p:nvPr>
        </p:nvSpPr>
        <p:spPr>
          <a:xfrm>
            <a:off x="342898" y="280901"/>
            <a:ext cx="11506201" cy="725160"/>
          </a:xfrm>
          <a:prstGeom prst="rect">
            <a:avLst/>
          </a:prstGeom>
        </p:spPr>
        <p:txBody>
          <a:bodyPr wrap="square"/>
          <a:lstStyle>
            <a:lvl1pPr>
              <a:defRPr kumimoji="1" sz="3300" dirty="0">
                <a:solidFill>
                  <a:schemeClr val="tx1"/>
                </a:solidFill>
                <a:latin typeface="Samsung Sharp Sans Bold" pitchFamily="2" charset="0"/>
              </a:defRPr>
            </a:lvl1pPr>
          </a:lstStyle>
          <a:p>
            <a:pPr lvl="0"/>
            <a:endParaRPr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383947A-111E-964E-9C95-F758006C8214}"/>
              </a:ext>
            </a:extLst>
          </p:cNvPr>
          <p:cNvCxnSpPr>
            <a:cxnSpLocks/>
          </p:cNvCxnSpPr>
          <p:nvPr userDrawn="1"/>
        </p:nvCxnSpPr>
        <p:spPr>
          <a:xfrm>
            <a:off x="349250" y="1949450"/>
            <a:ext cx="5300435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61">
            <a:extLst>
              <a:ext uri="{FF2B5EF4-FFF2-40B4-BE49-F238E27FC236}">
                <a16:creationId xmlns:a16="http://schemas.microsoft.com/office/drawing/2014/main" id="{5CE7DBC3-45B3-CA43-9473-EBCF5DB5C405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349250" y="2598057"/>
            <a:ext cx="5300436" cy="3045506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150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ja-JP" dirty="0"/>
              <a:t>- Click to edit text</a:t>
            </a:r>
            <a:endParaRPr kumimoji="1" lang="ja-JP" altLang="en-US" dirty="0"/>
          </a:p>
        </p:txBody>
      </p:sp>
      <p:sp>
        <p:nvSpPr>
          <p:cNvPr id="10" name="Text Placeholder 61">
            <a:extLst>
              <a:ext uri="{FF2B5EF4-FFF2-40B4-BE49-F238E27FC236}">
                <a16:creationId xmlns:a16="http://schemas.microsoft.com/office/drawing/2014/main" id="{92DB6B8F-0FBF-984F-80FF-665F2007799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39724" y="2034474"/>
            <a:ext cx="5307477" cy="340425"/>
          </a:xfrm>
          <a:prstGeom prst="rect">
            <a:avLst/>
          </a:prstGeom>
        </p:spPr>
        <p:txBody>
          <a:bodyPr/>
          <a:lstStyle>
            <a:lvl1pPr>
              <a:defRPr kumimoji="1" lang="ja-JP" altLang="en-US" sz="2150" baseline="0" dirty="0">
                <a:solidFill>
                  <a:schemeClr val="tx1"/>
                </a:solidFill>
                <a:latin typeface="SamsungOne 700" panose="020B0803030303020204" pitchFamily="34" charset="0"/>
              </a:defRPr>
            </a:lvl1pPr>
          </a:lstStyle>
          <a:p>
            <a:pPr lvl="0"/>
            <a:r>
              <a:rPr kumimoji="1" lang="en-US" altLang="ja-JP" dirty="0"/>
              <a:t>Click to edit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25260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lide Number Placeholder 6">
            <a:extLst>
              <a:ext uri="{FF2B5EF4-FFF2-40B4-BE49-F238E27FC236}">
                <a16:creationId xmlns:a16="http://schemas.microsoft.com/office/drawing/2014/main" id="{588C6F1B-FD7C-2542-9743-5EC2823D1E12}"/>
              </a:ext>
            </a:extLst>
          </p:cNvPr>
          <p:cNvSpPr txBox="1">
            <a:spLocks/>
          </p:cNvSpPr>
          <p:nvPr userDrawn="1"/>
        </p:nvSpPr>
        <p:spPr>
          <a:xfrm>
            <a:off x="348065" y="6489711"/>
            <a:ext cx="367977" cy="120639"/>
          </a:xfrm>
          <a:prstGeom prst="rect">
            <a:avLst/>
          </a:prstGeom>
        </p:spPr>
        <p:txBody>
          <a:bodyPr vert="horz" wrap="square" lIns="0" tIns="0" rIns="0" bIns="0" rtlCol="0" anchor="b" anchorCtr="0"/>
          <a:lstStyle>
            <a:defPPr>
              <a:defRPr lang="en-US"/>
            </a:defPPr>
            <a:lvl1pPr marL="0" algn="ctr" defTabSz="914400" rtl="0" eaLnBrk="1" latinLnBrk="0" hangingPunct="1">
              <a:defRPr sz="1050" b="1" i="0" kern="1200" spc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7BCC8D0D-EAEC-449D-9161-023DFF90F2E2}" type="slidenum">
              <a:rPr lang="en-US" sz="750" smtClean="0">
                <a:solidFill>
                  <a:schemeClr val="tx1"/>
                </a:solidFill>
                <a:latin typeface="SamsungOne 400" panose="020B0503030303020204" pitchFamily="34" charset="0"/>
                <a:ea typeface="SamsungOne 400" panose="020B0503030303020204" pitchFamily="34" charset="0"/>
                <a:cs typeface="Samsung Sharp Sans Bold" pitchFamily="2" charset="0"/>
              </a:rPr>
              <a:pPr algn="l"/>
              <a:t>‹#›</a:t>
            </a:fld>
            <a:endParaRPr lang="en-US" sz="750" b="0" dirty="0">
              <a:solidFill>
                <a:schemeClr val="tx1"/>
              </a:solidFill>
              <a:latin typeface="SamsungOne 400" panose="020B0503030303020204" pitchFamily="34" charset="0"/>
              <a:ea typeface="SamsungOne 400" panose="020B0503030303020204" pitchFamily="34" charset="0"/>
              <a:cs typeface="Samsung Sharp Sans Bold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67" r:id="rId3"/>
    <p:sldLayoutId id="2147483709" r:id="rId4"/>
    <p:sldLayoutId id="2147483670" r:id="rId5"/>
    <p:sldLayoutId id="2147483673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8" r:id="rId13"/>
    <p:sldLayoutId id="2147483720" r:id="rId14"/>
    <p:sldLayoutId id="2147483721" r:id="rId15"/>
    <p:sldLayoutId id="2147483723" r:id="rId16"/>
    <p:sldLayoutId id="2147483724" r:id="rId17"/>
    <p:sldLayoutId id="2147483726" r:id="rId18"/>
    <p:sldLayoutId id="2147483727" r:id="rId19"/>
    <p:sldLayoutId id="2147483728" r:id="rId20"/>
  </p:sldLayoutIdLst>
  <p:hf sldNum="0" hdr="0" dt="0"/>
  <p:txStyles>
    <p:titleStyle>
      <a:lvl1pPr>
        <a:defRPr sz="750">
          <a:latin typeface="SamsungOne 700" panose="020B0803030303020204" pitchFamily="34" charset="0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7262">
        <a:defRPr>
          <a:latin typeface="+mn-lt"/>
          <a:ea typeface="+mn-ea"/>
          <a:cs typeface="+mn-cs"/>
        </a:defRPr>
      </a:lvl2pPr>
      <a:lvl3pPr marL="554524">
        <a:defRPr>
          <a:latin typeface="+mn-lt"/>
          <a:ea typeface="+mn-ea"/>
          <a:cs typeface="+mn-cs"/>
        </a:defRPr>
      </a:lvl3pPr>
      <a:lvl4pPr marL="831786">
        <a:defRPr>
          <a:latin typeface="+mn-lt"/>
          <a:ea typeface="+mn-ea"/>
          <a:cs typeface="+mn-cs"/>
        </a:defRPr>
      </a:lvl4pPr>
      <a:lvl5pPr marL="1109048">
        <a:defRPr>
          <a:latin typeface="+mn-lt"/>
          <a:ea typeface="+mn-ea"/>
          <a:cs typeface="+mn-cs"/>
        </a:defRPr>
      </a:lvl5pPr>
      <a:lvl6pPr marL="1386310">
        <a:defRPr>
          <a:latin typeface="+mn-lt"/>
          <a:ea typeface="+mn-ea"/>
          <a:cs typeface="+mn-cs"/>
        </a:defRPr>
      </a:lvl6pPr>
      <a:lvl7pPr marL="1663570">
        <a:defRPr>
          <a:latin typeface="+mn-lt"/>
          <a:ea typeface="+mn-ea"/>
          <a:cs typeface="+mn-cs"/>
        </a:defRPr>
      </a:lvl7pPr>
      <a:lvl8pPr marL="1940834">
        <a:defRPr>
          <a:latin typeface="+mn-lt"/>
          <a:ea typeface="+mn-ea"/>
          <a:cs typeface="+mn-cs"/>
        </a:defRPr>
      </a:lvl8pPr>
      <a:lvl9pPr marL="2218095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92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217" userDrawn="1">
          <p15:clr>
            <a:srgbClr val="F26B43"/>
          </p15:clr>
        </p15:guide>
        <p15:guide id="4" pos="7464" userDrawn="1">
          <p15:clr>
            <a:srgbClr val="F26B43"/>
          </p15:clr>
        </p15:guide>
        <p15:guide id="5" orient="horz" pos="216" userDrawn="1">
          <p15:clr>
            <a:srgbClr val="F26B43"/>
          </p15:clr>
        </p15:guide>
        <p15:guide id="7" pos="6240" userDrawn="1">
          <p15:clr>
            <a:srgbClr val="F26B43"/>
          </p15:clr>
        </p15:guide>
        <p15:guide id="9" pos="5018" userDrawn="1">
          <p15:clr>
            <a:srgbClr val="F26B43"/>
          </p15:clr>
        </p15:guide>
        <p15:guide id="10" pos="3798" userDrawn="1">
          <p15:clr>
            <a:srgbClr val="F26B43"/>
          </p15:clr>
        </p15:guide>
        <p15:guide id="11" pos="2052" userDrawn="1">
          <p15:clr>
            <a:srgbClr val="F26B43"/>
          </p15:clr>
        </p15:guide>
        <p15:guide id="12" pos="1353" userDrawn="1">
          <p15:clr>
            <a:srgbClr val="F26B43"/>
          </p15:clr>
        </p15:guide>
        <p15:guide id="13" orient="horz" pos="1314" userDrawn="1">
          <p15:clr>
            <a:srgbClr val="F26B43"/>
          </p15:clr>
        </p15:guide>
        <p15:guide id="14" orient="horz" pos="1748" userDrawn="1">
          <p15:clr>
            <a:srgbClr val="F26B43"/>
          </p15:clr>
        </p15:guide>
        <p15:guide id="15" orient="horz" pos="2618" userDrawn="1">
          <p15:clr>
            <a:srgbClr val="F26B43"/>
          </p15:clr>
        </p15:guide>
        <p15:guide id="17" orient="horz" pos="2964" userDrawn="1">
          <p15:clr>
            <a:srgbClr val="F26B43"/>
          </p15:clr>
        </p15:guide>
        <p15:guide id="18" orient="horz" pos="3398" userDrawn="1">
          <p15:clr>
            <a:srgbClr val="F26B43"/>
          </p15:clr>
        </p15:guide>
        <p15:guide id="19" orient="horz" pos="876" userDrawn="1">
          <p15:clr>
            <a:srgbClr val="F26B43"/>
          </p15:clr>
        </p15:guide>
        <p15:guide id="20" orient="horz" pos="4146" userDrawn="1">
          <p15:clr>
            <a:srgbClr val="F26B43"/>
          </p15:clr>
        </p15:guide>
        <p15:guide id="21" orient="horz" pos="3922" userDrawn="1">
          <p15:clr>
            <a:srgbClr val="F26B43"/>
          </p15:clr>
        </p15:guide>
        <p15:guide id="22" orient="horz" pos="3486" userDrawn="1">
          <p15:clr>
            <a:srgbClr val="F26B43"/>
          </p15:clr>
        </p15:guide>
        <p15:guide id="23" orient="horz" pos="1662" userDrawn="1">
          <p15:clr>
            <a:srgbClr val="F26B43"/>
          </p15:clr>
        </p15:guide>
        <p15:guide id="24" orient="horz" pos="2094" userDrawn="1">
          <p15:clr>
            <a:srgbClr val="F26B43"/>
          </p15:clr>
        </p15:guide>
        <p15:guide id="25" orient="horz" pos="2184" userDrawn="1">
          <p15:clr>
            <a:srgbClr val="F26B43"/>
          </p15:clr>
        </p15:guide>
        <p15:guide id="26" orient="horz" pos="2530" userDrawn="1">
          <p15:clr>
            <a:srgbClr val="F26B43"/>
          </p15:clr>
        </p15:guide>
        <p15:guide id="27" orient="horz" pos="3052" userDrawn="1">
          <p15:clr>
            <a:srgbClr val="F26B43"/>
          </p15:clr>
        </p15:guide>
        <p15:guide id="28" orient="horz" pos="1226" userDrawn="1">
          <p15:clr>
            <a:srgbClr val="F26B43"/>
          </p15:clr>
        </p15:guide>
        <p15:guide id="29" orient="horz" pos="442" userDrawn="1">
          <p15:clr>
            <a:srgbClr val="F26B43"/>
          </p15:clr>
        </p15:guide>
        <p15:guide id="30" orient="horz" pos="356" userDrawn="1">
          <p15:clr>
            <a:srgbClr val="F26B43"/>
          </p15:clr>
        </p15:guide>
        <p15:guide id="31" pos="1440" userDrawn="1">
          <p15:clr>
            <a:srgbClr val="F26B43"/>
          </p15:clr>
        </p15:guide>
        <p15:guide id="32" pos="2663" userDrawn="1">
          <p15:clr>
            <a:srgbClr val="F26B43"/>
          </p15:clr>
        </p15:guide>
        <p15:guide id="33" pos="3883" userDrawn="1">
          <p15:clr>
            <a:srgbClr val="F26B43"/>
          </p15:clr>
        </p15:guide>
        <p15:guide id="34" pos="5106" userDrawn="1">
          <p15:clr>
            <a:srgbClr val="F26B43"/>
          </p15:clr>
        </p15:guide>
        <p15:guide id="35" pos="6328" userDrawn="1">
          <p15:clr>
            <a:srgbClr val="F26B43"/>
          </p15:clr>
        </p15:guide>
        <p15:guide id="37" pos="742" userDrawn="1">
          <p15:clr>
            <a:srgbClr val="F26B43"/>
          </p15:clr>
        </p15:guide>
        <p15:guide id="38" pos="830" userDrawn="1">
          <p15:clr>
            <a:srgbClr val="F26B43"/>
          </p15:clr>
        </p15:guide>
        <p15:guide id="39" pos="2574" userDrawn="1">
          <p15:clr>
            <a:srgbClr val="F26B43"/>
          </p15:clr>
        </p15:guide>
        <p15:guide id="40" pos="1962" userDrawn="1">
          <p15:clr>
            <a:srgbClr val="F26B43"/>
          </p15:clr>
        </p15:guide>
        <p15:guide id="41" pos="3186" userDrawn="1">
          <p15:clr>
            <a:srgbClr val="F26B43"/>
          </p15:clr>
        </p15:guide>
        <p15:guide id="42" pos="3272" userDrawn="1">
          <p15:clr>
            <a:srgbClr val="F26B43"/>
          </p15:clr>
        </p15:guide>
        <p15:guide id="43" pos="4406" userDrawn="1">
          <p15:clr>
            <a:srgbClr val="F26B43"/>
          </p15:clr>
        </p15:guide>
        <p15:guide id="44" pos="4494" userDrawn="1">
          <p15:clr>
            <a:srgbClr val="F26B43"/>
          </p15:clr>
        </p15:guide>
        <p15:guide id="45" pos="5628" userDrawn="1">
          <p15:clr>
            <a:srgbClr val="F26B43"/>
          </p15:clr>
        </p15:guide>
        <p15:guide id="46" pos="5716" userDrawn="1">
          <p15:clr>
            <a:srgbClr val="F26B43"/>
          </p15:clr>
        </p15:guide>
        <p15:guide id="47" pos="6854" userDrawn="1">
          <p15:clr>
            <a:srgbClr val="F26B43"/>
          </p15:clr>
        </p15:guide>
        <p15:guide id="48" pos="6938" userDrawn="1">
          <p15:clr>
            <a:srgbClr val="F26B43"/>
          </p15:clr>
        </p15:guide>
        <p15:guide id="49" orient="horz" pos="383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AA708F0-85A4-DA4C-85E5-408F86CE18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94919" y="2285891"/>
            <a:ext cx="9402161" cy="1377251"/>
          </a:xfrm>
        </p:spPr>
        <p:txBody>
          <a:bodyPr/>
          <a:lstStyle/>
          <a:p>
            <a:r>
              <a:rPr lang="en-US" altLang="ko-KR" dirty="0"/>
              <a:t> Discussion for 6G Study on Compact and Simple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704CF8-ACE0-6B45-A57C-E59EF5E9A593}"/>
              </a:ext>
            </a:extLst>
          </p:cNvPr>
          <p:cNvSpPr txBox="1"/>
          <p:nvPr/>
        </p:nvSpPr>
        <p:spPr>
          <a:xfrm>
            <a:off x="459970" y="5385957"/>
            <a:ext cx="4267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Agenda item: 	30.7</a:t>
            </a: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Source: 		</a:t>
            </a:r>
            <a:r>
              <a:rPr kumimoji="1" lang="en-US" altLang="ja-JP" sz="1800" dirty="0">
                <a:solidFill>
                  <a:schemeClr val="tx1"/>
                </a:solidFill>
                <a:latin typeface="SamsungOne 700" panose="020B0803030303020204" pitchFamily="34" charset="0"/>
              </a:rPr>
              <a:t>Samsung</a:t>
            </a:r>
          </a:p>
          <a:p>
            <a:pPr marL="0" marR="0" indent="0" defTabSz="5543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800" dirty="0">
                <a:latin typeface="SamsungOne 700" panose="020B0803030303020204" pitchFamily="34" charset="0"/>
              </a:rPr>
              <a:t>Document for:	Discussion</a:t>
            </a:r>
            <a:endParaRPr kumimoji="1" lang="ja-JP" altLang="en-US" sz="1800" dirty="0">
              <a:solidFill>
                <a:schemeClr val="tx1"/>
              </a:solidFill>
              <a:latin typeface="SamsungOne 700" panose="020B0803030303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778F02-C43A-4D84-8A10-CAC394101E6C}"/>
              </a:ext>
            </a:extLst>
          </p:cNvPr>
          <p:cNvSpPr txBox="1"/>
          <p:nvPr/>
        </p:nvSpPr>
        <p:spPr>
          <a:xfrm>
            <a:off x="177296" y="240790"/>
            <a:ext cx="44526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3GPP SA WG2 Meeting #168</a:t>
            </a:r>
          </a:p>
          <a:p>
            <a:r>
              <a:rPr lang="en-US" altLang="ko-KR" sz="1400" b="1" dirty="0"/>
              <a:t>07 – 11 April, 2025, </a:t>
            </a:r>
            <a:r>
              <a:rPr lang="en-US" altLang="ko-KR" sz="1400" b="1" dirty="0" err="1"/>
              <a:t>Goteburg</a:t>
            </a:r>
            <a:r>
              <a:rPr lang="en-US" altLang="ko-KR" sz="1400" b="1" dirty="0"/>
              <a:t>, Sweden</a:t>
            </a:r>
            <a:endParaRPr lang="ko-KR" altLang="en-US" sz="14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328EC1-00C4-4AB9-8053-AE3C57ACA365}"/>
              </a:ext>
            </a:extLst>
          </p:cNvPr>
          <p:cNvSpPr txBox="1"/>
          <p:nvPr/>
        </p:nvSpPr>
        <p:spPr>
          <a:xfrm>
            <a:off x="10751127" y="215390"/>
            <a:ext cx="1313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/>
              <a:t>S2-2503749</a:t>
            </a:r>
            <a:endParaRPr lang="ko-KR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2694738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0860B-A466-6441-A197-1889C8032C5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167432" y="2598057"/>
            <a:ext cx="5530658" cy="2071433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ja-JP" sz="1400" dirty="0"/>
              <a:t>Identifying legacy features/services to be deprecated to relieve backwards compatibility issues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ja-JP" sz="1400" dirty="0"/>
              <a:t>Identifying and redesigning features defined over-complicated or multiple options without well-justified use cases, e.g., network slicing, XRM, edge computing, etc.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ja-JP" sz="1400" dirty="0"/>
              <a:t>Removing duplicated functionalities across RAN and CN (e.g.</a:t>
            </a:r>
            <a:r>
              <a:rPr lang="ko-KR" altLang="en-US" sz="1400" dirty="0"/>
              <a:t> </a:t>
            </a:r>
            <a:r>
              <a:rPr lang="en-US" altLang="ko-KR" sz="1400" dirty="0"/>
              <a:t>paging)</a:t>
            </a:r>
            <a:endParaRPr lang="en-US" altLang="ja-JP" sz="1400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en-US" altLang="ja-JP" sz="1400" dirty="0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F60E0435-68F2-4BB2-B4C2-05D1B7324B9C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en-US" altLang="ko-KR" dirty="0"/>
              <a:t>Areas to be Studied</a:t>
            </a:r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8CD6710-89DF-471E-A9F0-AB0D31680B6E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r>
              <a:rPr lang="en-US" altLang="ko-KR" dirty="0"/>
              <a:t>Compact and Simple Architecture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646DF34-DA2E-4755-9419-82FA3056B10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349250" y="2598057"/>
            <a:ext cx="5300436" cy="1958425"/>
          </a:xfrm>
        </p:spPr>
        <p:txBody>
          <a:bodyPr/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/>
              <a:t>Cost efficiency and reduced TCO can be achieved by decreasing maintenance costs and energy consumption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/>
              <a:t>Faster and more flexible deployment with fewer components and simplified integration processes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/>
              <a:t>Enhanced performance and reliability by reducing the number of failure points in the network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US" altLang="ko-KR" sz="1400" dirty="0"/>
              <a:t>Allowing easier upgrades and scalability</a:t>
            </a:r>
          </a:p>
        </p:txBody>
      </p:sp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786D18D6-30E0-4A0C-9A3D-FEA227195C4F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altLang="ko-KR" dirty="0"/>
              <a:t>Motivation</a:t>
            </a:r>
            <a:endParaRPr lang="ko-KR" altLang="en-US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C798003-22B8-4889-AD5F-C5F9A475A0F8}"/>
              </a:ext>
            </a:extLst>
          </p:cNvPr>
          <p:cNvSpPr txBox="1">
            <a:spLocks/>
          </p:cNvSpPr>
          <p:nvPr/>
        </p:nvSpPr>
        <p:spPr>
          <a:xfrm>
            <a:off x="349250" y="960561"/>
            <a:ext cx="10758036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800" baseline="0" dirty="0">
                <a:solidFill>
                  <a:schemeClr val="tx1"/>
                </a:solidFill>
                <a:latin typeface="SamsungOne 700" panose="020B0803030303020204" pitchFamily="34" charset="0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92718" indent="-285750" defTabSz="914400">
              <a:spcBef>
                <a:spcPts val="300"/>
              </a:spcBef>
              <a:spcAft>
                <a:spcPts val="300"/>
              </a:spcAft>
              <a:buFont typeface="Wingdings" panose="05000000000000000000" pitchFamily="2" charset="2"/>
              <a:buChar char="§"/>
              <a:tabLst>
                <a:tab pos="1090613" algn="l"/>
              </a:tabLst>
            </a:pPr>
            <a:endParaRPr lang="en-US" altLang="ja-JP" kern="0" dirty="0">
              <a:latin typeface="+mn-lt"/>
              <a:ea typeface="SamsungOne 400" panose="020B0503030303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텍스트 개체 틀 4">
            <a:extLst>
              <a:ext uri="{FF2B5EF4-FFF2-40B4-BE49-F238E27FC236}">
                <a16:creationId xmlns:a16="http://schemas.microsoft.com/office/drawing/2014/main" id="{C5DB6243-F80F-4EC4-B59F-75B832770672}"/>
              </a:ext>
            </a:extLst>
          </p:cNvPr>
          <p:cNvSpPr txBox="1">
            <a:spLocks/>
          </p:cNvSpPr>
          <p:nvPr/>
        </p:nvSpPr>
        <p:spPr>
          <a:xfrm>
            <a:off x="355386" y="959502"/>
            <a:ext cx="11085499" cy="810252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ko-KR" sz="2000" kern="0" dirty="0"/>
              <a:t>6G system architecture should be compact and simple by avoiding duplicated functionalities across RAN and CN, and identifying legacy features/services to be deprecated</a:t>
            </a:r>
          </a:p>
        </p:txBody>
      </p:sp>
    </p:spTree>
    <p:extLst>
      <p:ext uri="{BB962C8B-B14F-4D97-AF65-F5344CB8AC3E}">
        <p14:creationId xmlns:p14="http://schemas.microsoft.com/office/powerpoint/2010/main" val="2400963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7">
            <a:extLst>
              <a:ext uri="{FF2B5EF4-FFF2-40B4-BE49-F238E27FC236}">
                <a16:creationId xmlns:a16="http://schemas.microsoft.com/office/drawing/2014/main" id="{C07F7A52-BF30-47EF-B3FC-058D7FAC9C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6G System Architecture Study Objectives</a:t>
            </a:r>
            <a:endParaRPr lang="ko-KR" altLang="en-US" dirty="0"/>
          </a:p>
        </p:txBody>
      </p:sp>
      <p:sp>
        <p:nvSpPr>
          <p:cNvPr id="9" name="텍스트 개체 틀 8">
            <a:extLst>
              <a:ext uri="{FF2B5EF4-FFF2-40B4-BE49-F238E27FC236}">
                <a16:creationId xmlns:a16="http://schemas.microsoft.com/office/drawing/2014/main" id="{D6C3CB96-895A-4A57-9D23-BD501145C66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346557" y="2937752"/>
            <a:ext cx="10534168" cy="3380703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en-US" altLang="ko-KR" sz="1800" dirty="0"/>
              <a:t>Identify impacts of legacy features/services that are rarely deployed, in the architectural perspectives, and study the network architecture to address them efficiently in 6G while alleviating backwards compatibility issues</a:t>
            </a:r>
          </a:p>
          <a:p>
            <a:pPr marL="342900" indent="-342900">
              <a:buAutoNum type="arabicPeriod"/>
            </a:pPr>
            <a:r>
              <a:rPr lang="en-US" altLang="ko-KR" sz="1800" dirty="0"/>
              <a:t>Identify and redesign features defined over-complicated or multiple options without well-justified use cases, e.g., network slicing, XRM, edge computing, etc.</a:t>
            </a:r>
          </a:p>
          <a:p>
            <a:pPr marL="342900" indent="-342900">
              <a:buAutoNum type="arabicPeriod"/>
            </a:pPr>
            <a:r>
              <a:rPr lang="en-US" altLang="ko-KR" sz="1800" dirty="0"/>
              <a:t>Identify areas for improvement on RAN and CN functions, e.g., optimize functionalities in RAN and CN that are defined for duplicated or similar purposes</a:t>
            </a:r>
          </a:p>
          <a:p>
            <a:endParaRPr lang="ko-KR" altLang="en-US" dirty="0"/>
          </a:p>
        </p:txBody>
      </p:sp>
      <p:sp>
        <p:nvSpPr>
          <p:cNvPr id="10" name="텍스트 개체 틀 9">
            <a:extLst>
              <a:ext uri="{FF2B5EF4-FFF2-40B4-BE49-F238E27FC236}">
                <a16:creationId xmlns:a16="http://schemas.microsoft.com/office/drawing/2014/main" id="{E22C2192-B1DF-4126-9627-162CEE68256A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340207" y="2034474"/>
            <a:ext cx="10540480" cy="377986"/>
          </a:xfrm>
        </p:spPr>
        <p:txBody>
          <a:bodyPr/>
          <a:lstStyle/>
          <a:p>
            <a:r>
              <a:rPr lang="en-US" altLang="ko-KR" sz="2000" dirty="0"/>
              <a:t>Key Objectives:</a:t>
            </a:r>
            <a:endParaRPr lang="ko-KR" altLang="en-US" dirty="0"/>
          </a:p>
        </p:txBody>
      </p:sp>
      <p:sp>
        <p:nvSpPr>
          <p:cNvPr id="6" name="텍스트 개체 틀 4">
            <a:extLst>
              <a:ext uri="{FF2B5EF4-FFF2-40B4-BE49-F238E27FC236}">
                <a16:creationId xmlns:a16="http://schemas.microsoft.com/office/drawing/2014/main" id="{6F57B990-8497-44A9-B909-04FF5FF3B1D2}"/>
              </a:ext>
            </a:extLst>
          </p:cNvPr>
          <p:cNvSpPr txBox="1">
            <a:spLocks/>
          </p:cNvSpPr>
          <p:nvPr/>
        </p:nvSpPr>
        <p:spPr>
          <a:xfrm>
            <a:off x="355386" y="1118586"/>
            <a:ext cx="11085499" cy="651168"/>
          </a:xfrm>
          <a:prstGeom prst="rect">
            <a:avLst/>
          </a:prstGeom>
        </p:spPr>
        <p:txBody>
          <a:bodyPr/>
          <a:lstStyle>
            <a:lvl1pPr marL="0">
              <a:defRPr kumimoji="1" lang="ja-JP" altLang="en-US" sz="15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77262">
              <a:defRPr>
                <a:latin typeface="+mn-lt"/>
                <a:ea typeface="+mn-ea"/>
                <a:cs typeface="+mn-cs"/>
              </a:defRPr>
            </a:lvl2pPr>
            <a:lvl3pPr marL="554524">
              <a:defRPr>
                <a:latin typeface="+mn-lt"/>
                <a:ea typeface="+mn-ea"/>
                <a:cs typeface="+mn-cs"/>
              </a:defRPr>
            </a:lvl3pPr>
            <a:lvl4pPr marL="831786">
              <a:defRPr>
                <a:latin typeface="+mn-lt"/>
                <a:ea typeface="+mn-ea"/>
                <a:cs typeface="+mn-cs"/>
              </a:defRPr>
            </a:lvl4pPr>
            <a:lvl5pPr marL="1109048">
              <a:defRPr>
                <a:latin typeface="+mn-lt"/>
                <a:ea typeface="+mn-ea"/>
                <a:cs typeface="+mn-cs"/>
              </a:defRPr>
            </a:lvl5pPr>
            <a:lvl6pPr marL="1386310">
              <a:defRPr>
                <a:latin typeface="+mn-lt"/>
                <a:ea typeface="+mn-ea"/>
                <a:cs typeface="+mn-cs"/>
              </a:defRPr>
            </a:lvl6pPr>
            <a:lvl7pPr marL="1663570">
              <a:defRPr>
                <a:latin typeface="+mn-lt"/>
                <a:ea typeface="+mn-ea"/>
                <a:cs typeface="+mn-cs"/>
              </a:defRPr>
            </a:lvl7pPr>
            <a:lvl8pPr marL="1940834">
              <a:defRPr>
                <a:latin typeface="+mn-lt"/>
                <a:ea typeface="+mn-ea"/>
                <a:cs typeface="+mn-cs"/>
              </a:defRPr>
            </a:lvl8pPr>
            <a:lvl9pPr marL="2218095">
              <a:defRPr>
                <a:latin typeface="+mn-lt"/>
                <a:ea typeface="+mn-ea"/>
                <a:cs typeface="+mn-cs"/>
              </a:defRPr>
            </a:lvl9pPr>
          </a:lstStyle>
          <a:p>
            <a:pPr marL="285750" indent="-285750" defTabSz="914400">
              <a:buFont typeface="Wingdings" panose="05000000000000000000" pitchFamily="2" charset="2"/>
              <a:buChar char="§"/>
            </a:pPr>
            <a:r>
              <a:rPr lang="en-US" altLang="ko-KR" sz="2000" kern="0" dirty="0"/>
              <a:t>Define a compact and simple network architecture for 6G</a:t>
            </a:r>
          </a:p>
        </p:txBody>
      </p:sp>
    </p:spTree>
    <p:extLst>
      <p:ext uri="{BB962C8B-B14F-4D97-AF65-F5344CB8AC3E}">
        <p14:creationId xmlns:p14="http://schemas.microsoft.com/office/powerpoint/2010/main" val="1784394513"/>
      </p:ext>
    </p:extLst>
  </p:cSld>
  <p:clrMapOvr>
    <a:masterClrMapping/>
  </p:clrMapOvr>
</p:sld>
</file>

<file path=ppt/theme/theme1.xml><?xml version="1.0" encoding="utf-8"?>
<a:theme xmlns:a="http://schemas.openxmlformats.org/drawingml/2006/main" name="Samsung Master">
  <a:themeElements>
    <a:clrScheme name="Custom 1">
      <a:dk1>
        <a:srgbClr val="000000"/>
      </a:dk1>
      <a:lt1>
        <a:srgbClr val="FFFFFF"/>
      </a:lt1>
      <a:dk2>
        <a:srgbClr val="1428A0"/>
      </a:dk2>
      <a:lt2>
        <a:srgbClr val="6E6969"/>
      </a:lt2>
      <a:accent1>
        <a:srgbClr val="0077C8"/>
      </a:accent1>
      <a:accent2>
        <a:srgbClr val="00B2E2"/>
      </a:accent2>
      <a:accent3>
        <a:srgbClr val="00C3B2"/>
      </a:accent3>
      <a:accent4>
        <a:srgbClr val="96D653"/>
      </a:accent4>
      <a:accent5>
        <a:srgbClr val="FFB545"/>
      </a:accent5>
      <a:accent6>
        <a:srgbClr val="FF4337"/>
      </a:accent6>
      <a:hlink>
        <a:srgbClr val="0000FF"/>
      </a:hlink>
      <a:folHlink>
        <a:srgbClr val="800080"/>
      </a:folHlink>
    </a:clrScheme>
    <a:fontScheme name="사용자 지정 1">
      <a:majorFont>
        <a:latin typeface="Samsung Sharp Sans"/>
        <a:ea typeface="SamsungOneKoreanOTF 700"/>
        <a:cs typeface=""/>
      </a:majorFont>
      <a:minorFont>
        <a:latin typeface="SamsungOne 400"/>
        <a:ea typeface="SamsungOneKoreanOTF 400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FE624D29B0764A852539F84AD82E8E" ma:contentTypeVersion="1" ma:contentTypeDescription="Create a new document." ma:contentTypeScope="" ma:versionID="1a8b8c3f36bf5d6a8729b06a616b1a46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ff01fac345008aa34b3a53f2166bf3c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6DE0627B-C306-4245-9F22-903A5A9B3F4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A7ACDF-50EB-4FED-9840-E1A2F001BB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04C05A0-4031-458C-93F9-657B34B48EEA}">
  <ds:schemaRefs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sharepoint/v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44726</TotalTime>
  <Words>285</Words>
  <Application>Microsoft Office PowerPoint</Application>
  <PresentationFormat>Widescreen</PresentationFormat>
  <Paragraphs>25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Samsung Sharp Sans Bold</vt:lpstr>
      <vt:lpstr>SamsungOne 400</vt:lpstr>
      <vt:lpstr>SamsungOne 700</vt:lpstr>
      <vt:lpstr>Calibri</vt:lpstr>
      <vt:lpstr>Wingdings</vt:lpstr>
      <vt:lpstr>Samsung Master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Confidential xx.xx.xx</dc:title>
  <dc:creator>garethw</dc:creator>
  <cp:lastModifiedBy>Samsung</cp:lastModifiedBy>
  <cp:revision>1533</cp:revision>
  <cp:lastPrinted>2017-12-18T22:10:10Z</cp:lastPrinted>
  <dcterms:created xsi:type="dcterms:W3CDTF">2017-12-10T01:01:38Z</dcterms:created>
  <dcterms:modified xsi:type="dcterms:W3CDTF">2025-03-28T13:00:52Z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2017-12-09T00:00:00Z</vt:filetime>
  </property>
  <property fmtid="{D5CDD505-2E9C-101B-9397-08002B2CF9AE}" pid="3" name="Creator">
    <vt:lpwstr>Adobe InDesign CC 13.0 (Macintosh)</vt:lpwstr>
  </property>
  <property fmtid="{D5CDD505-2E9C-101B-9397-08002B2CF9AE}" pid="4" name="LastSaved">
    <vt:filetime>2017-12-10T00:00:00Z</vt:filetime>
  </property>
  <property fmtid="{D5CDD505-2E9C-101B-9397-08002B2CF9AE}" pid="5" name="ContentTypeId">
    <vt:lpwstr>0x010100F8FE624D29B0764A852539F84AD82E8E</vt:lpwstr>
  </property>
  <property fmtid="{D5CDD505-2E9C-101B-9397-08002B2CF9AE}" pid="6" name="FLCMData">
    <vt:lpwstr>A315F7A7AD6F61BFA44CCE3EEA83B4368110739274886FC211C315919F0E0D92688702BE926D2D5CDBBE9DAADF1E7078A8CB8C1A5F00821582FDE3F6BFE049AB</vt:lpwstr>
  </property>
</Properties>
</file>