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76" r:id="rId7"/>
    <p:sldId id="377" r:id="rId8"/>
    <p:sldId id="375" r:id="rId9"/>
    <p:sldId id="370" r:id="rId10"/>
    <p:sldId id="378" r:id="rId11"/>
    <p:sldId id="36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ED9F03-D969-55B6-3786-ACB191873F77}" name="Krister Sällberg" initials="KS" userId="S::krister.sallberg@ericsson.com::b35a71b8-ead7-4cfc-8732-3b4d0fd5976a" providerId="AD"/>
  <p188:author id="{ABFD5E1E-F1A7-C1C9-1786-05F58404F860}" name="Magnus Olsson M" initials="Eri-MO" userId="Magnus Olsson M" providerId="None"/>
  <p188:author id="{3C3CFB37-A076-92BB-C840-8E250E782D6C}" name="Ericsson User" initials="EU" userId="Ericsson User" providerId="None"/>
  <p188:author id="{18D26263-D332-BC99-E0D3-A34970463D16}" name="Lasse Olsson A" initials="LA" userId="S::lasse.a.olsson@ericsson.com::00d8ca73-50fb-47a9-9d90-e8f93c29204f" providerId="AD"/>
  <p188:author id="{B878AD99-FD66-09AC-E067-3844C20B695A}" name="Ralf Keller" initials="RK" userId="S::ralf.keller@ericsson.com::ecac0821-0032-4c65-b83d-d57a5c70e2e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8CC975-5044-4AFB-9694-BBB082CEDF89}" v="1757" dt="2025-03-28T14:00:37.704"/>
    <p1510:client id="{678B3DD7-9024-4FCE-9D4D-1E100753AC76}" v="9" dt="2025-03-28T15:38:37.096"/>
    <p1510:client id="{BE53B6E3-75D6-FEB6-FB26-E4E5B248F678}" v="5" dt="2025-03-27T17:20:35.1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1112" y="4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Olsson M" userId="5263e420-ae1a-4209-8d4f-99cdd95813a5" providerId="ADAL" clId="{C5711B63-04A7-4051-ABF5-8D7825487378}"/>
    <pc:docChg chg="modSld">
      <pc:chgData name="Magnus Olsson M" userId="5263e420-ae1a-4209-8d4f-99cdd95813a5" providerId="ADAL" clId="{C5711B63-04A7-4051-ABF5-8D7825487378}" dt="2025-03-21T13:03:07.240" v="12" actId="20577"/>
      <pc:docMkLst>
        <pc:docMk/>
      </pc:docMkLst>
      <pc:sldChg chg="modSp mod">
        <pc:chgData name="Magnus Olsson M" userId="5263e420-ae1a-4209-8d4f-99cdd95813a5" providerId="ADAL" clId="{C5711B63-04A7-4051-ABF5-8D7825487378}" dt="2025-03-21T13:03:07.240" v="12" actId="20577"/>
        <pc:sldMkLst>
          <pc:docMk/>
          <pc:sldMk cId="2197069062" sldId="378"/>
        </pc:sldMkLst>
        <pc:graphicFrameChg chg="modGraphic">
          <ac:chgData name="Magnus Olsson M" userId="5263e420-ae1a-4209-8d4f-99cdd95813a5" providerId="ADAL" clId="{C5711B63-04A7-4051-ABF5-8D7825487378}" dt="2025-03-21T13:03:07.240" v="12" actId="20577"/>
          <ac:graphicFrameMkLst>
            <pc:docMk/>
            <pc:sldMk cId="2197069062" sldId="378"/>
            <ac:graphicFrameMk id="2" creationId="{443D1633-C670-416B-8287-F2FC830B67BD}"/>
          </ac:graphicFrameMkLst>
        </pc:graphicFrameChg>
      </pc:sldChg>
    </pc:docChg>
  </pc:docChgLst>
  <pc:docChgLst>
    <pc:chgData name="Lasse Olsson A" userId="S::lasse.a.olsson@ericsson.com::00d8ca73-50fb-47a9-9d90-e8f93c29204f" providerId="AD" clId="Web-{834B5074-BAB0-0D5A-933B-BEF7C80A9443}"/>
    <pc:docChg chg="mod">
      <pc:chgData name="Lasse Olsson A" userId="S::lasse.a.olsson@ericsson.com::00d8ca73-50fb-47a9-9d90-e8f93c29204f" providerId="AD" clId="Web-{834B5074-BAB0-0D5A-933B-BEF7C80A9443}" dt="2025-03-25T13:08:09.100" v="0"/>
      <pc:docMkLst>
        <pc:docMk/>
      </pc:docMkLst>
    </pc:docChg>
  </pc:docChgLst>
  <pc:docChgLst>
    <pc:chgData name="Shabnam Sultana" userId="S::shabnam.sultana@ericsson.com::65b107c6-3ab7-432d-8a17-9eeb35e3ae6f" providerId="AD" clId="Web-{BE53B6E3-75D6-FEB6-FB26-E4E5B248F678}"/>
    <pc:docChg chg="modSld">
      <pc:chgData name="Shabnam Sultana" userId="S::shabnam.sultana@ericsson.com::65b107c6-3ab7-432d-8a17-9eeb35e3ae6f" providerId="AD" clId="Web-{BE53B6E3-75D6-FEB6-FB26-E4E5B248F678}" dt="2025-03-27T17:20:35.146" v="4" actId="1076"/>
      <pc:docMkLst>
        <pc:docMk/>
      </pc:docMkLst>
      <pc:sldChg chg="modSp">
        <pc:chgData name="Shabnam Sultana" userId="S::shabnam.sultana@ericsson.com::65b107c6-3ab7-432d-8a17-9eeb35e3ae6f" providerId="AD" clId="Web-{BE53B6E3-75D6-FEB6-FB26-E4E5B248F678}" dt="2025-03-27T17:20:18.599" v="3"/>
        <pc:sldMkLst>
          <pc:docMk/>
          <pc:sldMk cId="2360138697" sldId="375"/>
        </pc:sldMkLst>
        <pc:graphicFrameChg chg="mod modGraphic">
          <ac:chgData name="Shabnam Sultana" userId="S::shabnam.sultana@ericsson.com::65b107c6-3ab7-432d-8a17-9eeb35e3ae6f" providerId="AD" clId="Web-{BE53B6E3-75D6-FEB6-FB26-E4E5B248F678}" dt="2025-03-27T17:20:18.599" v="3"/>
          <ac:graphicFrameMkLst>
            <pc:docMk/>
            <pc:sldMk cId="2360138697" sldId="375"/>
            <ac:graphicFrameMk id="2" creationId="{443D1633-C670-416B-8287-F2FC830B67BD}"/>
          </ac:graphicFrameMkLst>
        </pc:graphicFrameChg>
      </pc:sldChg>
      <pc:sldChg chg="modSp">
        <pc:chgData name="Shabnam Sultana" userId="S::shabnam.sultana@ericsson.com::65b107c6-3ab7-432d-8a17-9eeb35e3ae6f" providerId="AD" clId="Web-{BE53B6E3-75D6-FEB6-FB26-E4E5B248F678}" dt="2025-03-27T17:20:35.146" v="4" actId="1076"/>
        <pc:sldMkLst>
          <pc:docMk/>
          <pc:sldMk cId="2197069062" sldId="378"/>
        </pc:sldMkLst>
        <pc:graphicFrameChg chg="mod">
          <ac:chgData name="Shabnam Sultana" userId="S::shabnam.sultana@ericsson.com::65b107c6-3ab7-432d-8a17-9eeb35e3ae6f" providerId="AD" clId="Web-{BE53B6E3-75D6-FEB6-FB26-E4E5B248F678}" dt="2025-03-27T17:20:35.146" v="4" actId="1076"/>
          <ac:graphicFrameMkLst>
            <pc:docMk/>
            <pc:sldMk cId="2197069062" sldId="378"/>
            <ac:graphicFrameMk id="2" creationId="{443D1633-C670-416B-8287-F2FC830B67BD}"/>
          </ac:graphicFrameMkLst>
        </pc:graphicFrameChg>
      </pc:sldChg>
    </pc:docChg>
  </pc:docChgLst>
  <pc:docChgLst>
    <pc:chgData name="Stefan Rommer" userId="d9622aef-7581-480e-b820-78a62142d3df" providerId="ADAL" clId="{AA4CE8B9-0CA7-4196-89CF-79CB6EA659D9}"/>
    <pc:docChg chg="undo custSel addSld delSld modSld sldOrd">
      <pc:chgData name="Stefan Rommer" userId="d9622aef-7581-480e-b820-78a62142d3df" providerId="ADAL" clId="{AA4CE8B9-0CA7-4196-89CF-79CB6EA659D9}" dt="2025-03-21T10:09:04.653" v="1787"/>
      <pc:docMkLst>
        <pc:docMk/>
      </pc:docMkLst>
      <pc:sldChg chg="modSp mod">
        <pc:chgData name="Stefan Rommer" userId="d9622aef-7581-480e-b820-78a62142d3df" providerId="ADAL" clId="{AA4CE8B9-0CA7-4196-89CF-79CB6EA659D9}" dt="2025-03-21T10:09:04.653" v="1787"/>
        <pc:sldMkLst>
          <pc:docMk/>
          <pc:sldMk cId="2424538177" sldId="366"/>
        </pc:sldMkLst>
        <pc:spChg chg="mod">
          <ac:chgData name="Stefan Rommer" userId="d9622aef-7581-480e-b820-78a62142d3df" providerId="ADAL" clId="{AA4CE8B9-0CA7-4196-89CF-79CB6EA659D9}" dt="2025-03-21T10:09:04.653" v="1787"/>
          <ac:spMkLst>
            <pc:docMk/>
            <pc:sldMk cId="2424538177" sldId="366"/>
            <ac:spMk id="7171" creationId="{8B215120-9330-4C24-86C0-93DB3C460B0D}"/>
          </ac:spMkLst>
        </pc:spChg>
      </pc:sldChg>
      <pc:sldChg chg="modSp mod">
        <pc:chgData name="Stefan Rommer" userId="d9622aef-7581-480e-b820-78a62142d3df" providerId="ADAL" clId="{AA4CE8B9-0CA7-4196-89CF-79CB6EA659D9}" dt="2025-03-20T19:39:09.330" v="1033" actId="13926"/>
        <pc:sldMkLst>
          <pc:docMk/>
          <pc:sldMk cId="692861900" sldId="367"/>
        </pc:sldMkLst>
        <pc:spChg chg="mod">
          <ac:chgData name="Stefan Rommer" userId="d9622aef-7581-480e-b820-78a62142d3df" providerId="ADAL" clId="{AA4CE8B9-0CA7-4196-89CF-79CB6EA659D9}" dt="2025-03-20T19:39:09.330" v="1033" actId="13926"/>
          <ac:spMkLst>
            <pc:docMk/>
            <pc:sldMk cId="692861900" sldId="367"/>
            <ac:spMk id="3" creationId="{67BE0A42-1FB7-37CF-F5AF-91AF8585BD57}"/>
          </ac:spMkLst>
        </pc:spChg>
      </pc:sldChg>
      <pc:sldChg chg="del">
        <pc:chgData name="Stefan Rommer" userId="d9622aef-7581-480e-b820-78a62142d3df" providerId="ADAL" clId="{AA4CE8B9-0CA7-4196-89CF-79CB6EA659D9}" dt="2025-03-20T19:28:44.974" v="730" actId="47"/>
        <pc:sldMkLst>
          <pc:docMk/>
          <pc:sldMk cId="2223577567" sldId="368"/>
        </pc:sldMkLst>
      </pc:sldChg>
      <pc:sldChg chg="modSp del mod">
        <pc:chgData name="Stefan Rommer" userId="d9622aef-7581-480e-b820-78a62142d3df" providerId="ADAL" clId="{AA4CE8B9-0CA7-4196-89CF-79CB6EA659D9}" dt="2025-03-20T19:35:39.573" v="909" actId="2696"/>
        <pc:sldMkLst>
          <pc:docMk/>
          <pc:sldMk cId="739212122" sldId="369"/>
        </pc:sldMkLst>
        <pc:spChg chg="mod">
          <ac:chgData name="Stefan Rommer" userId="d9622aef-7581-480e-b820-78a62142d3df" providerId="ADAL" clId="{AA4CE8B9-0CA7-4196-89CF-79CB6EA659D9}" dt="2025-03-20T19:28:33.402" v="729" actId="20577"/>
          <ac:spMkLst>
            <pc:docMk/>
            <pc:sldMk cId="739212122" sldId="369"/>
            <ac:spMk id="7" creationId="{E9ADD47F-2A1A-CFFF-7765-96D9926A0027}"/>
          </ac:spMkLst>
        </pc:spChg>
      </pc:sldChg>
      <pc:sldChg chg="add">
        <pc:chgData name="Stefan Rommer" userId="d9622aef-7581-480e-b820-78a62142d3df" providerId="ADAL" clId="{AA4CE8B9-0CA7-4196-89CF-79CB6EA659D9}" dt="2025-03-20T19:35:51.529" v="918"/>
        <pc:sldMkLst>
          <pc:docMk/>
          <pc:sldMk cId="3554182870" sldId="369"/>
        </pc:sldMkLst>
      </pc:sldChg>
      <pc:sldChg chg="addSp modSp mod">
        <pc:chgData name="Stefan Rommer" userId="d9622aef-7581-480e-b820-78a62142d3df" providerId="ADAL" clId="{AA4CE8B9-0CA7-4196-89CF-79CB6EA659D9}" dt="2025-03-21T10:08:40.310" v="1777" actId="20577"/>
        <pc:sldMkLst>
          <pc:docMk/>
          <pc:sldMk cId="3250018207" sldId="370"/>
        </pc:sldMkLst>
        <pc:spChg chg="add mod">
          <ac:chgData name="Stefan Rommer" userId="d9622aef-7581-480e-b820-78a62142d3df" providerId="ADAL" clId="{AA4CE8B9-0CA7-4196-89CF-79CB6EA659D9}" dt="2025-03-20T19:42:37.209" v="1167"/>
          <ac:spMkLst>
            <pc:docMk/>
            <pc:sldMk cId="3250018207" sldId="370"/>
            <ac:spMk id="3" creationId="{7911B606-24F1-707E-0F59-FFA6E0CF13B5}"/>
          </ac:spMkLst>
        </pc:spChg>
        <pc:spChg chg="mod">
          <ac:chgData name="Stefan Rommer" userId="d9622aef-7581-480e-b820-78a62142d3df" providerId="ADAL" clId="{AA4CE8B9-0CA7-4196-89CF-79CB6EA659D9}" dt="2025-03-20T19:39:33.140" v="1036" actId="207"/>
          <ac:spMkLst>
            <pc:docMk/>
            <pc:sldMk cId="3250018207" sldId="370"/>
            <ac:spMk id="8194" creationId="{3AFF4909-1900-46CD-87F7-AE296C59418F}"/>
          </ac:spMkLst>
        </pc:spChg>
        <pc:graphicFrameChg chg="mod modGraphic">
          <ac:chgData name="Stefan Rommer" userId="d9622aef-7581-480e-b820-78a62142d3df" providerId="ADAL" clId="{AA4CE8B9-0CA7-4196-89CF-79CB6EA659D9}" dt="2025-03-21T10:08:40.310" v="1777" actId="20577"/>
          <ac:graphicFrameMkLst>
            <pc:docMk/>
            <pc:sldMk cId="3250018207" sldId="370"/>
            <ac:graphicFrameMk id="2" creationId="{443D1633-C670-416B-8287-F2FC830B67BD}"/>
          </ac:graphicFrameMkLst>
        </pc:graphicFrameChg>
      </pc:sldChg>
      <pc:sldChg chg="modSp new del mod ord">
        <pc:chgData name="Stefan Rommer" userId="d9622aef-7581-480e-b820-78a62142d3df" providerId="ADAL" clId="{AA4CE8B9-0CA7-4196-89CF-79CB6EA659D9}" dt="2025-03-20T19:36:07.836" v="935" actId="47"/>
        <pc:sldMkLst>
          <pc:docMk/>
          <pc:sldMk cId="125343681" sldId="371"/>
        </pc:sldMkLst>
        <pc:spChg chg="mod">
          <ac:chgData name="Stefan Rommer" userId="d9622aef-7581-480e-b820-78a62142d3df" providerId="ADAL" clId="{AA4CE8B9-0CA7-4196-89CF-79CB6EA659D9}" dt="2025-03-20T19:32:14.849" v="878" actId="20577"/>
          <ac:spMkLst>
            <pc:docMk/>
            <pc:sldMk cId="125343681" sldId="371"/>
            <ac:spMk id="2" creationId="{2E46B0FB-7E06-ACB0-F402-256C72498BDD}"/>
          </ac:spMkLst>
        </pc:spChg>
        <pc:spChg chg="mod">
          <ac:chgData name="Stefan Rommer" userId="d9622aef-7581-480e-b820-78a62142d3df" providerId="ADAL" clId="{AA4CE8B9-0CA7-4196-89CF-79CB6EA659D9}" dt="2025-03-20T19:32:27.854" v="896" actId="20577"/>
          <ac:spMkLst>
            <pc:docMk/>
            <pc:sldMk cId="125343681" sldId="371"/>
            <ac:spMk id="3" creationId="{29E4287E-89FB-12A6-9DBC-5786B8D7FC84}"/>
          </ac:spMkLst>
        </pc:spChg>
      </pc:sldChg>
      <pc:sldChg chg="addSp delSp modSp add mod ord">
        <pc:chgData name="Stefan Rommer" userId="d9622aef-7581-480e-b820-78a62142d3df" providerId="ADAL" clId="{AA4CE8B9-0CA7-4196-89CF-79CB6EA659D9}" dt="2025-03-21T10:00:40.822" v="1565"/>
        <pc:sldMkLst>
          <pc:docMk/>
          <pc:sldMk cId="2727568102" sldId="372"/>
        </pc:sldMkLst>
        <pc:spChg chg="add mod">
          <ac:chgData name="Stefan Rommer" userId="d9622aef-7581-480e-b820-78a62142d3df" providerId="ADAL" clId="{AA4CE8B9-0CA7-4196-89CF-79CB6EA659D9}" dt="2025-03-21T10:00:40.822" v="1565"/>
          <ac:spMkLst>
            <pc:docMk/>
            <pc:sldMk cId="2727568102" sldId="372"/>
            <ac:spMk id="3" creationId="{4DB9F55E-BD47-4AD7-7D86-8788A38FE74A}"/>
          </ac:spMkLst>
        </pc:spChg>
        <pc:spChg chg="add del mod">
          <ac:chgData name="Stefan Rommer" userId="d9622aef-7581-480e-b820-78a62142d3df" providerId="ADAL" clId="{AA4CE8B9-0CA7-4196-89CF-79CB6EA659D9}" dt="2025-03-20T19:42:52.867" v="1170" actId="478"/>
          <ac:spMkLst>
            <pc:docMk/>
            <pc:sldMk cId="2727568102" sldId="372"/>
            <ac:spMk id="3" creationId="{AB459EC8-C0FF-7A95-E015-E0CF7FEF903A}"/>
          </ac:spMkLst>
        </pc:spChg>
        <pc:spChg chg="mod">
          <ac:chgData name="Stefan Rommer" userId="d9622aef-7581-480e-b820-78a62142d3df" providerId="ADAL" clId="{AA4CE8B9-0CA7-4196-89CF-79CB6EA659D9}" dt="2025-03-20T19:37:07.023" v="963" actId="20577"/>
          <ac:spMkLst>
            <pc:docMk/>
            <pc:sldMk cId="2727568102" sldId="372"/>
            <ac:spMk id="8194" creationId="{3AFF4909-1900-46CD-87F7-AE296C59418F}"/>
          </ac:spMkLst>
        </pc:spChg>
        <pc:graphicFrameChg chg="modGraphic">
          <ac:chgData name="Stefan Rommer" userId="d9622aef-7581-480e-b820-78a62142d3df" providerId="ADAL" clId="{AA4CE8B9-0CA7-4196-89CF-79CB6EA659D9}" dt="2025-03-20T19:42:54.879" v="1171" actId="6549"/>
          <ac:graphicFrameMkLst>
            <pc:docMk/>
            <pc:sldMk cId="2727568102" sldId="372"/>
            <ac:graphicFrameMk id="2" creationId="{443D1633-C670-416B-8287-F2FC830B67BD}"/>
          </ac:graphicFrameMkLst>
        </pc:graphicFrameChg>
      </pc:sldChg>
      <pc:sldChg chg="addSp delSp modSp new mod modClrScheme chgLayout">
        <pc:chgData name="Stefan Rommer" userId="d9622aef-7581-480e-b820-78a62142d3df" providerId="ADAL" clId="{AA4CE8B9-0CA7-4196-89CF-79CB6EA659D9}" dt="2025-03-20T19:35:58.059" v="934" actId="20577"/>
        <pc:sldMkLst>
          <pc:docMk/>
          <pc:sldMk cId="2593012752" sldId="373"/>
        </pc:sldMkLst>
        <pc:spChg chg="del mod ord">
          <ac:chgData name="Stefan Rommer" userId="d9622aef-7581-480e-b820-78a62142d3df" providerId="ADAL" clId="{AA4CE8B9-0CA7-4196-89CF-79CB6EA659D9}" dt="2025-03-20T19:35:46.481" v="911" actId="700"/>
          <ac:spMkLst>
            <pc:docMk/>
            <pc:sldMk cId="2593012752" sldId="373"/>
            <ac:spMk id="2" creationId="{D9633552-462B-7083-66DD-0EBFDCCF0D82}"/>
          </ac:spMkLst>
        </pc:spChg>
        <pc:spChg chg="del">
          <ac:chgData name="Stefan Rommer" userId="d9622aef-7581-480e-b820-78a62142d3df" providerId="ADAL" clId="{AA4CE8B9-0CA7-4196-89CF-79CB6EA659D9}" dt="2025-03-20T19:35:46.481" v="911" actId="700"/>
          <ac:spMkLst>
            <pc:docMk/>
            <pc:sldMk cId="2593012752" sldId="373"/>
            <ac:spMk id="3" creationId="{B7E4FE63-B0BB-8F95-B671-63EB3AE78E04}"/>
          </ac:spMkLst>
        </pc:spChg>
        <pc:spChg chg="add mod ord">
          <ac:chgData name="Stefan Rommer" userId="d9622aef-7581-480e-b820-78a62142d3df" providerId="ADAL" clId="{AA4CE8B9-0CA7-4196-89CF-79CB6EA659D9}" dt="2025-03-20T19:35:58.059" v="934" actId="20577"/>
          <ac:spMkLst>
            <pc:docMk/>
            <pc:sldMk cId="2593012752" sldId="373"/>
            <ac:spMk id="4" creationId="{C32DA902-D86F-E14A-8E08-077B0D2784ED}"/>
          </ac:spMkLst>
        </pc:spChg>
      </pc:sldChg>
      <pc:sldChg chg="addSp modSp add mod">
        <pc:chgData name="Stefan Rommer" userId="d9622aef-7581-480e-b820-78a62142d3df" providerId="ADAL" clId="{AA4CE8B9-0CA7-4196-89CF-79CB6EA659D9}" dt="2025-03-21T10:08:44.148" v="1783" actId="20577"/>
        <pc:sldMkLst>
          <pc:docMk/>
          <pc:sldMk cId="45012568" sldId="374"/>
        </pc:sldMkLst>
        <pc:spChg chg="add mod">
          <ac:chgData name="Stefan Rommer" userId="d9622aef-7581-480e-b820-78a62142d3df" providerId="ADAL" clId="{AA4CE8B9-0CA7-4196-89CF-79CB6EA659D9}" dt="2025-03-20T19:42:39.357" v="1168"/>
          <ac:spMkLst>
            <pc:docMk/>
            <pc:sldMk cId="45012568" sldId="374"/>
            <ac:spMk id="3" creationId="{62D33E71-C155-3570-4F3F-1C544F3C533B}"/>
          </ac:spMkLst>
        </pc:spChg>
        <pc:spChg chg="mod">
          <ac:chgData name="Stefan Rommer" userId="d9622aef-7581-480e-b820-78a62142d3df" providerId="ADAL" clId="{AA4CE8B9-0CA7-4196-89CF-79CB6EA659D9}" dt="2025-03-20T19:39:38.057" v="1037" actId="207"/>
          <ac:spMkLst>
            <pc:docMk/>
            <pc:sldMk cId="45012568" sldId="374"/>
            <ac:spMk id="8194" creationId="{3AFF4909-1900-46CD-87F7-AE296C59418F}"/>
          </ac:spMkLst>
        </pc:spChg>
        <pc:graphicFrameChg chg="mod modGraphic">
          <ac:chgData name="Stefan Rommer" userId="d9622aef-7581-480e-b820-78a62142d3df" providerId="ADAL" clId="{AA4CE8B9-0CA7-4196-89CF-79CB6EA659D9}" dt="2025-03-21T10:08:44.148" v="1783" actId="20577"/>
          <ac:graphicFrameMkLst>
            <pc:docMk/>
            <pc:sldMk cId="45012568" sldId="374"/>
            <ac:graphicFrameMk id="2" creationId="{443D1633-C670-416B-8287-F2FC830B67BD}"/>
          </ac:graphicFrameMkLst>
        </pc:graphicFrameChg>
      </pc:sldChg>
      <pc:sldChg chg="modSp add mod">
        <pc:chgData name="Stefan Rommer" userId="d9622aef-7581-480e-b820-78a62142d3df" providerId="ADAL" clId="{AA4CE8B9-0CA7-4196-89CF-79CB6EA659D9}" dt="2025-03-21T10:08:28.591" v="1767" actId="20577"/>
        <pc:sldMkLst>
          <pc:docMk/>
          <pc:sldMk cId="2360138697" sldId="375"/>
        </pc:sldMkLst>
        <pc:graphicFrameChg chg="mod modGraphic">
          <ac:chgData name="Stefan Rommer" userId="d9622aef-7581-480e-b820-78a62142d3df" providerId="ADAL" clId="{AA4CE8B9-0CA7-4196-89CF-79CB6EA659D9}" dt="2025-03-21T10:08:28.591" v="1767" actId="20577"/>
          <ac:graphicFrameMkLst>
            <pc:docMk/>
            <pc:sldMk cId="2360138697" sldId="375"/>
            <ac:graphicFrameMk id="2" creationId="{443D1633-C670-416B-8287-F2FC830B67BD}"/>
          </ac:graphicFrameMkLst>
        </pc:graphicFrameChg>
      </pc:sldChg>
      <pc:sldChg chg="modSp new mod">
        <pc:chgData name="Stefan Rommer" userId="d9622aef-7581-480e-b820-78a62142d3df" providerId="ADAL" clId="{AA4CE8B9-0CA7-4196-89CF-79CB6EA659D9}" dt="2025-03-21T10:00:27.186" v="1564" actId="14100"/>
        <pc:sldMkLst>
          <pc:docMk/>
          <pc:sldMk cId="1615138717" sldId="376"/>
        </pc:sldMkLst>
        <pc:spChg chg="mod">
          <ac:chgData name="Stefan Rommer" userId="d9622aef-7581-480e-b820-78a62142d3df" providerId="ADAL" clId="{AA4CE8B9-0CA7-4196-89CF-79CB6EA659D9}" dt="2025-03-21T09:55:19.515" v="1374" actId="20577"/>
          <ac:spMkLst>
            <pc:docMk/>
            <pc:sldMk cId="1615138717" sldId="376"/>
            <ac:spMk id="2" creationId="{9E34792F-213A-EB42-4085-96EA61F19EAF}"/>
          </ac:spMkLst>
        </pc:spChg>
        <pc:spChg chg="mod">
          <ac:chgData name="Stefan Rommer" userId="d9622aef-7581-480e-b820-78a62142d3df" providerId="ADAL" clId="{AA4CE8B9-0CA7-4196-89CF-79CB6EA659D9}" dt="2025-03-21T10:00:27.186" v="1564" actId="14100"/>
          <ac:spMkLst>
            <pc:docMk/>
            <pc:sldMk cId="1615138717" sldId="376"/>
            <ac:spMk id="3" creationId="{C175388D-0384-2BD9-1934-3696A24C222C}"/>
          </ac:spMkLst>
        </pc:spChg>
      </pc:sldChg>
      <pc:sldChg chg="modSp new mod">
        <pc:chgData name="Stefan Rommer" userId="d9622aef-7581-480e-b820-78a62142d3df" providerId="ADAL" clId="{AA4CE8B9-0CA7-4196-89CF-79CB6EA659D9}" dt="2025-03-21T10:02:57.162" v="1655" actId="20577"/>
        <pc:sldMkLst>
          <pc:docMk/>
          <pc:sldMk cId="3537501942" sldId="377"/>
        </pc:sldMkLst>
        <pc:spChg chg="mod">
          <ac:chgData name="Stefan Rommer" userId="d9622aef-7581-480e-b820-78a62142d3df" providerId="ADAL" clId="{AA4CE8B9-0CA7-4196-89CF-79CB6EA659D9}" dt="2025-03-21T10:01:30.963" v="1615" actId="404"/>
          <ac:spMkLst>
            <pc:docMk/>
            <pc:sldMk cId="3537501942" sldId="377"/>
            <ac:spMk id="2" creationId="{2E9AD487-3424-020C-8278-600E38D00E4C}"/>
          </ac:spMkLst>
        </pc:spChg>
        <pc:spChg chg="mod">
          <ac:chgData name="Stefan Rommer" userId="d9622aef-7581-480e-b820-78a62142d3df" providerId="ADAL" clId="{AA4CE8B9-0CA7-4196-89CF-79CB6EA659D9}" dt="2025-03-21T10:02:57.162" v="1655" actId="20577"/>
          <ac:spMkLst>
            <pc:docMk/>
            <pc:sldMk cId="3537501942" sldId="377"/>
            <ac:spMk id="3" creationId="{5E7D6261-64E9-C878-EEAE-1695EC28E985}"/>
          </ac:spMkLst>
        </pc:spChg>
      </pc:sldChg>
    </pc:docChg>
  </pc:docChgLst>
  <pc:docChgLst>
    <pc:chgData name="Ralf Keller" userId="ecac0821-0032-4c65-b83d-d57a5c70e2e6" providerId="ADAL" clId="{DFF14A51-E9BC-4D88-9CD3-9F9AF271D4AF}"/>
    <pc:docChg chg="modSld">
      <pc:chgData name="Ralf Keller" userId="ecac0821-0032-4c65-b83d-d57a5c70e2e6" providerId="ADAL" clId="{DFF14A51-E9BC-4D88-9CD3-9F9AF271D4AF}" dt="2025-03-21T12:32:42.472" v="91" actId="207"/>
      <pc:docMkLst>
        <pc:docMk/>
      </pc:docMkLst>
      <pc:sldChg chg="modSp mod modCm">
        <pc:chgData name="Ralf Keller" userId="ecac0821-0032-4c65-b83d-d57a5c70e2e6" providerId="ADAL" clId="{DFF14A51-E9BC-4D88-9CD3-9F9AF271D4AF}" dt="2025-03-21T12:32:42.472" v="91" actId="207"/>
        <pc:sldMkLst>
          <pc:docMk/>
          <pc:sldMk cId="3537501942" sldId="377"/>
        </pc:sldMkLst>
        <pc:spChg chg="mod">
          <ac:chgData name="Ralf Keller" userId="ecac0821-0032-4c65-b83d-d57a5c70e2e6" providerId="ADAL" clId="{DFF14A51-E9BC-4D88-9CD3-9F9AF271D4AF}" dt="2025-03-21T12:32:42.472" v="91" actId="207"/>
          <ac:spMkLst>
            <pc:docMk/>
            <pc:sldMk cId="3537501942" sldId="377"/>
            <ac:spMk id="3" creationId="{5E7D6261-64E9-C878-EEAE-1695EC28E985}"/>
          </ac:spMkLst>
        </pc:spChg>
        <pc:extLst>
          <p:ext xmlns:p="http://schemas.openxmlformats.org/presentationml/2006/main" uri="{D6D511B9-2390-475A-947B-AFAB55BFBCF1}">
            <pc226:cmChg xmlns:pc226="http://schemas.microsoft.com/office/powerpoint/2022/06/main/command" chg="mod">
              <pc226:chgData name="Ralf Keller" userId="ecac0821-0032-4c65-b83d-d57a5c70e2e6" providerId="ADAL" clId="{DFF14A51-E9BC-4D88-9CD3-9F9AF271D4AF}" dt="2025-03-21T12:32:37.362" v="90" actId="20577"/>
              <pc2:cmMkLst xmlns:pc2="http://schemas.microsoft.com/office/powerpoint/2019/9/main/command">
                <pc:docMk/>
                <pc:sldMk cId="3537501942" sldId="377"/>
                <pc2:cmMk id="{06356710-7284-402C-8FB7-2E65EE3646CC}"/>
              </pc2:cmMkLst>
            </pc226:cmChg>
            <pc226:cmChg xmlns:pc226="http://schemas.microsoft.com/office/powerpoint/2022/06/main/command" chg="mod">
              <pc226:chgData name="Ralf Keller" userId="ecac0821-0032-4c65-b83d-d57a5c70e2e6" providerId="ADAL" clId="{DFF14A51-E9BC-4D88-9CD3-9F9AF271D4AF}" dt="2025-03-21T12:32:37.362" v="90" actId="20577"/>
              <pc2:cmMkLst xmlns:pc2="http://schemas.microsoft.com/office/powerpoint/2019/9/main/command">
                <pc:docMk/>
                <pc:sldMk cId="3537501942" sldId="377"/>
                <pc2:cmMk id="{0C70965F-7549-4A45-85FF-38622A4787F8}"/>
              </pc2:cmMkLst>
            </pc226:cmChg>
          </p:ext>
        </pc:extLst>
      </pc:sldChg>
    </pc:docChg>
  </pc:docChgLst>
  <pc:docChgLst>
    <pc:chgData name="Shabnam Sultana" userId="S::shabnam.sultana@ericsson.com::65b107c6-3ab7-432d-8a17-9eeb35e3ae6f" providerId="AD" clId="Web-{1BFF9939-E9E6-490D-C23A-CF66358BDEEE}"/>
    <pc:docChg chg="modSld">
      <pc:chgData name="Shabnam Sultana" userId="S::shabnam.sultana@ericsson.com::65b107c6-3ab7-432d-8a17-9eeb35e3ae6f" providerId="AD" clId="Web-{1BFF9939-E9E6-490D-C23A-CF66358BDEEE}" dt="2025-03-27T01:25:44.599" v="373" actId="20577"/>
      <pc:docMkLst>
        <pc:docMk/>
      </pc:docMkLst>
      <pc:sldChg chg="modSp">
        <pc:chgData name="Shabnam Sultana" userId="S::shabnam.sultana@ericsson.com::65b107c6-3ab7-432d-8a17-9eeb35e3ae6f" providerId="AD" clId="Web-{1BFF9939-E9E6-490D-C23A-CF66358BDEEE}" dt="2025-03-27T01:25:44.599" v="373" actId="20577"/>
        <pc:sldMkLst>
          <pc:docMk/>
          <pc:sldMk cId="2424538177" sldId="366"/>
        </pc:sldMkLst>
        <pc:spChg chg="mod">
          <ac:chgData name="Shabnam Sultana" userId="S::shabnam.sultana@ericsson.com::65b107c6-3ab7-432d-8a17-9eeb35e3ae6f" providerId="AD" clId="Web-{1BFF9939-E9E6-490D-C23A-CF66358BDEEE}" dt="2025-03-27T01:25:44.599" v="373" actId="20577"/>
          <ac:spMkLst>
            <pc:docMk/>
            <pc:sldMk cId="2424538177" sldId="366"/>
            <ac:spMk id="7171" creationId="{8B215120-9330-4C24-86C0-93DB3C460B0D}"/>
          </ac:spMkLst>
        </pc:spChg>
      </pc:sldChg>
      <pc:sldChg chg="modSp">
        <pc:chgData name="Shabnam Sultana" userId="S::shabnam.sultana@ericsson.com::65b107c6-3ab7-432d-8a17-9eeb35e3ae6f" providerId="AD" clId="Web-{1BFF9939-E9E6-490D-C23A-CF66358BDEEE}" dt="2025-03-27T01:02:25.456" v="26" actId="20577"/>
        <pc:sldMkLst>
          <pc:docMk/>
          <pc:sldMk cId="1615138717" sldId="376"/>
        </pc:sldMkLst>
        <pc:spChg chg="mod">
          <ac:chgData name="Shabnam Sultana" userId="S::shabnam.sultana@ericsson.com::65b107c6-3ab7-432d-8a17-9eeb35e3ae6f" providerId="AD" clId="Web-{1BFF9939-E9E6-490D-C23A-CF66358BDEEE}" dt="2025-03-27T01:02:25.456" v="26" actId="20577"/>
          <ac:spMkLst>
            <pc:docMk/>
            <pc:sldMk cId="1615138717" sldId="376"/>
            <ac:spMk id="3" creationId="{C175388D-0384-2BD9-1934-3696A24C222C}"/>
          </ac:spMkLst>
        </pc:spChg>
      </pc:sldChg>
      <pc:sldChg chg="modSp modCm">
        <pc:chgData name="Shabnam Sultana" userId="S::shabnam.sultana@ericsson.com::65b107c6-3ab7-432d-8a17-9eeb35e3ae6f" providerId="AD" clId="Web-{1BFF9939-E9E6-490D-C23A-CF66358BDEEE}" dt="2025-03-27T01:24:19.253" v="140" actId="20577"/>
        <pc:sldMkLst>
          <pc:docMk/>
          <pc:sldMk cId="3537501942" sldId="377"/>
        </pc:sldMkLst>
        <pc:spChg chg="mod">
          <ac:chgData name="Shabnam Sultana" userId="S::shabnam.sultana@ericsson.com::65b107c6-3ab7-432d-8a17-9eeb35e3ae6f" providerId="AD" clId="Web-{1BFF9939-E9E6-490D-C23A-CF66358BDEEE}" dt="2025-03-27T01:24:19.253" v="140" actId="20577"/>
          <ac:spMkLst>
            <pc:docMk/>
            <pc:sldMk cId="3537501942" sldId="377"/>
            <ac:spMk id="3" creationId="{5E7D6261-64E9-C878-EEAE-1695EC28E985}"/>
          </ac:spMkLst>
        </pc:spChg>
        <pc:extLst>
          <p:ext xmlns:p="http://schemas.openxmlformats.org/presentationml/2006/main" uri="{D6D511B9-2390-475A-947B-AFAB55BFBCF1}">
            <pc226:cmChg xmlns:pc226="http://schemas.microsoft.com/office/powerpoint/2022/06/main/command" chg="mod">
              <pc226:chgData name="Shabnam Sultana" userId="S::shabnam.sultana@ericsson.com::65b107c6-3ab7-432d-8a17-9eeb35e3ae6f" providerId="AD" clId="Web-{1BFF9939-E9E6-490D-C23A-CF66358BDEEE}" dt="2025-03-27T01:24:15.518" v="139" actId="20577"/>
              <pc2:cmMkLst xmlns:pc2="http://schemas.microsoft.com/office/powerpoint/2019/9/main/command">
                <pc:docMk/>
                <pc:sldMk cId="3537501942" sldId="377"/>
                <pc2:cmMk id="{06356710-7284-402C-8FB7-2E65EE3646CC}"/>
              </pc2:cmMkLst>
            </pc226:cmChg>
            <pc226:cmChg xmlns:pc226="http://schemas.microsoft.com/office/powerpoint/2022/06/main/command" chg="mod">
              <pc226:chgData name="Shabnam Sultana" userId="S::shabnam.sultana@ericsson.com::65b107c6-3ab7-432d-8a17-9eeb35e3ae6f" providerId="AD" clId="Web-{1BFF9939-E9E6-490D-C23A-CF66358BDEEE}" dt="2025-03-27T01:24:15.518" v="139" actId="20577"/>
              <pc2:cmMkLst xmlns:pc2="http://schemas.microsoft.com/office/powerpoint/2019/9/main/command">
                <pc:docMk/>
                <pc:sldMk cId="3537501942" sldId="377"/>
                <pc2:cmMk id="{9E67C058-5813-40D7-9A89-AED66F54BA4D}"/>
              </pc2:cmMkLst>
            </pc226:cmChg>
            <pc226:cmChg xmlns:pc226="http://schemas.microsoft.com/office/powerpoint/2022/06/main/command" chg="mod">
              <pc226:chgData name="Shabnam Sultana" userId="S::shabnam.sultana@ericsson.com::65b107c6-3ab7-432d-8a17-9eeb35e3ae6f" providerId="AD" clId="Web-{1BFF9939-E9E6-490D-C23A-CF66358BDEEE}" dt="2025-03-27T01:24:15.518" v="139" actId="20577"/>
              <pc2:cmMkLst xmlns:pc2="http://schemas.microsoft.com/office/powerpoint/2019/9/main/command">
                <pc:docMk/>
                <pc:sldMk cId="3537501942" sldId="377"/>
                <pc2:cmMk id="{0C70965F-7549-4A45-85FF-38622A4787F8}"/>
              </pc2:cmMkLst>
            </pc226:cmChg>
            <pc226:cmChg xmlns:pc226="http://schemas.microsoft.com/office/powerpoint/2022/06/main/command" chg="mod">
              <pc226:chgData name="Shabnam Sultana" userId="S::shabnam.sultana@ericsson.com::65b107c6-3ab7-432d-8a17-9eeb35e3ae6f" providerId="AD" clId="Web-{1BFF9939-E9E6-490D-C23A-CF66358BDEEE}" dt="2025-03-27T01:24:15.518" v="139" actId="20577"/>
              <pc2:cmMkLst xmlns:pc2="http://schemas.microsoft.com/office/powerpoint/2019/9/main/command">
                <pc:docMk/>
                <pc:sldMk cId="3537501942" sldId="377"/>
                <pc2:cmMk id="{3041E49C-5139-4A29-B51C-5F49379D22AC}"/>
              </pc2:cmMkLst>
            </pc226:cmChg>
          </p:ext>
        </pc:extLst>
      </pc:sldChg>
      <pc:sldChg chg="modSp">
        <pc:chgData name="Shabnam Sultana" userId="S::shabnam.sultana@ericsson.com::65b107c6-3ab7-432d-8a17-9eeb35e3ae6f" providerId="AD" clId="Web-{1BFF9939-E9E6-490D-C23A-CF66358BDEEE}" dt="2025-03-27T01:25:33.661" v="372"/>
        <pc:sldMkLst>
          <pc:docMk/>
          <pc:sldMk cId="2197069062" sldId="378"/>
        </pc:sldMkLst>
        <pc:graphicFrameChg chg="mod modGraphic">
          <ac:chgData name="Shabnam Sultana" userId="S::shabnam.sultana@ericsson.com::65b107c6-3ab7-432d-8a17-9eeb35e3ae6f" providerId="AD" clId="Web-{1BFF9939-E9E6-490D-C23A-CF66358BDEEE}" dt="2025-03-27T01:25:33.661" v="372"/>
          <ac:graphicFrameMkLst>
            <pc:docMk/>
            <pc:sldMk cId="2197069062" sldId="378"/>
            <ac:graphicFrameMk id="2" creationId="{443D1633-C670-416B-8287-F2FC830B67BD}"/>
          </ac:graphicFrameMkLst>
        </pc:graphicFrameChg>
      </pc:sldChg>
    </pc:docChg>
  </pc:docChgLst>
  <pc:docChgLst>
    <pc:chgData name="Shabnam Sultana" userId="65b107c6-3ab7-432d-8a17-9eeb35e3ae6f" providerId="ADAL" clId="{678B3DD7-9024-4FCE-9D4D-1E100753AC76}"/>
    <pc:docChg chg="modSld modMainMaster">
      <pc:chgData name="Shabnam Sultana" userId="65b107c6-3ab7-432d-8a17-9eeb35e3ae6f" providerId="ADAL" clId="{678B3DD7-9024-4FCE-9D4D-1E100753AC76}" dt="2025-03-28T15:39:16.031" v="86" actId="20577"/>
      <pc:docMkLst>
        <pc:docMk/>
      </pc:docMkLst>
      <pc:sldChg chg="modSp mod">
        <pc:chgData name="Shabnam Sultana" userId="65b107c6-3ab7-432d-8a17-9eeb35e3ae6f" providerId="ADAL" clId="{678B3DD7-9024-4FCE-9D4D-1E100753AC76}" dt="2025-03-28T15:39:16.031" v="86" actId="20577"/>
        <pc:sldMkLst>
          <pc:docMk/>
          <pc:sldMk cId="0" sldId="341"/>
        </pc:sldMkLst>
        <pc:spChg chg="mod">
          <ac:chgData name="Shabnam Sultana" userId="65b107c6-3ab7-432d-8a17-9eeb35e3ae6f" providerId="ADAL" clId="{678B3DD7-9024-4FCE-9D4D-1E100753AC76}" dt="2025-03-28T15:38:37.096" v="52" actId="1076"/>
          <ac:spMkLst>
            <pc:docMk/>
            <pc:sldMk cId="0" sldId="341"/>
            <ac:spMk id="5122" creationId="{6BFCA172-672F-4297-B767-9F7EDE373FA1}"/>
          </ac:spMkLst>
        </pc:spChg>
        <pc:spChg chg="mod">
          <ac:chgData name="Shabnam Sultana" userId="65b107c6-3ab7-432d-8a17-9eeb35e3ae6f" providerId="ADAL" clId="{678B3DD7-9024-4FCE-9D4D-1E100753AC76}" dt="2025-03-28T15:39:16.031" v="86" actId="20577"/>
          <ac:spMkLst>
            <pc:docMk/>
            <pc:sldMk cId="0" sldId="341"/>
            <ac:spMk id="5123" creationId="{9FAD3684-801E-4E1E-85EB-F5F3E5D37277}"/>
          </ac:spMkLst>
        </pc:spChg>
      </pc:sldChg>
      <pc:sldMasterChg chg="modSp mod">
        <pc:chgData name="Shabnam Sultana" userId="65b107c6-3ab7-432d-8a17-9eeb35e3ae6f" providerId="ADAL" clId="{678B3DD7-9024-4FCE-9D4D-1E100753AC76}" dt="2025-03-28T15:37:34.385" v="16" actId="20577"/>
        <pc:sldMasterMkLst>
          <pc:docMk/>
          <pc:sldMasterMk cId="0" sldId="2147485146"/>
        </pc:sldMasterMkLst>
        <pc:spChg chg="mod">
          <ac:chgData name="Shabnam Sultana" userId="65b107c6-3ab7-432d-8a17-9eeb35e3ae6f" providerId="ADAL" clId="{678B3DD7-9024-4FCE-9D4D-1E100753AC76}" dt="2025-03-28T15:37:34.385" v="16" actId="20577"/>
          <ac:spMkLst>
            <pc:docMk/>
            <pc:sldMasterMk cId="0" sldId="2147485146"/>
            <ac:spMk id="11" creationId="{AA2802BD-1B72-4AD1-8184-0FD099607084}"/>
          </ac:spMkLst>
        </pc:spChg>
      </pc:sldMasterChg>
    </pc:docChg>
  </pc:docChgLst>
  <pc:docChgLst>
    <pc:chgData name="Torbjorn Cagenius" userId="9de97db1-1ab7-4ae7-be7d-09d6dab08846" providerId="ADAL" clId="{20CAEDC9-3873-47EF-ACF1-DAE7202DA1A1}"/>
    <pc:docChg chg="custSel modSld">
      <pc:chgData name="Torbjorn Cagenius" userId="9de97db1-1ab7-4ae7-be7d-09d6dab08846" providerId="ADAL" clId="{20CAEDC9-3873-47EF-ACF1-DAE7202DA1A1}" dt="2025-03-21T13:03:56.538" v="550" actId="20577"/>
      <pc:docMkLst>
        <pc:docMk/>
      </pc:docMkLst>
      <pc:sldChg chg="modSp mod">
        <pc:chgData name="Torbjorn Cagenius" userId="9de97db1-1ab7-4ae7-be7d-09d6dab08846" providerId="ADAL" clId="{20CAEDC9-3873-47EF-ACF1-DAE7202DA1A1}" dt="2025-03-21T12:06:37.782" v="1" actId="20577"/>
        <pc:sldMkLst>
          <pc:docMk/>
          <pc:sldMk cId="0" sldId="341"/>
        </pc:sldMkLst>
        <pc:spChg chg="mod">
          <ac:chgData name="Torbjorn Cagenius" userId="9de97db1-1ab7-4ae7-be7d-09d6dab08846" providerId="ADAL" clId="{20CAEDC9-3873-47EF-ACF1-DAE7202DA1A1}" dt="2025-03-21T12:06:37.782" v="1" actId="20577"/>
          <ac:spMkLst>
            <pc:docMk/>
            <pc:sldMk cId="0" sldId="341"/>
            <ac:spMk id="5122" creationId="{6BFCA172-672F-4297-B767-9F7EDE373FA1}"/>
          </ac:spMkLst>
        </pc:spChg>
      </pc:sldChg>
      <pc:sldChg chg="modSp mod">
        <pc:chgData name="Torbjorn Cagenius" userId="9de97db1-1ab7-4ae7-be7d-09d6dab08846" providerId="ADAL" clId="{20CAEDC9-3873-47EF-ACF1-DAE7202DA1A1}" dt="2025-03-21T13:03:50.865" v="546" actId="20577"/>
        <pc:sldMkLst>
          <pc:docMk/>
          <pc:sldMk cId="3250018207" sldId="370"/>
        </pc:sldMkLst>
        <pc:graphicFrameChg chg="mod modGraphic">
          <ac:chgData name="Torbjorn Cagenius" userId="9de97db1-1ab7-4ae7-be7d-09d6dab08846" providerId="ADAL" clId="{20CAEDC9-3873-47EF-ACF1-DAE7202DA1A1}" dt="2025-03-21T13:03:50.865" v="546" actId="20577"/>
          <ac:graphicFrameMkLst>
            <pc:docMk/>
            <pc:sldMk cId="3250018207" sldId="370"/>
            <ac:graphicFrameMk id="2" creationId="{443D1633-C670-416B-8287-F2FC830B67BD}"/>
          </ac:graphicFrameMkLst>
        </pc:graphicFrameChg>
      </pc:sldChg>
      <pc:sldChg chg="modSp mod">
        <pc:chgData name="Torbjorn Cagenius" userId="9de97db1-1ab7-4ae7-be7d-09d6dab08846" providerId="ADAL" clId="{20CAEDC9-3873-47EF-ACF1-DAE7202DA1A1}" dt="2025-03-21T13:03:31.023" v="529" actId="20577"/>
        <pc:sldMkLst>
          <pc:docMk/>
          <pc:sldMk cId="2360138697" sldId="375"/>
        </pc:sldMkLst>
        <pc:graphicFrameChg chg="mod modGraphic">
          <ac:chgData name="Torbjorn Cagenius" userId="9de97db1-1ab7-4ae7-be7d-09d6dab08846" providerId="ADAL" clId="{20CAEDC9-3873-47EF-ACF1-DAE7202DA1A1}" dt="2025-03-21T13:03:31.023" v="529" actId="20577"/>
          <ac:graphicFrameMkLst>
            <pc:docMk/>
            <pc:sldMk cId="2360138697" sldId="375"/>
            <ac:graphicFrameMk id="2" creationId="{443D1633-C670-416B-8287-F2FC830B67BD}"/>
          </ac:graphicFrameMkLst>
        </pc:graphicFrameChg>
      </pc:sldChg>
      <pc:sldChg chg="modSp mod">
        <pc:chgData name="Torbjorn Cagenius" userId="9de97db1-1ab7-4ae7-be7d-09d6dab08846" providerId="ADAL" clId="{20CAEDC9-3873-47EF-ACF1-DAE7202DA1A1}" dt="2025-03-21T13:03:56.538" v="550" actId="20577"/>
        <pc:sldMkLst>
          <pc:docMk/>
          <pc:sldMk cId="2197069062" sldId="378"/>
        </pc:sldMkLst>
        <pc:graphicFrameChg chg="modGraphic">
          <ac:chgData name="Torbjorn Cagenius" userId="9de97db1-1ab7-4ae7-be7d-09d6dab08846" providerId="ADAL" clId="{20CAEDC9-3873-47EF-ACF1-DAE7202DA1A1}" dt="2025-03-21T13:03:56.538" v="550" actId="20577"/>
          <ac:graphicFrameMkLst>
            <pc:docMk/>
            <pc:sldMk cId="2197069062" sldId="378"/>
            <ac:graphicFrameMk id="2" creationId="{443D1633-C670-416B-8287-F2FC830B67BD}"/>
          </ac:graphicFrameMkLst>
        </pc:graphicFrameChg>
      </pc:sldChg>
    </pc:docChg>
  </pc:docChgLst>
  <pc:docChgLst>
    <pc:chgData name="Krister Sällberg" userId="b35a71b8-ead7-4cfc-8732-3b4d0fd5976a" providerId="ADAL" clId="{AE762D68-4D34-480C-B9D1-7384A9B64B82}"/>
    <pc:docChg chg="modSld">
      <pc:chgData name="Krister Sällberg" userId="b35a71b8-ead7-4cfc-8732-3b4d0fd5976a" providerId="ADAL" clId="{AE762D68-4D34-480C-B9D1-7384A9B64B82}" dt="2025-03-26T10:28:18.467" v="7" actId="20577"/>
      <pc:docMkLst>
        <pc:docMk/>
      </pc:docMkLst>
      <pc:sldChg chg="modSp mod">
        <pc:chgData name="Krister Sällberg" userId="b35a71b8-ead7-4cfc-8732-3b4d0fd5976a" providerId="ADAL" clId="{AE762D68-4D34-480C-B9D1-7384A9B64B82}" dt="2025-03-26T10:28:18.467" v="7" actId="20577"/>
        <pc:sldMkLst>
          <pc:docMk/>
          <pc:sldMk cId="2424538177" sldId="366"/>
        </pc:sldMkLst>
        <pc:spChg chg="mod">
          <ac:chgData name="Krister Sällberg" userId="b35a71b8-ead7-4cfc-8732-3b4d0fd5976a" providerId="ADAL" clId="{AE762D68-4D34-480C-B9D1-7384A9B64B82}" dt="2025-03-26T10:28:18.467" v="7" actId="20577"/>
          <ac:spMkLst>
            <pc:docMk/>
            <pc:sldMk cId="2424538177" sldId="366"/>
            <ac:spMk id="7171" creationId="{8B215120-9330-4C24-86C0-93DB3C460B0D}"/>
          </ac:spMkLst>
        </pc:spChg>
      </pc:sldChg>
    </pc:docChg>
  </pc:docChgLst>
  <pc:docChgLst>
    <pc:chgData name="Stefan Rommer" userId="d9622aef-7581-480e-b820-78a62142d3df" providerId="ADAL" clId="{2D8CC975-5044-4AFB-9694-BBB082CEDF89}"/>
    <pc:docChg chg="undo custSel addSld delSld modSld sldOrd modMainMaster">
      <pc:chgData name="Stefan Rommer" userId="d9622aef-7581-480e-b820-78a62142d3df" providerId="ADAL" clId="{2D8CC975-5044-4AFB-9694-BBB082CEDF89}" dt="2025-03-28T14:00:37.704" v="3209" actId="20577"/>
      <pc:docMkLst>
        <pc:docMk/>
      </pc:docMkLst>
      <pc:sldChg chg="modSp mod">
        <pc:chgData name="Stefan Rommer" userId="d9622aef-7581-480e-b820-78a62142d3df" providerId="ADAL" clId="{2D8CC975-5044-4AFB-9694-BBB082CEDF89}" dt="2025-03-27T15:43:24.686" v="3054" actId="20577"/>
        <pc:sldMkLst>
          <pc:docMk/>
          <pc:sldMk cId="0" sldId="341"/>
        </pc:sldMkLst>
        <pc:spChg chg="mod">
          <ac:chgData name="Stefan Rommer" userId="d9622aef-7581-480e-b820-78a62142d3df" providerId="ADAL" clId="{2D8CC975-5044-4AFB-9694-BBB082CEDF89}" dt="2025-03-27T15:43:24.686" v="3054" actId="20577"/>
          <ac:spMkLst>
            <pc:docMk/>
            <pc:sldMk cId="0" sldId="341"/>
            <ac:spMk id="5123" creationId="{9FAD3684-801E-4E1E-85EB-F5F3E5D37277}"/>
          </ac:spMkLst>
        </pc:spChg>
      </pc:sldChg>
      <pc:sldChg chg="modSp mod">
        <pc:chgData name="Stefan Rommer" userId="d9622aef-7581-480e-b820-78a62142d3df" providerId="ADAL" clId="{2D8CC975-5044-4AFB-9694-BBB082CEDF89}" dt="2025-03-27T15:43:30.183" v="3055" actId="207"/>
        <pc:sldMkLst>
          <pc:docMk/>
          <pc:sldMk cId="0" sldId="363"/>
        </pc:sldMkLst>
        <pc:spChg chg="mod">
          <ac:chgData name="Stefan Rommer" userId="d9622aef-7581-480e-b820-78a62142d3df" providerId="ADAL" clId="{2D8CC975-5044-4AFB-9694-BBB082CEDF89}" dt="2025-03-27T15:43:30.183" v="3055" actId="207"/>
          <ac:spMkLst>
            <pc:docMk/>
            <pc:sldMk cId="0" sldId="363"/>
            <ac:spMk id="6147" creationId="{33CFEE74-7B51-47B2-8BC9-945D38E983E7}"/>
          </ac:spMkLst>
        </pc:spChg>
      </pc:sldChg>
      <pc:sldChg chg="modSp mod">
        <pc:chgData name="Stefan Rommer" userId="d9622aef-7581-480e-b820-78a62142d3df" providerId="ADAL" clId="{2D8CC975-5044-4AFB-9694-BBB082CEDF89}" dt="2025-03-27T16:37:51.066" v="3190" actId="20577"/>
        <pc:sldMkLst>
          <pc:docMk/>
          <pc:sldMk cId="2424538177" sldId="366"/>
        </pc:sldMkLst>
        <pc:spChg chg="mod">
          <ac:chgData name="Stefan Rommer" userId="d9622aef-7581-480e-b820-78a62142d3df" providerId="ADAL" clId="{2D8CC975-5044-4AFB-9694-BBB082CEDF89}" dt="2025-03-27T16:37:51.066" v="3190" actId="20577"/>
          <ac:spMkLst>
            <pc:docMk/>
            <pc:sldMk cId="2424538177" sldId="366"/>
            <ac:spMk id="7171" creationId="{8B215120-9330-4C24-86C0-93DB3C460B0D}"/>
          </ac:spMkLst>
        </pc:spChg>
      </pc:sldChg>
      <pc:sldChg chg="modSp del mod ord">
        <pc:chgData name="Stefan Rommer" userId="d9622aef-7581-480e-b820-78a62142d3df" providerId="ADAL" clId="{2D8CC975-5044-4AFB-9694-BBB082CEDF89}" dt="2025-03-27T15:43:18.250" v="3052" actId="47"/>
        <pc:sldMkLst>
          <pc:docMk/>
          <pc:sldMk cId="692861900" sldId="367"/>
        </pc:sldMkLst>
        <pc:spChg chg="mod">
          <ac:chgData name="Stefan Rommer" userId="d9622aef-7581-480e-b820-78a62142d3df" providerId="ADAL" clId="{2D8CC975-5044-4AFB-9694-BBB082CEDF89}" dt="2025-03-25T08:40:48.908" v="1468" actId="114"/>
          <ac:spMkLst>
            <pc:docMk/>
            <pc:sldMk cId="692861900" sldId="367"/>
            <ac:spMk id="3" creationId="{67BE0A42-1FB7-37CF-F5AF-91AF8585BD57}"/>
          </ac:spMkLst>
        </pc:spChg>
      </pc:sldChg>
      <pc:sldChg chg="del">
        <pc:chgData name="Stefan Rommer" userId="d9622aef-7581-480e-b820-78a62142d3df" providerId="ADAL" clId="{2D8CC975-5044-4AFB-9694-BBB082CEDF89}" dt="2025-03-21T10:10:04.359" v="1" actId="47"/>
        <pc:sldMkLst>
          <pc:docMk/>
          <pc:sldMk cId="3554182870" sldId="369"/>
        </pc:sldMkLst>
      </pc:sldChg>
      <pc:sldChg chg="addSp delSp modSp mod">
        <pc:chgData name="Stefan Rommer" userId="d9622aef-7581-480e-b820-78a62142d3df" providerId="ADAL" clId="{2D8CC975-5044-4AFB-9694-BBB082CEDF89}" dt="2025-03-27T15:47:27.813" v="3186" actId="14734"/>
        <pc:sldMkLst>
          <pc:docMk/>
          <pc:sldMk cId="3250018207" sldId="370"/>
        </pc:sldMkLst>
        <pc:spChg chg="add mod">
          <ac:chgData name="Stefan Rommer" userId="d9622aef-7581-480e-b820-78a62142d3df" providerId="ADAL" clId="{2D8CC975-5044-4AFB-9694-BBB082CEDF89}" dt="2025-03-27T15:46:38.487" v="3174" actId="20577"/>
          <ac:spMkLst>
            <pc:docMk/>
            <pc:sldMk cId="3250018207" sldId="370"/>
            <ac:spMk id="3" creationId="{6A92A271-2F12-68AA-640C-FA95D92AEB5C}"/>
          </ac:spMkLst>
        </pc:spChg>
        <pc:spChg chg="del">
          <ac:chgData name="Stefan Rommer" userId="d9622aef-7581-480e-b820-78a62142d3df" providerId="ADAL" clId="{2D8CC975-5044-4AFB-9694-BBB082CEDF89}" dt="2025-03-21T10:10:55.028" v="12" actId="478"/>
          <ac:spMkLst>
            <pc:docMk/>
            <pc:sldMk cId="3250018207" sldId="370"/>
            <ac:spMk id="3" creationId="{7911B606-24F1-707E-0F59-FFA6E0CF13B5}"/>
          </ac:spMkLst>
        </pc:spChg>
        <pc:spChg chg="mod">
          <ac:chgData name="Stefan Rommer" userId="d9622aef-7581-480e-b820-78a62142d3df" providerId="ADAL" clId="{2D8CC975-5044-4AFB-9694-BBB082CEDF89}" dt="2025-03-21T10:12:34.741" v="36" actId="20577"/>
          <ac:spMkLst>
            <pc:docMk/>
            <pc:sldMk cId="3250018207" sldId="370"/>
            <ac:spMk id="8194" creationId="{3AFF4909-1900-46CD-87F7-AE296C59418F}"/>
          </ac:spMkLst>
        </pc:spChg>
        <pc:graphicFrameChg chg="mod modGraphic">
          <ac:chgData name="Stefan Rommer" userId="d9622aef-7581-480e-b820-78a62142d3df" providerId="ADAL" clId="{2D8CC975-5044-4AFB-9694-BBB082CEDF89}" dt="2025-03-27T15:47:27.813" v="3186" actId="14734"/>
          <ac:graphicFrameMkLst>
            <pc:docMk/>
            <pc:sldMk cId="3250018207" sldId="370"/>
            <ac:graphicFrameMk id="2" creationId="{443D1633-C670-416B-8287-F2FC830B67BD}"/>
          </ac:graphicFrameMkLst>
        </pc:graphicFrameChg>
      </pc:sldChg>
      <pc:sldChg chg="del">
        <pc:chgData name="Stefan Rommer" userId="d9622aef-7581-480e-b820-78a62142d3df" providerId="ADAL" clId="{2D8CC975-5044-4AFB-9694-BBB082CEDF89}" dt="2025-03-21T10:10:48.757" v="10" actId="47"/>
        <pc:sldMkLst>
          <pc:docMk/>
          <pc:sldMk cId="2727568102" sldId="372"/>
        </pc:sldMkLst>
      </pc:sldChg>
      <pc:sldChg chg="del">
        <pc:chgData name="Stefan Rommer" userId="d9622aef-7581-480e-b820-78a62142d3df" providerId="ADAL" clId="{2D8CC975-5044-4AFB-9694-BBB082CEDF89}" dt="2025-03-21T10:10:03.348" v="0" actId="47"/>
        <pc:sldMkLst>
          <pc:docMk/>
          <pc:sldMk cId="2593012752" sldId="373"/>
        </pc:sldMkLst>
      </pc:sldChg>
      <pc:sldChg chg="delSp modSp del mod">
        <pc:chgData name="Stefan Rommer" userId="d9622aef-7581-480e-b820-78a62142d3df" providerId="ADAL" clId="{2D8CC975-5044-4AFB-9694-BBB082CEDF89}" dt="2025-03-21T10:17:38.358" v="203" actId="47"/>
        <pc:sldMkLst>
          <pc:docMk/>
          <pc:sldMk cId="45012568" sldId="374"/>
        </pc:sldMkLst>
        <pc:spChg chg="del">
          <ac:chgData name="Stefan Rommer" userId="d9622aef-7581-480e-b820-78a62142d3df" providerId="ADAL" clId="{2D8CC975-5044-4AFB-9694-BBB082CEDF89}" dt="2025-03-21T10:10:57.608" v="13" actId="478"/>
          <ac:spMkLst>
            <pc:docMk/>
            <pc:sldMk cId="45012568" sldId="374"/>
            <ac:spMk id="3" creationId="{62D33E71-C155-3570-4F3F-1C544F3C533B}"/>
          </ac:spMkLst>
        </pc:spChg>
        <pc:spChg chg="mod">
          <ac:chgData name="Stefan Rommer" userId="d9622aef-7581-480e-b820-78a62142d3df" providerId="ADAL" clId="{2D8CC975-5044-4AFB-9694-BBB082CEDF89}" dt="2025-03-21T10:12:33.505" v="33" actId="20577"/>
          <ac:spMkLst>
            <pc:docMk/>
            <pc:sldMk cId="45012568" sldId="374"/>
            <ac:spMk id="8194" creationId="{3AFF4909-1900-46CD-87F7-AE296C59418F}"/>
          </ac:spMkLst>
        </pc:spChg>
        <pc:graphicFrameChg chg="modGraphic">
          <ac:chgData name="Stefan Rommer" userId="d9622aef-7581-480e-b820-78a62142d3df" providerId="ADAL" clId="{2D8CC975-5044-4AFB-9694-BBB082CEDF89}" dt="2025-03-21T10:17:33.916" v="201" actId="21"/>
          <ac:graphicFrameMkLst>
            <pc:docMk/>
            <pc:sldMk cId="45012568" sldId="374"/>
            <ac:graphicFrameMk id="2" creationId="{443D1633-C670-416B-8287-F2FC830B67BD}"/>
          </ac:graphicFrameMkLst>
        </pc:graphicFrameChg>
      </pc:sldChg>
      <pc:sldChg chg="delSp modSp mod">
        <pc:chgData name="Stefan Rommer" userId="d9622aef-7581-480e-b820-78a62142d3df" providerId="ADAL" clId="{2D8CC975-5044-4AFB-9694-BBB082CEDF89}" dt="2025-03-27T15:47:36.654" v="3188" actId="14734"/>
        <pc:sldMkLst>
          <pc:docMk/>
          <pc:sldMk cId="2360138697" sldId="375"/>
        </pc:sldMkLst>
        <pc:spChg chg="del">
          <ac:chgData name="Stefan Rommer" userId="d9622aef-7581-480e-b820-78a62142d3df" providerId="ADAL" clId="{2D8CC975-5044-4AFB-9694-BBB082CEDF89}" dt="2025-03-21T10:10:52.867" v="11" actId="478"/>
          <ac:spMkLst>
            <pc:docMk/>
            <pc:sldMk cId="2360138697" sldId="375"/>
            <ac:spMk id="3" creationId="{AB459EC8-C0FF-7A95-E015-E0CF7FEF903A}"/>
          </ac:spMkLst>
        </pc:spChg>
        <pc:spChg chg="mod">
          <ac:chgData name="Stefan Rommer" userId="d9622aef-7581-480e-b820-78a62142d3df" providerId="ADAL" clId="{2D8CC975-5044-4AFB-9694-BBB082CEDF89}" dt="2025-03-21T10:12:37.994" v="38" actId="20577"/>
          <ac:spMkLst>
            <pc:docMk/>
            <pc:sldMk cId="2360138697" sldId="375"/>
            <ac:spMk id="8194" creationId="{3AFF4909-1900-46CD-87F7-AE296C59418F}"/>
          </ac:spMkLst>
        </pc:spChg>
        <pc:graphicFrameChg chg="mod modGraphic">
          <ac:chgData name="Stefan Rommer" userId="d9622aef-7581-480e-b820-78a62142d3df" providerId="ADAL" clId="{2D8CC975-5044-4AFB-9694-BBB082CEDF89}" dt="2025-03-27T15:47:36.654" v="3188" actId="14734"/>
          <ac:graphicFrameMkLst>
            <pc:docMk/>
            <pc:sldMk cId="2360138697" sldId="375"/>
            <ac:graphicFrameMk id="2" creationId="{443D1633-C670-416B-8287-F2FC830B67BD}"/>
          </ac:graphicFrameMkLst>
        </pc:graphicFrameChg>
      </pc:sldChg>
      <pc:sldChg chg="modSp mod">
        <pc:chgData name="Stefan Rommer" userId="d9622aef-7581-480e-b820-78a62142d3df" providerId="ADAL" clId="{2D8CC975-5044-4AFB-9694-BBB082CEDF89}" dt="2025-03-27T16:39:10.855" v="3200" actId="6549"/>
        <pc:sldMkLst>
          <pc:docMk/>
          <pc:sldMk cId="1615138717" sldId="376"/>
        </pc:sldMkLst>
        <pc:spChg chg="mod">
          <ac:chgData name="Stefan Rommer" userId="d9622aef-7581-480e-b820-78a62142d3df" providerId="ADAL" clId="{2D8CC975-5044-4AFB-9694-BBB082CEDF89}" dt="2025-03-21T10:10:22.953" v="5" actId="404"/>
          <ac:spMkLst>
            <pc:docMk/>
            <pc:sldMk cId="1615138717" sldId="376"/>
            <ac:spMk id="2" creationId="{9E34792F-213A-EB42-4085-96EA61F19EAF}"/>
          </ac:spMkLst>
        </pc:spChg>
        <pc:spChg chg="mod">
          <ac:chgData name="Stefan Rommer" userId="d9622aef-7581-480e-b820-78a62142d3df" providerId="ADAL" clId="{2D8CC975-5044-4AFB-9694-BBB082CEDF89}" dt="2025-03-27T16:39:10.855" v="3200" actId="6549"/>
          <ac:spMkLst>
            <pc:docMk/>
            <pc:sldMk cId="1615138717" sldId="376"/>
            <ac:spMk id="3" creationId="{C175388D-0384-2BD9-1934-3696A24C222C}"/>
          </ac:spMkLst>
        </pc:spChg>
      </pc:sldChg>
      <pc:sldChg chg="modSp mod modCm">
        <pc:chgData name="Stefan Rommer" userId="d9622aef-7581-480e-b820-78a62142d3df" providerId="ADAL" clId="{2D8CC975-5044-4AFB-9694-BBB082CEDF89}" dt="2025-03-27T15:45:20.374" v="3165" actId="404"/>
        <pc:sldMkLst>
          <pc:docMk/>
          <pc:sldMk cId="3537501942" sldId="377"/>
        </pc:sldMkLst>
        <pc:spChg chg="mod">
          <ac:chgData name="Stefan Rommer" userId="d9622aef-7581-480e-b820-78a62142d3df" providerId="ADAL" clId="{2D8CC975-5044-4AFB-9694-BBB082CEDF89}" dt="2025-03-27T15:45:20.374" v="3165" actId="404"/>
          <ac:spMkLst>
            <pc:docMk/>
            <pc:sldMk cId="3537501942" sldId="377"/>
            <ac:spMk id="3" creationId="{5E7D6261-64E9-C878-EEAE-1695EC28E985}"/>
          </ac:spMkLst>
        </pc:spChg>
        <pc:extLst>
          <p:ext xmlns:p="http://schemas.openxmlformats.org/presentationml/2006/main" uri="{D6D511B9-2390-475A-947B-AFAB55BFBCF1}">
            <pc226:cmChg xmlns:pc226="http://schemas.microsoft.com/office/powerpoint/2022/06/main/command" chg="mod">
              <pc226:chgData name="Stefan Rommer" userId="d9622aef-7581-480e-b820-78a62142d3df" providerId="ADAL" clId="{2D8CC975-5044-4AFB-9694-BBB082CEDF89}" dt="2025-03-27T15:30:29.416" v="2796" actId="20577"/>
              <pc2:cmMkLst xmlns:pc2="http://schemas.microsoft.com/office/powerpoint/2019/9/main/command">
                <pc:docMk/>
                <pc:sldMk cId="3537501942" sldId="377"/>
                <pc2:cmMk id="{06356710-7284-402C-8FB7-2E65EE3646CC}"/>
              </pc2:cmMkLst>
            </pc226:cmChg>
            <pc226:cmChg xmlns:pc226="http://schemas.microsoft.com/office/powerpoint/2022/06/main/command" chg="mod">
              <pc226:chgData name="Stefan Rommer" userId="d9622aef-7581-480e-b820-78a62142d3df" providerId="ADAL" clId="{2D8CC975-5044-4AFB-9694-BBB082CEDF89}" dt="2025-03-27T15:30:29.416" v="2796" actId="20577"/>
              <pc2:cmMkLst xmlns:pc2="http://schemas.microsoft.com/office/powerpoint/2019/9/main/command">
                <pc:docMk/>
                <pc:sldMk cId="3537501942" sldId="377"/>
                <pc2:cmMk id="{9E67C058-5813-40D7-9A89-AED66F54BA4D}"/>
              </pc2:cmMkLst>
            </pc226:cmChg>
            <pc226:cmChg xmlns:pc226="http://schemas.microsoft.com/office/powerpoint/2022/06/main/command" chg="mod">
              <pc226:chgData name="Stefan Rommer" userId="d9622aef-7581-480e-b820-78a62142d3df" providerId="ADAL" clId="{2D8CC975-5044-4AFB-9694-BBB082CEDF89}" dt="2025-03-27T15:30:29.416" v="2796" actId="20577"/>
              <pc2:cmMkLst xmlns:pc2="http://schemas.microsoft.com/office/powerpoint/2019/9/main/command">
                <pc:docMk/>
                <pc:sldMk cId="3537501942" sldId="377"/>
                <pc2:cmMk id="{0C70965F-7549-4A45-85FF-38622A4787F8}"/>
              </pc2:cmMkLst>
            </pc226:cmChg>
            <pc226:cmChg xmlns:pc226="http://schemas.microsoft.com/office/powerpoint/2022/06/main/command" chg="mod">
              <pc226:chgData name="Stefan Rommer" userId="d9622aef-7581-480e-b820-78a62142d3df" providerId="ADAL" clId="{2D8CC975-5044-4AFB-9694-BBB082CEDF89}" dt="2025-03-27T15:30:29.416" v="2796" actId="20577"/>
              <pc2:cmMkLst xmlns:pc2="http://schemas.microsoft.com/office/powerpoint/2019/9/main/command">
                <pc:docMk/>
                <pc:sldMk cId="3537501942" sldId="377"/>
                <pc2:cmMk id="{3041E49C-5139-4A29-B51C-5F49379D22AC}"/>
              </pc2:cmMkLst>
            </pc226:cmChg>
          </p:ext>
        </pc:extLst>
      </pc:sldChg>
      <pc:sldChg chg="addSp delSp modSp add mod modCm">
        <pc:chgData name="Stefan Rommer" userId="d9622aef-7581-480e-b820-78a62142d3df" providerId="ADAL" clId="{2D8CC975-5044-4AFB-9694-BBB082CEDF89}" dt="2025-03-27T15:47:19.227" v="3183" actId="14734"/>
        <pc:sldMkLst>
          <pc:docMk/>
          <pc:sldMk cId="2197069062" sldId="378"/>
        </pc:sldMkLst>
        <pc:spChg chg="add del mod">
          <ac:chgData name="Stefan Rommer" userId="d9622aef-7581-480e-b820-78a62142d3df" providerId="ADAL" clId="{2D8CC975-5044-4AFB-9694-BBB082CEDF89}" dt="2025-03-27T15:46:31.576" v="3171" actId="478"/>
          <ac:spMkLst>
            <pc:docMk/>
            <pc:sldMk cId="2197069062" sldId="378"/>
            <ac:spMk id="3" creationId="{DB206B29-2FD6-33D2-02E9-6677A16BE9C7}"/>
          </ac:spMkLst>
        </pc:spChg>
        <pc:spChg chg="add mod">
          <ac:chgData name="Stefan Rommer" userId="d9622aef-7581-480e-b820-78a62142d3df" providerId="ADAL" clId="{2D8CC975-5044-4AFB-9694-BBB082CEDF89}" dt="2025-03-27T15:46:41.487" v="3176" actId="20577"/>
          <ac:spMkLst>
            <pc:docMk/>
            <pc:sldMk cId="2197069062" sldId="378"/>
            <ac:spMk id="4" creationId="{02F9BC97-F541-2032-A41B-2CA79A1C8243}"/>
          </ac:spMkLst>
        </pc:spChg>
        <pc:graphicFrameChg chg="mod modGraphic">
          <ac:chgData name="Stefan Rommer" userId="d9622aef-7581-480e-b820-78a62142d3df" providerId="ADAL" clId="{2D8CC975-5044-4AFB-9694-BBB082CEDF89}" dt="2025-03-27T15:47:19.227" v="3183" actId="14734"/>
          <ac:graphicFrameMkLst>
            <pc:docMk/>
            <pc:sldMk cId="2197069062" sldId="378"/>
            <ac:graphicFrameMk id="2" creationId="{443D1633-C670-416B-8287-F2FC830B67BD}"/>
          </ac:graphicFrameMkLst>
        </pc:graphicFrameChg>
        <pc:extLst>
          <p:ext xmlns:p="http://schemas.openxmlformats.org/presentationml/2006/main" uri="{D6D511B9-2390-475A-947B-AFAB55BFBCF1}">
            <pc226:cmChg xmlns:pc226="http://schemas.microsoft.com/office/powerpoint/2022/06/main/command" chg="mod">
              <pc226:chgData name="Stefan Rommer" userId="d9622aef-7581-480e-b820-78a62142d3df" providerId="ADAL" clId="{2D8CC975-5044-4AFB-9694-BBB082CEDF89}" dt="2025-03-24T19:22:31.391" v="1254" actId="20577"/>
              <pc2:cmMkLst xmlns:pc2="http://schemas.microsoft.com/office/powerpoint/2019/9/main/command">
                <pc:docMk/>
                <pc:sldMk cId="2197069062" sldId="378"/>
                <pc2:cmMk id="{7AA96B94-B820-4A12-9C20-75D5E4D6C1EF}"/>
              </pc2:cmMkLst>
            </pc226:cmChg>
          </p:ext>
        </pc:extLst>
      </pc:sldChg>
      <pc:sldChg chg="modSp new del mod">
        <pc:chgData name="Stefan Rommer" userId="d9622aef-7581-480e-b820-78a62142d3df" providerId="ADAL" clId="{2D8CC975-5044-4AFB-9694-BBB082CEDF89}" dt="2025-03-27T15:43:33.131" v="3056" actId="47"/>
        <pc:sldMkLst>
          <pc:docMk/>
          <pc:sldMk cId="2956987239" sldId="379"/>
        </pc:sldMkLst>
        <pc:spChg chg="mod">
          <ac:chgData name="Stefan Rommer" userId="d9622aef-7581-480e-b820-78a62142d3df" providerId="ADAL" clId="{2D8CC975-5044-4AFB-9694-BBB082CEDF89}" dt="2025-03-27T14:42:35.134" v="1862" actId="21"/>
          <ac:spMkLst>
            <pc:docMk/>
            <pc:sldMk cId="2956987239" sldId="379"/>
            <ac:spMk id="3" creationId="{911DB451-4B6F-2608-9FD0-8F47DD1C4A32}"/>
          </ac:spMkLst>
        </pc:spChg>
      </pc:sldChg>
      <pc:sldMasterChg chg="modSp mod">
        <pc:chgData name="Stefan Rommer" userId="d9622aef-7581-480e-b820-78a62142d3df" providerId="ADAL" clId="{2D8CC975-5044-4AFB-9694-BBB082CEDF89}" dt="2025-03-28T14:00:37.704" v="3209" actId="20577"/>
        <pc:sldMasterMkLst>
          <pc:docMk/>
          <pc:sldMasterMk cId="0" sldId="2147485146"/>
        </pc:sldMasterMkLst>
        <pc:spChg chg="mod">
          <ac:chgData name="Stefan Rommer" userId="d9622aef-7581-480e-b820-78a62142d3df" providerId="ADAL" clId="{2D8CC975-5044-4AFB-9694-BBB082CEDF89}" dt="2025-03-28T14:00:28.330" v="3201" actId="20577"/>
          <ac:spMkLst>
            <pc:docMk/>
            <pc:sldMasterMk cId="0" sldId="2147485146"/>
            <ac:spMk id="11" creationId="{AA2802BD-1B72-4AD1-8184-0FD099607084}"/>
          </ac:spMkLst>
        </pc:spChg>
        <pc:spChg chg="mod">
          <ac:chgData name="Stefan Rommer" userId="d9622aef-7581-480e-b820-78a62142d3df" providerId="ADAL" clId="{2D8CC975-5044-4AFB-9694-BBB082CEDF89}" dt="2025-03-28T14:00:37.704" v="3209"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27587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467770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851410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394125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SE, Apr 07 – 11, 2025</a:t>
            </a:r>
          </a:p>
          <a:p>
            <a:pPr eaLnBrk="1" hangingPunct="1">
              <a:defRPr/>
            </a:pPr>
            <a:endParaRPr lang="en-GB" altLang="en-US" sz="1400" b="1" dirty="0">
              <a:latin typeface="Arial "/>
            </a:endParaRP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S2-2503270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82053" y="4589463"/>
            <a:ext cx="7170821" cy="1694823"/>
          </a:xfrm>
        </p:spPr>
        <p:txBody>
          <a:bodyPr/>
          <a:lstStyle/>
          <a:p>
            <a:pPr eaLnBrk="1" hangingPunct="1"/>
            <a:r>
              <a:rPr lang="en-GB" altLang="en-US" sz="6000" dirty="0"/>
              <a:t>Title: Ericsson view on 6G SID Scope Content</a:t>
            </a:r>
            <a:br>
              <a:rPr lang="en-GB" altLang="en-US" sz="6000" dirty="0"/>
            </a:br>
            <a:br>
              <a:rPr lang="en-GB" altLang="en-US" sz="6000" dirty="0"/>
            </a:br>
            <a:br>
              <a:rPr lang="en-GB" altLang="en-US" sz="6000" dirty="0"/>
            </a:b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Source: Ericsson</a:t>
            </a:r>
          </a:p>
          <a:p>
            <a:pPr marL="0" indent="0" eaLnBrk="1" hangingPunct="1">
              <a:buFontTx/>
              <a:buNone/>
            </a:pPr>
            <a:r>
              <a:rPr lang="en-GB" altLang="en-US" dirty="0"/>
              <a:t>Agenda: 30.7.1</a:t>
            </a:r>
          </a:p>
          <a:p>
            <a:pPr marL="0" indent="0" eaLnBrk="1" hangingPunct="1">
              <a:buFontTx/>
              <a:buNone/>
            </a:pPr>
            <a:r>
              <a:rPr lang="en-GB" altLang="en-US"/>
              <a:t>For Discussion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sz="2800"/>
              <a:t>6G study item structure and progress</a:t>
            </a:r>
          </a:p>
          <a:p>
            <a:r>
              <a:rPr lang="en-GB" altLang="en-US" sz="2800"/>
              <a:t>6G SID Scope Content</a:t>
            </a:r>
          </a:p>
          <a:p>
            <a:r>
              <a:rPr lang="en-GB" altLang="en-US"/>
              <a:t>Summary</a:t>
            </a:r>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4792F-213A-EB42-4085-96EA61F19EAF}"/>
              </a:ext>
            </a:extLst>
          </p:cNvPr>
          <p:cNvSpPr>
            <a:spLocks noGrp="1"/>
          </p:cNvSpPr>
          <p:nvPr>
            <p:ph type="title"/>
          </p:nvPr>
        </p:nvSpPr>
        <p:spPr/>
        <p:txBody>
          <a:bodyPr/>
          <a:lstStyle/>
          <a:p>
            <a:r>
              <a:rPr lang="en-US" sz="3600"/>
              <a:t>6G study item structure and progress</a:t>
            </a:r>
          </a:p>
        </p:txBody>
      </p:sp>
      <p:sp>
        <p:nvSpPr>
          <p:cNvPr id="3" name="Content Placeholder 2">
            <a:extLst>
              <a:ext uri="{FF2B5EF4-FFF2-40B4-BE49-F238E27FC236}">
                <a16:creationId xmlns:a16="http://schemas.microsoft.com/office/drawing/2014/main" id="{C175388D-0384-2BD9-1934-3696A24C222C}"/>
              </a:ext>
            </a:extLst>
          </p:cNvPr>
          <p:cNvSpPr>
            <a:spLocks noGrp="1"/>
          </p:cNvSpPr>
          <p:nvPr>
            <p:ph idx="1"/>
          </p:nvPr>
        </p:nvSpPr>
        <p:spPr>
          <a:xfrm>
            <a:off x="838200" y="1825624"/>
            <a:ext cx="10515600" cy="4471989"/>
          </a:xfrm>
        </p:spPr>
        <p:txBody>
          <a:bodyPr/>
          <a:lstStyle/>
          <a:p>
            <a:r>
              <a:rPr lang="en-US" sz="1600"/>
              <a:t>SA concluded to have a checkpoint in Dec-25: </a:t>
            </a:r>
          </a:p>
          <a:p>
            <a:pPr lvl="1"/>
            <a:r>
              <a:rPr lang="en-US" sz="1200"/>
              <a:t>“SA WG2 6G SI completion is no later than March 2027. TSG SA will have check point in December 2025 to further review SA WG2 6G SI completion date and make final decision on whether it is December 2026 or March 2027.”</a:t>
            </a:r>
          </a:p>
          <a:p>
            <a:r>
              <a:rPr lang="en-US" sz="1600"/>
              <a:t>The 6G SID is expected to be approved at SA#108 (June-25) </a:t>
            </a:r>
          </a:p>
          <a:p>
            <a:pPr lvl="1"/>
            <a:r>
              <a:rPr lang="en-US" sz="1400"/>
              <a:t>Proposal: include an initial list of technical areas for study in the SID</a:t>
            </a:r>
            <a:endParaRPr lang="en-US" sz="1400">
              <a:ea typeface="Calibri"/>
              <a:cs typeface="Calibri"/>
            </a:endParaRPr>
          </a:p>
          <a:p>
            <a:r>
              <a:rPr lang="en-US" sz="1600"/>
              <a:t>During the initial phase of the 6G study, additional technical areas to be studied can be proposed and discussed</a:t>
            </a:r>
            <a:endParaRPr lang="en-US" sz="1600">
              <a:ea typeface="Calibri"/>
              <a:cs typeface="Calibri"/>
            </a:endParaRPr>
          </a:p>
          <a:p>
            <a:pPr lvl="1"/>
            <a:r>
              <a:rPr lang="en-US" sz="1400"/>
              <a:t>Proposal: The 6G SID can be updated in 2H25 to include the additional technical areas for study</a:t>
            </a:r>
            <a:endParaRPr lang="en-US" sz="1400">
              <a:ea typeface="Calibri"/>
              <a:cs typeface="Calibri"/>
            </a:endParaRPr>
          </a:p>
          <a:p>
            <a:r>
              <a:rPr lang="en-US" sz="1600"/>
              <a:t>Proposal: The 6G SID should reflect this work structure:</a:t>
            </a:r>
            <a:endParaRPr lang="en-US" sz="1600">
              <a:ea typeface="Calibri"/>
              <a:cs typeface="Calibri"/>
            </a:endParaRPr>
          </a:p>
          <a:p>
            <a:pPr lvl="1"/>
            <a:r>
              <a:rPr lang="en-US" sz="1400"/>
              <a:t>Objectives targeting Dec-25: </a:t>
            </a:r>
            <a:endParaRPr lang="en-US" sz="1400">
              <a:ea typeface="Calibri"/>
              <a:cs typeface="Calibri"/>
            </a:endParaRPr>
          </a:p>
          <a:p>
            <a:pPr lvl="2"/>
            <a:r>
              <a:rPr lang="en-US" sz="1100"/>
              <a:t>Study initial set of technical areas  (including lessons learnt from 5G)</a:t>
            </a:r>
            <a:endParaRPr lang="en-US" sz="1100">
              <a:ea typeface="Calibri"/>
              <a:cs typeface="Calibri"/>
            </a:endParaRPr>
          </a:p>
          <a:p>
            <a:pPr lvl="2"/>
            <a:r>
              <a:rPr lang="en-US" sz="1100"/>
              <a:t>Discuss what additional technical areas to be studied </a:t>
            </a:r>
            <a:endParaRPr lang="en-US" sz="1100">
              <a:ea typeface="Calibri"/>
              <a:cs typeface="Calibri"/>
            </a:endParaRPr>
          </a:p>
          <a:p>
            <a:pPr lvl="2"/>
            <a:r>
              <a:rPr lang="en-US" sz="1100"/>
              <a:t>Agree on baseline architecture, incl. principles assumptions, by Dec-25</a:t>
            </a:r>
            <a:endParaRPr lang="en-US" sz="1100">
              <a:ea typeface="Calibri"/>
              <a:cs typeface="Calibri"/>
            </a:endParaRPr>
          </a:p>
          <a:p>
            <a:pPr lvl="1"/>
            <a:r>
              <a:rPr lang="en-US" sz="1400"/>
              <a:t>After Dec-25:</a:t>
            </a:r>
            <a:endParaRPr lang="en-US" sz="1400">
              <a:ea typeface="Calibri"/>
              <a:cs typeface="Calibri"/>
            </a:endParaRPr>
          </a:p>
          <a:p>
            <a:pPr lvl="2"/>
            <a:r>
              <a:rPr lang="en-US" sz="1100"/>
              <a:t>Study the additional technical areas, building on the baseline architecture </a:t>
            </a:r>
            <a:endParaRPr lang="en-US" sz="1100">
              <a:ea typeface="Calibri"/>
              <a:cs typeface="Calibri"/>
            </a:endParaRPr>
          </a:p>
          <a:p>
            <a:pPr lvl="2"/>
            <a:r>
              <a:rPr lang="en-US" sz="1100"/>
              <a:t>Continue to study the initial set of technical areas, as needed</a:t>
            </a:r>
            <a:endParaRPr lang="en-US" sz="1100">
              <a:ea typeface="Calibri"/>
              <a:cs typeface="Calibri"/>
            </a:endParaRPr>
          </a:p>
          <a:p>
            <a:r>
              <a:rPr lang="en-US" sz="1600"/>
              <a:t>Agreements on baseline architecture already in Dec-25 allows more time to work on the new 6G services </a:t>
            </a:r>
            <a:endParaRPr lang="en-US" sz="1600">
              <a:ea typeface="Calibri"/>
              <a:cs typeface="Calibri"/>
            </a:endParaRPr>
          </a:p>
        </p:txBody>
      </p:sp>
    </p:spTree>
    <p:extLst>
      <p:ext uri="{BB962C8B-B14F-4D97-AF65-F5344CB8AC3E}">
        <p14:creationId xmlns:p14="http://schemas.microsoft.com/office/powerpoint/2010/main" val="161513871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AD487-3424-020C-8278-600E38D00E4C}"/>
              </a:ext>
            </a:extLst>
          </p:cNvPr>
          <p:cNvSpPr>
            <a:spLocks noGrp="1"/>
          </p:cNvSpPr>
          <p:nvPr>
            <p:ph type="title"/>
          </p:nvPr>
        </p:nvSpPr>
        <p:spPr/>
        <p:txBody>
          <a:bodyPr/>
          <a:lstStyle/>
          <a:p>
            <a:r>
              <a:rPr lang="en-US" sz="3600"/>
              <a:t>Core network for existing and new services</a:t>
            </a:r>
          </a:p>
        </p:txBody>
      </p:sp>
      <p:sp>
        <p:nvSpPr>
          <p:cNvPr id="3" name="Content Placeholder 2">
            <a:extLst>
              <a:ext uri="{FF2B5EF4-FFF2-40B4-BE49-F238E27FC236}">
                <a16:creationId xmlns:a16="http://schemas.microsoft.com/office/drawing/2014/main" id="{5E7D6261-64E9-C878-EEAE-1695EC28E985}"/>
              </a:ext>
            </a:extLst>
          </p:cNvPr>
          <p:cNvSpPr>
            <a:spLocks noGrp="1"/>
          </p:cNvSpPr>
          <p:nvPr>
            <p:ph idx="1"/>
          </p:nvPr>
        </p:nvSpPr>
        <p:spPr/>
        <p:txBody>
          <a:bodyPr/>
          <a:lstStyle/>
          <a:p>
            <a:r>
              <a:rPr lang="en-US" sz="2000"/>
              <a:t>Support existing services</a:t>
            </a:r>
          </a:p>
          <a:p>
            <a:pPr lvl="1"/>
            <a:r>
              <a:rPr lang="en-US" sz="1800"/>
              <a:t>Build on the industry’s investments in 5GC</a:t>
            </a:r>
            <a:endParaRPr lang="en-US" sz="1800">
              <a:ea typeface="Calibri"/>
              <a:cs typeface="Calibri"/>
            </a:endParaRPr>
          </a:p>
          <a:p>
            <a:pPr lvl="1"/>
            <a:r>
              <a:rPr lang="en-US" sz="1800"/>
              <a:t>Identify aspects, features, NFs etc. that can be reused from 5GC to a large extent, e.g. SBI, mobility, QoS, roaming and features that may need streamlining, updating, simplification etc., e.g., slicing, Non-3GPP Access. </a:t>
            </a:r>
            <a:endParaRPr lang="en-US" sz="1800">
              <a:ea typeface="Calibri"/>
              <a:cs typeface="Calibri"/>
            </a:endParaRPr>
          </a:p>
          <a:p>
            <a:endParaRPr lang="en-US" sz="2000"/>
          </a:p>
          <a:p>
            <a:r>
              <a:rPr lang="en-US" sz="2000"/>
              <a:t>Enable new 6G capabilities</a:t>
            </a:r>
            <a:endParaRPr lang="en-US" sz="2000">
              <a:ea typeface="Calibri"/>
              <a:cs typeface="Calibri"/>
            </a:endParaRPr>
          </a:p>
          <a:p>
            <a:pPr lvl="1"/>
            <a:r>
              <a:rPr lang="en-US" sz="1800"/>
              <a:t>Enable new business innovation &amp; monetization in 6G, e.g.</a:t>
            </a:r>
            <a:endParaRPr lang="en-US" sz="1800">
              <a:ea typeface="Calibri"/>
              <a:cs typeface="Calibri"/>
            </a:endParaRPr>
          </a:p>
          <a:p>
            <a:pPr lvl="2"/>
            <a:r>
              <a:rPr lang="en-US" sz="1600"/>
              <a:t>Sensing (ISAC)</a:t>
            </a:r>
            <a:endParaRPr lang="en-US" sz="1600">
              <a:ea typeface="Calibri"/>
              <a:cs typeface="Calibri"/>
            </a:endParaRPr>
          </a:p>
          <a:p>
            <a:pPr lvl="2"/>
            <a:r>
              <a:rPr lang="en-US" sz="1600"/>
              <a:t>AI native core network &amp; management</a:t>
            </a:r>
            <a:endParaRPr lang="en-US" sz="1600">
              <a:ea typeface="Calibri"/>
              <a:cs typeface="Calibri"/>
            </a:endParaRPr>
          </a:p>
          <a:p>
            <a:pPr lvl="2"/>
            <a:r>
              <a:rPr lang="en-US" sz="1600"/>
              <a:t>Immersive communication</a:t>
            </a:r>
            <a:endParaRPr lang="en-US" sz="1600">
              <a:ea typeface="Calibri"/>
              <a:cs typeface="Calibri"/>
            </a:endParaRPr>
          </a:p>
          <a:p>
            <a:pPr lvl="1"/>
            <a:r>
              <a:rPr lang="en-US" sz="1800"/>
              <a:t>Extended capabilities, e.g.</a:t>
            </a:r>
            <a:endParaRPr lang="en-US" sz="1800">
              <a:ea typeface="Calibri"/>
              <a:cs typeface="Calibri"/>
            </a:endParaRPr>
          </a:p>
          <a:p>
            <a:pPr lvl="2"/>
            <a:r>
              <a:rPr lang="en-US" sz="1600"/>
              <a:t>Data collection and management</a:t>
            </a:r>
            <a:endParaRPr lang="en-US" sz="1600">
              <a:ea typeface="Calibri"/>
              <a:cs typeface="Calibri"/>
            </a:endParaRPr>
          </a:p>
        </p:txBody>
      </p:sp>
    </p:spTree>
    <p:extLst>
      <p:ext uri="{BB962C8B-B14F-4D97-AF65-F5344CB8AC3E}">
        <p14:creationId xmlns:p14="http://schemas.microsoft.com/office/powerpoint/2010/main" val="353750194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a:t>View on 6G SID Scope Content for Architecture requirements</a:t>
            </a:r>
            <a:br>
              <a:rPr lang="en-GB" altLang="en-US" sz="2400"/>
            </a:br>
            <a:endParaRPr lang="en-GB" altLang="en-US" sz="2400">
              <a:solidFill>
                <a:srgbClr val="7030A0"/>
              </a:solidFill>
            </a:endParaRP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440899390"/>
              </p:ext>
            </p:extLst>
          </p:nvPr>
        </p:nvGraphicFramePr>
        <p:xfrm>
          <a:off x="142068" y="2169762"/>
          <a:ext cx="11893491" cy="3625776"/>
        </p:xfrm>
        <a:graphic>
          <a:graphicData uri="http://schemas.openxmlformats.org/drawingml/2006/table">
            <a:tbl>
              <a:tblPr firstRow="1" bandRow="1">
                <a:tableStyleId>{5C22544A-7EE6-4342-B048-85BDC9FD1C3A}</a:tableStyleId>
              </a:tblPr>
              <a:tblGrid>
                <a:gridCol w="935848">
                  <a:extLst>
                    <a:ext uri="{9D8B030D-6E8A-4147-A177-3AD203B41FA5}">
                      <a16:colId xmlns:a16="http://schemas.microsoft.com/office/drawing/2014/main" val="2236238882"/>
                    </a:ext>
                  </a:extLst>
                </a:gridCol>
                <a:gridCol w="1588907">
                  <a:extLst>
                    <a:ext uri="{9D8B030D-6E8A-4147-A177-3AD203B41FA5}">
                      <a16:colId xmlns:a16="http://schemas.microsoft.com/office/drawing/2014/main" val="562605877"/>
                    </a:ext>
                  </a:extLst>
                </a:gridCol>
                <a:gridCol w="5024463">
                  <a:extLst>
                    <a:ext uri="{9D8B030D-6E8A-4147-A177-3AD203B41FA5}">
                      <a16:colId xmlns:a16="http://schemas.microsoft.com/office/drawing/2014/main" val="824553124"/>
                    </a:ext>
                  </a:extLst>
                </a:gridCol>
                <a:gridCol w="2798532">
                  <a:extLst>
                    <a:ext uri="{9D8B030D-6E8A-4147-A177-3AD203B41FA5}">
                      <a16:colId xmlns:a16="http://schemas.microsoft.com/office/drawing/2014/main" val="4265244648"/>
                    </a:ext>
                  </a:extLst>
                </a:gridCol>
                <a:gridCol w="1545741">
                  <a:extLst>
                    <a:ext uri="{9D8B030D-6E8A-4147-A177-3AD203B41FA5}">
                      <a16:colId xmlns:a16="http://schemas.microsoft.com/office/drawing/2014/main" val="1390949308"/>
                    </a:ext>
                  </a:extLst>
                </a:gridCol>
              </a:tblGrid>
              <a:tr h="532696">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1374702">
                <a:tc>
                  <a:txBody>
                    <a:bodyPr/>
                    <a:lstStyle/>
                    <a:p>
                      <a:r>
                        <a:rPr lang="en-US" sz="1050" i="0">
                          <a:solidFill>
                            <a:schemeClr val="tx1"/>
                          </a:solidFill>
                        </a:rPr>
                        <a:t>1 </a:t>
                      </a:r>
                      <a:br>
                        <a:rPr lang="en-US" sz="1050" i="0">
                          <a:solidFill>
                            <a:schemeClr val="tx1"/>
                          </a:solidFill>
                        </a:rPr>
                      </a:br>
                      <a:endParaRPr lang="en-US" sz="1050" i="0">
                        <a:solidFill>
                          <a:schemeClr val="tx1"/>
                        </a:solidFill>
                      </a:endParaRPr>
                    </a:p>
                    <a:p>
                      <a:r>
                        <a:rPr lang="en-US" sz="1050" i="0">
                          <a:solidFill>
                            <a:schemeClr val="tx1"/>
                          </a:solidFill>
                        </a:rPr>
                        <a:t>For Dec-25</a:t>
                      </a:r>
                    </a:p>
                  </a:txBody>
                  <a:tcPr/>
                </a:tc>
                <a:tc>
                  <a:txBody>
                    <a:bodyPr/>
                    <a:lstStyle/>
                    <a:p>
                      <a:r>
                        <a:rPr lang="en-US" sz="1100">
                          <a:solidFill>
                            <a:schemeClr val="tx1"/>
                          </a:solidFill>
                          <a:latin typeface="+mn-lt"/>
                        </a:rPr>
                        <a:t>6G System architecture baseline</a:t>
                      </a:r>
                      <a:endParaRPr lang="en-US" sz="1100" i="1">
                        <a:solidFill>
                          <a:schemeClr val="tx1"/>
                        </a:solidFill>
                        <a:latin typeface="+mn-lt"/>
                      </a:endParaRPr>
                    </a:p>
                  </a:txBody>
                  <a:tcPr/>
                </a:tc>
                <a:tc>
                  <a:txBody>
                    <a:bodyPr/>
                    <a:lstStyle/>
                    <a:p>
                      <a:r>
                        <a:rPr lang="en-US" sz="1100">
                          <a:solidFill>
                            <a:schemeClr val="tx1"/>
                          </a:solidFill>
                          <a:latin typeface="+mn-lt"/>
                        </a:rPr>
                        <a:t>Study and identify aspects, NFs </a:t>
                      </a:r>
                      <a:r>
                        <a:rPr lang="en-US" sz="1100" err="1">
                          <a:solidFill>
                            <a:schemeClr val="tx1"/>
                          </a:solidFill>
                          <a:latin typeface="+mn-lt"/>
                        </a:rPr>
                        <a:t>etc</a:t>
                      </a:r>
                      <a:r>
                        <a:rPr lang="en-US" sz="1100">
                          <a:solidFill>
                            <a:schemeClr val="tx1"/>
                          </a:solidFill>
                          <a:latin typeface="+mn-lt"/>
                        </a:rPr>
                        <a:t> that can be reused from 5GC. Focus on analyzing existing basic functionality (mobility, session, RAN-CN functional split, QoS model,</a:t>
                      </a:r>
                      <a:r>
                        <a:rPr lang="en-US" sz="1100" i="0">
                          <a:solidFill>
                            <a:schemeClr val="tx1"/>
                          </a:solidFill>
                          <a:latin typeface="+mn-lt"/>
                        </a:rPr>
                        <a:t> UP model, slicing, roaming, policy control, user data management, exposure framework </a:t>
                      </a:r>
                      <a:r>
                        <a:rPr lang="en-US" sz="1100" i="0" err="1">
                          <a:solidFill>
                            <a:schemeClr val="tx1"/>
                          </a:solidFill>
                          <a:latin typeface="+mn-lt"/>
                        </a:rPr>
                        <a:t>etc</a:t>
                      </a:r>
                      <a:r>
                        <a:rPr lang="en-US" sz="1100">
                          <a:solidFill>
                            <a:schemeClr val="tx1"/>
                          </a:solidFill>
                          <a:latin typeface="+mn-lt"/>
                        </a:rPr>
                        <a:t>) to support legacy services (voice incl roaming, MBB, FWA).</a:t>
                      </a:r>
                    </a:p>
                    <a:p>
                      <a:r>
                        <a:rPr lang="en-US" sz="1100">
                          <a:solidFill>
                            <a:schemeClr val="tx1"/>
                          </a:solidFill>
                          <a:latin typeface="+mn-lt"/>
                        </a:rPr>
                        <a:t>Focus on business-relevant multi-vendor interfaces and a standalone architecture for 6G RAT.</a:t>
                      </a:r>
                    </a:p>
                  </a:txBody>
                  <a:tcPr/>
                </a:tc>
                <a:tc>
                  <a:txBody>
                    <a:bodyPr/>
                    <a:lstStyle/>
                    <a:p>
                      <a:r>
                        <a:rPr lang="en-US" sz="1100" i="0">
                          <a:solidFill>
                            <a:schemeClr val="tx1"/>
                          </a:solidFill>
                          <a:latin typeface="+mn-lt"/>
                        </a:rPr>
                        <a:t>A baseline architecture should be agreed by Dec-25. This enables work to continue on the new 6G services.</a:t>
                      </a:r>
                    </a:p>
                    <a:p>
                      <a:endParaRPr lang="en-US" sz="1100" i="0">
                        <a:solidFill>
                          <a:schemeClr val="tx1"/>
                        </a:solidFill>
                        <a:latin typeface="+mn-lt"/>
                      </a:endParaRPr>
                    </a:p>
                  </a:txBody>
                  <a:tcPr/>
                </a:tc>
                <a:tc>
                  <a:txBody>
                    <a:bodyPr/>
                    <a:lstStyle/>
                    <a:p>
                      <a:r>
                        <a:rPr lang="en-US" sz="1100" i="0">
                          <a:solidFill>
                            <a:schemeClr val="tx1"/>
                          </a:solidFill>
                          <a:latin typeface="+mn-lt"/>
                        </a:rPr>
                        <a:t>RAN</a:t>
                      </a:r>
                    </a:p>
                  </a:txBody>
                  <a:tcPr/>
                </a:tc>
                <a:extLst>
                  <a:ext uri="{0D108BD9-81ED-4DB2-BD59-A6C34878D82A}">
                    <a16:rowId xmlns:a16="http://schemas.microsoft.com/office/drawing/2014/main" val="779832184"/>
                  </a:ext>
                </a:extLst>
              </a:tr>
              <a:tr h="962292">
                <a:tc>
                  <a:txBody>
                    <a:bodyPr/>
                    <a:lstStyle/>
                    <a:p>
                      <a:r>
                        <a:rPr lang="en-US" sz="1100" i="0">
                          <a:solidFill>
                            <a:schemeClr val="tx1"/>
                          </a:solidFill>
                        </a:rPr>
                        <a:t>2 </a:t>
                      </a:r>
                      <a:br>
                        <a:rPr lang="en-US" sz="1100" i="0">
                          <a:solidFill>
                            <a:schemeClr val="tx1"/>
                          </a:solidFill>
                        </a:rPr>
                      </a:br>
                      <a:endParaRPr lang="en-US" sz="1100" i="0">
                        <a:solidFill>
                          <a:schemeClr val="tx1"/>
                        </a:solidFill>
                      </a:endParaRPr>
                    </a:p>
                    <a:p>
                      <a:r>
                        <a:rPr lang="en-US" sz="1100" i="0">
                          <a:solidFill>
                            <a:schemeClr val="tx1"/>
                          </a:solidFill>
                        </a:rPr>
                        <a:t>For Dec-25</a:t>
                      </a:r>
                    </a:p>
                  </a:txBody>
                  <a:tcPr/>
                </a:tc>
                <a:tc>
                  <a:txBody>
                    <a:bodyPr/>
                    <a:lstStyle/>
                    <a:p>
                      <a:r>
                        <a:rPr lang="en-US" sz="1100">
                          <a:solidFill>
                            <a:schemeClr val="tx1"/>
                          </a:solidFill>
                          <a:latin typeface="+mn-lt"/>
                        </a:rPr>
                        <a:t>Interworking</a:t>
                      </a:r>
                    </a:p>
                  </a:txBody>
                  <a:tcPr/>
                </a:tc>
                <a:tc>
                  <a:txBody>
                    <a:bodyPr/>
                    <a:lstStyle/>
                    <a:p>
                      <a:pPr marL="0" indent="0">
                        <a:buFont typeface="+mj-lt"/>
                        <a:buNone/>
                      </a:pPr>
                      <a:r>
                        <a:rPr lang="en-US" sz="1100">
                          <a:solidFill>
                            <a:schemeClr val="tx1"/>
                          </a:solidFill>
                          <a:latin typeface="+mn-lt"/>
                        </a:rPr>
                        <a:t>Study/define the principles for:</a:t>
                      </a:r>
                    </a:p>
                    <a:p>
                      <a:pPr marL="0" indent="0">
                        <a:buFont typeface="+mj-lt"/>
                        <a:buNone/>
                      </a:pPr>
                      <a:r>
                        <a:rPr lang="en-US" sz="1100">
                          <a:solidFill>
                            <a:schemeClr val="tx1"/>
                          </a:solidFill>
                          <a:latin typeface="+mn-lt"/>
                        </a:rPr>
                        <a:t>Interworking between 5G and 6G </a:t>
                      </a:r>
                    </a:p>
                    <a:p>
                      <a:pPr marL="0" indent="0">
                        <a:buFont typeface="+mj-lt"/>
                        <a:buNone/>
                      </a:pPr>
                      <a:r>
                        <a:rPr lang="en-US" sz="1100">
                          <a:solidFill>
                            <a:schemeClr val="tx1"/>
                          </a:solidFill>
                          <a:latin typeface="+mn-lt"/>
                        </a:rPr>
                        <a:t>Interworking between 4G and 6G</a:t>
                      </a:r>
                    </a:p>
                    <a:p>
                      <a:pPr marL="0" indent="0">
                        <a:buFont typeface="+mj-lt"/>
                        <a:buNone/>
                      </a:pPr>
                      <a:r>
                        <a:rPr lang="en-US" sz="1100" kern="1200">
                          <a:solidFill>
                            <a:schemeClr val="tx1"/>
                          </a:solidFill>
                          <a:effectLst/>
                          <a:latin typeface="+mn-lt"/>
                          <a:ea typeface="+mn-ea"/>
                          <a:cs typeface="+mn-cs"/>
                        </a:rPr>
                        <a:t>It is assumed that interworking between 6G and 2G/3G is not required</a:t>
                      </a:r>
                    </a:p>
                  </a:txBody>
                  <a:tcPr/>
                </a:tc>
                <a:tc>
                  <a:txBody>
                    <a:bodyPr/>
                    <a:lstStyle/>
                    <a:p>
                      <a:r>
                        <a:rPr lang="en-US" sz="1100">
                          <a:solidFill>
                            <a:schemeClr val="tx1"/>
                          </a:solidFill>
                          <a:latin typeface="+mn-lt"/>
                        </a:rPr>
                        <a:t>Interworking with 5G is a key aspect to enable 6G deployments </a:t>
                      </a:r>
                    </a:p>
                  </a:txBody>
                  <a:tcPr/>
                </a:tc>
                <a:tc>
                  <a:txBody>
                    <a:bodyPr/>
                    <a:lstStyle/>
                    <a:p>
                      <a:endParaRPr lang="en-US" sz="1100" i="0">
                        <a:solidFill>
                          <a:schemeClr val="tx1"/>
                        </a:solidFill>
                        <a:latin typeface="+mn-lt"/>
                      </a:endParaRPr>
                    </a:p>
                  </a:txBody>
                  <a:tcPr/>
                </a:tc>
                <a:extLst>
                  <a:ext uri="{0D108BD9-81ED-4DB2-BD59-A6C34878D82A}">
                    <a16:rowId xmlns:a16="http://schemas.microsoft.com/office/drawing/2014/main" val="1961773117"/>
                  </a:ext>
                </a:extLst>
              </a:tr>
              <a:tr h="756086">
                <a:tc>
                  <a:txBody>
                    <a:bodyPr/>
                    <a:lstStyle/>
                    <a:p>
                      <a:r>
                        <a:rPr lang="en-US" sz="1100" i="0">
                          <a:solidFill>
                            <a:schemeClr val="tx1"/>
                          </a:solidFill>
                        </a:rPr>
                        <a:t>3 </a:t>
                      </a:r>
                      <a:br>
                        <a:rPr lang="en-US" sz="1100" i="0">
                          <a:solidFill>
                            <a:schemeClr val="tx1"/>
                          </a:solidFill>
                        </a:rPr>
                      </a:br>
                      <a:endParaRPr lang="en-US" sz="1100" i="0">
                        <a:solidFill>
                          <a:schemeClr val="tx1"/>
                        </a:solidFill>
                      </a:endParaRPr>
                    </a:p>
                    <a:p>
                      <a:r>
                        <a:rPr lang="en-US" sz="1100" i="0">
                          <a:solidFill>
                            <a:schemeClr val="tx1"/>
                          </a:solidFill>
                        </a:rPr>
                        <a:t>For Dec-25</a:t>
                      </a:r>
                    </a:p>
                  </a:txBody>
                  <a:tcPr/>
                </a:tc>
                <a:tc>
                  <a:txBody>
                    <a:bodyPr/>
                    <a:lstStyle/>
                    <a:p>
                      <a:r>
                        <a:rPr lang="en-US" sz="1100">
                          <a:solidFill>
                            <a:schemeClr val="tx1"/>
                          </a:solidFill>
                          <a:latin typeface="+mn-lt"/>
                        </a:rPr>
                        <a:t>Support for basic/regulatory communication services</a:t>
                      </a:r>
                    </a:p>
                  </a:txBody>
                  <a:tcPr/>
                </a:tc>
                <a:tc>
                  <a:txBody>
                    <a:bodyPr/>
                    <a:lstStyle/>
                    <a:p>
                      <a:r>
                        <a:rPr lang="en-US" sz="1100">
                          <a:solidFill>
                            <a:schemeClr val="tx1"/>
                          </a:solidFill>
                          <a:latin typeface="+mn-lt"/>
                        </a:rPr>
                        <a:t>Study how to support Voice, SMS and Emergency services via 6G RAN, including interactions with legacy voice services. </a:t>
                      </a:r>
                    </a:p>
                    <a:p>
                      <a:r>
                        <a:rPr lang="en-US" sz="1100">
                          <a:solidFill>
                            <a:schemeClr val="tx1"/>
                          </a:solidFill>
                          <a:latin typeface="+mn-lt"/>
                        </a:rPr>
                        <a:t>It is our assumption that a 6G voice solution should be based on IMS.</a:t>
                      </a:r>
                    </a:p>
                  </a:txBody>
                  <a:tcPr/>
                </a:tc>
                <a:tc>
                  <a:txBody>
                    <a:bodyPr/>
                    <a:lstStyle/>
                    <a:p>
                      <a:r>
                        <a:rPr lang="en-US" sz="1100">
                          <a:solidFill>
                            <a:schemeClr val="tx1"/>
                          </a:solidFill>
                          <a:latin typeface="+mn-lt"/>
                        </a:rPr>
                        <a:t>6G voice support is required for business and regulatory reasons from day 1</a:t>
                      </a:r>
                    </a:p>
                  </a:txBody>
                  <a:tcPr/>
                </a:tc>
                <a:tc>
                  <a:txBody>
                    <a:bodyPr/>
                    <a:lstStyle/>
                    <a:p>
                      <a:endParaRPr lang="en-US" sz="1100" i="0">
                        <a:solidFill>
                          <a:schemeClr val="tx1"/>
                        </a:solidFill>
                        <a:latin typeface="+mn-lt"/>
                      </a:endParaRPr>
                    </a:p>
                  </a:txBody>
                  <a:tcPr/>
                </a:tc>
                <a:extLst>
                  <a:ext uri="{0D108BD9-81ED-4DB2-BD59-A6C34878D82A}">
                    <a16:rowId xmlns:a16="http://schemas.microsoft.com/office/drawing/2014/main" val="633984302"/>
                  </a:ext>
                </a:extLst>
              </a:tr>
            </a:tbl>
          </a:graphicData>
        </a:graphic>
      </p:graphicFrame>
    </p:spTree>
    <p:extLst>
      <p:ext uri="{BB962C8B-B14F-4D97-AF65-F5344CB8AC3E}">
        <p14:creationId xmlns:p14="http://schemas.microsoft.com/office/powerpoint/2010/main" val="23601386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a:t>View on 6G SID Scope Content for Architecture requirements</a:t>
            </a:r>
            <a:br>
              <a:rPr lang="en-GB" altLang="en-US" sz="2400"/>
            </a:br>
            <a:endParaRPr lang="en-GB" altLang="en-US" sz="2000">
              <a:solidFill>
                <a:srgbClr val="7030A0"/>
              </a:solidFill>
            </a:endParaRP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762752"/>
              </p:ext>
            </p:extLst>
          </p:nvPr>
        </p:nvGraphicFramePr>
        <p:xfrm>
          <a:off x="121716" y="1690688"/>
          <a:ext cx="11866068" cy="4831080"/>
        </p:xfrm>
        <a:graphic>
          <a:graphicData uri="http://schemas.openxmlformats.org/drawingml/2006/table">
            <a:tbl>
              <a:tblPr firstRow="1" bandRow="1">
                <a:tableStyleId>{5C22544A-7EE6-4342-B048-85BDC9FD1C3A}</a:tableStyleId>
              </a:tblPr>
              <a:tblGrid>
                <a:gridCol w="942235">
                  <a:extLst>
                    <a:ext uri="{9D8B030D-6E8A-4147-A177-3AD203B41FA5}">
                      <a16:colId xmlns:a16="http://schemas.microsoft.com/office/drawing/2014/main" val="2236238882"/>
                    </a:ext>
                  </a:extLst>
                </a:gridCol>
                <a:gridCol w="1542516">
                  <a:extLst>
                    <a:ext uri="{9D8B030D-6E8A-4147-A177-3AD203B41FA5}">
                      <a16:colId xmlns:a16="http://schemas.microsoft.com/office/drawing/2014/main" val="562605877"/>
                    </a:ext>
                  </a:extLst>
                </a:gridCol>
                <a:gridCol w="5047061">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050" i="0">
                          <a:solidFill>
                            <a:schemeClr val="tx1"/>
                          </a:solidFill>
                        </a:rPr>
                        <a:t>4 </a:t>
                      </a:r>
                      <a:br>
                        <a:rPr lang="en-US" sz="1050" i="0">
                          <a:solidFill>
                            <a:schemeClr val="tx1"/>
                          </a:solidFill>
                        </a:rPr>
                      </a:br>
                      <a:r>
                        <a:rPr lang="en-US" sz="1050" i="0">
                          <a:solidFill>
                            <a:schemeClr val="tx1"/>
                          </a:solidFill>
                        </a:rPr>
                        <a:t>After Dec-25</a:t>
                      </a:r>
                    </a:p>
                  </a:txBody>
                  <a:tcPr/>
                </a:tc>
                <a:tc>
                  <a:txBody>
                    <a:bodyPr/>
                    <a:lstStyle/>
                    <a:p>
                      <a:r>
                        <a:rPr lang="en-US" sz="1100">
                          <a:solidFill>
                            <a:schemeClr val="tx1"/>
                          </a:solidFill>
                          <a:effectLst/>
                          <a:latin typeface="+mn-lt"/>
                          <a:ea typeface="Aptos" panose="020B0004020202020204" pitchFamily="34" charset="0"/>
                          <a:cs typeface="Aptos" panose="020B0004020202020204" pitchFamily="34" charset="0"/>
                        </a:rPr>
                        <a:t>Simplification and enhancements</a:t>
                      </a:r>
                      <a:endParaRPr lang="en-SE" sz="1100">
                        <a:solidFill>
                          <a:schemeClr val="tx1"/>
                        </a:solidFill>
                        <a:effectLst/>
                        <a:latin typeface="+mn-lt"/>
                        <a:ea typeface="Aptos" panose="020B0004020202020204" pitchFamily="34" charset="0"/>
                        <a:cs typeface="Aptos" panose="020B0004020202020204" pitchFamily="34" charset="0"/>
                      </a:endParaRPr>
                    </a:p>
                  </a:txBody>
                  <a:tcPr/>
                </a:tc>
                <a:tc>
                  <a:txBody>
                    <a:bodyPr/>
                    <a:lstStyle/>
                    <a:p>
                      <a:r>
                        <a:rPr lang="en-US" sz="1100">
                          <a:solidFill>
                            <a:schemeClr val="tx1"/>
                          </a:solidFill>
                          <a:effectLst/>
                          <a:latin typeface="+mn-lt"/>
                          <a:ea typeface="Aptos" panose="020B0004020202020204" pitchFamily="34" charset="0"/>
                          <a:cs typeface="Aptos" panose="020B0004020202020204" pitchFamily="34" charset="0"/>
                        </a:rPr>
                        <a:t>Study simplification opportunities of core network architecture based on learnings from 5G. Consider areas of improvement, e.g. consolidation or split of NFs/NF Services. </a:t>
                      </a:r>
                      <a:endParaRPr lang="en-SE" sz="1100">
                        <a:solidFill>
                          <a:schemeClr val="tx1"/>
                        </a:solidFill>
                        <a:effectLst/>
                        <a:latin typeface="+mn-lt"/>
                        <a:ea typeface="Aptos" panose="020B0004020202020204" pitchFamily="34" charset="0"/>
                        <a:cs typeface="Aptos" panose="020B0004020202020204" pitchFamily="34" charset="0"/>
                      </a:endParaRPr>
                    </a:p>
                  </a:txBody>
                  <a:tcPr/>
                </a:tc>
                <a:tc>
                  <a:txBody>
                    <a:bodyPr/>
                    <a:lstStyle/>
                    <a:p>
                      <a:r>
                        <a:rPr lang="en-US" sz="1100" i="0">
                          <a:solidFill>
                            <a:schemeClr val="tx1"/>
                          </a:solidFill>
                          <a:latin typeface="+mn-lt"/>
                        </a:rPr>
                        <a:t>The number of NFs have increased with every release, not always showing actual commercial needs</a:t>
                      </a:r>
                    </a:p>
                  </a:txBody>
                  <a:tcPr/>
                </a:tc>
                <a:tc>
                  <a:txBody>
                    <a:bodyPr/>
                    <a:lstStyle/>
                    <a:p>
                      <a:endParaRPr lang="en-US" sz="1100" i="0">
                        <a:solidFill>
                          <a:schemeClr val="tx1"/>
                        </a:solidFill>
                        <a:latin typeface="+mn-lt"/>
                      </a:endParaRPr>
                    </a:p>
                  </a:txBody>
                  <a:tcPr/>
                </a:tc>
                <a:extLst>
                  <a:ext uri="{0D108BD9-81ED-4DB2-BD59-A6C34878D82A}">
                    <a16:rowId xmlns:a16="http://schemas.microsoft.com/office/drawing/2014/main" val="1284497327"/>
                  </a:ext>
                </a:extLst>
              </a:tr>
              <a:tr h="370840">
                <a:tc>
                  <a:txBody>
                    <a:bodyPr/>
                    <a:lstStyle/>
                    <a:p>
                      <a:r>
                        <a:rPr lang="en-US" sz="1100">
                          <a:solidFill>
                            <a:schemeClr val="tx1"/>
                          </a:solidFill>
                        </a:rPr>
                        <a:t>5 </a:t>
                      </a:r>
                      <a:br>
                        <a:rPr lang="en-US" sz="1100">
                          <a:solidFill>
                            <a:schemeClr val="tx1"/>
                          </a:solidFill>
                        </a:rPr>
                      </a:br>
                      <a:r>
                        <a:rPr lang="en-US" sz="1100" i="0">
                          <a:solidFill>
                            <a:schemeClr val="tx1"/>
                          </a:solidFill>
                        </a:rPr>
                        <a:t>After Dec-25</a:t>
                      </a:r>
                      <a:endParaRPr lang="en-US" sz="1100">
                        <a:solidFill>
                          <a:schemeClr val="tx1"/>
                        </a:solidFill>
                      </a:endParaRPr>
                    </a:p>
                  </a:txBody>
                  <a:tcPr/>
                </a:tc>
                <a:tc>
                  <a:txBody>
                    <a:bodyPr/>
                    <a:lstStyle/>
                    <a:p>
                      <a:r>
                        <a:rPr lang="en-US" sz="1100">
                          <a:solidFill>
                            <a:schemeClr val="tx1"/>
                          </a:solidFill>
                        </a:rPr>
                        <a:t>Massive IoT</a:t>
                      </a:r>
                    </a:p>
                  </a:txBody>
                  <a:tcPr/>
                </a:tc>
                <a:tc>
                  <a:txBody>
                    <a:bodyPr/>
                    <a:lstStyle/>
                    <a:p>
                      <a:r>
                        <a:rPr lang="en-US" sz="1100" i="0">
                          <a:solidFill>
                            <a:schemeClr val="tx1"/>
                          </a:solidFill>
                        </a:rPr>
                        <a:t>Study required support for Massive IoT. Build on learnings from 4G M-IoT deployments. Consider areas of improvement, e.g. simplified architecture with reduced number of options, avoid </a:t>
                      </a:r>
                      <a:r>
                        <a:rPr lang="en-US" sz="1100" i="0" err="1">
                          <a:solidFill>
                            <a:schemeClr val="tx1"/>
                          </a:solidFill>
                        </a:rPr>
                        <a:t>DoNAS</a:t>
                      </a:r>
                      <a:r>
                        <a:rPr lang="en-US" sz="1100" i="0">
                          <a:solidFill>
                            <a:schemeClr val="tx1"/>
                          </a:solidFill>
                        </a:rPr>
                        <a:t>.</a:t>
                      </a:r>
                    </a:p>
                  </a:txBody>
                  <a:tcPr/>
                </a:tc>
                <a:tc>
                  <a:txBody>
                    <a:bodyPr/>
                    <a:lstStyle/>
                    <a:p>
                      <a:r>
                        <a:rPr lang="en-US" sz="1100">
                          <a:solidFill>
                            <a:schemeClr val="tx1"/>
                          </a:solidFill>
                        </a:rPr>
                        <a:t>Ensure that a solution for M-IoT is supported from the first release of 6G, building on learnings from 4G M-IoT </a:t>
                      </a:r>
                    </a:p>
                  </a:txBody>
                  <a:tcPr/>
                </a:tc>
                <a:tc>
                  <a:txBody>
                    <a:bodyPr/>
                    <a:lstStyle/>
                    <a:p>
                      <a:r>
                        <a:rPr lang="en-US" sz="1100">
                          <a:solidFill>
                            <a:schemeClr val="tx1"/>
                          </a:solidFill>
                        </a:rPr>
                        <a:t>RAN</a:t>
                      </a:r>
                    </a:p>
                  </a:txBody>
                  <a:tcPr/>
                </a:tc>
                <a:extLst>
                  <a:ext uri="{0D108BD9-81ED-4DB2-BD59-A6C34878D82A}">
                    <a16:rowId xmlns:a16="http://schemas.microsoft.com/office/drawing/2014/main" val="3654525265"/>
                  </a:ext>
                </a:extLst>
              </a:tr>
              <a:tr h="370840">
                <a:tc>
                  <a:txBody>
                    <a:bodyPr/>
                    <a:lstStyle/>
                    <a:p>
                      <a:r>
                        <a:rPr lang="en-US" sz="1100">
                          <a:solidFill>
                            <a:schemeClr val="tx1"/>
                          </a:solidFill>
                        </a:rPr>
                        <a:t>6</a:t>
                      </a:r>
                    </a:p>
                    <a:p>
                      <a:r>
                        <a:rPr lang="en-US" sz="1100" i="0">
                          <a:solidFill>
                            <a:schemeClr val="tx1"/>
                          </a:solidFill>
                        </a:rPr>
                        <a:t>After Dec-25</a:t>
                      </a:r>
                      <a:endParaRPr lang="en-US" sz="1100">
                        <a:solidFill>
                          <a:schemeClr val="tx1"/>
                        </a:solidFill>
                      </a:endParaRPr>
                    </a:p>
                  </a:txBody>
                  <a:tcPr/>
                </a:tc>
                <a:tc>
                  <a:txBody>
                    <a:bodyPr/>
                    <a:lstStyle/>
                    <a:p>
                      <a:r>
                        <a:rPr lang="en-US" sz="1100">
                          <a:solidFill>
                            <a:schemeClr val="tx1"/>
                          </a:solidFill>
                        </a:rPr>
                        <a:t>New value add services – e2e Integrated Sensing and Communication (ISAC) architecture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rPr>
                        <a:t>Study support for ISAC services </a:t>
                      </a:r>
                    </a:p>
                  </a:txBody>
                  <a:tcPr/>
                </a:tc>
                <a:tc>
                  <a:txBody>
                    <a:bodyPr/>
                    <a:lstStyle/>
                    <a:p>
                      <a:r>
                        <a:rPr lang="en-US" sz="1100">
                          <a:solidFill>
                            <a:schemeClr val="tx1"/>
                          </a:solidFill>
                        </a:rPr>
                        <a:t>Enable new use cases and business opportunities for operators</a:t>
                      </a:r>
                    </a:p>
                  </a:txBody>
                  <a:tcPr/>
                </a:tc>
                <a:tc>
                  <a:txBody>
                    <a:bodyPr/>
                    <a:lstStyle/>
                    <a:p>
                      <a:r>
                        <a:rPr lang="en-US" sz="1100">
                          <a:solidFill>
                            <a:schemeClr val="tx1"/>
                          </a:solidFill>
                        </a:rPr>
                        <a:t>RAN</a:t>
                      </a:r>
                    </a:p>
                  </a:txBody>
                  <a:tcPr/>
                </a:tc>
                <a:extLst>
                  <a:ext uri="{0D108BD9-81ED-4DB2-BD59-A6C34878D82A}">
                    <a16:rowId xmlns:a16="http://schemas.microsoft.com/office/drawing/2014/main" val="1730280938"/>
                  </a:ext>
                </a:extLst>
              </a:tr>
              <a:tr h="370840">
                <a:tc>
                  <a:txBody>
                    <a:bodyPr/>
                    <a:lstStyle/>
                    <a:p>
                      <a:r>
                        <a:rPr lang="en-US" sz="1100">
                          <a:solidFill>
                            <a:schemeClr val="tx1"/>
                          </a:solidFill>
                        </a:rPr>
                        <a:t>7</a:t>
                      </a:r>
                    </a:p>
                    <a:p>
                      <a:r>
                        <a:rPr lang="en-US" sz="1100" i="0">
                          <a:solidFill>
                            <a:schemeClr val="tx1"/>
                          </a:solidFill>
                        </a:rPr>
                        <a:t>After Dec-25</a:t>
                      </a:r>
                      <a:endParaRPr lang="en-US" sz="110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rPr>
                        <a:t>New value add services – support for AI based management</a:t>
                      </a:r>
                    </a:p>
                  </a:txBody>
                  <a:tcPr/>
                </a:tc>
                <a:tc>
                  <a:txBody>
                    <a:bodyPr/>
                    <a:lstStyle/>
                    <a:p>
                      <a:r>
                        <a:rPr lang="en-US" sz="1100" i="0">
                          <a:solidFill>
                            <a:schemeClr val="tx1"/>
                          </a:solidFill>
                        </a:rPr>
                        <a:t>Based on SA5 lead, study enablers for intent-based management of the network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strike="noStrike">
                          <a:solidFill>
                            <a:schemeClr val="tx1"/>
                          </a:solidFill>
                        </a:rPr>
                        <a:t>Motivated by enabling operation efficiency, zero touch management etc.</a:t>
                      </a:r>
                    </a:p>
                  </a:txBody>
                  <a:tcPr/>
                </a:tc>
                <a:tc>
                  <a:txBody>
                    <a:bodyPr/>
                    <a:lstStyle/>
                    <a:p>
                      <a:r>
                        <a:rPr lang="en-US" sz="1100">
                          <a:solidFill>
                            <a:schemeClr val="tx1"/>
                          </a:solidFill>
                        </a:rPr>
                        <a:t>SA5</a:t>
                      </a:r>
                    </a:p>
                  </a:txBody>
                  <a:tcPr/>
                </a:tc>
                <a:extLst>
                  <a:ext uri="{0D108BD9-81ED-4DB2-BD59-A6C34878D82A}">
                    <a16:rowId xmlns:a16="http://schemas.microsoft.com/office/drawing/2014/main" val="1548804801"/>
                  </a:ext>
                </a:extLst>
              </a:tr>
              <a:tr h="370840">
                <a:tc>
                  <a:txBody>
                    <a:bodyPr/>
                    <a:lstStyle/>
                    <a:p>
                      <a:r>
                        <a:rPr lang="en-US" sz="1100">
                          <a:solidFill>
                            <a:schemeClr val="tx1"/>
                          </a:solidFill>
                        </a:rPr>
                        <a:t>8</a:t>
                      </a:r>
                    </a:p>
                    <a:p>
                      <a:r>
                        <a:rPr lang="en-US" sz="1100" i="0">
                          <a:solidFill>
                            <a:schemeClr val="tx1"/>
                          </a:solidFill>
                        </a:rPr>
                        <a:t>After Dec-25</a:t>
                      </a:r>
                      <a:endParaRPr lang="en-US" sz="1100">
                        <a:solidFill>
                          <a:schemeClr val="tx1"/>
                        </a:solidFill>
                      </a:endParaRPr>
                    </a:p>
                  </a:txBody>
                  <a:tcPr/>
                </a:tc>
                <a:tc>
                  <a:txBody>
                    <a:bodyPr/>
                    <a:lstStyle/>
                    <a:p>
                      <a:r>
                        <a:rPr lang="en-US" sz="1100">
                          <a:solidFill>
                            <a:schemeClr val="tx1"/>
                          </a:solidFill>
                        </a:rPr>
                        <a:t>New value add services – immersive comm services</a:t>
                      </a:r>
                    </a:p>
                  </a:txBody>
                  <a:tcPr/>
                </a:tc>
                <a:tc>
                  <a:txBody>
                    <a:bodyPr/>
                    <a:lstStyle/>
                    <a:p>
                      <a:r>
                        <a:rPr lang="en-US" sz="1100" i="0">
                          <a:solidFill>
                            <a:schemeClr val="tx1"/>
                          </a:solidFill>
                        </a:rPr>
                        <a:t>Study capabilities to support immersive communication based on the relevant stage 1 KPIs. </a:t>
                      </a:r>
                    </a:p>
                    <a:p>
                      <a:endParaRPr lang="en-US" sz="1100" i="1">
                        <a:solidFill>
                          <a:schemeClr val="tx1"/>
                        </a:solidFill>
                      </a:endParaRPr>
                    </a:p>
                  </a:txBody>
                  <a:tcPr/>
                </a:tc>
                <a:tc>
                  <a:txBody>
                    <a:bodyPr/>
                    <a:lstStyle/>
                    <a:p>
                      <a:r>
                        <a:rPr lang="en-US" sz="1100">
                          <a:solidFill>
                            <a:schemeClr val="tx1"/>
                          </a:solidFill>
                        </a:rPr>
                        <a:t>New communication services discussed already in 5G, will evolve into 6G.</a:t>
                      </a:r>
                    </a:p>
                    <a:p>
                      <a:r>
                        <a:rPr lang="en-US" sz="1100">
                          <a:solidFill>
                            <a:schemeClr val="tx1"/>
                          </a:solidFill>
                        </a:rPr>
                        <a:t>Different models considered; e.g. MNO provided and OTT application service provider</a:t>
                      </a:r>
                    </a:p>
                  </a:txBody>
                  <a:tcPr/>
                </a:tc>
                <a:tc>
                  <a:txBody>
                    <a:bodyPr/>
                    <a:lstStyle/>
                    <a:p>
                      <a:r>
                        <a:rPr lang="en-US" sz="1100">
                          <a:solidFill>
                            <a:schemeClr val="tx1"/>
                          </a:solidFill>
                        </a:rPr>
                        <a:t>SA1</a:t>
                      </a:r>
                    </a:p>
                  </a:txBody>
                  <a:tcPr/>
                </a:tc>
                <a:extLst>
                  <a:ext uri="{0D108BD9-81ED-4DB2-BD59-A6C34878D82A}">
                    <a16:rowId xmlns:a16="http://schemas.microsoft.com/office/drawing/2014/main" val="2331393871"/>
                  </a:ext>
                </a:extLst>
              </a:tr>
              <a:tr h="370840">
                <a:tc>
                  <a:txBody>
                    <a:bodyPr/>
                    <a:lstStyle/>
                    <a:p>
                      <a:r>
                        <a:rPr lang="en-US" sz="1100">
                          <a:solidFill>
                            <a:schemeClr val="tx1"/>
                          </a:solidFill>
                        </a:rPr>
                        <a:t>9</a:t>
                      </a:r>
                    </a:p>
                    <a:p>
                      <a:r>
                        <a:rPr lang="en-US" sz="1100" i="0">
                          <a:solidFill>
                            <a:schemeClr val="tx1"/>
                          </a:solidFill>
                        </a:rPr>
                        <a:t>After Dec-25</a:t>
                      </a:r>
                      <a:endParaRPr lang="en-US" sz="110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rPr>
                        <a:t>Multi-purpose data architecture</a:t>
                      </a:r>
                    </a:p>
                  </a:txBody>
                  <a:tcPr/>
                </a:tc>
                <a:tc>
                  <a:txBody>
                    <a:bodyPr/>
                    <a:lstStyle/>
                    <a:p>
                      <a:r>
                        <a:rPr lang="en-US" sz="1100" i="0">
                          <a:solidFill>
                            <a:schemeClr val="tx1"/>
                          </a:solidFill>
                        </a:rPr>
                        <a:t>Based on SA5 lead, study architecture and enablers for a distributed data management architecture for data collection, that is common for RAN, Core and OAM. SA2 should be a user of the data architecture and integrate it with relevant SA2 features. </a:t>
                      </a:r>
                    </a:p>
                  </a:txBody>
                  <a:tcPr/>
                </a:tc>
                <a:tc>
                  <a:txBody>
                    <a:bodyPr/>
                    <a:lstStyle/>
                    <a:p>
                      <a:r>
                        <a:rPr lang="en-US" sz="1100" i="0">
                          <a:solidFill>
                            <a:schemeClr val="tx1"/>
                          </a:solidFill>
                        </a:rPr>
                        <a:t>A common data architecture can be utilized by features studied as part of other key objectives such as AI, exposure, sensing etc.</a:t>
                      </a:r>
                      <a:endParaRPr lang="en-US" sz="1100" i="1">
                        <a:solidFill>
                          <a:schemeClr val="tx1"/>
                        </a:solidFill>
                      </a:endParaRPr>
                    </a:p>
                  </a:txBody>
                  <a:tcPr/>
                </a:tc>
                <a:tc>
                  <a:txBody>
                    <a:bodyPr/>
                    <a:lstStyle/>
                    <a:p>
                      <a:r>
                        <a:rPr lang="en-US" sz="1100">
                          <a:solidFill>
                            <a:schemeClr val="tx1"/>
                          </a:solidFill>
                        </a:rPr>
                        <a:t>SA5/RAN3</a:t>
                      </a:r>
                    </a:p>
                  </a:txBody>
                  <a:tcPr/>
                </a:tc>
                <a:extLst>
                  <a:ext uri="{0D108BD9-81ED-4DB2-BD59-A6C34878D82A}">
                    <a16:rowId xmlns:a16="http://schemas.microsoft.com/office/drawing/2014/main" val="227264916"/>
                  </a:ext>
                </a:extLst>
              </a:tr>
            </a:tbl>
          </a:graphicData>
        </a:graphic>
      </p:graphicFrame>
      <p:sp>
        <p:nvSpPr>
          <p:cNvPr id="3" name="Rectangle: Rounded Corners 2">
            <a:extLst>
              <a:ext uri="{FF2B5EF4-FFF2-40B4-BE49-F238E27FC236}">
                <a16:creationId xmlns:a16="http://schemas.microsoft.com/office/drawing/2014/main" id="{6A92A271-2F12-68AA-640C-FA95D92AEB5C}"/>
              </a:ext>
            </a:extLst>
          </p:cNvPr>
          <p:cNvSpPr/>
          <p:nvPr/>
        </p:nvSpPr>
        <p:spPr>
          <a:xfrm>
            <a:off x="3541059" y="6485964"/>
            <a:ext cx="7637930" cy="291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NOTE: The “After Dec-25” topics are not reflecting a specific priority order</a:t>
            </a:r>
          </a:p>
        </p:txBody>
      </p:sp>
    </p:spTree>
    <p:extLst>
      <p:ext uri="{BB962C8B-B14F-4D97-AF65-F5344CB8AC3E}">
        <p14:creationId xmlns:p14="http://schemas.microsoft.com/office/powerpoint/2010/main" val="325001820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a:t>View on 6G SID Scope Content for Architecture requirements</a:t>
            </a:r>
            <a:br>
              <a:rPr lang="en-GB" altLang="en-US" sz="2400"/>
            </a:br>
            <a:endParaRPr lang="en-GB" altLang="en-US" sz="2000">
              <a:solidFill>
                <a:srgbClr val="7030A0"/>
              </a:solidFill>
            </a:endParaRP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92654231"/>
              </p:ext>
            </p:extLst>
          </p:nvPr>
        </p:nvGraphicFramePr>
        <p:xfrm>
          <a:off x="160462" y="2000654"/>
          <a:ext cx="11866068" cy="2209800"/>
        </p:xfrm>
        <a:graphic>
          <a:graphicData uri="http://schemas.openxmlformats.org/drawingml/2006/table">
            <a:tbl>
              <a:tblPr firstRow="1" bandRow="1">
                <a:tableStyleId>{5C22544A-7EE6-4342-B048-85BDC9FD1C3A}</a:tableStyleId>
              </a:tblPr>
              <a:tblGrid>
                <a:gridCol w="954049">
                  <a:extLst>
                    <a:ext uri="{9D8B030D-6E8A-4147-A177-3AD203B41FA5}">
                      <a16:colId xmlns:a16="http://schemas.microsoft.com/office/drawing/2014/main" val="2236238882"/>
                    </a:ext>
                  </a:extLst>
                </a:gridCol>
                <a:gridCol w="1568823">
                  <a:extLst>
                    <a:ext uri="{9D8B030D-6E8A-4147-A177-3AD203B41FA5}">
                      <a16:colId xmlns:a16="http://schemas.microsoft.com/office/drawing/2014/main" val="562605877"/>
                    </a:ext>
                  </a:extLst>
                </a:gridCol>
                <a:gridCol w="5008940">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solidFill>
                            <a:schemeClr val="tx1"/>
                          </a:solidFill>
                        </a:rPr>
                        <a:t>S.NO.</a:t>
                      </a:r>
                    </a:p>
                  </a:txBody>
                  <a:tcPr/>
                </a:tc>
                <a:tc>
                  <a:txBody>
                    <a:bodyPr/>
                    <a:lstStyle/>
                    <a:p>
                      <a:pPr algn="ctr"/>
                      <a:r>
                        <a:rPr lang="en-US" sz="1100">
                          <a:solidFill>
                            <a:schemeClr val="tx1"/>
                          </a:solidFill>
                        </a:rPr>
                        <a:t>Title </a:t>
                      </a:r>
                    </a:p>
                  </a:txBody>
                  <a:tcPr/>
                </a:tc>
                <a:tc>
                  <a:txBody>
                    <a:bodyPr/>
                    <a:lstStyle/>
                    <a:p>
                      <a:pPr algn="ctr"/>
                      <a:r>
                        <a:rPr lang="en-US" sz="1100">
                          <a:solidFill>
                            <a:schemeClr val="tx1"/>
                          </a:solidFill>
                        </a:rPr>
                        <a:t>Key Objectives</a:t>
                      </a:r>
                    </a:p>
                    <a:p>
                      <a:pPr algn="ctr"/>
                      <a:endParaRPr lang="en-US" sz="110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rPr>
                        <a:t>Justifications</a:t>
                      </a:r>
                    </a:p>
                  </a:txBody>
                  <a:tcPr/>
                </a:tc>
                <a:tc>
                  <a:txBody>
                    <a:bodyPr/>
                    <a:lstStyle/>
                    <a:p>
                      <a:pPr algn="ctr"/>
                      <a:r>
                        <a:rPr lang="en-US" sz="1100">
                          <a:solidFill>
                            <a:schemeClr val="tx1"/>
                          </a:solidFill>
                        </a:rPr>
                        <a:t>Potential dependencies</a:t>
                      </a:r>
                    </a:p>
                  </a:txBody>
                  <a:tcPr/>
                </a:tc>
                <a:extLst>
                  <a:ext uri="{0D108BD9-81ED-4DB2-BD59-A6C34878D82A}">
                    <a16:rowId xmlns:a16="http://schemas.microsoft.com/office/drawing/2014/main" val="4108668729"/>
                  </a:ext>
                </a:extLst>
              </a:tr>
              <a:tr h="370840">
                <a:tc>
                  <a:txBody>
                    <a:bodyPr/>
                    <a:lstStyle/>
                    <a:p>
                      <a:r>
                        <a:rPr lang="en-US" sz="1100" i="0">
                          <a:solidFill>
                            <a:schemeClr val="tx1"/>
                          </a:solidFill>
                        </a:rPr>
                        <a:t>10</a:t>
                      </a:r>
                    </a:p>
                    <a:p>
                      <a:endParaRPr lang="en-US" sz="1100" i="0">
                        <a:solidFill>
                          <a:schemeClr val="tx1"/>
                        </a:solidFill>
                      </a:endParaRPr>
                    </a:p>
                    <a:p>
                      <a:r>
                        <a:rPr lang="en-US" sz="1100" i="0">
                          <a:solidFill>
                            <a:schemeClr val="tx1"/>
                          </a:solidFill>
                        </a:rPr>
                        <a:t>After Dec-25</a:t>
                      </a:r>
                    </a:p>
                  </a:txBody>
                  <a:tcPr/>
                </a:tc>
                <a:tc>
                  <a:txBody>
                    <a:bodyPr/>
                    <a:lstStyle/>
                    <a:p>
                      <a:r>
                        <a:rPr lang="en-US" sz="1100">
                          <a:solidFill>
                            <a:schemeClr val="tx1"/>
                          </a:solidFill>
                          <a:latin typeface="+mn-lt"/>
                        </a:rPr>
                        <a:t>Network slicing</a:t>
                      </a:r>
                    </a:p>
                  </a:txBody>
                  <a:tcPr/>
                </a:tc>
                <a:tc>
                  <a:txBody>
                    <a:bodyPr/>
                    <a:lstStyle/>
                    <a:p>
                      <a:r>
                        <a:rPr lang="en-US" sz="1100">
                          <a:solidFill>
                            <a:schemeClr val="tx1"/>
                          </a:solidFill>
                          <a:latin typeface="+mn-lt"/>
                        </a:rPr>
                        <a:t>Study support for network slicing in 6G including interworking with 5GS.</a:t>
                      </a:r>
                    </a:p>
                    <a:p>
                      <a:r>
                        <a:rPr lang="en-US" sz="1100">
                          <a:solidFill>
                            <a:schemeClr val="tx1"/>
                          </a:solidFill>
                          <a:latin typeface="+mn-lt"/>
                        </a:rPr>
                        <a:t>Study whether network slicing can be simplified compared to 5G.</a:t>
                      </a:r>
                    </a:p>
                  </a:txBody>
                  <a:tcPr/>
                </a:tc>
                <a:tc>
                  <a:txBody>
                    <a:bodyPr/>
                    <a:lstStyle/>
                    <a:p>
                      <a:r>
                        <a:rPr lang="en-US" sz="1100">
                          <a:solidFill>
                            <a:schemeClr val="tx1"/>
                          </a:solidFill>
                          <a:latin typeface="+mn-lt"/>
                        </a:rPr>
                        <a:t>Ensure the basic (deployed) functionality as a minimum is working across 5GS and 6G.</a:t>
                      </a:r>
                    </a:p>
                  </a:txBody>
                  <a:tcPr/>
                </a:tc>
                <a:tc>
                  <a:txBody>
                    <a:bodyPr/>
                    <a:lstStyle/>
                    <a:p>
                      <a:r>
                        <a:rPr lang="en-US" sz="1100">
                          <a:solidFill>
                            <a:schemeClr val="tx1"/>
                          </a:solidFill>
                        </a:rPr>
                        <a:t>RAN</a:t>
                      </a:r>
                    </a:p>
                  </a:txBody>
                  <a:tcPr/>
                </a:tc>
                <a:extLst>
                  <a:ext uri="{0D108BD9-81ED-4DB2-BD59-A6C34878D82A}">
                    <a16:rowId xmlns:a16="http://schemas.microsoft.com/office/drawing/2014/main" val="568616854"/>
                  </a:ext>
                </a:extLst>
              </a:tr>
              <a:tr h="370840">
                <a:tc>
                  <a:txBody>
                    <a:bodyPr/>
                    <a:lstStyle/>
                    <a:p>
                      <a:r>
                        <a:rPr lang="en-US" sz="1100">
                          <a:solidFill>
                            <a:schemeClr val="tx1"/>
                          </a:solidFill>
                        </a:rPr>
                        <a:t>11</a:t>
                      </a:r>
                    </a:p>
                    <a:p>
                      <a:endParaRPr lang="en-US" sz="1100">
                        <a:solidFill>
                          <a:schemeClr val="tx1"/>
                        </a:solidFill>
                      </a:endParaRPr>
                    </a:p>
                    <a:p>
                      <a:r>
                        <a:rPr lang="en-US" sz="1100" i="0">
                          <a:solidFill>
                            <a:schemeClr val="tx1"/>
                          </a:solidFill>
                        </a:rPr>
                        <a:t>After Dec-25</a:t>
                      </a:r>
                      <a:endParaRPr lang="en-US" sz="1100">
                        <a:solidFill>
                          <a:schemeClr val="tx1"/>
                        </a:solidFill>
                      </a:endParaRPr>
                    </a:p>
                  </a:txBody>
                  <a:tcPr/>
                </a:tc>
                <a:tc>
                  <a:txBody>
                    <a:bodyPr/>
                    <a:lstStyle/>
                    <a:p>
                      <a:r>
                        <a:rPr lang="en-US" sz="1100">
                          <a:solidFill>
                            <a:schemeClr val="tx1"/>
                          </a:solidFill>
                        </a:rPr>
                        <a:t>Support for NTN</a:t>
                      </a:r>
                    </a:p>
                  </a:txBody>
                  <a:tcPr/>
                </a:tc>
                <a:tc>
                  <a:txBody>
                    <a:bodyPr/>
                    <a:lstStyle/>
                    <a:p>
                      <a:r>
                        <a:rPr lang="en-US" sz="1100" i="0">
                          <a:solidFill>
                            <a:schemeClr val="tx1"/>
                          </a:solidFill>
                        </a:rPr>
                        <a:t>Goal should be to re-use to a large extent the solution defined for 5GS</a:t>
                      </a:r>
                    </a:p>
                  </a:txBody>
                  <a:tcPr/>
                </a:tc>
                <a:tc>
                  <a:txBody>
                    <a:bodyPr/>
                    <a:lstStyle/>
                    <a:p>
                      <a:r>
                        <a:rPr lang="en-US" sz="1100">
                          <a:solidFill>
                            <a:schemeClr val="tx1"/>
                          </a:solidFill>
                        </a:rPr>
                        <a:t>NTN is assumed to be part of the initial 6G release</a:t>
                      </a:r>
                    </a:p>
                  </a:txBody>
                  <a:tcPr/>
                </a:tc>
                <a:tc>
                  <a:txBody>
                    <a:bodyPr/>
                    <a:lstStyle/>
                    <a:p>
                      <a:r>
                        <a:rPr lang="en-US" sz="1100">
                          <a:solidFill>
                            <a:schemeClr val="tx1"/>
                          </a:solidFill>
                        </a:rPr>
                        <a:t>RAN</a:t>
                      </a:r>
                    </a:p>
                  </a:txBody>
                  <a:tcPr/>
                </a:tc>
                <a:extLst>
                  <a:ext uri="{0D108BD9-81ED-4DB2-BD59-A6C34878D82A}">
                    <a16:rowId xmlns:a16="http://schemas.microsoft.com/office/drawing/2014/main" val="2900076639"/>
                  </a:ext>
                </a:extLst>
              </a:tr>
              <a:tr h="370840">
                <a:tc>
                  <a:txBody>
                    <a:bodyPr/>
                    <a:lstStyle/>
                    <a:p>
                      <a:r>
                        <a:rPr lang="en-US" sz="1100">
                          <a:solidFill>
                            <a:schemeClr val="tx1"/>
                          </a:solidFill>
                        </a:rPr>
                        <a:t>12</a:t>
                      </a:r>
                    </a:p>
                    <a:p>
                      <a:endParaRPr lang="en-US" sz="1100">
                        <a:solidFill>
                          <a:schemeClr val="tx1"/>
                        </a:solidFill>
                      </a:endParaRPr>
                    </a:p>
                    <a:p>
                      <a:r>
                        <a:rPr lang="en-US" sz="1100" i="0">
                          <a:solidFill>
                            <a:schemeClr val="tx1"/>
                          </a:solidFill>
                        </a:rPr>
                        <a:t>After Dec-25</a:t>
                      </a:r>
                      <a:endParaRPr lang="en-US" sz="1100">
                        <a:solidFill>
                          <a:schemeClr val="tx1"/>
                        </a:solidFill>
                      </a:endParaRPr>
                    </a:p>
                  </a:txBody>
                  <a:tcPr/>
                </a:tc>
                <a:tc>
                  <a:txBody>
                    <a:bodyPr/>
                    <a:lstStyle/>
                    <a:p>
                      <a:r>
                        <a:rPr lang="en-US" sz="1100">
                          <a:solidFill>
                            <a:schemeClr val="tx1"/>
                          </a:solidFill>
                        </a:rPr>
                        <a:t>Non-3GPP access</a:t>
                      </a:r>
                    </a:p>
                  </a:txBody>
                  <a:tcPr/>
                </a:tc>
                <a:tc>
                  <a:txBody>
                    <a:bodyPr/>
                    <a:lstStyle/>
                    <a:p>
                      <a:r>
                        <a:rPr lang="en-US" altLang="zh-CN" sz="1100">
                          <a:solidFill>
                            <a:schemeClr val="tx1"/>
                          </a:solidFill>
                        </a:rPr>
                        <a:t>Solution for interworking between non-3GPP access and the Core Network for 6G. Strive for a common solution for all non 3GPP accesses.</a:t>
                      </a:r>
                      <a:endParaRPr lang="en-US" sz="1100">
                        <a:solidFill>
                          <a:schemeClr val="tx1"/>
                        </a:solidFill>
                      </a:endParaRPr>
                    </a:p>
                  </a:txBody>
                  <a:tcPr/>
                </a:tc>
                <a:tc>
                  <a:txBody>
                    <a:bodyPr/>
                    <a:lstStyle/>
                    <a:p>
                      <a:r>
                        <a:rPr lang="en-US" sz="1100">
                          <a:solidFill>
                            <a:schemeClr val="tx1"/>
                          </a:solidFill>
                        </a:rPr>
                        <a:t>Define a single 6G solution based on learnings from 4G and 5G</a:t>
                      </a:r>
                    </a:p>
                  </a:txBody>
                  <a:tcPr/>
                </a:tc>
                <a:tc>
                  <a:txBody>
                    <a:bodyPr/>
                    <a:lstStyle/>
                    <a:p>
                      <a:endParaRPr lang="en-US" sz="1100">
                        <a:solidFill>
                          <a:schemeClr val="tx1"/>
                        </a:solidFill>
                      </a:endParaRPr>
                    </a:p>
                  </a:txBody>
                  <a:tcPr/>
                </a:tc>
                <a:extLst>
                  <a:ext uri="{0D108BD9-81ED-4DB2-BD59-A6C34878D82A}">
                    <a16:rowId xmlns:a16="http://schemas.microsoft.com/office/drawing/2014/main" val="2676971847"/>
                  </a:ext>
                </a:extLst>
              </a:tr>
            </a:tbl>
          </a:graphicData>
        </a:graphic>
      </p:graphicFrame>
      <p:sp>
        <p:nvSpPr>
          <p:cNvPr id="4" name="Rectangle: Rounded Corners 3">
            <a:extLst>
              <a:ext uri="{FF2B5EF4-FFF2-40B4-BE49-F238E27FC236}">
                <a16:creationId xmlns:a16="http://schemas.microsoft.com/office/drawing/2014/main" id="{02F9BC97-F541-2032-A41B-2CA79A1C8243}"/>
              </a:ext>
            </a:extLst>
          </p:cNvPr>
          <p:cNvSpPr/>
          <p:nvPr/>
        </p:nvSpPr>
        <p:spPr>
          <a:xfrm>
            <a:off x="3541059" y="6485964"/>
            <a:ext cx="7637930" cy="291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NOTE: The “After Dec-25” topics are not reflecting a specific priority order</a:t>
            </a:r>
          </a:p>
        </p:txBody>
      </p:sp>
    </p:spTree>
    <p:extLst>
      <p:ext uri="{BB962C8B-B14F-4D97-AF65-F5344CB8AC3E}">
        <p14:creationId xmlns:p14="http://schemas.microsoft.com/office/powerpoint/2010/main" val="219706906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sz="2000"/>
              <a:t>Structure the 6G SID in two phases:</a:t>
            </a:r>
          </a:p>
          <a:p>
            <a:pPr lvl="1"/>
            <a:r>
              <a:rPr lang="en-US" sz="1800"/>
              <a:t>Objectives targeting Dec 2025: </a:t>
            </a:r>
          </a:p>
          <a:p>
            <a:pPr lvl="2"/>
            <a:r>
              <a:rPr lang="en-US" sz="1400"/>
              <a:t>Study initial set of technical areas </a:t>
            </a:r>
          </a:p>
          <a:p>
            <a:pPr lvl="2"/>
            <a:r>
              <a:rPr lang="en-US" sz="1400"/>
              <a:t>Discuss what additional technical areas to be studied </a:t>
            </a:r>
          </a:p>
          <a:p>
            <a:pPr lvl="2"/>
            <a:r>
              <a:rPr lang="en-US" sz="1400"/>
              <a:t>Agree on baseline architecture, incl. principles and assumptions, by Dec-25. The agreement should also include the technical areas to be studied after Dec-25. </a:t>
            </a:r>
          </a:p>
          <a:p>
            <a:pPr lvl="1"/>
            <a:r>
              <a:rPr lang="en-US" sz="1800"/>
              <a:t>After Dec 2025:</a:t>
            </a:r>
          </a:p>
          <a:p>
            <a:pPr lvl="2"/>
            <a:r>
              <a:rPr lang="en-US" sz="1400"/>
              <a:t>Continue to study the initial set of technical areas, as needed</a:t>
            </a:r>
          </a:p>
          <a:p>
            <a:pPr lvl="2"/>
            <a:r>
              <a:rPr lang="en-US" sz="1400"/>
              <a:t>Study the additional technical areas, building on the baseline architecture </a:t>
            </a:r>
          </a:p>
          <a:p>
            <a:endParaRPr lang="en-US" sz="2000"/>
          </a:p>
          <a:p>
            <a:r>
              <a:rPr lang="en-US" sz="2000"/>
              <a:t>Core Network for 6G should support existing services </a:t>
            </a:r>
            <a:r>
              <a:rPr lang="en-US" sz="2000" u="sng"/>
              <a:t>and</a:t>
            </a:r>
            <a:r>
              <a:rPr lang="en-US" sz="2000"/>
              <a:t> enable new 6G capabilities</a:t>
            </a:r>
          </a:p>
          <a:p>
            <a:pPr lvl="1"/>
            <a:r>
              <a:rPr lang="en-US" sz="1800"/>
              <a:t>Continue monetize the evolution of 5GC based services, leveraging 5GS QoS framework, slicing, roaming, exposure etc.</a:t>
            </a:r>
          </a:p>
          <a:p>
            <a:pPr lvl="1"/>
            <a:r>
              <a:rPr lang="en-US" sz="1800"/>
              <a:t>Extend capabilities e.g. for </a:t>
            </a:r>
            <a:r>
              <a:rPr lang="sv-SE" sz="1800"/>
              <a:t>Data collection and management,</a:t>
            </a:r>
            <a:r>
              <a:rPr lang="en-US" sz="1800"/>
              <a:t> AI native core network &amp; management</a:t>
            </a:r>
          </a:p>
          <a:p>
            <a:pPr lvl="1"/>
            <a:r>
              <a:rPr lang="en-US" sz="1800"/>
              <a:t>Enable new business innovation &amp; monetization in 6G, e.g. Sensing/ISAC, Immersive communication.</a:t>
            </a:r>
          </a:p>
          <a:p>
            <a:pPr lvl="1"/>
            <a:endParaRPr lang="en-US" altLang="en-US" sz="320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5febc012-5c62-464f-8fa7-270037d49f7f"/>
    <ds:schemaRef ds:uri="a666cf78-39a2-4718-9e3a-c97e0f2e2430"/>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E7018D9A-B0B3-4660-B3D3-3A823ECDE416}">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1259</Words>
  <Application>Microsoft Office PowerPoint</Application>
  <PresentationFormat>Widescreen</PresentationFormat>
  <Paragraphs>150</Paragraphs>
  <Slides>8</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Title: Ericsson view on 6G SID Scope Content   </vt:lpstr>
      <vt:lpstr>Outline</vt:lpstr>
      <vt:lpstr>6G study item structure and progress</vt:lpstr>
      <vt:lpstr>Core network for existing and new services</vt:lpstr>
      <vt:lpstr>View on 6G SID Scope Content for Architecture requirements </vt:lpstr>
      <vt:lpstr>View on 6G SID Scope Content for Architecture requirements </vt:lpstr>
      <vt:lpstr>View on 6G SID Scope Content for Architecture requirements </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1</cp:revision>
  <dcterms:created xsi:type="dcterms:W3CDTF">2010-02-05T13:52:04Z</dcterms:created>
  <dcterms:modified xsi:type="dcterms:W3CDTF">2025-03-28T15:39:16Z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