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5" r:id="rId6"/>
    <p:sldId id="36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30" autoAdjust="0"/>
    <p:restoredTop sz="94679" autoAdjust="0"/>
  </p:normalViewPr>
  <p:slideViewPr>
    <p:cSldViewPr snapToGrid="0">
      <p:cViewPr>
        <p:scale>
          <a:sx n="124" d="100"/>
          <a:sy n="124" d="100"/>
        </p:scale>
        <p:origin x="144" y="6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#168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Goteborg , SE, Apr 07 – 11,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S2-2502887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algn="ctr" eaLnBrk="1" hangingPunct="1"/>
            <a:r>
              <a:rPr lang="en-GB" altLang="en-US" dirty="0"/>
              <a:t>KPN N.V. views on 6G Architecture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400" dirty="0"/>
              <a:t>View on 6G SID Scope Content for Architecture requirements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8797500"/>
              </p:ext>
            </p:extLst>
          </p:nvPr>
        </p:nvGraphicFramePr>
        <p:xfrm>
          <a:off x="162966" y="1926078"/>
          <a:ext cx="11561272" cy="432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7017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459967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4917781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3602519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Justifications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Potential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050" b="1" i="0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05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b="1" i="0" dirty="0">
                          <a:solidFill>
                            <a:schemeClr val="tx1"/>
                          </a:solidFill>
                        </a:rPr>
                        <a:t>6G Migration &amp; Interworking Architecture</a:t>
                      </a:r>
                      <a:endParaRPr lang="en-US" sz="11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i="0" dirty="0">
                          <a:solidFill>
                            <a:schemeClr val="tx1"/>
                          </a:solidFill>
                        </a:rPr>
                        <a:t>Definition of a 6G SA core architecture, with support for roaming.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i="0" dirty="0">
                          <a:solidFill>
                            <a:schemeClr val="tx1"/>
                          </a:solidFill>
                        </a:rPr>
                        <a:t>Support for interworking with 5G only.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Definition of the 6G architecture to support voice with no fallback to 5G/VoNR.</a:t>
                      </a:r>
                      <a:endParaRPr lang="nl-NL" sz="1100" i="0" dirty="0">
                        <a:solidFill>
                          <a:schemeClr val="tx1"/>
                        </a:solidFill>
                      </a:endParaRP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service continuity between 6G and 5G coverage.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of distributed subnets for 6G verticals.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i="0" dirty="0">
                          <a:solidFill>
                            <a:schemeClr val="tx1"/>
                          </a:solidFill>
                        </a:rPr>
                        <a:t>Definition of a single 6G core architecture from the first release with no NSA option, which supports roaming and voice from Day 1 and is an evolution from 5G. Simplification of the deployment options to reduce complexity.</a:t>
                      </a:r>
                    </a:p>
                    <a:p>
                      <a:r>
                        <a:rPr lang="nl-NL" sz="1100" i="0" dirty="0">
                          <a:solidFill>
                            <a:schemeClr val="tx1"/>
                          </a:solidFill>
                        </a:rPr>
                        <a:t>Support for new 6G services and use cases. 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i="0" dirty="0">
                          <a:solidFill>
                            <a:schemeClr val="tx1"/>
                          </a:solidFill>
                        </a:rPr>
                        <a:t>RAN WGs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9727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Sustainability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energy-efficient 6G features and procedures.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AI-based energy estimation, prediction and saving. 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</a:rPr>
                        <a:t>Integration of energy efficiency in 6G feature design. AI can be used to improve energy estimations, predictions and to trigger energy saving operations.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</a:rPr>
                        <a:t>SAWG5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0523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AI-native architecture and AI agent support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Definition of an AI-native architecture.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AI agent deployment and communications.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Network Digital Twins.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</a:rPr>
                        <a:t>Support for “AI everywhere”. Intelligent service deployment and resource optimization. Support for AI agent use cases.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391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Cloud-native architecture and support for XaaS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cloud-native network architecture 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 seamless NF onboarding and service migration.</a:t>
                      </a:r>
                      <a:endParaRPr lang="nl-NL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“everything as a service” exposure with compute, data, network, AI and security as a service.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</a:rPr>
                        <a:t>Exposure of new services, integration of networking and computing capabilities, cloud-native infrastructure.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</a:rPr>
                        <a:t>SA WG3, SAWG5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6438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Integrated Sensing and Communication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 data and processing support.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Support for 3GPP and non-3GPP sensing.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</a:rPr>
                        <a:t>Support for high accuracy sensing (cm scale) use cases.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i="0" dirty="0">
                          <a:solidFill>
                            <a:schemeClr val="tx1"/>
                          </a:solidFill>
                        </a:rPr>
                        <a:t>RAN WGs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074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100" b="1" dirty="0">
                          <a:solidFill>
                            <a:schemeClr val="tx1"/>
                          </a:solidFill>
                        </a:rPr>
                        <a:t>Immersive communications support</a:t>
                      </a:r>
                      <a:endParaRPr 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nl-NL" sz="11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  Architecture for support of immersive communications use cases: Holographic communications, Immersive XR and Metaverse.</a:t>
                      </a:r>
                      <a:endParaRPr lang="en-US" sz="11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100" dirty="0">
                          <a:solidFill>
                            <a:schemeClr val="tx1"/>
                          </a:solidFill>
                        </a:rPr>
                        <a:t>Support for new 6G services for immersive communications with high UL data rate and low E2E latency.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20106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121B2-A4C5-7653-2EE7-BC8A8FD27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6G New Services / Service Enablers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90CBFA-6614-4B9A-F53E-DA9C9B5F6A5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785"/>
          <a:stretch/>
        </p:blipFill>
        <p:spPr>
          <a:xfrm>
            <a:off x="1743973" y="1828800"/>
            <a:ext cx="8704053" cy="4550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99652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6947</TotalTime>
  <Words>375</Words>
  <Application>Microsoft Office PowerPoint</Application>
  <PresentationFormat>Widescreen</PresentationFormat>
  <Paragraphs>47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KPN N.V. views on 6G Architecture</vt:lpstr>
      <vt:lpstr>View on 6G SID Scope Content for Architecture requirements</vt:lpstr>
      <vt:lpstr>6G New Services / Service Enablers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Toumi, N. (Nassima)</cp:lastModifiedBy>
  <cp:revision>645</cp:revision>
  <dcterms:created xsi:type="dcterms:W3CDTF">2010-02-05T13:52:04Z</dcterms:created>
  <dcterms:modified xsi:type="dcterms:W3CDTF">2025-03-25T17:02:28Z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