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795" r:id="rId6"/>
    <p:sldId id="909" r:id="rId7"/>
    <p:sldId id="1129" r:id="rId8"/>
    <p:sldId id="913" r:id="rId9"/>
    <p:sldId id="1131" r:id="rId10"/>
    <p:sldId id="1130" r:id="rId11"/>
    <p:sldId id="1128" r:id="rId12"/>
    <p:sldId id="1124" r:id="rId13"/>
    <p:sldId id="1125" r:id="rId14"/>
    <p:sldId id="1126" r:id="rId15"/>
    <p:sldId id="1127" r:id="rId16"/>
    <p:sldId id="1123" r:id="rId17"/>
    <p:sldId id="1122" r:id="rId18"/>
    <p:sldId id="796" r:id="rId19"/>
    <p:sldId id="1119" r:id="rId20"/>
    <p:sldId id="1120" r:id="rId21"/>
    <p:sldId id="910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7097" autoAdjust="0"/>
  </p:normalViewPr>
  <p:slideViewPr>
    <p:cSldViewPr snapToGrid="0">
      <p:cViewPr varScale="1">
        <p:scale>
          <a:sx n="113" d="100"/>
          <a:sy n="113" d="100"/>
        </p:scale>
        <p:origin x="1412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S2-2502603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17-21 February, 2025, </a:t>
            </a: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GR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1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WG2#167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Feb.,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</a:t>
            </a:r>
            <a:r>
              <a:rPr lang="en-US" altLang="de-DE" sz="1400" dirty="0" smtClean="0"/>
              <a:t>16 maintenance </a:t>
            </a:r>
            <a:r>
              <a:rPr lang="en-US" altLang="de-DE" sz="1400" dirty="0" smtClean="0"/>
              <a:t>CRs and 1 discussion paper were submitted. 11 CRs </a:t>
            </a:r>
            <a:r>
              <a:rPr lang="en-US" altLang="de-DE" sz="1400" dirty="0" smtClean="0"/>
              <a:t>were </a:t>
            </a:r>
            <a:r>
              <a:rPr lang="en-US" altLang="de-DE" sz="1400" dirty="0" smtClean="0"/>
              <a:t>approved </a:t>
            </a:r>
            <a:r>
              <a:rPr lang="en-US" altLang="de-DE" sz="1400" dirty="0"/>
              <a:t>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363409"/>
              </p:ext>
            </p:extLst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</a:t>
            </a:r>
            <a:r>
              <a:rPr lang="en-GB" altLang="en-US" sz="2800" b="1" dirty="0" smtClean="0"/>
              <a:t>SA#107</a:t>
            </a:r>
            <a:endParaRPr lang="en-GB" altLang="en-US" sz="28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 smtClean="0"/>
              <a:t>MASSS</a:t>
            </a:r>
            <a:r>
              <a:rPr lang="en-US" altLang="de-DE" sz="1600" dirty="0"/>
              <a:t>: </a:t>
            </a:r>
            <a:r>
              <a:rPr lang="en-US" altLang="de-DE" sz="1600" dirty="0"/>
              <a:t>16 maintenance CRs and 1 discussion paper were </a:t>
            </a:r>
            <a:r>
              <a:rPr lang="en-US" altLang="de-DE" sz="1600" dirty="0" smtClean="0"/>
              <a:t>submitted. </a:t>
            </a:r>
            <a:r>
              <a:rPr lang="en-US" altLang="de-DE" sz="1600" dirty="0"/>
              <a:t>11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620038"/>
              </p:ext>
            </p:extLst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339609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purl.org/dc/terms/"/>
    <ds:schemaRef ds:uri="dcc30912-d230-4cc2-b11f-bb5ca2a6b6f5"/>
    <ds:schemaRef ds:uri="http://schemas.microsoft.com/office/infopath/2007/PartnerControls"/>
    <ds:schemaRef ds:uri="09cef1fd-e61b-4dbf-b745-21988b13f978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9119</TotalTime>
  <Words>2634</Words>
  <Application>Microsoft Office PowerPoint</Application>
  <PresentationFormat>全屏显示(4:3)</PresentationFormat>
  <Paragraphs>526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FS_MASSS &amp; MASSS Status Report</vt:lpstr>
      <vt:lpstr>FS_MASSS / MASSS status after SA2#167</vt:lpstr>
      <vt:lpstr>PowerPoint 演示文稿</vt:lpstr>
      <vt:lpstr>FS_MASSS / MASSS status at SA#107</vt:lpstr>
      <vt:lpstr>Backup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2501524</cp:lastModifiedBy>
  <cp:revision>2041</cp:revision>
  <dcterms:created xsi:type="dcterms:W3CDTF">2008-08-30T09:32:10Z</dcterms:created>
  <dcterms:modified xsi:type="dcterms:W3CDTF">2025-02-25T02:03:36Z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