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7"/>
  </p:notesMasterIdLst>
  <p:sldIdLst>
    <p:sldId id="434" r:id="rId3"/>
    <p:sldId id="1118" r:id="rId4"/>
    <p:sldId id="1119" r:id="rId5"/>
    <p:sldId id="1117" r:id="rId6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9" autoAdjust="0"/>
    <p:restoredTop sz="94660"/>
  </p:normalViewPr>
  <p:slideViewPr>
    <p:cSldViewPr snapToGrid="0">
      <p:cViewPr varScale="1">
        <p:scale>
          <a:sx n="79" d="100"/>
          <a:sy n="79" d="100"/>
        </p:scale>
        <p:origin x="1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57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170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25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S2-2502013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Plan for SA2#167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167 Athens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17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21, 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SA2#167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Plenary sessions</a:t>
            </a:r>
            <a:endParaRPr lang="en-US" sz="28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Wednesday Q3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Rel-20 SID’s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2000" dirty="0" smtClean="0"/>
              <a:t>On-line discussion based on drafting/off-line discussions so far this week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2000" dirty="0" smtClean="0"/>
              <a:t>(Moderators </a:t>
            </a:r>
            <a:r>
              <a:rPr lang="en-US" sz="2000" dirty="0"/>
              <a:t>to upload </a:t>
            </a:r>
            <a:r>
              <a:rPr lang="en-US" sz="2000" dirty="0" smtClean="0"/>
              <a:t>updated SIDs to the drafts folder before this session)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2000" dirty="0" smtClean="0"/>
              <a:t>Assign </a:t>
            </a:r>
            <a:r>
              <a:rPr lang="en-US" sz="2000" dirty="0" err="1" smtClean="0"/>
              <a:t>tdoc</a:t>
            </a:r>
            <a:r>
              <a:rPr lang="en-US" sz="2000" dirty="0" smtClean="0"/>
              <a:t> numbers for further revision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Wednesday </a:t>
            </a:r>
            <a:r>
              <a:rPr lang="en-US" sz="2400" dirty="0"/>
              <a:t>Q5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/>
              <a:t>Work planning </a:t>
            </a:r>
            <a:r>
              <a:rPr lang="en-US" sz="2000" dirty="0" smtClean="0"/>
              <a:t>slides and spreadsheet</a:t>
            </a:r>
            <a:endParaRPr lang="en-US" sz="2000" dirty="0"/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Rapporteurs </a:t>
            </a:r>
            <a:r>
              <a:rPr lang="en-US" sz="2000" dirty="0" smtClean="0"/>
              <a:t>brief </a:t>
            </a:r>
            <a:r>
              <a:rPr lang="en-US" sz="2000" dirty="0"/>
              <a:t>s</a:t>
            </a:r>
            <a:r>
              <a:rPr lang="en-US" sz="2000" dirty="0" smtClean="0"/>
              <a:t>tatus of Rel-19 WI’s with exceptions (one-slide status to be uploaded to drafts folder)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Discussion </a:t>
            </a:r>
            <a:r>
              <a:rPr lang="en-US" sz="2000" dirty="0" smtClean="0"/>
              <a:t>and endorsement of TU </a:t>
            </a:r>
            <a:r>
              <a:rPr lang="en-US" sz="2000" dirty="0"/>
              <a:t>budget for </a:t>
            </a:r>
            <a:r>
              <a:rPr lang="en-US" sz="2000" dirty="0" smtClean="0"/>
              <a:t>Rel-20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Other </a:t>
            </a:r>
            <a:r>
              <a:rPr lang="en-US" sz="2000" dirty="0" smtClean="0"/>
              <a:t>single-strea</a:t>
            </a:r>
            <a:r>
              <a:rPr lang="en-US" sz="2000" dirty="0"/>
              <a:t>m</a:t>
            </a:r>
            <a:r>
              <a:rPr lang="en-US" sz="2000" dirty="0" smtClean="0"/>
              <a:t> </a:t>
            </a:r>
            <a:r>
              <a:rPr lang="en-US" sz="2000" dirty="0" smtClean="0"/>
              <a:t>topics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60649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SA2#167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Plenary sessions</a:t>
            </a:r>
            <a:endParaRPr lang="en-US" sz="28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Thursday </a:t>
            </a:r>
            <a:r>
              <a:rPr lang="en-US" sz="2400" dirty="0"/>
              <a:t>Q5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Try to approve Rel-20 SIDs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/>
              <a:t>SA2 way of working next </a:t>
            </a:r>
            <a:r>
              <a:rPr lang="en-US" sz="2000" dirty="0" smtClean="0"/>
              <a:t>steps</a:t>
            </a:r>
            <a:endParaRPr lang="en-US" sz="20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Other </a:t>
            </a:r>
            <a:r>
              <a:rPr lang="en-US" sz="2000" dirty="0" smtClean="0"/>
              <a:t>single-stream topics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82868018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Friday Plenary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Handle block </a:t>
            </a:r>
            <a:r>
              <a:rPr lang="en-GB" sz="2400" dirty="0"/>
              <a:t>approval, and open documents from parallel </a:t>
            </a:r>
            <a:r>
              <a:rPr lang="en-GB" sz="2400" dirty="0" smtClean="0"/>
              <a:t>or earlier single stream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Will avoid scheduling topics </a:t>
            </a:r>
            <a:r>
              <a:rPr lang="en-GB" sz="2400" dirty="0"/>
              <a:t>that </a:t>
            </a:r>
            <a:r>
              <a:rPr lang="en-GB" sz="2400" dirty="0" smtClean="0"/>
              <a:t>would require </a:t>
            </a:r>
            <a:r>
              <a:rPr lang="en-GB" sz="2400" dirty="0"/>
              <a:t>extended discussion during this </a:t>
            </a:r>
            <a:r>
              <a:rPr lang="en-GB" sz="2400" dirty="0" smtClean="0"/>
              <a:t>session. </a:t>
            </a:r>
            <a:r>
              <a:rPr lang="en-GB" sz="2400" dirty="0"/>
              <a:t>A</a:t>
            </a:r>
            <a:r>
              <a:rPr lang="en-GB" sz="2400" dirty="0" smtClean="0"/>
              <a:t>s </a:t>
            </a:r>
            <a:r>
              <a:rPr lang="en-GB" sz="2400" dirty="0"/>
              <a:t>far as </a:t>
            </a:r>
            <a:r>
              <a:rPr lang="en-GB" sz="2400" dirty="0" smtClean="0"/>
              <a:t>possible such topics should </a:t>
            </a:r>
            <a:r>
              <a:rPr lang="en-GB" sz="2400" dirty="0"/>
              <a:t>be handled on Wednesday or </a:t>
            </a:r>
            <a:r>
              <a:rPr lang="en-GB" sz="2400" dirty="0" smtClean="0"/>
              <a:t>Thursday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2800" dirty="0" smtClean="0"/>
              <a:t>After </a:t>
            </a:r>
            <a:r>
              <a:rPr lang="en-GB" sz="2800" dirty="0"/>
              <a:t>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/>
              <a:t>Status reports for all Rel-19 items (including updated target dates where necessary)</a:t>
            </a:r>
          </a:p>
          <a:p>
            <a:pPr>
              <a:lnSpc>
                <a:spcPct val="110000"/>
              </a:lnSpc>
              <a:defRPr/>
            </a:pPr>
            <a:endParaRPr lang="en-US" sz="2432" b="1" dirty="0" smtClean="0"/>
          </a:p>
        </p:txBody>
      </p:sp>
    </p:spTree>
    <p:extLst>
      <p:ext uri="{BB962C8B-B14F-4D97-AF65-F5344CB8AC3E}">
        <p14:creationId xmlns:p14="http://schemas.microsoft.com/office/powerpoint/2010/main" val="266173958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100006</TotalTime>
  <Words>182</Words>
  <Application>Microsoft Office PowerPoint</Application>
  <PresentationFormat>Widescreen</PresentationFormat>
  <Paragraphs>32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宋体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 for SA2#167</vt:lpstr>
      <vt:lpstr>Plan for SA2#167</vt:lpstr>
      <vt:lpstr>Plan for SA2#167</vt:lpstr>
      <vt:lpstr>Plan for SA2#166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1027</cp:revision>
  <cp:lastPrinted>2023-08-02T08:25:48Z</cp:lastPrinted>
  <dcterms:created xsi:type="dcterms:W3CDTF">2018-05-24T11:49:12Z</dcterms:created>
  <dcterms:modified xsi:type="dcterms:W3CDTF">2025-02-16T11:11:33Z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