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  <p:sldMasterId id="2147483735" r:id="rId2"/>
  </p:sldMasterIdLst>
  <p:notesMasterIdLst>
    <p:notesMasterId r:id="rId8"/>
  </p:notesMasterIdLst>
  <p:handoutMasterIdLst>
    <p:handoutMasterId r:id="rId9"/>
  </p:handoutMasterIdLst>
  <p:sldIdLst>
    <p:sldId id="1166" r:id="rId3"/>
    <p:sldId id="1174" r:id="rId4"/>
    <p:sldId id="1132" r:id="rId5"/>
    <p:sldId id="1175" r:id="rId6"/>
    <p:sldId id="1177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Light theme" id="{4C6A757E-5EA1-2B40-AB96-DA20F26B9C5B}">
          <p14:sldIdLst>
            <p14:sldId id="1166"/>
            <p14:sldId id="1174"/>
            <p14:sldId id="1132"/>
            <p14:sldId id="1175"/>
            <p14:sldId id="1177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8580"/>
    <a:srgbClr val="FCFBFA"/>
    <a:srgbClr val="41727E"/>
    <a:srgbClr val="2E686C"/>
    <a:srgbClr val="56504B"/>
    <a:srgbClr val="67605B"/>
    <a:srgbClr val="79726D"/>
    <a:srgbClr val="E5DBBE"/>
    <a:srgbClr val="41817E"/>
    <a:srgbClr val="4F86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08" autoAdjust="0"/>
    <p:restoredTop sz="91795" autoAdjust="0"/>
  </p:normalViewPr>
  <p:slideViewPr>
    <p:cSldViewPr snapToGrid="0">
      <p:cViewPr varScale="1">
        <p:scale>
          <a:sx n="70" d="100"/>
          <a:sy n="70" d="100"/>
        </p:scale>
        <p:origin x="450" y="51"/>
      </p:cViewPr>
      <p:guideLst/>
    </p:cSldViewPr>
  </p:slideViewPr>
  <p:outlineViewPr>
    <p:cViewPr>
      <p:scale>
        <a:sx n="33" d="100"/>
        <a:sy n="33" d="100"/>
      </p:scale>
      <p:origin x="0" y="-12176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36" d="100"/>
          <a:sy n="136" d="100"/>
        </p:scale>
        <p:origin x="3072" y="21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EEA5244-BC3A-7A4D-B9E6-B928720290E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25B08D4-33FD-AB4E-971F-C23E61AE924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F72396-5DF2-45A8-83AE-A4158A714CC7}" type="datetime1">
              <a:rPr lang="en-US" smtClean="0"/>
              <a:t>1/31/2025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A749FB-11A2-4844-A3E2-6409BDCA471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DE54BFF-84E0-DD4D-AA95-90004118958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63F28C-7873-F94D-89B6-7E3636EF75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2650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78A47B-68FD-499D-BEDA-A47B0AA22EBA}" type="datetime1">
              <a:rPr lang="en-US" smtClean="0"/>
              <a:t>1/31/2025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CC16FB-9D68-C74B-AABD-CDFC2ED74F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888429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60363" y="366713"/>
            <a:ext cx="4394200" cy="24717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u="non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2D9AE-7182-4680-8F79-479C4181FF08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13892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60363" y="366713"/>
            <a:ext cx="4394200" cy="24717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u="non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2D9AE-7182-4680-8F79-479C4181FF08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62817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60363" y="366713"/>
            <a:ext cx="4394200" cy="24717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u="non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2D9AE-7182-4680-8F79-479C4181FF08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85784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60363" y="366713"/>
            <a:ext cx="4394200" cy="24717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u="non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2D9AE-7182-4680-8F79-479C4181FF08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66030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60363" y="366713"/>
            <a:ext cx="4394200" cy="24717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u="non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2D9AE-7182-4680-8F79-479C4181FF08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01996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4.sv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jp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5.jpe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.png"/><Relationship Id="rId4" Type="http://schemas.openxmlformats.org/officeDocument/2006/relationships/image" Target="../media/image17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pn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pn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pn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png"/></Relationships>
</file>

<file path=ppt/slideLayouts/_rels/slideLayout3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pn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5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Cov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F198333D-FF3E-E64D-8889-26B8EFCA26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2540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6495E0F7-BDCD-40B6-ADD2-43E4A94DFE5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885429" y="3138723"/>
            <a:ext cx="4421144" cy="58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6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Quot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erson looking at the camera&#10;&#10;Description automatically generated">
            <a:extLst>
              <a:ext uri="{FF2B5EF4-FFF2-40B4-BE49-F238E27FC236}">
                <a16:creationId xmlns:a16="http://schemas.microsoft.com/office/drawing/2014/main" id="{4E879062-D42A-C24B-9506-CFFED71D402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47"/>
          <a:stretch/>
        </p:blipFill>
        <p:spPr>
          <a:xfrm>
            <a:off x="0" y="254000"/>
            <a:ext cx="5133848" cy="6626102"/>
          </a:xfrm>
          <a:prstGeom prst="rect">
            <a:avLst/>
          </a:prstGeom>
        </p:spPr>
      </p:pic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BBD2CF4-1E90-A941-8678-001223FD412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54000"/>
            <a:ext cx="5133848" cy="6626102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55F6A82-2EA7-8C4D-A6E5-04849642E6A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254000"/>
          </a:xfrm>
          <a:prstGeom prst="rect">
            <a:avLst/>
          </a:prstGeom>
        </p:spPr>
      </p:pic>
      <p:sp>
        <p:nvSpPr>
          <p:cNvPr id="23" name="Text Placeholder 26">
            <a:extLst>
              <a:ext uri="{FF2B5EF4-FFF2-40B4-BE49-F238E27FC236}">
                <a16:creationId xmlns:a16="http://schemas.microsoft.com/office/drawing/2014/main" id="{660ACC2F-3202-B843-8CCE-6D68B1FAAF0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30545" y="4661231"/>
            <a:ext cx="6315978" cy="218094"/>
          </a:xfrm>
        </p:spPr>
        <p:txBody>
          <a:bodyPr lIns="0">
            <a:noAutofit/>
          </a:bodyPr>
          <a:lstStyle>
            <a:lvl1pPr algn="l" fontAlgn="t">
              <a:lnSpc>
                <a:spcPct val="100000"/>
              </a:lnSpc>
              <a:spcBef>
                <a:spcPts val="0"/>
              </a:spcBef>
              <a:defRPr sz="1400" b="1" i="0">
                <a:latin typeface="Oracle Sans" panose="020B0503020204020204" pitchFamily="34" charset="0"/>
                <a:cs typeface="Oracle Sans" panose="020B0503020204020204" pitchFamily="34" charset="0"/>
              </a:defRPr>
            </a:lvl1pPr>
          </a:lstStyle>
          <a:p>
            <a:pPr lvl="0"/>
            <a:r>
              <a:rPr lang="en-US" dirty="0"/>
              <a:t>Lorem ipsum</a:t>
            </a:r>
          </a:p>
        </p:txBody>
      </p:sp>
      <p:sp>
        <p:nvSpPr>
          <p:cNvPr id="24" name="Text Placeholder 26">
            <a:extLst>
              <a:ext uri="{FF2B5EF4-FFF2-40B4-BE49-F238E27FC236}">
                <a16:creationId xmlns:a16="http://schemas.microsoft.com/office/drawing/2014/main" id="{63B99ECC-6BAB-0F46-88DB-26AE80C3434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430545" y="4952092"/>
            <a:ext cx="6315978" cy="528567"/>
          </a:xfrm>
        </p:spPr>
        <p:txBody>
          <a:bodyPr lIns="0">
            <a:noAutofit/>
          </a:bodyPr>
          <a:lstStyle>
            <a:lvl1pPr algn="l" fontAlgn="t">
              <a:lnSpc>
                <a:spcPct val="100000"/>
              </a:lnSpc>
              <a:spcBef>
                <a:spcPts val="0"/>
              </a:spcBef>
              <a:defRPr sz="13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26">
            <a:extLst>
              <a:ext uri="{FF2B5EF4-FFF2-40B4-BE49-F238E27FC236}">
                <a16:creationId xmlns:a16="http://schemas.microsoft.com/office/drawing/2014/main" id="{38A1ED2B-730F-DB4F-8E69-07241B0A49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430545" y="1850640"/>
            <a:ext cx="6315978" cy="2251537"/>
          </a:xfrm>
        </p:spPr>
        <p:txBody>
          <a:bodyPr lIns="0">
            <a:noAutofit/>
          </a:bodyPr>
          <a:lstStyle>
            <a:lvl1pPr algn="l" fontAlgn="t">
              <a:lnSpc>
                <a:spcPct val="100000"/>
              </a:lnSpc>
              <a:spcBef>
                <a:spcPts val="0"/>
              </a:spcBef>
              <a:defRPr sz="3200" b="1" i="0">
                <a:latin typeface="Oracle Sans" panose="020B0503020204020204" pitchFamily="34" charset="0"/>
                <a:cs typeface="Oracle Sans" panose="020B0503020204020204" pitchFamily="34" charset="0"/>
              </a:defRPr>
            </a:lvl1pPr>
          </a:lstStyle>
          <a:p>
            <a:pPr lvl="0"/>
            <a:r>
              <a:rPr lang="en-US" dirty="0"/>
              <a:t>“Click to type customer or partner quote surrounded by quotation marks.”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244BA13B-C4E1-6147-9655-829168E5E266}"/>
              </a:ext>
            </a:extLst>
          </p:cNvPr>
          <p:cNvSpPr/>
          <p:nvPr userDrawn="1"/>
        </p:nvSpPr>
        <p:spPr>
          <a:xfrm>
            <a:off x="5430546" y="4342634"/>
            <a:ext cx="310896" cy="365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lide Number Placeholder 1">
            <a:extLst>
              <a:ext uri="{FF2B5EF4-FFF2-40B4-BE49-F238E27FC236}">
                <a16:creationId xmlns:a16="http://schemas.microsoft.com/office/drawing/2014/main" id="{BEAECEC9-004F-624F-96D0-64C7FD44095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633621" y="6349718"/>
            <a:ext cx="386443" cy="365125"/>
          </a:xfrm>
        </p:spPr>
        <p:txBody>
          <a:bodyPr/>
          <a:lstStyle>
            <a:lvl1pPr>
              <a:defRPr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7C371504-33D9-B044-8C50-620C44A06CB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EFB74B7-684A-0343-AB5E-04DBC7A25953}"/>
              </a:ext>
            </a:extLst>
          </p:cNvPr>
          <p:cNvSpPr txBox="1"/>
          <p:nvPr userDrawn="1"/>
        </p:nvSpPr>
        <p:spPr>
          <a:xfrm>
            <a:off x="944517" y="6415801"/>
            <a:ext cx="5984422" cy="246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000" dirty="0">
                <a:solidFill>
                  <a:schemeClr val="tx2">
                    <a:lumMod val="60000"/>
                    <a:lumOff val="40000"/>
                  </a:schemeClr>
                </a:solidFill>
                <a:latin typeface="Oracle Sans" panose="020B0503020204020204" pitchFamily="34" charset="0"/>
                <a:cs typeface="Oracle Sans" panose="020B0503020204020204" pitchFamily="34" charset="0"/>
              </a:rPr>
              <a:t>Confidential – Oracle Internal/Restricted/Highly Restricted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4238AF8-3EBB-8C42-9D7F-306684D5258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437197" y="6356350"/>
            <a:ext cx="501650" cy="50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866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Quote with picture bor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 descr="A picture containing table, elephant, clothing&#10;&#10;Description automatically generated">
            <a:extLst>
              <a:ext uri="{FF2B5EF4-FFF2-40B4-BE49-F238E27FC236}">
                <a16:creationId xmlns:a16="http://schemas.microsoft.com/office/drawing/2014/main" id="{E7EFAFBA-C533-AF47-8C5A-87A1579768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DD9CD23F-B20E-499B-9C1E-B99F1B32803A}"/>
              </a:ext>
            </a:extLst>
          </p:cNvPr>
          <p:cNvSpPr/>
          <p:nvPr userDrawn="1"/>
        </p:nvSpPr>
        <p:spPr>
          <a:xfrm>
            <a:off x="11356270" y="5494436"/>
            <a:ext cx="101516" cy="532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A203EF7-0022-9042-AE87-EABCBB9B126E}"/>
              </a:ext>
            </a:extLst>
          </p:cNvPr>
          <p:cNvSpPr/>
          <p:nvPr userDrawn="1"/>
        </p:nvSpPr>
        <p:spPr>
          <a:xfrm>
            <a:off x="722371" y="587874"/>
            <a:ext cx="10747258" cy="5682253"/>
          </a:xfrm>
          <a:prstGeom prst="rect">
            <a:avLst/>
          </a:prstGeom>
          <a:solidFill>
            <a:srgbClr val="E0E2E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 Placeholder 26">
            <a:extLst>
              <a:ext uri="{FF2B5EF4-FFF2-40B4-BE49-F238E27FC236}">
                <a16:creationId xmlns:a16="http://schemas.microsoft.com/office/drawing/2014/main" id="{F65EEC53-4965-C84F-B964-03CF9283D5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30214" y="1101969"/>
            <a:ext cx="9165494" cy="2975336"/>
          </a:xfrm>
        </p:spPr>
        <p:txBody>
          <a:bodyPr lIns="0" anchor="b">
            <a:noAutofit/>
          </a:bodyPr>
          <a:lstStyle>
            <a:lvl1pPr algn="l" fontAlgn="t">
              <a:lnSpc>
                <a:spcPct val="100000"/>
              </a:lnSpc>
              <a:spcBef>
                <a:spcPts val="0"/>
              </a:spcBef>
              <a:defRPr sz="3200" b="1" i="0">
                <a:latin typeface="Oracle Sans" panose="020B0503020204020204" pitchFamily="34" charset="0"/>
                <a:cs typeface="Oracle Sans" panose="020B0503020204020204" pitchFamily="34" charset="0"/>
              </a:defRPr>
            </a:lvl1pPr>
          </a:lstStyle>
          <a:p>
            <a:pPr lvl="0"/>
            <a:r>
              <a:rPr lang="en-US" dirty="0"/>
              <a:t>“Click to type customer or partner quote surrounded by quotation marks.”</a:t>
            </a:r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1AD57123-EDE4-954E-9A92-A3083B1C27D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530214" y="4637490"/>
            <a:ext cx="9165494" cy="249346"/>
          </a:xfrm>
        </p:spPr>
        <p:txBody>
          <a:bodyPr lIns="0">
            <a:noAutofit/>
          </a:bodyPr>
          <a:lstStyle>
            <a:lvl1pPr algn="l" fontAlgn="t">
              <a:lnSpc>
                <a:spcPct val="100000"/>
              </a:lnSpc>
              <a:spcBef>
                <a:spcPts val="0"/>
              </a:spcBef>
              <a:defRPr sz="1400" b="1" i="0">
                <a:latin typeface="Oracle Sans" panose="020B0503020204020204" pitchFamily="34" charset="0"/>
                <a:cs typeface="Oracle Sans" panose="020B0503020204020204" pitchFamily="34" charset="0"/>
              </a:defRPr>
            </a:lvl1pPr>
          </a:lstStyle>
          <a:p>
            <a:pPr lvl="0"/>
            <a:r>
              <a:rPr lang="en-US" dirty="0"/>
              <a:t>Lorem ipsum</a:t>
            </a:r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9C7075CA-1EBB-F043-A768-C5814E1A584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530214" y="4962513"/>
            <a:ext cx="9165494" cy="528567"/>
          </a:xfrm>
        </p:spPr>
        <p:txBody>
          <a:bodyPr lIns="0">
            <a:noAutofit/>
          </a:bodyPr>
          <a:lstStyle>
            <a:lvl1pPr algn="l" fontAlgn="t">
              <a:lnSpc>
                <a:spcPct val="100000"/>
              </a:lnSpc>
              <a:spcBef>
                <a:spcPts val="0"/>
              </a:spcBef>
              <a:defRPr sz="13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BBC74FEB-50F3-4449-8D38-99E6A564975E}"/>
              </a:ext>
            </a:extLst>
          </p:cNvPr>
          <p:cNvSpPr/>
          <p:nvPr userDrawn="1"/>
        </p:nvSpPr>
        <p:spPr>
          <a:xfrm>
            <a:off x="1530215" y="4303694"/>
            <a:ext cx="310896" cy="365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1">
            <a:extLst>
              <a:ext uri="{FF2B5EF4-FFF2-40B4-BE49-F238E27FC236}">
                <a16:creationId xmlns:a16="http://schemas.microsoft.com/office/drawing/2014/main" id="{066F36DD-F60C-6546-9240-CD06125DC85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633621" y="6349718"/>
            <a:ext cx="386443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371504-33D9-B044-8C50-620C44A06CB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272AD2F-E71B-794F-9680-FD1C16A0CC41}"/>
              </a:ext>
            </a:extLst>
          </p:cNvPr>
          <p:cNvSpPr txBox="1"/>
          <p:nvPr userDrawn="1"/>
        </p:nvSpPr>
        <p:spPr>
          <a:xfrm>
            <a:off x="944517" y="6415801"/>
            <a:ext cx="5984422" cy="246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Oracle Sans" panose="020B0503020204020204" pitchFamily="34" charset="0"/>
                <a:cs typeface="Oracle Sans" panose="020B0503020204020204" pitchFamily="34" charset="0"/>
              </a:rPr>
              <a:t>Confidential – Oracle Internal/Restricted/Highly Restricted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8583B7E-CE5D-AD4D-B063-8E5D2E58D0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437197" y="6356350"/>
            <a:ext cx="501650" cy="50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972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Title-only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FB9E9CD-D1E8-2941-B6E9-04C71E3BFC8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37183" y="4508411"/>
            <a:ext cx="5854818" cy="234192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80E6547-E553-8B4C-B613-A55206049B2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254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07B599F-269A-4E45-BB4E-31A49D2385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8096" y="783026"/>
            <a:ext cx="9887834" cy="844095"/>
          </a:xfrm>
        </p:spPr>
        <p:txBody>
          <a:bodyPr vert="horz" lIns="0" tIns="45720" rIns="0" bIns="45720" rtlCol="0" anchor="b">
            <a:noAutofit/>
          </a:bodyPr>
          <a:lstStyle>
            <a:lvl1pPr>
              <a:defRPr lang="en-US" sz="2400" b="1" i="0" baseline="0">
                <a:latin typeface="Oracle Sans" panose="020B0503020204020204" pitchFamily="34" charset="0"/>
                <a:ea typeface="+mn-ea"/>
                <a:cs typeface="Oracle Sans" panose="020B0503020204020204" pitchFamily="34" charset="0"/>
              </a:defRPr>
            </a:lvl1pPr>
          </a:lstStyle>
          <a:p>
            <a:pPr marL="0" lvl="0" indent="0">
              <a:spcBef>
                <a:spcPts val="1000"/>
              </a:spcBef>
              <a:buFont typeface="Arial" panose="020B0604020202020204" pitchFamily="34" charset="0"/>
            </a:pPr>
            <a:r>
              <a:rPr lang="en-US" dirty="0"/>
              <a:t>Title-Only Layout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24354AA-8715-3B44-8031-FEACECD4374F}"/>
              </a:ext>
            </a:extLst>
          </p:cNvPr>
          <p:cNvSpPr/>
          <p:nvPr userDrawn="1"/>
        </p:nvSpPr>
        <p:spPr>
          <a:xfrm>
            <a:off x="768096" y="1867578"/>
            <a:ext cx="310896" cy="365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C190DBB-69E8-094F-9F7D-5D6A482AA94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437197" y="6356350"/>
            <a:ext cx="501650" cy="50165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AD6C94-D81A-4373-BA17-63D490F7AB7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2233A9-8B36-4159-8975-F1366CB54CD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371504-33D9-B044-8C50-620C44A06CB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7842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Light Title and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FB9E9CD-D1E8-2941-B6E9-04C71E3BFC8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37183" y="4508411"/>
            <a:ext cx="5854818" cy="234192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80E6547-E553-8B4C-B613-A55206049B2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254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07B599F-269A-4E45-BB4E-31A49D2385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8096" y="783026"/>
            <a:ext cx="9887834" cy="844095"/>
          </a:xfrm>
        </p:spPr>
        <p:txBody>
          <a:bodyPr vert="horz" lIns="0" tIns="45720" rIns="0" bIns="45720" rtlCol="0" anchor="b">
            <a:noAutofit/>
          </a:bodyPr>
          <a:lstStyle>
            <a:lvl1pPr>
              <a:defRPr lang="en-US" sz="2400" b="1" i="0" baseline="0">
                <a:latin typeface="Oracle Sans" panose="020B0503020204020204" pitchFamily="34" charset="0"/>
                <a:ea typeface="+mn-ea"/>
                <a:cs typeface="Oracle Sans" panose="020B0503020204020204" pitchFamily="34" charset="0"/>
              </a:defRPr>
            </a:lvl1pPr>
          </a:lstStyle>
          <a:p>
            <a:pPr marL="0" lvl="0" indent="0">
              <a:spcBef>
                <a:spcPts val="1000"/>
              </a:spcBef>
              <a:buFont typeface="Arial" panose="020B0604020202020204" pitchFamily="34" charset="0"/>
            </a:pPr>
            <a:r>
              <a:rPr lang="en-US" dirty="0"/>
              <a:t>Title and Subtitle Layout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86EFD9-8225-47A7-9DFF-A350F67E94A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68095" y="2288559"/>
            <a:ext cx="9887835" cy="3360372"/>
          </a:xfrm>
        </p:spPr>
        <p:txBody>
          <a:bodyPr lIns="0" r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0" i="0" kern="0" spc="0" baseline="0">
                <a:solidFill>
                  <a:srgbClr val="4A362B"/>
                </a:solidFill>
                <a:latin typeface="Oracle Sans" panose="020B0503020204020204" pitchFamily="34" charset="0"/>
                <a:ea typeface="Oracle Sans" panose="020B0503020204020204" pitchFamily="34" charset="0"/>
                <a:cs typeface="Oracle Sans" panose="020B0503020204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Duis vitae </a:t>
            </a:r>
            <a:r>
              <a:rPr lang="en-US" dirty="0" err="1"/>
              <a:t>interdum</a:t>
            </a:r>
            <a:r>
              <a:rPr lang="en-US" dirty="0"/>
              <a:t> diam, non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auctor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sed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consectetur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et </a:t>
            </a:r>
            <a:r>
              <a:rPr lang="en-US" dirty="0" err="1"/>
              <a:t>turpis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24354AA-8715-3B44-8031-FEACECD4374F}"/>
              </a:ext>
            </a:extLst>
          </p:cNvPr>
          <p:cNvSpPr/>
          <p:nvPr userDrawn="1"/>
        </p:nvSpPr>
        <p:spPr>
          <a:xfrm>
            <a:off x="768096" y="1867578"/>
            <a:ext cx="310896" cy="365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0A31DDD-B87C-9941-AC16-648C97686F8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437197" y="6356350"/>
            <a:ext cx="501650" cy="501650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3307A0B-BD36-4925-BB53-F5C39932C52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9B5254-C1BE-4BD7-AEA0-11CA078C989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371504-33D9-B044-8C50-620C44A06CB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6934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Title with two colum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260AB3B5-6759-364A-B98F-4622117D774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37183" y="4508411"/>
            <a:ext cx="5854818" cy="2341927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B46B041F-833F-AB4C-9680-F86574375A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8095" y="783026"/>
            <a:ext cx="10210297" cy="844095"/>
          </a:xfrm>
        </p:spPr>
        <p:txBody>
          <a:bodyPr vert="horz" lIns="0" tIns="45720" rIns="0" bIns="45720" rtlCol="0" anchor="b">
            <a:noAutofit/>
          </a:bodyPr>
          <a:lstStyle>
            <a:lvl1pPr>
              <a:defRPr lang="en-US" sz="2400" b="1" i="0" baseline="0">
                <a:latin typeface="Oracle Sans" panose="020B0503020204020204" pitchFamily="34" charset="0"/>
                <a:ea typeface="+mn-ea"/>
                <a:cs typeface="Oracle Sans" panose="020B0503020204020204" pitchFamily="34" charset="0"/>
              </a:defRPr>
            </a:lvl1pPr>
          </a:lstStyle>
          <a:p>
            <a:pPr marL="0" lvl="0" indent="0">
              <a:spcBef>
                <a:spcPts val="1000"/>
              </a:spcBef>
              <a:buFont typeface="Arial" panose="020B0604020202020204" pitchFamily="34" charset="0"/>
            </a:pPr>
            <a:r>
              <a:rPr lang="en-US" dirty="0"/>
              <a:t>Two Content Layout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6EF88010-6F25-0949-962C-71A71BBDD28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25400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CAE5D2D5-96D0-7047-93E6-327A01072B11}"/>
              </a:ext>
            </a:extLst>
          </p:cNvPr>
          <p:cNvSpPr/>
          <p:nvPr userDrawn="1"/>
        </p:nvSpPr>
        <p:spPr>
          <a:xfrm>
            <a:off x="768096" y="1867578"/>
            <a:ext cx="310896" cy="365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AD7BD674-7999-F54A-88FF-3F982D47753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68095" y="2289175"/>
            <a:ext cx="5029200" cy="3108325"/>
          </a:xfrm>
        </p:spPr>
        <p:txBody>
          <a:bodyPr>
            <a:noAutofit/>
          </a:bodyPr>
          <a:lstStyle>
            <a:lvl1pPr marL="282575" indent="-282575">
              <a:lnSpc>
                <a:spcPct val="100000"/>
              </a:lnSpc>
              <a:buFont typeface="Wingdings" pitchFamily="2" charset="2"/>
              <a:buChar char="§"/>
              <a:defRPr sz="1800" b="1" i="0">
                <a:latin typeface="Oracle Sans" panose="020B0503020204020204" pitchFamily="34" charset="0"/>
                <a:cs typeface="Oracle Sans" panose="020B0503020204020204" pitchFamily="34" charset="0"/>
              </a:defRPr>
            </a:lvl1pPr>
            <a:lvl2pPr marL="685800"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8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6" name="Text Placeholder 33">
            <a:extLst>
              <a:ext uri="{FF2B5EF4-FFF2-40B4-BE49-F238E27FC236}">
                <a16:creationId xmlns:a16="http://schemas.microsoft.com/office/drawing/2014/main" id="{0A188CAD-EDD5-0B4B-ACA6-7BB921B6730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949192" y="2289175"/>
            <a:ext cx="5029200" cy="3108325"/>
          </a:xfrm>
        </p:spPr>
        <p:txBody>
          <a:bodyPr>
            <a:noAutofit/>
          </a:bodyPr>
          <a:lstStyle>
            <a:lvl1pPr marL="282575" indent="-282575">
              <a:lnSpc>
                <a:spcPct val="100000"/>
              </a:lnSpc>
              <a:buFont typeface="Wingdings" pitchFamily="2" charset="2"/>
              <a:buChar char="§"/>
              <a:defRPr sz="1800" b="1" i="0">
                <a:latin typeface="Oracle Sans" panose="020B0503020204020204" pitchFamily="34" charset="0"/>
                <a:cs typeface="Oracle Sans" panose="020B0503020204020204" pitchFamily="34" charset="0"/>
              </a:defRPr>
            </a:lvl1pPr>
            <a:lvl2pPr marL="685800"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8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C89915E-3BB4-984C-995B-EC93CAB6F86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437197" y="6356350"/>
            <a:ext cx="501650" cy="501650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7BE2BE7-A786-40D1-899E-BA0BC0A30623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3BFAA5D-3D6F-42A2-BC58-445E0F3D6336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7C371504-33D9-B044-8C50-620C44A06CB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344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4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4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4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4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4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Title with thre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260AB3B5-6759-364A-B98F-4622117D774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37183" y="4508411"/>
            <a:ext cx="5854818" cy="2341927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B46B041F-833F-AB4C-9680-F86574375A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8095" y="783026"/>
            <a:ext cx="10210297" cy="844095"/>
          </a:xfrm>
        </p:spPr>
        <p:txBody>
          <a:bodyPr vert="horz" lIns="0" tIns="45720" rIns="0" bIns="45720" rtlCol="0" anchor="b">
            <a:noAutofit/>
          </a:bodyPr>
          <a:lstStyle>
            <a:lvl1pPr>
              <a:defRPr lang="en-US" sz="2400" b="1" i="0" baseline="0">
                <a:latin typeface="Oracle Sans" panose="020B0503020204020204" pitchFamily="34" charset="0"/>
                <a:ea typeface="+mn-ea"/>
                <a:cs typeface="Oracle Sans" panose="020B0503020204020204" pitchFamily="34" charset="0"/>
              </a:defRPr>
            </a:lvl1pPr>
          </a:lstStyle>
          <a:p>
            <a:pPr marL="0" lvl="0" indent="0">
              <a:spcBef>
                <a:spcPts val="1000"/>
              </a:spcBef>
              <a:buFont typeface="Arial" panose="020B0604020202020204" pitchFamily="34" charset="0"/>
            </a:pPr>
            <a:r>
              <a:rPr lang="en-US" dirty="0"/>
              <a:t>Three Content Layout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6EF88010-6F25-0949-962C-71A71BBDD28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25400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CAE5D2D5-96D0-7047-93E6-327A01072B11}"/>
              </a:ext>
            </a:extLst>
          </p:cNvPr>
          <p:cNvSpPr/>
          <p:nvPr userDrawn="1"/>
        </p:nvSpPr>
        <p:spPr>
          <a:xfrm>
            <a:off x="768096" y="1867578"/>
            <a:ext cx="310896" cy="365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AD7BD674-7999-F54A-88FF-3F982D47753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68095" y="2289175"/>
            <a:ext cx="3271470" cy="3108325"/>
          </a:xfrm>
        </p:spPr>
        <p:txBody>
          <a:bodyPr>
            <a:noAutofit/>
          </a:bodyPr>
          <a:lstStyle>
            <a:lvl1pPr marL="282575" indent="-282575">
              <a:lnSpc>
                <a:spcPct val="100000"/>
              </a:lnSpc>
              <a:buFont typeface="Wingdings" pitchFamily="2" charset="2"/>
              <a:buChar char="§"/>
              <a:defRPr sz="1800" b="1" i="0">
                <a:latin typeface="Oracle Sans" panose="020B0503020204020204" pitchFamily="34" charset="0"/>
                <a:cs typeface="Oracle Sans" panose="020B0503020204020204" pitchFamily="34" charset="0"/>
              </a:defRPr>
            </a:lvl1pPr>
            <a:lvl2pPr marL="685800"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8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33">
            <a:extLst>
              <a:ext uri="{FF2B5EF4-FFF2-40B4-BE49-F238E27FC236}">
                <a16:creationId xmlns:a16="http://schemas.microsoft.com/office/drawing/2014/main" id="{8BB1C4CD-239E-1A45-BED4-F5593A57A27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237508" y="2289175"/>
            <a:ext cx="3271470" cy="3108325"/>
          </a:xfrm>
        </p:spPr>
        <p:txBody>
          <a:bodyPr>
            <a:noAutofit/>
          </a:bodyPr>
          <a:lstStyle>
            <a:lvl1pPr marL="282575" indent="-282575">
              <a:lnSpc>
                <a:spcPct val="100000"/>
              </a:lnSpc>
              <a:buFont typeface="Wingdings" pitchFamily="2" charset="2"/>
              <a:buChar char="§"/>
              <a:defRPr sz="1800" b="1" i="0">
                <a:latin typeface="Oracle Sans" panose="020B0503020204020204" pitchFamily="34" charset="0"/>
                <a:cs typeface="Oracle Sans" panose="020B0503020204020204" pitchFamily="34" charset="0"/>
              </a:defRPr>
            </a:lvl1pPr>
            <a:lvl2pPr marL="685800"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8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 Placeholder 33">
            <a:extLst>
              <a:ext uri="{FF2B5EF4-FFF2-40B4-BE49-F238E27FC236}">
                <a16:creationId xmlns:a16="http://schemas.microsoft.com/office/drawing/2014/main" id="{C944C2F4-C444-E840-AF85-154A3F44C6F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706922" y="2289175"/>
            <a:ext cx="3271470" cy="3108325"/>
          </a:xfrm>
        </p:spPr>
        <p:txBody>
          <a:bodyPr>
            <a:noAutofit/>
          </a:bodyPr>
          <a:lstStyle>
            <a:lvl1pPr marL="282575" indent="-282575">
              <a:lnSpc>
                <a:spcPct val="100000"/>
              </a:lnSpc>
              <a:buFont typeface="Wingdings" pitchFamily="2" charset="2"/>
              <a:buChar char="§"/>
              <a:defRPr sz="1800" b="1" i="0">
                <a:latin typeface="Oracle Sans" panose="020B0503020204020204" pitchFamily="34" charset="0"/>
                <a:cs typeface="Oracle Sans" panose="020B0503020204020204" pitchFamily="34" charset="0"/>
              </a:defRPr>
            </a:lvl1pPr>
            <a:lvl2pPr marL="685800"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8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AD64B38-6D6E-134B-A424-A829933EEF4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437197" y="6356350"/>
            <a:ext cx="501650" cy="501650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4C75FCB-2F08-4218-8648-A3F1B1E55A70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3DDCF91-9764-4404-A8F5-D333B2B56FE3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7C371504-33D9-B044-8C50-620C44A06CB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318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4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4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4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4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4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6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6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6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6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6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Quadrant for info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260AB3B5-6759-364A-B98F-4622117D774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37183" y="4508411"/>
            <a:ext cx="5854818" cy="2341927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B46B041F-833F-AB4C-9680-F86574375A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8095" y="783026"/>
            <a:ext cx="10210297" cy="844095"/>
          </a:xfrm>
        </p:spPr>
        <p:txBody>
          <a:bodyPr vert="horz" lIns="0" tIns="45720" rIns="0" bIns="45720" rtlCol="0" anchor="b">
            <a:noAutofit/>
          </a:bodyPr>
          <a:lstStyle>
            <a:lvl1pPr>
              <a:defRPr lang="en-US" sz="2400" b="1" i="0" baseline="0">
                <a:latin typeface="Oracle Sans" panose="020B0503020204020204" pitchFamily="34" charset="0"/>
                <a:ea typeface="+mn-ea"/>
                <a:cs typeface="Oracle Sans" panose="020B0503020204020204" pitchFamily="34" charset="0"/>
              </a:defRPr>
            </a:lvl1pPr>
          </a:lstStyle>
          <a:p>
            <a:pPr marL="0" lvl="0" indent="0">
              <a:spcBef>
                <a:spcPts val="1000"/>
              </a:spcBef>
              <a:buFont typeface="Arial" panose="020B0604020202020204" pitchFamily="34" charset="0"/>
            </a:pPr>
            <a:r>
              <a:rPr lang="en-US" dirty="0"/>
              <a:t>Quadrant for infographics Layout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6EF88010-6F25-0949-962C-71A71BBDD28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25400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CAE5D2D5-96D0-7047-93E6-327A01072B11}"/>
              </a:ext>
            </a:extLst>
          </p:cNvPr>
          <p:cNvSpPr/>
          <p:nvPr userDrawn="1"/>
        </p:nvSpPr>
        <p:spPr>
          <a:xfrm>
            <a:off x="768096" y="1867578"/>
            <a:ext cx="310896" cy="365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 Placeholder 33">
            <a:extLst>
              <a:ext uri="{FF2B5EF4-FFF2-40B4-BE49-F238E27FC236}">
                <a16:creationId xmlns:a16="http://schemas.microsoft.com/office/drawing/2014/main" id="{83F18B1C-2F6B-9349-8DAB-48E7D54A83F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204246" y="4162024"/>
            <a:ext cx="3574122" cy="116766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Font typeface="Wingdings" pitchFamily="2" charset="2"/>
              <a:buNone/>
              <a:defRPr sz="1800" b="0" i="0">
                <a:latin typeface="Oracle Sans" panose="020B0503020204020204" pitchFamily="34" charset="0"/>
                <a:cs typeface="Oracle Sans" panose="020B0503020204020204" pitchFamily="34" charset="0"/>
              </a:defRPr>
            </a:lvl1pPr>
            <a:lvl2pPr marL="685800"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8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800"/>
            </a:lvl5pPr>
          </a:lstStyle>
          <a:p>
            <a:pPr lvl="0"/>
            <a:r>
              <a:rPr lang="en-US" dirty="0"/>
              <a:t>Lorem ipsum</a:t>
            </a:r>
          </a:p>
        </p:txBody>
      </p:sp>
      <p:sp>
        <p:nvSpPr>
          <p:cNvPr id="22" name="Text Placeholder 33">
            <a:extLst>
              <a:ext uri="{FF2B5EF4-FFF2-40B4-BE49-F238E27FC236}">
                <a16:creationId xmlns:a16="http://schemas.microsoft.com/office/drawing/2014/main" id="{0EF89F6D-A8E2-0348-8488-D69D6291437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404270" y="2271143"/>
            <a:ext cx="3574122" cy="116766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Font typeface="Wingdings" pitchFamily="2" charset="2"/>
              <a:buNone/>
              <a:defRPr sz="1800" b="0" i="0">
                <a:latin typeface="Oracle Sans" panose="020B0503020204020204" pitchFamily="34" charset="0"/>
                <a:cs typeface="Oracle Sans" panose="020B0503020204020204" pitchFamily="34" charset="0"/>
              </a:defRPr>
            </a:lvl1pPr>
            <a:lvl2pPr marL="685800"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8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800"/>
            </a:lvl5pPr>
          </a:lstStyle>
          <a:p>
            <a:pPr lvl="0"/>
            <a:r>
              <a:rPr lang="en-US" dirty="0"/>
              <a:t>Lorem ipsum</a:t>
            </a:r>
          </a:p>
        </p:txBody>
      </p:sp>
      <p:sp>
        <p:nvSpPr>
          <p:cNvPr id="24" name="Text Placeholder 33">
            <a:extLst>
              <a:ext uri="{FF2B5EF4-FFF2-40B4-BE49-F238E27FC236}">
                <a16:creationId xmlns:a16="http://schemas.microsoft.com/office/drawing/2014/main" id="{A0723324-5918-2C42-9A87-949E736CBF1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404270" y="4162024"/>
            <a:ext cx="3574122" cy="116766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Font typeface="Wingdings" pitchFamily="2" charset="2"/>
              <a:buNone/>
              <a:defRPr sz="1800" b="0" i="0">
                <a:latin typeface="Oracle Sans" panose="020B0503020204020204" pitchFamily="34" charset="0"/>
                <a:cs typeface="Oracle Sans" panose="020B0503020204020204" pitchFamily="34" charset="0"/>
              </a:defRPr>
            </a:lvl1pPr>
            <a:lvl2pPr marL="685800"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8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800"/>
            </a:lvl5pPr>
          </a:lstStyle>
          <a:p>
            <a:pPr lvl="0"/>
            <a:r>
              <a:rPr lang="en-US" dirty="0"/>
              <a:t>Lorem ipsum</a:t>
            </a:r>
          </a:p>
        </p:txBody>
      </p:sp>
      <p:sp>
        <p:nvSpPr>
          <p:cNvPr id="28" name="Text Placeholder 33">
            <a:extLst>
              <a:ext uri="{FF2B5EF4-FFF2-40B4-BE49-F238E27FC236}">
                <a16:creationId xmlns:a16="http://schemas.microsoft.com/office/drawing/2014/main" id="{B4578909-EA57-4049-8339-75544D89FCD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204246" y="2278497"/>
            <a:ext cx="3574122" cy="116766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Font typeface="Wingdings" pitchFamily="2" charset="2"/>
              <a:buNone/>
              <a:defRPr sz="1800" b="0" i="0">
                <a:latin typeface="Oracle Sans" panose="020B0503020204020204" pitchFamily="34" charset="0"/>
                <a:cs typeface="Oracle Sans" panose="020B0503020204020204" pitchFamily="34" charset="0"/>
              </a:defRPr>
            </a:lvl1pPr>
            <a:lvl2pPr marL="685800"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8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800"/>
            </a:lvl5pPr>
          </a:lstStyle>
          <a:p>
            <a:pPr lvl="0"/>
            <a:r>
              <a:rPr lang="en-US" dirty="0"/>
              <a:t>Lorem ipsum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6FDFA13-DE4E-D74A-967B-DF86B2E018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437197" y="6356350"/>
            <a:ext cx="501650" cy="501650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6AC52EB-2486-4E8F-B076-394C9E4D6BB5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EFE87C6-A422-44C8-ACAF-34E689290F23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7C371504-33D9-B044-8C50-620C44A06CB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8160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Metr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6D46810D-06AF-8048-A8FC-EB9C64BA982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1286" y="2275167"/>
            <a:ext cx="1906500" cy="914400"/>
          </a:xfrm>
        </p:spPr>
        <p:txBody>
          <a:bodyPr lIns="0" rIns="0">
            <a:noAutofit/>
          </a:bodyPr>
          <a:lstStyle>
            <a:lvl1pPr>
              <a:defRPr sz="600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en-US" dirty="0"/>
              <a:t>XX%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4354AFA5-AF57-6040-82D7-328298E6DAE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1286" y="3231646"/>
            <a:ext cx="4371153" cy="914400"/>
          </a:xfrm>
        </p:spPr>
        <p:txBody>
          <a:bodyPr lIns="0" rIns="0">
            <a:noAutofit/>
          </a:bodyPr>
          <a:lstStyle>
            <a:lvl1pPr>
              <a:lnSpc>
                <a:spcPct val="100000"/>
              </a:lnSpc>
              <a:defRPr sz="1800" b="0" i="0">
                <a:solidFill>
                  <a:srgbClr val="4A362B"/>
                </a:solidFill>
                <a:latin typeface="Oracle Sans" panose="020B0503020204020204" pitchFamily="34" charset="0"/>
                <a:cs typeface="Oracle Sans" panose="020B0503020204020204" pitchFamily="34" charset="0"/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Duis vitae </a:t>
            </a:r>
            <a:r>
              <a:rPr lang="en-US" dirty="0" err="1"/>
              <a:t>interdum</a:t>
            </a:r>
            <a:r>
              <a:rPr lang="en-US" dirty="0"/>
              <a:t> diam, non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D1D0A30-5593-40C9-9453-438629C2E1A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6A02545-480D-4E7B-9346-BAF45A820D1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C371504-33D9-B044-8C50-620C44A06CB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535EE8B-95EA-4038-994D-5F9FD147E4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0"/>
            <a:ext cx="6096000" cy="685799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85AD46E-6202-4D45-AEE6-9E3FC06948D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437197" y="6356350"/>
            <a:ext cx="501650" cy="50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807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Thank you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picture containing building, clothing&#10;&#10;Description automatically generated">
            <a:extLst>
              <a:ext uri="{FF2B5EF4-FFF2-40B4-BE49-F238E27FC236}">
                <a16:creationId xmlns:a16="http://schemas.microsoft.com/office/drawing/2014/main" id="{B16600C8-A851-494D-A5DF-470343F874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sp>
        <p:nvSpPr>
          <p:cNvPr id="18" name="Picture Placeholder 4">
            <a:extLst>
              <a:ext uri="{FF2B5EF4-FFF2-40B4-BE49-F238E27FC236}">
                <a16:creationId xmlns:a16="http://schemas.microsoft.com/office/drawing/2014/main" id="{2A2E959E-F30E-F643-947E-CE66F05DD80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9" name="Text Placeholder 26">
            <a:extLst>
              <a:ext uri="{FF2B5EF4-FFF2-40B4-BE49-F238E27FC236}">
                <a16:creationId xmlns:a16="http://schemas.microsoft.com/office/drawing/2014/main" id="{2AFE612B-3DB1-C64D-BD3B-51ECDB8CE46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8095" y="2346183"/>
            <a:ext cx="4257726" cy="2242890"/>
          </a:xfrm>
        </p:spPr>
        <p:txBody>
          <a:bodyPr lIns="0" anchor="ctr">
            <a:noAutofit/>
          </a:bodyPr>
          <a:lstStyle>
            <a:lvl1pPr algn="l" fontAlgn="t">
              <a:lnSpc>
                <a:spcPct val="100000"/>
              </a:lnSpc>
              <a:spcBef>
                <a:spcPts val="0"/>
              </a:spcBef>
              <a:defRPr sz="4000" b="0" i="0">
                <a:solidFill>
                  <a:srgbClr val="4E3629"/>
                </a:solidFill>
                <a:latin typeface="Georgia" panose="02040502050405020303" pitchFamily="18" charset="0"/>
                <a:cs typeface="Oracle Sans" panose="020B0503020204020204" pitchFamily="34" charset="0"/>
              </a:defRPr>
            </a:lvl1pPr>
          </a:lstStyle>
          <a:p>
            <a:pPr lvl="0"/>
            <a:r>
              <a:rPr lang="en-US" dirty="0"/>
              <a:t>Thank you</a:t>
            </a:r>
          </a:p>
        </p:txBody>
      </p:sp>
      <p:sp>
        <p:nvSpPr>
          <p:cNvPr id="20" name="Text Placeholder 26">
            <a:extLst>
              <a:ext uri="{FF2B5EF4-FFF2-40B4-BE49-F238E27FC236}">
                <a16:creationId xmlns:a16="http://schemas.microsoft.com/office/drawing/2014/main" id="{7F794D52-5437-F64A-97D5-34BE49EA9B3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8095" y="5239646"/>
            <a:ext cx="4257726" cy="249346"/>
          </a:xfrm>
        </p:spPr>
        <p:txBody>
          <a:bodyPr lIns="0">
            <a:noAutofit/>
          </a:bodyPr>
          <a:lstStyle>
            <a:lvl1pPr algn="l" fontAlgn="t">
              <a:lnSpc>
                <a:spcPct val="100000"/>
              </a:lnSpc>
              <a:spcBef>
                <a:spcPts val="0"/>
              </a:spcBef>
              <a:defRPr sz="1400" b="1" i="0">
                <a:latin typeface="Oracle Sans" panose="020B0503020204020204" pitchFamily="34" charset="0"/>
                <a:cs typeface="Oracle Sans" panose="020B0503020204020204" pitchFamily="34" charset="0"/>
              </a:defRPr>
            </a:lvl1pPr>
          </a:lstStyle>
          <a:p>
            <a:pPr lvl="0"/>
            <a:r>
              <a:rPr lang="en-US" dirty="0"/>
              <a:t>Lorem ipsum</a:t>
            </a:r>
          </a:p>
        </p:txBody>
      </p:sp>
      <p:sp>
        <p:nvSpPr>
          <p:cNvPr id="21" name="Text Placeholder 26">
            <a:extLst>
              <a:ext uri="{FF2B5EF4-FFF2-40B4-BE49-F238E27FC236}">
                <a16:creationId xmlns:a16="http://schemas.microsoft.com/office/drawing/2014/main" id="{1975E737-A6D5-0E4E-AA04-5FECD0BE968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68095" y="5564669"/>
            <a:ext cx="4257726" cy="528567"/>
          </a:xfrm>
        </p:spPr>
        <p:txBody>
          <a:bodyPr lIns="0">
            <a:noAutofit/>
          </a:bodyPr>
          <a:lstStyle>
            <a:lvl1pPr algn="l" fontAlgn="t">
              <a:lnSpc>
                <a:spcPct val="100000"/>
              </a:lnSpc>
              <a:spcBef>
                <a:spcPts val="0"/>
              </a:spcBef>
              <a:defRPr sz="14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ECAD913-B3D1-D145-A54B-58496F5971A5}"/>
              </a:ext>
            </a:extLst>
          </p:cNvPr>
          <p:cNvSpPr/>
          <p:nvPr userDrawn="1"/>
        </p:nvSpPr>
        <p:spPr>
          <a:xfrm>
            <a:off x="768096" y="4829530"/>
            <a:ext cx="310896" cy="365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EF0904C-A879-D843-B633-25611F0A9B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437197" y="6356350"/>
            <a:ext cx="501650" cy="501650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8411D17-F083-41F6-918B-798D71F778A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C0E5B1C-BBF2-49B4-9888-69F0DADBBD7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C371504-33D9-B044-8C50-620C44A06CB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4921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Thank you 2">
    <p:bg>
      <p:bgPr>
        <a:solidFill>
          <a:srgbClr val="723E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7E9993A3-6C44-3E43-901B-8B5EA2ACF64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9A101D4-18B6-9A46-8025-E830A44D3C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CD757BAF-41C4-7642-A4DE-49E96BDAD73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8095" y="2346183"/>
            <a:ext cx="4257726" cy="2242890"/>
          </a:xfrm>
        </p:spPr>
        <p:txBody>
          <a:bodyPr lIns="0" anchor="ctr">
            <a:noAutofit/>
          </a:bodyPr>
          <a:lstStyle>
            <a:lvl1pPr algn="l" fontAlgn="t">
              <a:lnSpc>
                <a:spcPct val="100000"/>
              </a:lnSpc>
              <a:spcBef>
                <a:spcPts val="0"/>
              </a:spcBef>
              <a:defRPr sz="4000" b="0" i="0">
                <a:solidFill>
                  <a:schemeClr val="bg1"/>
                </a:solidFill>
                <a:latin typeface="Georgia" panose="02040502050405020303" pitchFamily="18" charset="0"/>
                <a:cs typeface="Oracle Sans" panose="020B0503020204020204" pitchFamily="34" charset="0"/>
              </a:defRPr>
            </a:lvl1pPr>
          </a:lstStyle>
          <a:p>
            <a:pPr lvl="0"/>
            <a:r>
              <a:rPr lang="en-US" dirty="0"/>
              <a:t>Thank you</a:t>
            </a:r>
          </a:p>
        </p:txBody>
      </p:sp>
      <p:sp>
        <p:nvSpPr>
          <p:cNvPr id="15" name="Text Placeholder 26">
            <a:extLst>
              <a:ext uri="{FF2B5EF4-FFF2-40B4-BE49-F238E27FC236}">
                <a16:creationId xmlns:a16="http://schemas.microsoft.com/office/drawing/2014/main" id="{63FD2FE0-050F-8C48-9CCE-7426577AFA9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8095" y="5239646"/>
            <a:ext cx="4257726" cy="249346"/>
          </a:xfrm>
        </p:spPr>
        <p:txBody>
          <a:bodyPr lIns="0">
            <a:noAutofit/>
          </a:bodyPr>
          <a:lstStyle>
            <a:lvl1pPr algn="l" fontAlgn="t">
              <a:lnSpc>
                <a:spcPct val="100000"/>
              </a:lnSpc>
              <a:spcBef>
                <a:spcPts val="0"/>
              </a:spcBef>
              <a:defRPr sz="1400" b="1" i="0">
                <a:solidFill>
                  <a:schemeClr val="bg1"/>
                </a:solidFill>
                <a:latin typeface="Oracle Sans" panose="020B0503020204020204" pitchFamily="34" charset="0"/>
                <a:cs typeface="Oracle Sans" panose="020B0503020204020204" pitchFamily="34" charset="0"/>
              </a:defRPr>
            </a:lvl1pPr>
          </a:lstStyle>
          <a:p>
            <a:pPr lvl="0"/>
            <a:r>
              <a:rPr lang="en-US" dirty="0"/>
              <a:t>Lorem ipsum</a:t>
            </a:r>
          </a:p>
        </p:txBody>
      </p:sp>
      <p:sp>
        <p:nvSpPr>
          <p:cNvPr id="16" name="Text Placeholder 26">
            <a:extLst>
              <a:ext uri="{FF2B5EF4-FFF2-40B4-BE49-F238E27FC236}">
                <a16:creationId xmlns:a16="http://schemas.microsoft.com/office/drawing/2014/main" id="{9B9976F2-AC01-0B48-8E64-DD931422FA0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68095" y="5564669"/>
            <a:ext cx="4257726" cy="528567"/>
          </a:xfrm>
        </p:spPr>
        <p:txBody>
          <a:bodyPr lIns="0">
            <a:noAutofit/>
          </a:bodyPr>
          <a:lstStyle>
            <a:lvl1pPr algn="l" fontAlgn="t">
              <a:lnSpc>
                <a:spcPct val="100000"/>
              </a:lnSpc>
              <a:spcBef>
                <a:spcPts val="0"/>
              </a:spcBef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6E9DA60-A8F5-5C46-87BD-583E2F3FB50A}"/>
              </a:ext>
            </a:extLst>
          </p:cNvPr>
          <p:cNvSpPr/>
          <p:nvPr userDrawn="1"/>
        </p:nvSpPr>
        <p:spPr>
          <a:xfrm>
            <a:off x="768096" y="4829530"/>
            <a:ext cx="310896" cy="365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icture Placeholder 4">
            <a:extLst>
              <a:ext uri="{FF2B5EF4-FFF2-40B4-BE49-F238E27FC236}">
                <a16:creationId xmlns:a16="http://schemas.microsoft.com/office/drawing/2014/main" id="{8DA1F36F-A66E-2744-9B9A-0F241EF7D8E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096000" y="-786"/>
            <a:ext cx="6096000" cy="68580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D5DCFC1-0F99-EB42-9252-693A872EE5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437197" y="6356350"/>
            <a:ext cx="501650" cy="501650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727DC7F-5A5A-4C5E-9803-014AD28FF471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FF94833-4AC2-476E-A6DE-A03E7A4DDD8E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fld id="{7C371504-33D9-B044-8C50-620C44A06CB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938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Title slide with picture bor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table, elephant, clothing&#10;&#10;Description automatically generated">
            <a:extLst>
              <a:ext uri="{FF2B5EF4-FFF2-40B4-BE49-F238E27FC236}">
                <a16:creationId xmlns:a16="http://schemas.microsoft.com/office/drawing/2014/main" id="{08427B9D-AAC0-4043-8DC3-58E7B3497D4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" y="0"/>
            <a:ext cx="12192000" cy="6858000"/>
          </a:xfrm>
          <a:custGeom>
            <a:avLst/>
            <a:gdLst>
              <a:gd name="connsiteX0" fmla="*/ 722372 w 12192000"/>
              <a:gd name="connsiteY0" fmla="*/ 587874 h 6858000"/>
              <a:gd name="connsiteX1" fmla="*/ 722372 w 12192000"/>
              <a:gd name="connsiteY1" fmla="*/ 6270127 h 6858000"/>
              <a:gd name="connsiteX2" fmla="*/ 11469630 w 12192000"/>
              <a:gd name="connsiteY2" fmla="*/ 6270127 h 6858000"/>
              <a:gd name="connsiteX3" fmla="*/ 11469630 w 12192000"/>
              <a:gd name="connsiteY3" fmla="*/ 587874 h 6858000"/>
              <a:gd name="connsiteX4" fmla="*/ 0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722372" y="587874"/>
                </a:moveTo>
                <a:lnTo>
                  <a:pt x="722372" y="6270127"/>
                </a:lnTo>
                <a:lnTo>
                  <a:pt x="11469630" y="6270127"/>
                </a:lnTo>
                <a:lnTo>
                  <a:pt x="11469630" y="587874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9840B289-DD9F-42D1-BB13-0675E99B75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5316" y="834553"/>
            <a:ext cx="1325468" cy="174051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DD9CD23F-B20E-499B-9C1E-B99F1B32803A}"/>
              </a:ext>
            </a:extLst>
          </p:cNvPr>
          <p:cNvSpPr/>
          <p:nvPr userDrawn="1"/>
        </p:nvSpPr>
        <p:spPr>
          <a:xfrm>
            <a:off x="11356270" y="5494436"/>
            <a:ext cx="101516" cy="532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C08E0869-9921-1B40-A001-9F36EFAFD21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53611" y="3892527"/>
            <a:ext cx="10073301" cy="1830180"/>
          </a:xfrm>
        </p:spPr>
        <p:txBody>
          <a:bodyPr lIns="0" rIns="0">
            <a:noAutofit/>
          </a:bodyPr>
          <a:lstStyle>
            <a:lvl1pPr marL="0" indent="0">
              <a:lnSpc>
                <a:spcPts val="1400"/>
              </a:lnSpc>
              <a:buFont typeface="+mj-lt"/>
              <a:buNone/>
              <a:defRPr sz="1600" b="0" i="0">
                <a:solidFill>
                  <a:schemeClr val="accent2">
                    <a:lumMod val="50000"/>
                  </a:schemeClr>
                </a:solidFill>
                <a:latin typeface="Oracle Sans" panose="020B0503020204020204" pitchFamily="34" charset="0"/>
                <a:cs typeface="Oracle Sans" panose="020B0503020204020204" pitchFamily="34" charset="0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Click to add presenter’s name, title, division/business unit/organization and date</a:t>
            </a:r>
          </a:p>
          <a:p>
            <a:pPr lvl="0"/>
            <a:endParaRPr lang="en-US" dirty="0"/>
          </a:p>
        </p:txBody>
      </p:sp>
      <p:sp>
        <p:nvSpPr>
          <p:cNvPr id="34" name="Title 10">
            <a:extLst>
              <a:ext uri="{FF2B5EF4-FFF2-40B4-BE49-F238E27FC236}">
                <a16:creationId xmlns:a16="http://schemas.microsoft.com/office/drawing/2014/main" id="{10C122FE-A35D-4D48-9A96-B6651F81A0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0568" y="2268194"/>
            <a:ext cx="10076344" cy="90998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5" name="Text Placeholder 10">
            <a:extLst>
              <a:ext uri="{FF2B5EF4-FFF2-40B4-BE49-F238E27FC236}">
                <a16:creationId xmlns:a16="http://schemas.microsoft.com/office/drawing/2014/main" id="{A6301C15-7797-A94F-B73F-2D2FFD90460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50568" y="3214300"/>
            <a:ext cx="10076344" cy="416073"/>
          </a:xfrm>
        </p:spPr>
        <p:txBody>
          <a:bodyPr wrap="none" lIns="0">
            <a:noAutofit/>
          </a:bodyPr>
          <a:lstStyle>
            <a:lvl1pPr marL="0" indent="0">
              <a:spcBef>
                <a:spcPts val="0"/>
              </a:spcBef>
              <a:buNone/>
              <a:defRPr sz="2400" b="1" i="0">
                <a:latin typeface="Oracle Sans" panose="020B0503020204020204" pitchFamily="34" charset="0"/>
                <a:cs typeface="Oracle Sans" panose="020B0503020204020204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subtitle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92EBD4F-0442-764D-95B1-7BB4691D116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437197" y="6356350"/>
            <a:ext cx="501650" cy="501650"/>
          </a:xfrm>
          <a:prstGeom prst="rect">
            <a:avLst/>
          </a:prstGeom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8AB6B7-FC6F-4EEC-B0F1-9C335F966721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5F679F-0E14-4249-A487-FC23DA4493B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371504-33D9-B044-8C50-620C44A06CB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0008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1289" y="1524001"/>
            <a:ext cx="11129420" cy="4419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-67240" y="6526679"/>
            <a:ext cx="38644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13FC61-1A19-4612-91BF-D7D96DB297FA}" type="slidenum">
              <a:rPr lang="en-US" altLang="en-US">
                <a:solidFill>
                  <a:srgbClr val="58595B"/>
                </a:solidFill>
              </a:rPr>
              <a:pPr>
                <a:defRPr/>
              </a:pPr>
              <a:t>‹#›</a:t>
            </a:fld>
            <a:endParaRPr lang="en-US" altLang="en-US" dirty="0">
              <a:solidFill>
                <a:srgbClr val="58595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321260"/>
      </p:ext>
    </p:extLst>
  </p:cSld>
  <p:clrMapOvr>
    <a:masterClrMapping/>
  </p:clrMapOvr>
  <p:transition spd="med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ark Cov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DAA8E5EA-5030-48C4-99E7-E61D164BDE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85429" y="3138723"/>
            <a:ext cx="4421144" cy="58055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F198333D-FF3E-E64D-8889-26B8EFCA268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25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302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ark Title slide with picture bor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>
            <a:extLst>
              <a:ext uri="{FF2B5EF4-FFF2-40B4-BE49-F238E27FC236}">
                <a16:creationId xmlns:a16="http://schemas.microsoft.com/office/drawing/2014/main" id="{FB5A834A-43F9-4474-9552-1B566FAA27C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5316" y="834553"/>
            <a:ext cx="1325468" cy="174051"/>
          </a:xfrm>
          <a:prstGeom prst="rect">
            <a:avLst/>
          </a:prstGeom>
        </p:spPr>
      </p:pic>
      <p:pic>
        <p:nvPicPr>
          <p:cNvPr id="14" name="Picture 13" descr="A picture containing table, elephant, clothing&#10;&#10;Description automatically generated">
            <a:extLst>
              <a:ext uri="{FF2B5EF4-FFF2-40B4-BE49-F238E27FC236}">
                <a16:creationId xmlns:a16="http://schemas.microsoft.com/office/drawing/2014/main" id="{7C1B8942-1252-40E6-8C4B-37AD51638E2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" y="0"/>
            <a:ext cx="12192000" cy="6858000"/>
          </a:xfrm>
          <a:custGeom>
            <a:avLst/>
            <a:gdLst>
              <a:gd name="connsiteX0" fmla="*/ 722372 w 12192000"/>
              <a:gd name="connsiteY0" fmla="*/ 587874 h 6858000"/>
              <a:gd name="connsiteX1" fmla="*/ 722372 w 12192000"/>
              <a:gd name="connsiteY1" fmla="*/ 6270127 h 6858000"/>
              <a:gd name="connsiteX2" fmla="*/ 11469630 w 12192000"/>
              <a:gd name="connsiteY2" fmla="*/ 6270127 h 6858000"/>
              <a:gd name="connsiteX3" fmla="*/ 11469630 w 12192000"/>
              <a:gd name="connsiteY3" fmla="*/ 587874 h 6858000"/>
              <a:gd name="connsiteX4" fmla="*/ 0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722372" y="587874"/>
                </a:moveTo>
                <a:lnTo>
                  <a:pt x="722372" y="6270127"/>
                </a:lnTo>
                <a:lnTo>
                  <a:pt x="11469630" y="6270127"/>
                </a:lnTo>
                <a:lnTo>
                  <a:pt x="11469630" y="587874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DD9CD23F-B20E-499B-9C1E-B99F1B32803A}"/>
              </a:ext>
            </a:extLst>
          </p:cNvPr>
          <p:cNvSpPr/>
          <p:nvPr userDrawn="1"/>
        </p:nvSpPr>
        <p:spPr>
          <a:xfrm>
            <a:off x="11356270" y="5494436"/>
            <a:ext cx="101516" cy="532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C08E0869-9921-1B40-A001-9F36EFAFD21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53611" y="3892527"/>
            <a:ext cx="10073301" cy="1830180"/>
          </a:xfrm>
        </p:spPr>
        <p:txBody>
          <a:bodyPr lIns="0" rIns="0">
            <a:noAutofit/>
          </a:bodyPr>
          <a:lstStyle>
            <a:lvl1pPr marL="0" indent="0">
              <a:lnSpc>
                <a:spcPts val="1400"/>
              </a:lnSpc>
              <a:buFont typeface="+mj-lt"/>
              <a:buNone/>
              <a:defRPr sz="1600" b="0" i="0">
                <a:solidFill>
                  <a:srgbClr val="ECB85A"/>
                </a:solidFill>
                <a:latin typeface="Oracle Sans" panose="020B0503020204020204" pitchFamily="34" charset="0"/>
                <a:cs typeface="Oracle Sans" panose="020B0503020204020204" pitchFamily="34" charset="0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Click to add presenter’s name, title, division/business unit/organization and date</a:t>
            </a:r>
          </a:p>
          <a:p>
            <a:pPr lvl="0"/>
            <a:endParaRPr lang="en-US" dirty="0"/>
          </a:p>
        </p:txBody>
      </p:sp>
      <p:sp>
        <p:nvSpPr>
          <p:cNvPr id="34" name="Title 10">
            <a:extLst>
              <a:ext uri="{FF2B5EF4-FFF2-40B4-BE49-F238E27FC236}">
                <a16:creationId xmlns:a16="http://schemas.microsoft.com/office/drawing/2014/main" id="{10C122FE-A35D-4D48-9A96-B6651F81A0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0568" y="2268194"/>
            <a:ext cx="10076344" cy="90998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5" name="Text Placeholder 10">
            <a:extLst>
              <a:ext uri="{FF2B5EF4-FFF2-40B4-BE49-F238E27FC236}">
                <a16:creationId xmlns:a16="http://schemas.microsoft.com/office/drawing/2014/main" id="{A6301C15-7797-A94F-B73F-2D2FFD90460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50568" y="3214300"/>
            <a:ext cx="10076344" cy="416073"/>
          </a:xfrm>
        </p:spPr>
        <p:txBody>
          <a:bodyPr wrap="none" lIns="0">
            <a:noAutofit/>
          </a:bodyPr>
          <a:lstStyle>
            <a:lvl1pPr marL="0" indent="0">
              <a:spcBef>
                <a:spcPts val="0"/>
              </a:spcBef>
              <a:buNone/>
              <a:defRPr sz="2400" b="1" i="0">
                <a:latin typeface="Oracle Sans" panose="020B0503020204020204" pitchFamily="34" charset="0"/>
                <a:cs typeface="Oracle Sans" panose="020B0503020204020204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subtitle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9BCFA5F-5611-BA47-A551-0D3BA36CA75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437197" y="6356350"/>
            <a:ext cx="501650" cy="50165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0ADB96B-56B7-46AB-80A5-E740BBCB8B1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40259F-EE98-4E77-9839-4C299CEA3019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371504-33D9-B044-8C50-620C44A06CB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4353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ark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container, basket&#10;&#10;Description automatically generated">
            <a:extLst>
              <a:ext uri="{FF2B5EF4-FFF2-40B4-BE49-F238E27FC236}">
                <a16:creationId xmlns:a16="http://schemas.microsoft.com/office/drawing/2014/main" id="{F6432D01-A6C7-114E-B0E4-99D85C2393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98"/>
          <a:stretch/>
        </p:blipFill>
        <p:spPr>
          <a:xfrm>
            <a:off x="7080948" y="212826"/>
            <a:ext cx="5111051" cy="2299468"/>
          </a:xfrm>
          <a:prstGeom prst="rect">
            <a:avLst/>
          </a:prstGeom>
        </p:spPr>
      </p:pic>
      <p:pic>
        <p:nvPicPr>
          <p:cNvPr id="13" name="Picture 12" descr="A picture containing music, black&#10;&#10;Description automatically generated">
            <a:extLst>
              <a:ext uri="{FF2B5EF4-FFF2-40B4-BE49-F238E27FC236}">
                <a16:creationId xmlns:a16="http://schemas.microsoft.com/office/drawing/2014/main" id="{1DB4A463-D340-944F-9609-68DBCA3E879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93"/>
          <a:stretch/>
        </p:blipFill>
        <p:spPr>
          <a:xfrm>
            <a:off x="9334" y="1125489"/>
            <a:ext cx="2864667" cy="1649788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B19A174D-36B9-9A49-AD57-EE666A0CE566}"/>
              </a:ext>
            </a:extLst>
          </p:cNvPr>
          <p:cNvSpPr/>
          <p:nvPr userDrawn="1"/>
        </p:nvSpPr>
        <p:spPr>
          <a:xfrm>
            <a:off x="10418601" y="5036959"/>
            <a:ext cx="261122" cy="532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EEBAD0F-FE4F-2F4E-95EB-338C4059E78B}"/>
              </a:ext>
            </a:extLst>
          </p:cNvPr>
          <p:cNvSpPr/>
          <p:nvPr userDrawn="1"/>
        </p:nvSpPr>
        <p:spPr>
          <a:xfrm>
            <a:off x="11502723" y="5644791"/>
            <a:ext cx="100826" cy="5737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3E01AE0-191D-0D4F-8D04-33B0884AFE47}"/>
              </a:ext>
            </a:extLst>
          </p:cNvPr>
          <p:cNvSpPr/>
          <p:nvPr userDrawn="1"/>
        </p:nvSpPr>
        <p:spPr>
          <a:xfrm>
            <a:off x="11008032" y="4790761"/>
            <a:ext cx="643642" cy="5737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5070C1B-C4CA-9C4C-BBFD-7F9898CE084C}"/>
              </a:ext>
            </a:extLst>
          </p:cNvPr>
          <p:cNvSpPr/>
          <p:nvPr userDrawn="1"/>
        </p:nvSpPr>
        <p:spPr>
          <a:xfrm>
            <a:off x="10808761" y="5036959"/>
            <a:ext cx="101516" cy="532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5226D1F-36E2-FB4B-94C3-CBD02190671F}"/>
              </a:ext>
            </a:extLst>
          </p:cNvPr>
          <p:cNvSpPr/>
          <p:nvPr userDrawn="1"/>
        </p:nvSpPr>
        <p:spPr>
          <a:xfrm>
            <a:off x="11508670" y="5646836"/>
            <a:ext cx="101516" cy="532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D9CD23F-B20E-499B-9C1E-B99F1B32803A}"/>
              </a:ext>
            </a:extLst>
          </p:cNvPr>
          <p:cNvSpPr/>
          <p:nvPr userDrawn="1"/>
        </p:nvSpPr>
        <p:spPr>
          <a:xfrm>
            <a:off x="11356270" y="5494436"/>
            <a:ext cx="101516" cy="532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C08E0869-9921-1B40-A001-9F36EFAFD21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53611" y="3892527"/>
            <a:ext cx="10073301" cy="1830180"/>
          </a:xfrm>
        </p:spPr>
        <p:txBody>
          <a:bodyPr lIns="0" rIns="0">
            <a:noAutofit/>
          </a:bodyPr>
          <a:lstStyle>
            <a:lvl1pPr marL="0" indent="0">
              <a:lnSpc>
                <a:spcPts val="1400"/>
              </a:lnSpc>
              <a:buFont typeface="+mj-lt"/>
              <a:buNone/>
              <a:defRPr sz="1600" b="0" i="0">
                <a:solidFill>
                  <a:srgbClr val="ECB85A"/>
                </a:solidFill>
                <a:latin typeface="Oracle Sans" panose="020B0503020204020204" pitchFamily="34" charset="0"/>
                <a:cs typeface="Oracle Sans" panose="020B0503020204020204" pitchFamily="34" charset="0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Click to add presenter’s name, title, division/business unit/organization and date</a:t>
            </a:r>
          </a:p>
          <a:p>
            <a:pPr lvl="0"/>
            <a:endParaRPr lang="en-US" dirty="0"/>
          </a:p>
        </p:txBody>
      </p:sp>
      <p:sp>
        <p:nvSpPr>
          <p:cNvPr id="34" name="Title 10">
            <a:extLst>
              <a:ext uri="{FF2B5EF4-FFF2-40B4-BE49-F238E27FC236}">
                <a16:creationId xmlns:a16="http://schemas.microsoft.com/office/drawing/2014/main" id="{10C122FE-A35D-4D48-9A96-B6651F81A0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0568" y="2268194"/>
            <a:ext cx="10076344" cy="90998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5" name="Text Placeholder 10">
            <a:extLst>
              <a:ext uri="{FF2B5EF4-FFF2-40B4-BE49-F238E27FC236}">
                <a16:creationId xmlns:a16="http://schemas.microsoft.com/office/drawing/2014/main" id="{A6301C15-7797-A94F-B73F-2D2FFD90460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50568" y="3214300"/>
            <a:ext cx="10076344" cy="416073"/>
          </a:xfrm>
        </p:spPr>
        <p:txBody>
          <a:bodyPr wrap="none" lIns="0">
            <a:noAutofit/>
          </a:bodyPr>
          <a:lstStyle>
            <a:lvl1pPr marL="0" indent="0">
              <a:spcBef>
                <a:spcPts val="0"/>
              </a:spcBef>
              <a:buNone/>
              <a:defRPr sz="2400" b="1" i="0">
                <a:latin typeface="Oracle Sans" panose="020B0503020204020204" pitchFamily="34" charset="0"/>
                <a:cs typeface="Oracle Sans" panose="020B0503020204020204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subtitle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F45421AE-3506-4D43-95C5-E39AB50FF8C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437197" y="6356350"/>
            <a:ext cx="501650" cy="501650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5B4C9E13-DA16-49DD-BFBD-74BB1FA200C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35316" y="834553"/>
            <a:ext cx="1325468" cy="174051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AA4113C-20DC-4967-AA08-3F6C42E69B6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47E3DB1-B881-493F-8F99-117753D30492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7C371504-33D9-B044-8C50-620C44A06CB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4027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ark Title slide with bor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table, elephant, clothing&#10;&#10;Description automatically generated">
            <a:extLst>
              <a:ext uri="{FF2B5EF4-FFF2-40B4-BE49-F238E27FC236}">
                <a16:creationId xmlns:a16="http://schemas.microsoft.com/office/drawing/2014/main" id="{A6A809C4-004B-41C4-A764-304E91EF7D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" y="0"/>
            <a:ext cx="12192000" cy="6858000"/>
          </a:xfrm>
          <a:custGeom>
            <a:avLst/>
            <a:gdLst>
              <a:gd name="connsiteX0" fmla="*/ 722372 w 12192000"/>
              <a:gd name="connsiteY0" fmla="*/ 587874 h 6858000"/>
              <a:gd name="connsiteX1" fmla="*/ 722372 w 12192000"/>
              <a:gd name="connsiteY1" fmla="*/ 6270127 h 6858000"/>
              <a:gd name="connsiteX2" fmla="*/ 11469630 w 12192000"/>
              <a:gd name="connsiteY2" fmla="*/ 6270127 h 6858000"/>
              <a:gd name="connsiteX3" fmla="*/ 11469630 w 12192000"/>
              <a:gd name="connsiteY3" fmla="*/ 587874 h 6858000"/>
              <a:gd name="connsiteX4" fmla="*/ 0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722372" y="587874"/>
                </a:moveTo>
                <a:lnTo>
                  <a:pt x="722372" y="6270127"/>
                </a:lnTo>
                <a:lnTo>
                  <a:pt x="11469630" y="6270127"/>
                </a:lnTo>
                <a:lnTo>
                  <a:pt x="11469630" y="587874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DD9CD23F-B20E-499B-9C1E-B99F1B32803A}"/>
              </a:ext>
            </a:extLst>
          </p:cNvPr>
          <p:cNvSpPr/>
          <p:nvPr userDrawn="1"/>
        </p:nvSpPr>
        <p:spPr>
          <a:xfrm>
            <a:off x="11356270" y="5494436"/>
            <a:ext cx="101516" cy="532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itle 10">
            <a:extLst>
              <a:ext uri="{FF2B5EF4-FFF2-40B4-BE49-F238E27FC236}">
                <a16:creationId xmlns:a16="http://schemas.microsoft.com/office/drawing/2014/main" id="{10C122FE-A35D-4D48-9A96-B6651F81A0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0568" y="2918256"/>
            <a:ext cx="10076344" cy="909981"/>
          </a:xfrm>
        </p:spPr>
        <p:txBody>
          <a:bodyPr>
            <a:noAutofit/>
          </a:bodyPr>
          <a:lstStyle>
            <a:lvl1pPr algn="l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5" name="Text Placeholder 10">
            <a:extLst>
              <a:ext uri="{FF2B5EF4-FFF2-40B4-BE49-F238E27FC236}">
                <a16:creationId xmlns:a16="http://schemas.microsoft.com/office/drawing/2014/main" id="{A6301C15-7797-A94F-B73F-2D2FFD90460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50568" y="3864362"/>
            <a:ext cx="10076344" cy="416073"/>
          </a:xfrm>
        </p:spPr>
        <p:txBody>
          <a:bodyPr lIns="0">
            <a:noAutofit/>
          </a:bodyPr>
          <a:lstStyle>
            <a:lvl1pPr marL="0" indent="0">
              <a:spcBef>
                <a:spcPts val="0"/>
              </a:spcBef>
              <a:buNone/>
              <a:defRPr sz="2400" b="1" i="0">
                <a:latin typeface="Oracle Sans" panose="020B0503020204020204" pitchFamily="34" charset="0"/>
                <a:cs typeface="Oracle Sans" panose="020B0503020204020204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subtitle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716F8285-7F80-9E47-812A-1A8AFBF908B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568" y="838952"/>
            <a:ext cx="1345809" cy="17180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443AB50-F71A-C141-8E4C-4C3726E160B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437197" y="6356350"/>
            <a:ext cx="501650" cy="501650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B7D5317-746C-4CF0-AEEE-2D7626ECBDA9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C71D98D-6B46-48EF-8D0D-2AAA099A55E2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7C371504-33D9-B044-8C50-620C44A06CB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8088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ark 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container, basket&#10;&#10;Description automatically generated">
            <a:extLst>
              <a:ext uri="{FF2B5EF4-FFF2-40B4-BE49-F238E27FC236}">
                <a16:creationId xmlns:a16="http://schemas.microsoft.com/office/drawing/2014/main" id="{A4C97F1E-BE16-AA42-BFFE-49B2AA09D2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33"/>
          <a:stretch/>
        </p:blipFill>
        <p:spPr>
          <a:xfrm flipH="1">
            <a:off x="7263302" y="224473"/>
            <a:ext cx="4928697" cy="2612033"/>
          </a:xfrm>
          <a:prstGeom prst="rect">
            <a:avLst/>
          </a:prstGeom>
        </p:spPr>
      </p:pic>
      <p:pic>
        <p:nvPicPr>
          <p:cNvPr id="12" name="Picture 11" descr="A picture containing music, black&#10;&#10;Description automatically generated">
            <a:extLst>
              <a:ext uri="{FF2B5EF4-FFF2-40B4-BE49-F238E27FC236}">
                <a16:creationId xmlns:a16="http://schemas.microsoft.com/office/drawing/2014/main" id="{5F7F53D4-47BD-9145-A247-BCC9EDCB798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05" b="27845"/>
          <a:stretch/>
        </p:blipFill>
        <p:spPr>
          <a:xfrm>
            <a:off x="-1" y="5667593"/>
            <a:ext cx="3807059" cy="1190407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DD9CD23F-B20E-499B-9C1E-B99F1B32803A}"/>
              </a:ext>
            </a:extLst>
          </p:cNvPr>
          <p:cNvSpPr/>
          <p:nvPr userDrawn="1"/>
        </p:nvSpPr>
        <p:spPr>
          <a:xfrm>
            <a:off x="11356270" y="5494436"/>
            <a:ext cx="101516" cy="532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itle 10">
            <a:extLst>
              <a:ext uri="{FF2B5EF4-FFF2-40B4-BE49-F238E27FC236}">
                <a16:creationId xmlns:a16="http://schemas.microsoft.com/office/drawing/2014/main" id="{10C122FE-A35D-4D48-9A96-B6651F81A0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0568" y="2918256"/>
            <a:ext cx="10076344" cy="909981"/>
          </a:xfrm>
        </p:spPr>
        <p:txBody>
          <a:bodyPr>
            <a:noAutofit/>
          </a:bodyPr>
          <a:lstStyle>
            <a:lvl1pPr algn="l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5" name="Text Placeholder 10">
            <a:extLst>
              <a:ext uri="{FF2B5EF4-FFF2-40B4-BE49-F238E27FC236}">
                <a16:creationId xmlns:a16="http://schemas.microsoft.com/office/drawing/2014/main" id="{A6301C15-7797-A94F-B73F-2D2FFD90460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50568" y="3864362"/>
            <a:ext cx="10076344" cy="416073"/>
          </a:xfrm>
        </p:spPr>
        <p:txBody>
          <a:bodyPr lIns="0">
            <a:noAutofit/>
          </a:bodyPr>
          <a:lstStyle>
            <a:lvl1pPr marL="0" indent="0">
              <a:spcBef>
                <a:spcPts val="0"/>
              </a:spcBef>
              <a:buNone/>
              <a:defRPr sz="2400" b="1" i="0">
                <a:latin typeface="Oracle Sans" panose="020B0503020204020204" pitchFamily="34" charset="0"/>
                <a:cs typeface="Oracle Sans" panose="020B0503020204020204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subtitle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716F8285-7F80-9E47-812A-1A8AFBF908B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568" y="838952"/>
            <a:ext cx="1345809" cy="171805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6A5C7BD-760D-5147-B15C-5257558DF45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437197" y="6356350"/>
            <a:ext cx="501650" cy="501650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453DE52-AC7B-4161-B95D-697859A92000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C213284-E15E-4389-B747-0878740056C0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7C371504-33D9-B044-8C50-620C44A06CB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9953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Dark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n animal&#10;&#10;Description automatically generated">
            <a:extLst>
              <a:ext uri="{FF2B5EF4-FFF2-40B4-BE49-F238E27FC236}">
                <a16:creationId xmlns:a16="http://schemas.microsoft.com/office/drawing/2014/main" id="{EFB9E9CD-D1E8-2941-B6E9-04C71E3BFC8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73" b="25625"/>
          <a:stretch/>
        </p:blipFill>
        <p:spPr>
          <a:xfrm>
            <a:off x="6337183" y="4500749"/>
            <a:ext cx="5854818" cy="235725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80E6547-E553-8B4C-B613-A55206049B2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254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07B599F-269A-4E45-BB4E-31A49D2385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8096" y="783026"/>
            <a:ext cx="9887834" cy="844095"/>
          </a:xfrm>
        </p:spPr>
        <p:txBody>
          <a:bodyPr vert="horz" lIns="0" tIns="45720" rIns="0" bIns="45720" rtlCol="0" anchor="b">
            <a:noAutofit/>
          </a:bodyPr>
          <a:lstStyle>
            <a:lvl1pPr>
              <a:defRPr lang="en-US" sz="2400" b="1" i="0" baseline="0">
                <a:latin typeface="Oracle Sans" panose="020B0503020204020204" pitchFamily="34" charset="0"/>
                <a:ea typeface="+mn-ea"/>
                <a:cs typeface="Oracle Sans" panose="020B0503020204020204" pitchFamily="34" charset="0"/>
              </a:defRPr>
            </a:lvl1pPr>
          </a:lstStyle>
          <a:p>
            <a:pPr marL="0" lvl="0" indent="0">
              <a:spcBef>
                <a:spcPts val="1000"/>
              </a:spcBef>
              <a:buFont typeface="Arial" panose="020B0604020202020204" pitchFamily="34" charset="0"/>
            </a:pPr>
            <a:r>
              <a:rPr lang="en-US" dirty="0"/>
              <a:t>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86EFD9-8225-47A7-9DFF-A350F67E94A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68095" y="2288559"/>
            <a:ext cx="9887835" cy="3360372"/>
          </a:xfrm>
        </p:spPr>
        <p:txBody>
          <a:bodyPr lIns="0" r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0" i="0" kern="0" spc="0" baseline="0">
                <a:solidFill>
                  <a:schemeClr val="bg1">
                    <a:lumMod val="85000"/>
                  </a:schemeClr>
                </a:solidFill>
                <a:latin typeface="Oracle Sans" panose="020B0503020204020204" pitchFamily="34" charset="0"/>
                <a:ea typeface="Oracle Sans" panose="020B0503020204020204" pitchFamily="34" charset="0"/>
                <a:cs typeface="Oracle Sans" panose="020B0503020204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Duis vitae </a:t>
            </a:r>
            <a:r>
              <a:rPr lang="en-US" dirty="0" err="1"/>
              <a:t>interdum</a:t>
            </a:r>
            <a:r>
              <a:rPr lang="en-US" dirty="0"/>
              <a:t> diam, non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auctor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sed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consectetur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et </a:t>
            </a:r>
            <a:r>
              <a:rPr lang="en-US" dirty="0" err="1"/>
              <a:t>turpis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24354AA-8715-3B44-8031-FEACECD4374F}"/>
              </a:ext>
            </a:extLst>
          </p:cNvPr>
          <p:cNvSpPr/>
          <p:nvPr userDrawn="1"/>
        </p:nvSpPr>
        <p:spPr>
          <a:xfrm>
            <a:off x="768096" y="1867578"/>
            <a:ext cx="310896" cy="365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B01B341-CE4F-4A4A-83C2-9813F15E75B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437197" y="6356350"/>
            <a:ext cx="501650" cy="501650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390D434-9F80-4D7D-840A-0535E9467C0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8AEB73-FD9D-4BDC-8014-8A23904D57F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371504-33D9-B044-8C50-620C44A06CB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0548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ark Remote speaker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erson looking at the camera&#10;&#10;Description automatically generated">
            <a:extLst>
              <a:ext uri="{FF2B5EF4-FFF2-40B4-BE49-F238E27FC236}">
                <a16:creationId xmlns:a16="http://schemas.microsoft.com/office/drawing/2014/main" id="{4E879062-D42A-C24B-9506-CFFED71D402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47"/>
          <a:stretch/>
        </p:blipFill>
        <p:spPr>
          <a:xfrm>
            <a:off x="0" y="254000"/>
            <a:ext cx="5133848" cy="6626102"/>
          </a:xfrm>
          <a:prstGeom prst="rect">
            <a:avLst/>
          </a:prstGeom>
        </p:spPr>
      </p:pic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BBD2CF4-1E90-A941-8678-001223FD412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54000"/>
            <a:ext cx="5133848" cy="6626102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48B0DA0-F967-2742-83CF-A94F1A88E58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659226" y="1729568"/>
            <a:ext cx="6184238" cy="482019"/>
          </a:xfrm>
        </p:spPr>
        <p:txBody>
          <a:bodyPr lIns="0">
            <a:noAutofit/>
          </a:bodyPr>
          <a:lstStyle>
            <a:lvl1pPr>
              <a:defRPr sz="2400" b="1" i="0">
                <a:latin typeface="Oracle Sans" panose="020B0503020204020204" pitchFamily="34" charset="0"/>
                <a:cs typeface="Oracle Sans" panose="020B0503020204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085E64C9-9C43-0840-BE43-4074F7178F7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659226" y="2852531"/>
            <a:ext cx="6184237" cy="2587963"/>
          </a:xfrm>
        </p:spPr>
        <p:txBody>
          <a:bodyPr lIns="0" anchor="ctr" anchorCtr="0">
            <a:noAutofit/>
          </a:bodyPr>
          <a:lstStyle>
            <a:lvl1pPr>
              <a:spcBef>
                <a:spcPts val="0"/>
              </a:spcBef>
              <a:spcAft>
                <a:spcPts val="800"/>
              </a:spcAft>
              <a:buClr>
                <a:schemeClr val="bg1"/>
              </a:buClr>
              <a:defRPr sz="2000" b="0" i="0">
                <a:latin typeface="Oracle Sans" panose="020B0503020204020204" pitchFamily="34" charset="0"/>
                <a:cs typeface="Oracle Sans" panose="020B0503020204020204" pitchFamily="34" charset="0"/>
              </a:defRPr>
            </a:lvl1pPr>
            <a:lvl2pPr marL="228600">
              <a:spcBef>
                <a:spcPts val="0"/>
              </a:spcBef>
              <a:buClr>
                <a:schemeClr val="bg1"/>
              </a:buClr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r>
              <a:rPr lang="en-US" dirty="0"/>
              <a:t>Second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55F6A82-2EA7-8C4D-A6E5-04849642E6A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2540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683AB1BC-2635-8847-B41C-2FADD8B3257E}"/>
              </a:ext>
            </a:extLst>
          </p:cNvPr>
          <p:cNvSpPr/>
          <p:nvPr userDrawn="1"/>
        </p:nvSpPr>
        <p:spPr>
          <a:xfrm>
            <a:off x="5659227" y="2452044"/>
            <a:ext cx="310896" cy="365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3D3678D-880F-6545-80F0-0F8C8579C9E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437197" y="6356350"/>
            <a:ext cx="501650" cy="501650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6D20634-3E03-42BA-9E65-8D474CE5DB1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solidFill>
                  <a:srgbClr val="8B8078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D8B103B-7B4E-4EF2-B2AC-56C456AA730A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rgbClr val="8B8078"/>
                </a:solidFill>
              </a:defRPr>
            </a:lvl1pPr>
          </a:lstStyle>
          <a:p>
            <a:fld id="{7C371504-33D9-B044-8C50-620C44A06CB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321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ark Title and number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n animal&#10;&#10;Description automatically generated">
            <a:extLst>
              <a:ext uri="{FF2B5EF4-FFF2-40B4-BE49-F238E27FC236}">
                <a16:creationId xmlns:a16="http://schemas.microsoft.com/office/drawing/2014/main" id="{EFB9E9CD-D1E8-2941-B6E9-04C71E3BFC8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73"/>
          <a:stretch/>
        </p:blipFill>
        <p:spPr>
          <a:xfrm>
            <a:off x="6337183" y="565565"/>
            <a:ext cx="5854818" cy="316943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80E6547-E553-8B4C-B613-A55206049B2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254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86EFD9-8225-47A7-9DFF-A350F67E94A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064470" y="2302901"/>
            <a:ext cx="8814062" cy="395562"/>
          </a:xfrm>
        </p:spPr>
        <p:txBody>
          <a:bodyPr lIns="0" r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70000"/>
              <a:buFont typeface="Arial" panose="020B0604020202020204" pitchFamily="34" charset="0"/>
              <a:buNone/>
              <a:tabLst/>
              <a:defRPr sz="2400" b="0" i="0">
                <a:solidFill>
                  <a:schemeClr val="bg1">
                    <a:lumMod val="85000"/>
                  </a:schemeClr>
                </a:solidFill>
                <a:latin typeface="Oracle Sans" panose="020B0503020204020204" pitchFamily="34" charset="0"/>
                <a:ea typeface="Oracle Sans" panose="020B0503020204020204" pitchFamily="34" charset="0"/>
                <a:cs typeface="Oracle Sans" panose="020B0503020204020204" pitchFamily="34" charset="0"/>
              </a:defRPr>
            </a:lvl1pPr>
            <a:lvl2pPr marL="457200" indent="0">
              <a:buNone/>
              <a:defRPr sz="2000" b="0" i="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2000" b="0" i="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2000" b="0" i="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2000" b="0" i="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One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9AFAB69-F72F-B44B-BB67-D4480049D8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8096" y="783026"/>
            <a:ext cx="10110436" cy="844095"/>
          </a:xfrm>
        </p:spPr>
        <p:txBody>
          <a:bodyPr vert="horz" lIns="0" tIns="45720" rIns="0" bIns="45720" rtlCol="0" anchor="b">
            <a:normAutofit/>
          </a:bodyPr>
          <a:lstStyle>
            <a:lvl1pPr>
              <a:defRPr lang="en-US" sz="2400" b="1" i="0" baseline="0">
                <a:latin typeface="Oracle Sans" panose="020B0503020204020204" pitchFamily="34" charset="0"/>
                <a:ea typeface="+mn-ea"/>
                <a:cs typeface="Oracle Sans" panose="020B0503020204020204" pitchFamily="34" charset="0"/>
              </a:defRPr>
            </a:lvl1pPr>
          </a:lstStyle>
          <a:p>
            <a:pPr marL="0" lvl="0" indent="0">
              <a:spcBef>
                <a:spcPts val="1000"/>
              </a:spcBef>
              <a:buFont typeface="Arial" panose="020B0604020202020204" pitchFamily="34" charset="0"/>
            </a:pPr>
            <a:r>
              <a:rPr lang="en-US" dirty="0"/>
              <a:t>Headline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85B432C7-6194-C04D-8607-A1DFBA3219E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61153" y="2302995"/>
            <a:ext cx="439953" cy="395562"/>
          </a:xfrm>
        </p:spPr>
        <p:txBody>
          <a:bodyPr lIns="0" rIns="0">
            <a:noAutofit/>
          </a:bodyPr>
          <a:lstStyle>
            <a:lvl1pPr algn="ctr">
              <a:defRPr sz="2000">
                <a:solidFill>
                  <a:schemeClr val="accent2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en-US" dirty="0"/>
              <a:t>X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06493D53-065B-674D-B762-76404273F0D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61153" y="2822169"/>
            <a:ext cx="439953" cy="395562"/>
          </a:xfrm>
        </p:spPr>
        <p:txBody>
          <a:bodyPr lIns="0" rIns="0">
            <a:noAutofit/>
          </a:bodyPr>
          <a:lstStyle>
            <a:lvl1pPr algn="ctr">
              <a:defRPr sz="2000">
                <a:solidFill>
                  <a:schemeClr val="accent2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en-US" dirty="0"/>
              <a:t>X</a:t>
            </a:r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DD2FB6D0-D95C-6242-A795-CCD93D8A20F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461153" y="3341343"/>
            <a:ext cx="439953" cy="395562"/>
          </a:xfrm>
        </p:spPr>
        <p:txBody>
          <a:bodyPr lIns="0" rIns="0">
            <a:noAutofit/>
          </a:bodyPr>
          <a:lstStyle>
            <a:lvl1pPr algn="ctr">
              <a:defRPr sz="2000">
                <a:solidFill>
                  <a:schemeClr val="accent2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en-US" dirty="0"/>
              <a:t>X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D25DA43B-4E3A-394F-B8B3-16A0A25D88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461153" y="3860517"/>
            <a:ext cx="439953" cy="395562"/>
          </a:xfrm>
        </p:spPr>
        <p:txBody>
          <a:bodyPr lIns="0" rIns="0">
            <a:noAutofit/>
          </a:bodyPr>
          <a:lstStyle>
            <a:lvl1pPr algn="ctr">
              <a:defRPr sz="2000">
                <a:solidFill>
                  <a:schemeClr val="accent2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en-US" dirty="0"/>
              <a:t>X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0EC907BF-0F79-AE40-A0E1-10EDEEBBAE5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461153" y="4379689"/>
            <a:ext cx="439953" cy="395562"/>
          </a:xfrm>
        </p:spPr>
        <p:txBody>
          <a:bodyPr lIns="0" rIns="0">
            <a:noAutofit/>
          </a:bodyPr>
          <a:lstStyle>
            <a:lvl1pPr algn="ctr">
              <a:defRPr sz="2000">
                <a:solidFill>
                  <a:schemeClr val="accent2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en-US" dirty="0"/>
              <a:t>X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FFD898F-103C-F14D-85A5-5DFDF32D1E06}"/>
              </a:ext>
            </a:extLst>
          </p:cNvPr>
          <p:cNvSpPr/>
          <p:nvPr userDrawn="1"/>
        </p:nvSpPr>
        <p:spPr>
          <a:xfrm>
            <a:off x="761288" y="1867578"/>
            <a:ext cx="310896" cy="365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3E966DA-E5B9-074E-B0AA-F5451AF51BA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2064470" y="2822098"/>
            <a:ext cx="8814062" cy="395562"/>
          </a:xfrm>
        </p:spPr>
        <p:txBody>
          <a:bodyPr lIns="0" r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70000"/>
              <a:buFont typeface="Arial" panose="020B0604020202020204" pitchFamily="34" charset="0"/>
              <a:buNone/>
              <a:tabLst/>
              <a:defRPr sz="2400" b="0" i="0">
                <a:solidFill>
                  <a:schemeClr val="bg1">
                    <a:lumMod val="85000"/>
                  </a:schemeClr>
                </a:solidFill>
                <a:latin typeface="Oracle Sans" panose="020B0503020204020204" pitchFamily="34" charset="0"/>
                <a:ea typeface="Oracle Sans" panose="020B0503020204020204" pitchFamily="34" charset="0"/>
                <a:cs typeface="Oracle Sans" panose="020B0503020204020204" pitchFamily="34" charset="0"/>
              </a:defRPr>
            </a:lvl1pPr>
            <a:lvl2pPr marL="457200" indent="0">
              <a:buNone/>
              <a:defRPr sz="2000" b="0" i="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2000" b="0" i="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2000" b="0" i="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2000" b="0" i="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Two</a:t>
            </a:r>
          </a:p>
          <a:p>
            <a:pPr lvl="0"/>
            <a:endParaRPr lang="en-US" dirty="0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35FDD008-E0E6-4746-AB5B-78D012E92B2E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2064470" y="3341295"/>
            <a:ext cx="8814062" cy="395562"/>
          </a:xfrm>
        </p:spPr>
        <p:txBody>
          <a:bodyPr lIns="0" r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70000"/>
              <a:buFont typeface="Arial" panose="020B0604020202020204" pitchFamily="34" charset="0"/>
              <a:buNone/>
              <a:tabLst/>
              <a:defRPr sz="2400" b="0" i="0">
                <a:solidFill>
                  <a:schemeClr val="bg1">
                    <a:lumMod val="85000"/>
                  </a:schemeClr>
                </a:solidFill>
                <a:latin typeface="Oracle Sans" panose="020B0503020204020204" pitchFamily="34" charset="0"/>
                <a:ea typeface="Oracle Sans" panose="020B0503020204020204" pitchFamily="34" charset="0"/>
                <a:cs typeface="Oracle Sans" panose="020B0503020204020204" pitchFamily="34" charset="0"/>
              </a:defRPr>
            </a:lvl1pPr>
            <a:lvl2pPr marL="457200" indent="0">
              <a:buNone/>
              <a:defRPr sz="2000" b="0" i="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2000" b="0" i="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2000" b="0" i="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2000" b="0" i="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Three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A5DE72B7-8353-7C47-A8C2-69DED713D179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2064470" y="3860492"/>
            <a:ext cx="8814062" cy="395562"/>
          </a:xfrm>
        </p:spPr>
        <p:txBody>
          <a:bodyPr lIns="0" r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70000"/>
              <a:buFont typeface="Arial" panose="020B0604020202020204" pitchFamily="34" charset="0"/>
              <a:buNone/>
              <a:tabLst/>
              <a:defRPr sz="2400" b="0" i="0">
                <a:solidFill>
                  <a:schemeClr val="bg1">
                    <a:lumMod val="85000"/>
                  </a:schemeClr>
                </a:solidFill>
                <a:latin typeface="Oracle Sans" panose="020B0503020204020204" pitchFamily="34" charset="0"/>
                <a:ea typeface="Oracle Sans" panose="020B0503020204020204" pitchFamily="34" charset="0"/>
                <a:cs typeface="Oracle Sans" panose="020B0503020204020204" pitchFamily="34" charset="0"/>
              </a:defRPr>
            </a:lvl1pPr>
            <a:lvl2pPr marL="457200" indent="0">
              <a:buNone/>
              <a:defRPr sz="2000" b="0" i="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2000" b="0" i="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2000" b="0" i="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2000" b="0" i="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Four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6D1BD307-5E4B-9647-A402-54CF30BEC3C6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2064470" y="4379689"/>
            <a:ext cx="8814062" cy="395562"/>
          </a:xfrm>
        </p:spPr>
        <p:txBody>
          <a:bodyPr lIns="0" r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70000"/>
              <a:buFont typeface="Arial" panose="020B0604020202020204" pitchFamily="34" charset="0"/>
              <a:buNone/>
              <a:tabLst/>
              <a:defRPr sz="2400" b="0" i="0">
                <a:solidFill>
                  <a:schemeClr val="bg1">
                    <a:lumMod val="85000"/>
                  </a:schemeClr>
                </a:solidFill>
                <a:latin typeface="Oracle Sans" panose="020B0503020204020204" pitchFamily="34" charset="0"/>
                <a:ea typeface="Oracle Sans" panose="020B0503020204020204" pitchFamily="34" charset="0"/>
                <a:cs typeface="Oracle Sans" panose="020B0503020204020204" pitchFamily="34" charset="0"/>
              </a:defRPr>
            </a:lvl1pPr>
            <a:lvl2pPr marL="457200" indent="0">
              <a:buNone/>
              <a:defRPr sz="2000" b="0" i="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2000" b="0" i="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2000" b="0" i="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2000" b="0" i="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Five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79720989-2482-AB44-A4C6-51E24E7790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437197" y="6356350"/>
            <a:ext cx="501650" cy="501650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EF703C9-4FDD-4F44-9D4C-DE37399565BB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342AF7-5BA7-456C-A09B-16DC37B984D5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7C371504-33D9-B044-8C50-620C44A06CB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3694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ark Quote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98AFA1C8-063D-48B1-AD4E-5E6897F06DB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6250C7C-7F0B-2B44-AAA6-883F6AB7E0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254000"/>
          </a:xfrm>
          <a:prstGeom prst="rect">
            <a:avLst/>
          </a:prstGeom>
        </p:spPr>
      </p:pic>
      <p:sp>
        <p:nvSpPr>
          <p:cNvPr id="21" name="Title 1">
            <a:extLst>
              <a:ext uri="{FF2B5EF4-FFF2-40B4-BE49-F238E27FC236}">
                <a16:creationId xmlns:a16="http://schemas.microsoft.com/office/drawing/2014/main" id="{554B90B0-B853-6F47-ACDA-C26DB60F0F3D}"/>
              </a:ext>
            </a:extLst>
          </p:cNvPr>
          <p:cNvSpPr txBox="1">
            <a:spLocks/>
          </p:cNvSpPr>
          <p:nvPr userDrawn="1"/>
        </p:nvSpPr>
        <p:spPr>
          <a:xfrm>
            <a:off x="875356" y="5535006"/>
            <a:ext cx="9983144" cy="720737"/>
          </a:xfrm>
          <a:prstGeom prst="rect">
            <a:avLst/>
          </a:prstGeom>
        </p:spPr>
        <p:txBody>
          <a:bodyPr vert="horz" lIns="0" tIns="45720" rIns="0" bIns="45720" rtlCol="0" anchor="t">
            <a:noAutofit/>
          </a:bodyPr>
          <a:lstStyle>
            <a:lvl1pPr algn="l" defTabSz="914400" rtl="0" eaLnBrk="1" latinLnBrk="0" hangingPunct="1">
              <a:lnSpc>
                <a:spcPts val="1800"/>
              </a:lnSpc>
              <a:spcBef>
                <a:spcPts val="0"/>
              </a:spcBef>
              <a:buNone/>
              <a:defRPr lang="en-US" sz="1400" b="1" i="0" kern="1200">
                <a:solidFill>
                  <a:schemeClr val="bg1"/>
                </a:solidFill>
                <a:latin typeface="Oracle Sans" panose="020B0503020204020204" pitchFamily="34" charset="0"/>
                <a:ea typeface="+mn-ea"/>
                <a:cs typeface="Oracle Sans" panose="020B0503020204020204" pitchFamily="34" charset="0"/>
              </a:defRPr>
            </a:lvl1pPr>
          </a:lstStyle>
          <a:p>
            <a:endParaRPr lang="en-US" sz="1400" b="0" i="0" dirty="0">
              <a:latin typeface="Oracle Sans" panose="020B0503020204020204" pitchFamily="34" charset="0"/>
              <a:cs typeface="Oracle Sans" panose="020B0503020204020204" pitchFamily="34" charset="0"/>
            </a:endParaRPr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90252080-E2D5-6447-93EB-F3E1BDF7CD7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8096" y="2346183"/>
            <a:ext cx="9983786" cy="2242890"/>
          </a:xfrm>
        </p:spPr>
        <p:txBody>
          <a:bodyPr lIns="0">
            <a:noAutofit/>
          </a:bodyPr>
          <a:lstStyle>
            <a:lvl1pPr algn="l" fontAlgn="t">
              <a:lnSpc>
                <a:spcPct val="100000"/>
              </a:lnSpc>
              <a:spcBef>
                <a:spcPts val="0"/>
              </a:spcBef>
              <a:defRPr sz="3200" b="1" i="0">
                <a:latin typeface="Oracle Sans" panose="020B0503020204020204" pitchFamily="34" charset="0"/>
                <a:cs typeface="Oracle Sans" panose="020B0503020204020204" pitchFamily="34" charset="0"/>
              </a:defRPr>
            </a:lvl1pPr>
          </a:lstStyle>
          <a:p>
            <a:pPr lvl="0"/>
            <a:r>
              <a:rPr lang="en-US" dirty="0"/>
              <a:t>“Click to type customer or partner quote surrounded by quotation marks.”</a:t>
            </a:r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C9068F71-E098-E049-81D3-5491AAF8DE5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8096" y="5239646"/>
            <a:ext cx="9983786" cy="249346"/>
          </a:xfrm>
        </p:spPr>
        <p:txBody>
          <a:bodyPr lIns="0">
            <a:noAutofit/>
          </a:bodyPr>
          <a:lstStyle>
            <a:lvl1pPr algn="l" fontAlgn="t">
              <a:lnSpc>
                <a:spcPct val="100000"/>
              </a:lnSpc>
              <a:spcBef>
                <a:spcPts val="0"/>
              </a:spcBef>
              <a:defRPr sz="1400" b="1" i="0">
                <a:latin typeface="Oracle Sans" panose="020B0503020204020204" pitchFamily="34" charset="0"/>
                <a:cs typeface="Oracle Sans" panose="020B0503020204020204" pitchFamily="34" charset="0"/>
              </a:defRPr>
            </a:lvl1pPr>
          </a:lstStyle>
          <a:p>
            <a:pPr lvl="0"/>
            <a:r>
              <a:rPr lang="en-US" dirty="0"/>
              <a:t>Lorem ipsum</a:t>
            </a:r>
          </a:p>
        </p:txBody>
      </p:sp>
      <p:sp>
        <p:nvSpPr>
          <p:cNvPr id="33" name="Text Placeholder 26">
            <a:extLst>
              <a:ext uri="{FF2B5EF4-FFF2-40B4-BE49-F238E27FC236}">
                <a16:creationId xmlns:a16="http://schemas.microsoft.com/office/drawing/2014/main" id="{87089DAA-9281-6045-B621-B0A82951173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8096" y="5564669"/>
            <a:ext cx="9983786" cy="528567"/>
          </a:xfrm>
        </p:spPr>
        <p:txBody>
          <a:bodyPr lIns="0">
            <a:noAutofit/>
          </a:bodyPr>
          <a:lstStyle>
            <a:lvl1pPr algn="l" fontAlgn="t">
              <a:lnSpc>
                <a:spcPct val="100000"/>
              </a:lnSpc>
              <a:spcBef>
                <a:spcPts val="0"/>
              </a:spcBef>
              <a:defRPr sz="13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4" name="Picture Placeholder 19">
            <a:extLst>
              <a:ext uri="{FF2B5EF4-FFF2-40B4-BE49-F238E27FC236}">
                <a16:creationId xmlns:a16="http://schemas.microsoft.com/office/drawing/2014/main" id="{806BB0D3-072D-8D47-8C70-E1851CE928B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68096" y="955256"/>
            <a:ext cx="2589212" cy="110690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C565B80A-580D-054A-A47B-A7433DB02574}"/>
              </a:ext>
            </a:extLst>
          </p:cNvPr>
          <p:cNvSpPr/>
          <p:nvPr userDrawn="1"/>
        </p:nvSpPr>
        <p:spPr>
          <a:xfrm>
            <a:off x="768097" y="4829530"/>
            <a:ext cx="310896" cy="365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32846F1-7A16-524E-98CA-4D4F833E63E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437197" y="6356350"/>
            <a:ext cx="501650" cy="501650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CC62E7F-282B-48B1-B108-B32B3016C36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04A5CEE-4E2B-4A73-B504-17B364D970C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C371504-33D9-B044-8C50-620C44A06CB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9159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icture containing container, basket&#10;&#10;Description automatically generated">
            <a:extLst>
              <a:ext uri="{FF2B5EF4-FFF2-40B4-BE49-F238E27FC236}">
                <a16:creationId xmlns:a16="http://schemas.microsoft.com/office/drawing/2014/main" id="{F6432D01-A6C7-114E-B0E4-99D85C2393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98"/>
          <a:stretch/>
        </p:blipFill>
        <p:spPr>
          <a:xfrm>
            <a:off x="7080948" y="212826"/>
            <a:ext cx="5111051" cy="2299468"/>
          </a:xfrm>
          <a:prstGeom prst="rect">
            <a:avLst/>
          </a:prstGeom>
        </p:spPr>
      </p:pic>
      <p:pic>
        <p:nvPicPr>
          <p:cNvPr id="13" name="Picture 12" descr="A picture containing music, black&#10;&#10;Description automatically generated">
            <a:extLst>
              <a:ext uri="{FF2B5EF4-FFF2-40B4-BE49-F238E27FC236}">
                <a16:creationId xmlns:a16="http://schemas.microsoft.com/office/drawing/2014/main" id="{1DB4A463-D340-944F-9609-68DBCA3E879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93"/>
          <a:stretch/>
        </p:blipFill>
        <p:spPr>
          <a:xfrm>
            <a:off x="9334" y="1125489"/>
            <a:ext cx="2864667" cy="1649788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B19A174D-36B9-9A49-AD57-EE666A0CE566}"/>
              </a:ext>
            </a:extLst>
          </p:cNvPr>
          <p:cNvSpPr/>
          <p:nvPr userDrawn="1"/>
        </p:nvSpPr>
        <p:spPr>
          <a:xfrm>
            <a:off x="10418601" y="5036959"/>
            <a:ext cx="261122" cy="532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EEBAD0F-FE4F-2F4E-95EB-338C4059E78B}"/>
              </a:ext>
            </a:extLst>
          </p:cNvPr>
          <p:cNvSpPr/>
          <p:nvPr userDrawn="1"/>
        </p:nvSpPr>
        <p:spPr>
          <a:xfrm>
            <a:off x="11502723" y="5644791"/>
            <a:ext cx="100826" cy="5737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3E01AE0-191D-0D4F-8D04-33B0884AFE47}"/>
              </a:ext>
            </a:extLst>
          </p:cNvPr>
          <p:cNvSpPr/>
          <p:nvPr userDrawn="1"/>
        </p:nvSpPr>
        <p:spPr>
          <a:xfrm>
            <a:off x="11008032" y="4790761"/>
            <a:ext cx="643642" cy="5737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5070C1B-C4CA-9C4C-BBFD-7F9898CE084C}"/>
              </a:ext>
            </a:extLst>
          </p:cNvPr>
          <p:cNvSpPr/>
          <p:nvPr userDrawn="1"/>
        </p:nvSpPr>
        <p:spPr>
          <a:xfrm>
            <a:off x="10808761" y="5036959"/>
            <a:ext cx="101516" cy="532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5226D1F-36E2-FB4B-94C3-CBD02190671F}"/>
              </a:ext>
            </a:extLst>
          </p:cNvPr>
          <p:cNvSpPr/>
          <p:nvPr userDrawn="1"/>
        </p:nvSpPr>
        <p:spPr>
          <a:xfrm>
            <a:off x="11508670" y="5646836"/>
            <a:ext cx="101516" cy="532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D9CD23F-B20E-499B-9C1E-B99F1B32803A}"/>
              </a:ext>
            </a:extLst>
          </p:cNvPr>
          <p:cNvSpPr/>
          <p:nvPr userDrawn="1"/>
        </p:nvSpPr>
        <p:spPr>
          <a:xfrm>
            <a:off x="11356270" y="5494436"/>
            <a:ext cx="101516" cy="532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C08E0869-9921-1B40-A001-9F36EFAFD21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53611" y="3892527"/>
            <a:ext cx="10073301" cy="1830180"/>
          </a:xfrm>
        </p:spPr>
        <p:txBody>
          <a:bodyPr lIns="0" rIns="0">
            <a:noAutofit/>
          </a:bodyPr>
          <a:lstStyle>
            <a:lvl1pPr marL="0" indent="0">
              <a:lnSpc>
                <a:spcPts val="1400"/>
              </a:lnSpc>
              <a:buFont typeface="+mj-lt"/>
              <a:buNone/>
              <a:defRPr lang="en-US" sz="1600" b="0" i="0" kern="1200" dirty="0">
                <a:solidFill>
                  <a:schemeClr val="accent2">
                    <a:lumMod val="50000"/>
                  </a:schemeClr>
                </a:solidFill>
                <a:latin typeface="Oracle Sans" panose="020B0503020204020204" pitchFamily="34" charset="0"/>
                <a:ea typeface="+mn-ea"/>
                <a:cs typeface="Oracle Sans" panose="020B0503020204020204" pitchFamily="34" charset="0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Click to add presenter’s name, title, division/business unit/organization and date</a:t>
            </a:r>
          </a:p>
          <a:p>
            <a:pPr lvl="0"/>
            <a:endParaRPr lang="en-US" dirty="0"/>
          </a:p>
        </p:txBody>
      </p:sp>
      <p:sp>
        <p:nvSpPr>
          <p:cNvPr id="34" name="Title 10">
            <a:extLst>
              <a:ext uri="{FF2B5EF4-FFF2-40B4-BE49-F238E27FC236}">
                <a16:creationId xmlns:a16="http://schemas.microsoft.com/office/drawing/2014/main" id="{10C122FE-A35D-4D48-9A96-B6651F81A0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0568" y="2268194"/>
            <a:ext cx="10076344" cy="90998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5" name="Text Placeholder 10">
            <a:extLst>
              <a:ext uri="{FF2B5EF4-FFF2-40B4-BE49-F238E27FC236}">
                <a16:creationId xmlns:a16="http://schemas.microsoft.com/office/drawing/2014/main" id="{A6301C15-7797-A94F-B73F-2D2FFD90460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50568" y="3214300"/>
            <a:ext cx="10076344" cy="416073"/>
          </a:xfrm>
        </p:spPr>
        <p:txBody>
          <a:bodyPr wrap="none" lIns="0">
            <a:noAutofit/>
          </a:bodyPr>
          <a:lstStyle>
            <a:lvl1pPr marL="0" indent="0">
              <a:spcBef>
                <a:spcPts val="0"/>
              </a:spcBef>
              <a:buNone/>
              <a:defRPr sz="2400" b="1" i="0">
                <a:latin typeface="Oracle Sans" panose="020B0503020204020204" pitchFamily="34" charset="0"/>
                <a:cs typeface="Oracle Sans" panose="020B0503020204020204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subtitle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5D732C4C-DA70-0042-B009-10E37C1013E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437197" y="6356350"/>
            <a:ext cx="501650" cy="501650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61CE04F3-8912-47E4-834D-89C2BAF9EEB9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35316" y="834553"/>
            <a:ext cx="1325468" cy="174051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EAD337C-619D-4AAC-8ECC-D9CE43DFCB4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7407DA-952F-46A6-BF37-E6B0231DF5B7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7C371504-33D9-B044-8C50-620C44A06CB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2826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ark Quot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erson looking at the camera&#10;&#10;Description automatically generated">
            <a:extLst>
              <a:ext uri="{FF2B5EF4-FFF2-40B4-BE49-F238E27FC236}">
                <a16:creationId xmlns:a16="http://schemas.microsoft.com/office/drawing/2014/main" id="{4E879062-D42A-C24B-9506-CFFED71D402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47"/>
          <a:stretch/>
        </p:blipFill>
        <p:spPr>
          <a:xfrm>
            <a:off x="0" y="254000"/>
            <a:ext cx="5133848" cy="6626102"/>
          </a:xfrm>
          <a:prstGeom prst="rect">
            <a:avLst/>
          </a:prstGeom>
        </p:spPr>
      </p:pic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BBD2CF4-1E90-A941-8678-001223FD412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54000"/>
            <a:ext cx="5133848" cy="6626102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55F6A82-2EA7-8C4D-A6E5-04849642E6A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254000"/>
          </a:xfrm>
          <a:prstGeom prst="rect">
            <a:avLst/>
          </a:prstGeom>
        </p:spPr>
      </p:pic>
      <p:sp>
        <p:nvSpPr>
          <p:cNvPr id="23" name="Text Placeholder 26">
            <a:extLst>
              <a:ext uri="{FF2B5EF4-FFF2-40B4-BE49-F238E27FC236}">
                <a16:creationId xmlns:a16="http://schemas.microsoft.com/office/drawing/2014/main" id="{660ACC2F-3202-B843-8CCE-6D68B1FAAF0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30545" y="4661231"/>
            <a:ext cx="6315978" cy="218094"/>
          </a:xfrm>
        </p:spPr>
        <p:txBody>
          <a:bodyPr lIns="0">
            <a:noAutofit/>
          </a:bodyPr>
          <a:lstStyle>
            <a:lvl1pPr algn="l" fontAlgn="t">
              <a:lnSpc>
                <a:spcPct val="100000"/>
              </a:lnSpc>
              <a:spcBef>
                <a:spcPts val="0"/>
              </a:spcBef>
              <a:defRPr sz="1400" b="1" i="0">
                <a:latin typeface="Oracle Sans" panose="020B0503020204020204" pitchFamily="34" charset="0"/>
                <a:cs typeface="Oracle Sans" panose="020B0503020204020204" pitchFamily="34" charset="0"/>
              </a:defRPr>
            </a:lvl1pPr>
          </a:lstStyle>
          <a:p>
            <a:pPr lvl="0"/>
            <a:r>
              <a:rPr lang="en-US" dirty="0"/>
              <a:t>Lorem ipsum</a:t>
            </a:r>
          </a:p>
        </p:txBody>
      </p:sp>
      <p:sp>
        <p:nvSpPr>
          <p:cNvPr id="24" name="Text Placeholder 26">
            <a:extLst>
              <a:ext uri="{FF2B5EF4-FFF2-40B4-BE49-F238E27FC236}">
                <a16:creationId xmlns:a16="http://schemas.microsoft.com/office/drawing/2014/main" id="{63B99ECC-6BAB-0F46-88DB-26AE80C3434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430545" y="4952092"/>
            <a:ext cx="6315978" cy="528567"/>
          </a:xfrm>
        </p:spPr>
        <p:txBody>
          <a:bodyPr lIns="0">
            <a:noAutofit/>
          </a:bodyPr>
          <a:lstStyle>
            <a:lvl1pPr algn="l" fontAlgn="t">
              <a:lnSpc>
                <a:spcPct val="100000"/>
              </a:lnSpc>
              <a:spcBef>
                <a:spcPts val="0"/>
              </a:spcBef>
              <a:defRPr sz="13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5" name="Text Placeholder 26">
            <a:extLst>
              <a:ext uri="{FF2B5EF4-FFF2-40B4-BE49-F238E27FC236}">
                <a16:creationId xmlns:a16="http://schemas.microsoft.com/office/drawing/2014/main" id="{38A1ED2B-730F-DB4F-8E69-07241B0A49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430545" y="1850640"/>
            <a:ext cx="6315978" cy="2251537"/>
          </a:xfrm>
        </p:spPr>
        <p:txBody>
          <a:bodyPr lIns="0">
            <a:noAutofit/>
          </a:bodyPr>
          <a:lstStyle>
            <a:lvl1pPr algn="l" fontAlgn="t">
              <a:lnSpc>
                <a:spcPct val="100000"/>
              </a:lnSpc>
              <a:spcBef>
                <a:spcPts val="0"/>
              </a:spcBef>
              <a:defRPr sz="3200" b="1" i="0">
                <a:latin typeface="Oracle Sans" panose="020B0503020204020204" pitchFamily="34" charset="0"/>
                <a:cs typeface="Oracle Sans" panose="020B0503020204020204" pitchFamily="34" charset="0"/>
              </a:defRPr>
            </a:lvl1pPr>
          </a:lstStyle>
          <a:p>
            <a:pPr lvl="0"/>
            <a:r>
              <a:rPr lang="en-US" dirty="0"/>
              <a:t>“Click to type customer or partner quote surrounded by quotation marks.”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244BA13B-C4E1-6147-9655-829168E5E266}"/>
              </a:ext>
            </a:extLst>
          </p:cNvPr>
          <p:cNvSpPr/>
          <p:nvPr userDrawn="1"/>
        </p:nvSpPr>
        <p:spPr>
          <a:xfrm>
            <a:off x="5430546" y="4342634"/>
            <a:ext cx="310896" cy="365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5E12F1A-E94A-0A4E-A3DE-82C421C99EA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437197" y="6356350"/>
            <a:ext cx="501650" cy="501650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43CB455-1A65-4638-A09E-2C0F6C4FCCD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solidFill>
                  <a:srgbClr val="8B8078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DAE9173-05B9-4760-A0D4-0486B3A93CA4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solidFill>
                  <a:srgbClr val="8B8078"/>
                </a:solidFill>
              </a:defRPr>
            </a:lvl1pPr>
          </a:lstStyle>
          <a:p>
            <a:fld id="{7C371504-33D9-B044-8C50-620C44A06CB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6663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ark Quote with picture bor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icture containing table, elephant, clothing&#10;&#10;Description automatically generated">
            <a:extLst>
              <a:ext uri="{FF2B5EF4-FFF2-40B4-BE49-F238E27FC236}">
                <a16:creationId xmlns:a16="http://schemas.microsoft.com/office/drawing/2014/main" id="{94572D87-83C8-4D60-8607-77A65AD000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" y="0"/>
            <a:ext cx="12192000" cy="6858000"/>
          </a:xfrm>
          <a:custGeom>
            <a:avLst/>
            <a:gdLst>
              <a:gd name="connsiteX0" fmla="*/ 722372 w 12192000"/>
              <a:gd name="connsiteY0" fmla="*/ 587874 h 6858000"/>
              <a:gd name="connsiteX1" fmla="*/ 722372 w 12192000"/>
              <a:gd name="connsiteY1" fmla="*/ 6270127 h 6858000"/>
              <a:gd name="connsiteX2" fmla="*/ 11469630 w 12192000"/>
              <a:gd name="connsiteY2" fmla="*/ 6270127 h 6858000"/>
              <a:gd name="connsiteX3" fmla="*/ 11469630 w 12192000"/>
              <a:gd name="connsiteY3" fmla="*/ 587874 h 6858000"/>
              <a:gd name="connsiteX4" fmla="*/ 0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722372" y="587874"/>
                </a:moveTo>
                <a:lnTo>
                  <a:pt x="722372" y="6270127"/>
                </a:lnTo>
                <a:lnTo>
                  <a:pt x="11469630" y="6270127"/>
                </a:lnTo>
                <a:lnTo>
                  <a:pt x="11469630" y="587874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DD9CD23F-B20E-499B-9C1E-B99F1B32803A}"/>
              </a:ext>
            </a:extLst>
          </p:cNvPr>
          <p:cNvSpPr/>
          <p:nvPr userDrawn="1"/>
        </p:nvSpPr>
        <p:spPr>
          <a:xfrm>
            <a:off x="11356270" y="5494436"/>
            <a:ext cx="101516" cy="532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 Placeholder 26">
            <a:extLst>
              <a:ext uri="{FF2B5EF4-FFF2-40B4-BE49-F238E27FC236}">
                <a16:creationId xmlns:a16="http://schemas.microsoft.com/office/drawing/2014/main" id="{F65EEC53-4965-C84F-B964-03CF9283D5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30214" y="1101969"/>
            <a:ext cx="9165494" cy="2975336"/>
          </a:xfrm>
        </p:spPr>
        <p:txBody>
          <a:bodyPr lIns="0" anchor="b">
            <a:noAutofit/>
          </a:bodyPr>
          <a:lstStyle>
            <a:lvl1pPr algn="l" fontAlgn="t">
              <a:lnSpc>
                <a:spcPct val="100000"/>
              </a:lnSpc>
              <a:spcBef>
                <a:spcPts val="0"/>
              </a:spcBef>
              <a:defRPr sz="3200" b="1" i="0">
                <a:latin typeface="Oracle Sans" panose="020B0503020204020204" pitchFamily="34" charset="0"/>
                <a:cs typeface="Oracle Sans" panose="020B0503020204020204" pitchFamily="34" charset="0"/>
              </a:defRPr>
            </a:lvl1pPr>
          </a:lstStyle>
          <a:p>
            <a:pPr lvl="0"/>
            <a:r>
              <a:rPr lang="en-US" dirty="0"/>
              <a:t>“Click to type customer or partner quote surrounded by quotation marks.”</a:t>
            </a:r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1AD57123-EDE4-954E-9A92-A3083B1C27D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530214" y="4637490"/>
            <a:ext cx="9165494" cy="249346"/>
          </a:xfrm>
        </p:spPr>
        <p:txBody>
          <a:bodyPr lIns="0">
            <a:noAutofit/>
          </a:bodyPr>
          <a:lstStyle>
            <a:lvl1pPr algn="l" fontAlgn="t">
              <a:lnSpc>
                <a:spcPct val="100000"/>
              </a:lnSpc>
              <a:spcBef>
                <a:spcPts val="0"/>
              </a:spcBef>
              <a:defRPr sz="1400" b="1" i="0">
                <a:latin typeface="Oracle Sans" panose="020B0503020204020204" pitchFamily="34" charset="0"/>
                <a:cs typeface="Oracle Sans" panose="020B0503020204020204" pitchFamily="34" charset="0"/>
              </a:defRPr>
            </a:lvl1pPr>
          </a:lstStyle>
          <a:p>
            <a:pPr lvl="0"/>
            <a:r>
              <a:rPr lang="en-US" dirty="0"/>
              <a:t>Lorem ipsum</a:t>
            </a:r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9C7075CA-1EBB-F043-A768-C5814E1A584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30214" y="4962513"/>
            <a:ext cx="9165494" cy="528567"/>
          </a:xfrm>
        </p:spPr>
        <p:txBody>
          <a:bodyPr lIns="0">
            <a:noAutofit/>
          </a:bodyPr>
          <a:lstStyle>
            <a:lvl1pPr algn="l" fontAlgn="t">
              <a:lnSpc>
                <a:spcPct val="100000"/>
              </a:lnSpc>
              <a:spcBef>
                <a:spcPts val="0"/>
              </a:spcBef>
              <a:defRPr sz="13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BBC74FEB-50F3-4449-8D38-99E6A564975E}"/>
              </a:ext>
            </a:extLst>
          </p:cNvPr>
          <p:cNvSpPr/>
          <p:nvPr userDrawn="1"/>
        </p:nvSpPr>
        <p:spPr>
          <a:xfrm>
            <a:off x="1530215" y="4303694"/>
            <a:ext cx="310896" cy="365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1">
            <a:extLst>
              <a:ext uri="{FF2B5EF4-FFF2-40B4-BE49-F238E27FC236}">
                <a16:creationId xmlns:a16="http://schemas.microsoft.com/office/drawing/2014/main" id="{066F36DD-F60C-6546-9240-CD06125DC852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633621" y="6349718"/>
            <a:ext cx="386443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371504-33D9-B044-8C50-620C44A06CB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272AD2F-E71B-794F-9680-FD1C16A0CC41}"/>
              </a:ext>
            </a:extLst>
          </p:cNvPr>
          <p:cNvSpPr txBox="1"/>
          <p:nvPr userDrawn="1"/>
        </p:nvSpPr>
        <p:spPr>
          <a:xfrm>
            <a:off x="944517" y="6415801"/>
            <a:ext cx="5984422" cy="246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Oracle Sans" panose="020B0503020204020204" pitchFamily="34" charset="0"/>
                <a:cs typeface="Oracle Sans" panose="020B0503020204020204" pitchFamily="34" charset="0"/>
              </a:rPr>
              <a:t>Confidential – Oracle Internal/Restricted/Highly Restricted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AF76C97-2AF5-984A-BC34-9ABED7D388B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437197" y="6356350"/>
            <a:ext cx="501650" cy="50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098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ark Title-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n animal&#10;&#10;Description automatically generated">
            <a:extLst>
              <a:ext uri="{FF2B5EF4-FFF2-40B4-BE49-F238E27FC236}">
                <a16:creationId xmlns:a16="http://schemas.microsoft.com/office/drawing/2014/main" id="{EFB9E9CD-D1E8-2941-B6E9-04C71E3BFC8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73" b="25625"/>
          <a:stretch/>
        </p:blipFill>
        <p:spPr>
          <a:xfrm>
            <a:off x="6337183" y="4500749"/>
            <a:ext cx="5854818" cy="235725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80E6547-E553-8B4C-B613-A55206049B2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254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07B599F-269A-4E45-BB4E-31A49D2385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8096" y="783026"/>
            <a:ext cx="9887834" cy="844095"/>
          </a:xfrm>
        </p:spPr>
        <p:txBody>
          <a:bodyPr vert="horz" lIns="0" tIns="45720" rIns="0" bIns="45720" rtlCol="0" anchor="b">
            <a:noAutofit/>
          </a:bodyPr>
          <a:lstStyle>
            <a:lvl1pPr>
              <a:defRPr lang="en-US" sz="2400" b="1" i="0" baseline="0">
                <a:latin typeface="Oracle Sans" panose="020B0503020204020204" pitchFamily="34" charset="0"/>
                <a:ea typeface="+mn-ea"/>
                <a:cs typeface="Oracle Sans" panose="020B0503020204020204" pitchFamily="34" charset="0"/>
              </a:defRPr>
            </a:lvl1pPr>
          </a:lstStyle>
          <a:p>
            <a:pPr marL="0" lvl="0" indent="0">
              <a:spcBef>
                <a:spcPts val="1000"/>
              </a:spcBef>
              <a:buFont typeface="Arial" panose="020B0604020202020204" pitchFamily="34" charset="0"/>
            </a:pPr>
            <a:r>
              <a:rPr lang="en-US" dirty="0"/>
              <a:t>Title-Only Layout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24354AA-8715-3B44-8031-FEACECD4374F}"/>
              </a:ext>
            </a:extLst>
          </p:cNvPr>
          <p:cNvSpPr/>
          <p:nvPr userDrawn="1"/>
        </p:nvSpPr>
        <p:spPr>
          <a:xfrm>
            <a:off x="768096" y="1867578"/>
            <a:ext cx="310896" cy="365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0C223D3-3779-694D-9236-3435D6E11EC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437197" y="6356350"/>
            <a:ext cx="501650" cy="50165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D0E89AB-6D7B-49FA-ADF8-AEB0F9FA187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2E12AE-F7AF-4B88-AFCF-500337337FB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371504-33D9-B044-8C50-620C44A06CB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7890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Dark Title and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n animal&#10;&#10;Description automatically generated">
            <a:extLst>
              <a:ext uri="{FF2B5EF4-FFF2-40B4-BE49-F238E27FC236}">
                <a16:creationId xmlns:a16="http://schemas.microsoft.com/office/drawing/2014/main" id="{EFB9E9CD-D1E8-2941-B6E9-04C71E3BFC8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73" b="25625"/>
          <a:stretch/>
        </p:blipFill>
        <p:spPr>
          <a:xfrm>
            <a:off x="6337183" y="4500749"/>
            <a:ext cx="5854818" cy="235725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80E6547-E553-8B4C-B613-A55206049B2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254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07B599F-269A-4E45-BB4E-31A49D2385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8096" y="783026"/>
            <a:ext cx="9887834" cy="844095"/>
          </a:xfrm>
        </p:spPr>
        <p:txBody>
          <a:bodyPr vert="horz" lIns="0" tIns="45720" rIns="0" bIns="45720" rtlCol="0" anchor="b">
            <a:noAutofit/>
          </a:bodyPr>
          <a:lstStyle>
            <a:lvl1pPr>
              <a:defRPr lang="en-US" sz="2400" b="1" i="0" baseline="0">
                <a:latin typeface="Oracle Sans" panose="020B0503020204020204" pitchFamily="34" charset="0"/>
                <a:ea typeface="+mn-ea"/>
                <a:cs typeface="Oracle Sans" panose="020B0503020204020204" pitchFamily="34" charset="0"/>
              </a:defRPr>
            </a:lvl1pPr>
          </a:lstStyle>
          <a:p>
            <a:pPr marL="0" lvl="0" indent="0">
              <a:spcBef>
                <a:spcPts val="1000"/>
              </a:spcBef>
              <a:buFont typeface="Arial" panose="020B0604020202020204" pitchFamily="34" charset="0"/>
            </a:pPr>
            <a:r>
              <a:rPr lang="en-US" dirty="0"/>
              <a:t>Title and Subtitle Layout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86EFD9-8225-47A7-9DFF-A350F67E94A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68095" y="2288559"/>
            <a:ext cx="9887835" cy="3360372"/>
          </a:xfrm>
        </p:spPr>
        <p:txBody>
          <a:bodyPr lIns="0" r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0" i="0" kern="0" spc="0" baseline="0">
                <a:solidFill>
                  <a:schemeClr val="bg1">
                    <a:lumMod val="85000"/>
                  </a:schemeClr>
                </a:solidFill>
                <a:latin typeface="Oracle Sans" panose="020B0503020204020204" pitchFamily="34" charset="0"/>
                <a:ea typeface="Oracle Sans" panose="020B0503020204020204" pitchFamily="34" charset="0"/>
                <a:cs typeface="Oracle Sans" panose="020B0503020204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Duis vitae </a:t>
            </a:r>
            <a:r>
              <a:rPr lang="en-US" dirty="0" err="1"/>
              <a:t>interdum</a:t>
            </a:r>
            <a:r>
              <a:rPr lang="en-US" dirty="0"/>
              <a:t> diam, non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auctor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sed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consectetur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et </a:t>
            </a:r>
            <a:r>
              <a:rPr lang="en-US" dirty="0" err="1"/>
              <a:t>turpis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24354AA-8715-3B44-8031-FEACECD4374F}"/>
              </a:ext>
            </a:extLst>
          </p:cNvPr>
          <p:cNvSpPr/>
          <p:nvPr userDrawn="1"/>
        </p:nvSpPr>
        <p:spPr>
          <a:xfrm>
            <a:off x="768096" y="1867578"/>
            <a:ext cx="310896" cy="365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1078BDD-8EA2-624D-943D-2407A6AEE21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437197" y="6356350"/>
            <a:ext cx="501650" cy="501650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20263D7-266C-473E-8BFC-E503931B934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2E0C3C-13B8-4CC1-ABD8-21EFBE4158B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371504-33D9-B044-8C50-620C44A06CB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3891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ark Title with two colum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A close up of an animal&#10;&#10;Description automatically generated">
            <a:extLst>
              <a:ext uri="{FF2B5EF4-FFF2-40B4-BE49-F238E27FC236}">
                <a16:creationId xmlns:a16="http://schemas.microsoft.com/office/drawing/2014/main" id="{260AB3B5-6759-364A-B98F-4622117D774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73" b="25625"/>
          <a:stretch/>
        </p:blipFill>
        <p:spPr>
          <a:xfrm>
            <a:off x="6337183" y="4500749"/>
            <a:ext cx="5854818" cy="2357251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B46B041F-833F-AB4C-9680-F86574375A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8095" y="783026"/>
            <a:ext cx="10210297" cy="844095"/>
          </a:xfrm>
        </p:spPr>
        <p:txBody>
          <a:bodyPr vert="horz" lIns="0" tIns="45720" rIns="0" bIns="45720" rtlCol="0" anchor="b">
            <a:noAutofit/>
          </a:bodyPr>
          <a:lstStyle>
            <a:lvl1pPr>
              <a:defRPr lang="en-US" sz="2400" b="1" i="0" baseline="0">
                <a:latin typeface="Oracle Sans" panose="020B0503020204020204" pitchFamily="34" charset="0"/>
                <a:ea typeface="+mn-ea"/>
                <a:cs typeface="Oracle Sans" panose="020B0503020204020204" pitchFamily="34" charset="0"/>
              </a:defRPr>
            </a:lvl1pPr>
          </a:lstStyle>
          <a:p>
            <a:pPr marL="0" lvl="0" indent="0">
              <a:spcBef>
                <a:spcPts val="1000"/>
              </a:spcBef>
              <a:buFont typeface="Arial" panose="020B0604020202020204" pitchFamily="34" charset="0"/>
            </a:pPr>
            <a:r>
              <a:rPr lang="en-US" dirty="0"/>
              <a:t>Two Content Layout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6EF88010-6F25-0949-962C-71A71BBDD28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25400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CAE5D2D5-96D0-7047-93E6-327A01072B11}"/>
              </a:ext>
            </a:extLst>
          </p:cNvPr>
          <p:cNvSpPr/>
          <p:nvPr userDrawn="1"/>
        </p:nvSpPr>
        <p:spPr>
          <a:xfrm>
            <a:off x="768096" y="1867578"/>
            <a:ext cx="310896" cy="365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AD7BD674-7999-F54A-88FF-3F982D47753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68095" y="2289175"/>
            <a:ext cx="5029200" cy="3108325"/>
          </a:xfrm>
        </p:spPr>
        <p:txBody>
          <a:bodyPr>
            <a:noAutofit/>
          </a:bodyPr>
          <a:lstStyle>
            <a:lvl1pPr marL="282575" indent="-282575">
              <a:lnSpc>
                <a:spcPct val="100000"/>
              </a:lnSpc>
              <a:buFont typeface="Wingdings" pitchFamily="2" charset="2"/>
              <a:buChar char="§"/>
              <a:defRPr sz="1800" b="1" i="0">
                <a:latin typeface="Oracle Sans" panose="020B0503020204020204" pitchFamily="34" charset="0"/>
                <a:cs typeface="Oracle Sans" panose="020B0503020204020204" pitchFamily="34" charset="0"/>
              </a:defRPr>
            </a:lvl1pPr>
            <a:lvl2pPr marL="685800"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8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6" name="Text Placeholder 33">
            <a:extLst>
              <a:ext uri="{FF2B5EF4-FFF2-40B4-BE49-F238E27FC236}">
                <a16:creationId xmlns:a16="http://schemas.microsoft.com/office/drawing/2014/main" id="{0A188CAD-EDD5-0B4B-ACA6-7BB921B6730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949192" y="2289175"/>
            <a:ext cx="5029200" cy="3108325"/>
          </a:xfrm>
        </p:spPr>
        <p:txBody>
          <a:bodyPr>
            <a:noAutofit/>
          </a:bodyPr>
          <a:lstStyle>
            <a:lvl1pPr marL="282575" indent="-282575">
              <a:lnSpc>
                <a:spcPct val="100000"/>
              </a:lnSpc>
              <a:buFont typeface="Wingdings" pitchFamily="2" charset="2"/>
              <a:buChar char="§"/>
              <a:defRPr sz="1800" b="1" i="0">
                <a:latin typeface="Oracle Sans" panose="020B0503020204020204" pitchFamily="34" charset="0"/>
                <a:cs typeface="Oracle Sans" panose="020B0503020204020204" pitchFamily="34" charset="0"/>
              </a:defRPr>
            </a:lvl1pPr>
            <a:lvl2pPr marL="685800"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8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DA68151-38C2-F047-9B1D-873CB0266E4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437197" y="6356350"/>
            <a:ext cx="501650" cy="501650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A2A4872-B0A5-43FD-A327-341D445E6563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B7BFA47-C221-4BA6-9841-6BFC2DFDFC49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7C371504-33D9-B044-8C50-620C44A06CB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2200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4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4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4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4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4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ark Title with thre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A close up of an animal&#10;&#10;Description automatically generated">
            <a:extLst>
              <a:ext uri="{FF2B5EF4-FFF2-40B4-BE49-F238E27FC236}">
                <a16:creationId xmlns:a16="http://schemas.microsoft.com/office/drawing/2014/main" id="{260AB3B5-6759-364A-B98F-4622117D774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73" b="25625"/>
          <a:stretch/>
        </p:blipFill>
        <p:spPr>
          <a:xfrm>
            <a:off x="6337183" y="4500749"/>
            <a:ext cx="5854818" cy="2357251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B46B041F-833F-AB4C-9680-F86574375A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8095" y="783026"/>
            <a:ext cx="10210297" cy="844095"/>
          </a:xfrm>
        </p:spPr>
        <p:txBody>
          <a:bodyPr vert="horz" lIns="0" tIns="45720" rIns="0" bIns="45720" rtlCol="0" anchor="b">
            <a:noAutofit/>
          </a:bodyPr>
          <a:lstStyle>
            <a:lvl1pPr>
              <a:defRPr lang="en-US" sz="2400" b="1" i="0" baseline="0">
                <a:latin typeface="Oracle Sans" panose="020B0503020204020204" pitchFamily="34" charset="0"/>
                <a:ea typeface="+mn-ea"/>
                <a:cs typeface="Oracle Sans" panose="020B0503020204020204" pitchFamily="34" charset="0"/>
              </a:defRPr>
            </a:lvl1pPr>
          </a:lstStyle>
          <a:p>
            <a:pPr marL="0" lvl="0" indent="0">
              <a:spcBef>
                <a:spcPts val="1000"/>
              </a:spcBef>
              <a:buFont typeface="Arial" panose="020B0604020202020204" pitchFamily="34" charset="0"/>
            </a:pPr>
            <a:r>
              <a:rPr lang="en-US" dirty="0"/>
              <a:t>Three Content Layout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6EF88010-6F25-0949-962C-71A71BBDD28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25400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CAE5D2D5-96D0-7047-93E6-327A01072B11}"/>
              </a:ext>
            </a:extLst>
          </p:cNvPr>
          <p:cNvSpPr/>
          <p:nvPr userDrawn="1"/>
        </p:nvSpPr>
        <p:spPr>
          <a:xfrm>
            <a:off x="768096" y="1867578"/>
            <a:ext cx="310896" cy="365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 Placeholder 33">
            <a:extLst>
              <a:ext uri="{FF2B5EF4-FFF2-40B4-BE49-F238E27FC236}">
                <a16:creationId xmlns:a16="http://schemas.microsoft.com/office/drawing/2014/main" id="{AD7BD674-7999-F54A-88FF-3F982D47753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68095" y="2289175"/>
            <a:ext cx="3271470" cy="3108325"/>
          </a:xfrm>
        </p:spPr>
        <p:txBody>
          <a:bodyPr>
            <a:noAutofit/>
          </a:bodyPr>
          <a:lstStyle>
            <a:lvl1pPr marL="282575" indent="-282575">
              <a:lnSpc>
                <a:spcPct val="100000"/>
              </a:lnSpc>
              <a:buFont typeface="Wingdings" pitchFamily="2" charset="2"/>
              <a:buChar char="§"/>
              <a:defRPr sz="1800" b="1" i="0">
                <a:latin typeface="Oracle Sans" panose="020B0503020204020204" pitchFamily="34" charset="0"/>
                <a:cs typeface="Oracle Sans" panose="020B0503020204020204" pitchFamily="34" charset="0"/>
              </a:defRPr>
            </a:lvl1pPr>
            <a:lvl2pPr marL="685800"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8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Text Placeholder 33">
            <a:extLst>
              <a:ext uri="{FF2B5EF4-FFF2-40B4-BE49-F238E27FC236}">
                <a16:creationId xmlns:a16="http://schemas.microsoft.com/office/drawing/2014/main" id="{8BB1C4CD-239E-1A45-BED4-F5593A57A27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237508" y="2289175"/>
            <a:ext cx="3271470" cy="3108325"/>
          </a:xfrm>
        </p:spPr>
        <p:txBody>
          <a:bodyPr>
            <a:noAutofit/>
          </a:bodyPr>
          <a:lstStyle>
            <a:lvl1pPr marL="282575" indent="-282575">
              <a:lnSpc>
                <a:spcPct val="100000"/>
              </a:lnSpc>
              <a:buFont typeface="Wingdings" pitchFamily="2" charset="2"/>
              <a:buChar char="§"/>
              <a:defRPr sz="1800" b="1" i="0">
                <a:latin typeface="Oracle Sans" panose="020B0503020204020204" pitchFamily="34" charset="0"/>
                <a:cs typeface="Oracle Sans" panose="020B0503020204020204" pitchFamily="34" charset="0"/>
              </a:defRPr>
            </a:lvl1pPr>
            <a:lvl2pPr marL="685800"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8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33">
            <a:extLst>
              <a:ext uri="{FF2B5EF4-FFF2-40B4-BE49-F238E27FC236}">
                <a16:creationId xmlns:a16="http://schemas.microsoft.com/office/drawing/2014/main" id="{C944C2F4-C444-E840-AF85-154A3F44C6F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706922" y="2289175"/>
            <a:ext cx="3271470" cy="3108325"/>
          </a:xfrm>
        </p:spPr>
        <p:txBody>
          <a:bodyPr>
            <a:noAutofit/>
          </a:bodyPr>
          <a:lstStyle>
            <a:lvl1pPr marL="282575" indent="-282575">
              <a:lnSpc>
                <a:spcPct val="100000"/>
              </a:lnSpc>
              <a:buFont typeface="Wingdings" pitchFamily="2" charset="2"/>
              <a:buChar char="§"/>
              <a:defRPr sz="1800" b="1" i="0">
                <a:latin typeface="Oracle Sans" panose="020B0503020204020204" pitchFamily="34" charset="0"/>
                <a:cs typeface="Oracle Sans" panose="020B0503020204020204" pitchFamily="34" charset="0"/>
              </a:defRPr>
            </a:lvl1pPr>
            <a:lvl2pPr marL="685800"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8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ACFFDFB-8501-0343-938F-C9B2D425F0B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437197" y="6356350"/>
            <a:ext cx="501650" cy="501650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F7DB035-D1FE-4209-9C43-A445939A1E0A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FE0A65D-A848-4913-A21F-E28B98EC6722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7C371504-33D9-B044-8C50-620C44A06CB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4929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4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4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4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4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4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6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6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6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6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6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ark Quadrant for info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A close up of an animal&#10;&#10;Description automatically generated">
            <a:extLst>
              <a:ext uri="{FF2B5EF4-FFF2-40B4-BE49-F238E27FC236}">
                <a16:creationId xmlns:a16="http://schemas.microsoft.com/office/drawing/2014/main" id="{260AB3B5-6759-364A-B98F-4622117D774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573" b="25625"/>
          <a:stretch/>
        </p:blipFill>
        <p:spPr>
          <a:xfrm>
            <a:off x="6337183" y="4500749"/>
            <a:ext cx="5854818" cy="2357251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B46B041F-833F-AB4C-9680-F86574375A8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8095" y="783026"/>
            <a:ext cx="10210297" cy="844095"/>
          </a:xfrm>
        </p:spPr>
        <p:txBody>
          <a:bodyPr vert="horz" lIns="0" tIns="45720" rIns="0" bIns="45720" rtlCol="0" anchor="b">
            <a:noAutofit/>
          </a:bodyPr>
          <a:lstStyle>
            <a:lvl1pPr>
              <a:defRPr lang="en-US" sz="2400" b="1" i="0" baseline="0">
                <a:latin typeface="Oracle Sans" panose="020B0503020204020204" pitchFamily="34" charset="0"/>
                <a:ea typeface="+mn-ea"/>
                <a:cs typeface="Oracle Sans" panose="020B0503020204020204" pitchFamily="34" charset="0"/>
              </a:defRPr>
            </a:lvl1pPr>
          </a:lstStyle>
          <a:p>
            <a:pPr marL="0" lvl="0" indent="0">
              <a:spcBef>
                <a:spcPts val="1000"/>
              </a:spcBef>
              <a:buFont typeface="Arial" panose="020B0604020202020204" pitchFamily="34" charset="0"/>
            </a:pPr>
            <a:r>
              <a:rPr lang="en-US" dirty="0"/>
              <a:t>Quadrant for infographics Layout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6EF88010-6F25-0949-962C-71A71BBDD28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254000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CAE5D2D5-96D0-7047-93E6-327A01072B11}"/>
              </a:ext>
            </a:extLst>
          </p:cNvPr>
          <p:cNvSpPr/>
          <p:nvPr userDrawn="1"/>
        </p:nvSpPr>
        <p:spPr>
          <a:xfrm>
            <a:off x="768096" y="1867578"/>
            <a:ext cx="310896" cy="365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 Placeholder 33">
            <a:extLst>
              <a:ext uri="{FF2B5EF4-FFF2-40B4-BE49-F238E27FC236}">
                <a16:creationId xmlns:a16="http://schemas.microsoft.com/office/drawing/2014/main" id="{83F18B1C-2F6B-9349-8DAB-48E7D54A83F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204246" y="4162024"/>
            <a:ext cx="3574122" cy="116766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Font typeface="Wingdings" pitchFamily="2" charset="2"/>
              <a:buNone/>
              <a:defRPr sz="1800" b="0" i="0">
                <a:latin typeface="Oracle Sans" panose="020B0503020204020204" pitchFamily="34" charset="0"/>
                <a:cs typeface="Oracle Sans" panose="020B0503020204020204" pitchFamily="34" charset="0"/>
              </a:defRPr>
            </a:lvl1pPr>
            <a:lvl2pPr marL="685800"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8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800"/>
            </a:lvl5pPr>
          </a:lstStyle>
          <a:p>
            <a:pPr lvl="0"/>
            <a:r>
              <a:rPr lang="en-US" dirty="0"/>
              <a:t>Lorem ipsum</a:t>
            </a:r>
          </a:p>
        </p:txBody>
      </p:sp>
      <p:sp>
        <p:nvSpPr>
          <p:cNvPr id="22" name="Text Placeholder 33">
            <a:extLst>
              <a:ext uri="{FF2B5EF4-FFF2-40B4-BE49-F238E27FC236}">
                <a16:creationId xmlns:a16="http://schemas.microsoft.com/office/drawing/2014/main" id="{0EF89F6D-A8E2-0348-8488-D69D6291437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404270" y="2271143"/>
            <a:ext cx="3574122" cy="116766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Font typeface="Wingdings" pitchFamily="2" charset="2"/>
              <a:buNone/>
              <a:defRPr sz="1800" b="0" i="0">
                <a:latin typeface="Oracle Sans" panose="020B0503020204020204" pitchFamily="34" charset="0"/>
                <a:cs typeface="Oracle Sans" panose="020B0503020204020204" pitchFamily="34" charset="0"/>
              </a:defRPr>
            </a:lvl1pPr>
            <a:lvl2pPr marL="685800"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8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800"/>
            </a:lvl5pPr>
          </a:lstStyle>
          <a:p>
            <a:pPr lvl="0"/>
            <a:r>
              <a:rPr lang="en-US" dirty="0"/>
              <a:t>Lorem ipsum</a:t>
            </a:r>
          </a:p>
        </p:txBody>
      </p:sp>
      <p:sp>
        <p:nvSpPr>
          <p:cNvPr id="24" name="Text Placeholder 33">
            <a:extLst>
              <a:ext uri="{FF2B5EF4-FFF2-40B4-BE49-F238E27FC236}">
                <a16:creationId xmlns:a16="http://schemas.microsoft.com/office/drawing/2014/main" id="{A0723324-5918-2C42-9A87-949E736CBF1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404270" y="4162024"/>
            <a:ext cx="3574122" cy="116766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Font typeface="Wingdings" pitchFamily="2" charset="2"/>
              <a:buNone/>
              <a:defRPr sz="1800" b="0" i="0">
                <a:latin typeface="Oracle Sans" panose="020B0503020204020204" pitchFamily="34" charset="0"/>
                <a:cs typeface="Oracle Sans" panose="020B0503020204020204" pitchFamily="34" charset="0"/>
              </a:defRPr>
            </a:lvl1pPr>
            <a:lvl2pPr marL="685800"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8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800"/>
            </a:lvl5pPr>
          </a:lstStyle>
          <a:p>
            <a:pPr lvl="0"/>
            <a:r>
              <a:rPr lang="en-US" dirty="0"/>
              <a:t>Lorem ipsum</a:t>
            </a:r>
          </a:p>
        </p:txBody>
      </p:sp>
      <p:sp>
        <p:nvSpPr>
          <p:cNvPr id="28" name="Text Placeholder 33">
            <a:extLst>
              <a:ext uri="{FF2B5EF4-FFF2-40B4-BE49-F238E27FC236}">
                <a16:creationId xmlns:a16="http://schemas.microsoft.com/office/drawing/2014/main" id="{B4578909-EA57-4049-8339-75544D89FCD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204246" y="2278497"/>
            <a:ext cx="3574122" cy="1167665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Font typeface="Wingdings" pitchFamily="2" charset="2"/>
              <a:buNone/>
              <a:defRPr sz="1800" b="0" i="0">
                <a:latin typeface="Oracle Sans" panose="020B0503020204020204" pitchFamily="34" charset="0"/>
                <a:cs typeface="Oracle Sans" panose="020B0503020204020204" pitchFamily="34" charset="0"/>
              </a:defRPr>
            </a:lvl1pPr>
            <a:lvl2pPr marL="685800"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800"/>
            </a:lvl3pPr>
            <a:lvl4pPr>
              <a:lnSpc>
                <a:spcPct val="100000"/>
              </a:lnSpc>
              <a:defRPr sz="1800"/>
            </a:lvl4pPr>
            <a:lvl5pPr>
              <a:lnSpc>
                <a:spcPct val="100000"/>
              </a:lnSpc>
              <a:defRPr sz="1800"/>
            </a:lvl5pPr>
          </a:lstStyle>
          <a:p>
            <a:pPr lvl="0"/>
            <a:r>
              <a:rPr lang="en-US" dirty="0"/>
              <a:t>Lorem ipsum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C0E29D9-DAA7-2E49-89A3-03DD810EEAA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437197" y="6356350"/>
            <a:ext cx="501650" cy="501650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EAF8335-2BFD-424C-A8D6-CE03AA2A3F90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6CD96A0-FE1C-4E74-9435-B0AAB4B9DBC6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7C371504-33D9-B044-8C50-620C44A06CB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2584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ark Metr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235CFAFF-A02A-3C47-8BEF-C0EB011E7FE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0"/>
            <a:ext cx="6096000" cy="6857999"/>
          </a:xfrm>
          <a:prstGeom prst="rect">
            <a:avLst/>
          </a:prstGeom>
        </p:spPr>
      </p:pic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6D46810D-06AF-8048-A8FC-EB9C64BA982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1286" y="2275167"/>
            <a:ext cx="1755671" cy="914400"/>
          </a:xfrm>
        </p:spPr>
        <p:txBody>
          <a:bodyPr lIns="0" rIns="0">
            <a:noAutofit/>
          </a:bodyPr>
          <a:lstStyle>
            <a:lvl1pPr>
              <a:defRPr sz="6000">
                <a:solidFill>
                  <a:schemeClr val="accent2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en-US" dirty="0"/>
              <a:t>XX%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4354AFA5-AF57-6040-82D7-328298E6DAE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1286" y="3231646"/>
            <a:ext cx="4371153" cy="914400"/>
          </a:xfrm>
        </p:spPr>
        <p:txBody>
          <a:bodyPr lIns="0" rIns="0">
            <a:noAutofit/>
          </a:bodyPr>
          <a:lstStyle>
            <a:lvl1pPr>
              <a:lnSpc>
                <a:spcPct val="100000"/>
              </a:lnSpc>
              <a:defRPr sz="1800" b="0" i="0">
                <a:solidFill>
                  <a:schemeClr val="bg1"/>
                </a:solidFill>
                <a:latin typeface="Oracle Sans" panose="020B0503020204020204" pitchFamily="34" charset="0"/>
                <a:cs typeface="Oracle Sans" panose="020B0503020204020204" pitchFamily="34" charset="0"/>
              </a:defRPr>
            </a:lvl1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Duis vitae </a:t>
            </a:r>
            <a:r>
              <a:rPr lang="en-US" dirty="0" err="1"/>
              <a:t>interdum</a:t>
            </a:r>
            <a:r>
              <a:rPr lang="en-US" dirty="0"/>
              <a:t> diam, non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.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04F3913-8DB3-9B4C-A599-4E9263CFB79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437197" y="6356350"/>
            <a:ext cx="501650" cy="501650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1722C6F-0E65-463D-BA3E-E6A6845F750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F67B32A-89AC-4868-806F-3B49979E64F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C371504-33D9-B044-8C50-620C44A06CB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6713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ark Thank you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picture containing building, clothing&#10;&#10;Description automatically generated">
            <a:extLst>
              <a:ext uri="{FF2B5EF4-FFF2-40B4-BE49-F238E27FC236}">
                <a16:creationId xmlns:a16="http://schemas.microsoft.com/office/drawing/2014/main" id="{B16600C8-A851-494D-A5DF-470343F874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sp>
        <p:nvSpPr>
          <p:cNvPr id="18" name="Picture Placeholder 4">
            <a:extLst>
              <a:ext uri="{FF2B5EF4-FFF2-40B4-BE49-F238E27FC236}">
                <a16:creationId xmlns:a16="http://schemas.microsoft.com/office/drawing/2014/main" id="{2A2E959E-F30E-F643-947E-CE66F05DD80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9" name="Text Placeholder 26">
            <a:extLst>
              <a:ext uri="{FF2B5EF4-FFF2-40B4-BE49-F238E27FC236}">
                <a16:creationId xmlns:a16="http://schemas.microsoft.com/office/drawing/2014/main" id="{2AFE612B-3DB1-C64D-BD3B-51ECDB8CE46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8095" y="2346183"/>
            <a:ext cx="4257726" cy="2242890"/>
          </a:xfrm>
        </p:spPr>
        <p:txBody>
          <a:bodyPr lIns="0" anchor="ctr">
            <a:noAutofit/>
          </a:bodyPr>
          <a:lstStyle>
            <a:lvl1pPr algn="l" fontAlgn="t">
              <a:lnSpc>
                <a:spcPct val="100000"/>
              </a:lnSpc>
              <a:spcBef>
                <a:spcPts val="0"/>
              </a:spcBef>
              <a:defRPr sz="4000" b="0" i="0">
                <a:solidFill>
                  <a:schemeClr val="bg1"/>
                </a:solidFill>
                <a:latin typeface="Georgia" panose="02040502050405020303" pitchFamily="18" charset="0"/>
                <a:cs typeface="Oracle Sans" panose="020B0503020204020204" pitchFamily="34" charset="0"/>
              </a:defRPr>
            </a:lvl1pPr>
          </a:lstStyle>
          <a:p>
            <a:pPr lvl="0"/>
            <a:r>
              <a:rPr lang="en-US" dirty="0"/>
              <a:t>Thank you</a:t>
            </a:r>
          </a:p>
        </p:txBody>
      </p:sp>
      <p:sp>
        <p:nvSpPr>
          <p:cNvPr id="20" name="Text Placeholder 26">
            <a:extLst>
              <a:ext uri="{FF2B5EF4-FFF2-40B4-BE49-F238E27FC236}">
                <a16:creationId xmlns:a16="http://schemas.microsoft.com/office/drawing/2014/main" id="{7F794D52-5437-F64A-97D5-34BE49EA9B3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8095" y="5239646"/>
            <a:ext cx="4257726" cy="249346"/>
          </a:xfrm>
        </p:spPr>
        <p:txBody>
          <a:bodyPr lIns="0">
            <a:noAutofit/>
          </a:bodyPr>
          <a:lstStyle>
            <a:lvl1pPr algn="l" fontAlgn="t">
              <a:lnSpc>
                <a:spcPct val="100000"/>
              </a:lnSpc>
              <a:spcBef>
                <a:spcPts val="0"/>
              </a:spcBef>
              <a:defRPr sz="1400" b="1" i="0">
                <a:latin typeface="Oracle Sans" panose="020B0503020204020204" pitchFamily="34" charset="0"/>
                <a:cs typeface="Oracle Sans" panose="020B0503020204020204" pitchFamily="34" charset="0"/>
              </a:defRPr>
            </a:lvl1pPr>
          </a:lstStyle>
          <a:p>
            <a:pPr lvl="0"/>
            <a:r>
              <a:rPr lang="en-US" dirty="0"/>
              <a:t>Lorem ipsum</a:t>
            </a:r>
          </a:p>
        </p:txBody>
      </p:sp>
      <p:sp>
        <p:nvSpPr>
          <p:cNvPr id="21" name="Text Placeholder 26">
            <a:extLst>
              <a:ext uri="{FF2B5EF4-FFF2-40B4-BE49-F238E27FC236}">
                <a16:creationId xmlns:a16="http://schemas.microsoft.com/office/drawing/2014/main" id="{1975E737-A6D5-0E4E-AA04-5FECD0BE96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8095" y="5564669"/>
            <a:ext cx="4257726" cy="528567"/>
          </a:xfrm>
        </p:spPr>
        <p:txBody>
          <a:bodyPr lIns="0">
            <a:noAutofit/>
          </a:bodyPr>
          <a:lstStyle>
            <a:lvl1pPr algn="l" fontAlgn="t">
              <a:lnSpc>
                <a:spcPct val="100000"/>
              </a:lnSpc>
              <a:spcBef>
                <a:spcPts val="0"/>
              </a:spcBef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ECAD913-B3D1-D145-A54B-58496F5971A5}"/>
              </a:ext>
            </a:extLst>
          </p:cNvPr>
          <p:cNvSpPr/>
          <p:nvPr userDrawn="1"/>
        </p:nvSpPr>
        <p:spPr>
          <a:xfrm>
            <a:off x="768096" y="4829530"/>
            <a:ext cx="310896" cy="365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3DC8C321-EE6C-4746-A970-ABC3DF5227D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437197" y="6356350"/>
            <a:ext cx="501650" cy="501650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935BE94-6B90-48B3-8BB2-724D091738B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9C5CCC6-EACD-4851-BF17-0A08CC1A1081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C371504-33D9-B044-8C50-620C44A06CB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518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ark Thank you 2">
    <p:bg>
      <p:bgPr>
        <a:solidFill>
          <a:srgbClr val="723E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7E9993A3-6C44-3E43-901B-8B5EA2ACF64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9A101D4-18B6-9A46-8025-E830A44D3C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sp>
        <p:nvSpPr>
          <p:cNvPr id="12" name="Text Placeholder 26">
            <a:extLst>
              <a:ext uri="{FF2B5EF4-FFF2-40B4-BE49-F238E27FC236}">
                <a16:creationId xmlns:a16="http://schemas.microsoft.com/office/drawing/2014/main" id="{CD757BAF-41C4-7642-A4DE-49E96BDAD73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8095" y="2346183"/>
            <a:ext cx="4257726" cy="2242890"/>
          </a:xfrm>
        </p:spPr>
        <p:txBody>
          <a:bodyPr lIns="0" anchor="ctr">
            <a:noAutofit/>
          </a:bodyPr>
          <a:lstStyle>
            <a:lvl1pPr algn="l" fontAlgn="t">
              <a:lnSpc>
                <a:spcPct val="100000"/>
              </a:lnSpc>
              <a:spcBef>
                <a:spcPts val="0"/>
              </a:spcBef>
              <a:defRPr sz="4000" b="0" i="0">
                <a:solidFill>
                  <a:schemeClr val="bg1"/>
                </a:solidFill>
                <a:latin typeface="Georgia" panose="02040502050405020303" pitchFamily="18" charset="0"/>
                <a:cs typeface="Oracle Sans" panose="020B0503020204020204" pitchFamily="34" charset="0"/>
              </a:defRPr>
            </a:lvl1pPr>
          </a:lstStyle>
          <a:p>
            <a:pPr lvl="0"/>
            <a:r>
              <a:rPr lang="en-US" dirty="0"/>
              <a:t>Thank you</a:t>
            </a:r>
          </a:p>
        </p:txBody>
      </p:sp>
      <p:sp>
        <p:nvSpPr>
          <p:cNvPr id="15" name="Text Placeholder 26">
            <a:extLst>
              <a:ext uri="{FF2B5EF4-FFF2-40B4-BE49-F238E27FC236}">
                <a16:creationId xmlns:a16="http://schemas.microsoft.com/office/drawing/2014/main" id="{63FD2FE0-050F-8C48-9CCE-7426577AFA9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8095" y="5239646"/>
            <a:ext cx="4257726" cy="249346"/>
          </a:xfrm>
        </p:spPr>
        <p:txBody>
          <a:bodyPr lIns="0">
            <a:noAutofit/>
          </a:bodyPr>
          <a:lstStyle>
            <a:lvl1pPr algn="l" fontAlgn="t">
              <a:lnSpc>
                <a:spcPct val="100000"/>
              </a:lnSpc>
              <a:spcBef>
                <a:spcPts val="0"/>
              </a:spcBef>
              <a:defRPr sz="1400" b="1" i="0">
                <a:latin typeface="Oracle Sans" panose="020B0503020204020204" pitchFamily="34" charset="0"/>
                <a:cs typeface="Oracle Sans" panose="020B0503020204020204" pitchFamily="34" charset="0"/>
              </a:defRPr>
            </a:lvl1pPr>
          </a:lstStyle>
          <a:p>
            <a:pPr lvl="0"/>
            <a:r>
              <a:rPr lang="en-US" dirty="0"/>
              <a:t>Lorem ipsum</a:t>
            </a:r>
          </a:p>
        </p:txBody>
      </p:sp>
      <p:sp>
        <p:nvSpPr>
          <p:cNvPr id="16" name="Text Placeholder 26">
            <a:extLst>
              <a:ext uri="{FF2B5EF4-FFF2-40B4-BE49-F238E27FC236}">
                <a16:creationId xmlns:a16="http://schemas.microsoft.com/office/drawing/2014/main" id="{9B9976F2-AC01-0B48-8E64-DD931422FA0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68095" y="5564669"/>
            <a:ext cx="4257726" cy="528567"/>
          </a:xfrm>
        </p:spPr>
        <p:txBody>
          <a:bodyPr lIns="0">
            <a:noAutofit/>
          </a:bodyPr>
          <a:lstStyle>
            <a:lvl1pPr algn="l" fontAlgn="t">
              <a:lnSpc>
                <a:spcPct val="100000"/>
              </a:lnSpc>
              <a:spcBef>
                <a:spcPts val="0"/>
              </a:spcBef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6E9DA60-A8F5-5C46-87BD-583E2F3FB50A}"/>
              </a:ext>
            </a:extLst>
          </p:cNvPr>
          <p:cNvSpPr/>
          <p:nvPr userDrawn="1"/>
        </p:nvSpPr>
        <p:spPr>
          <a:xfrm>
            <a:off x="768096" y="4829530"/>
            <a:ext cx="310896" cy="365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icture Placeholder 4">
            <a:extLst>
              <a:ext uri="{FF2B5EF4-FFF2-40B4-BE49-F238E27FC236}">
                <a16:creationId xmlns:a16="http://schemas.microsoft.com/office/drawing/2014/main" id="{8DA1F36F-A66E-2744-9B9A-0F241EF7D8E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096000" y="0"/>
            <a:ext cx="6096000" cy="6858000"/>
          </a:xfrm>
        </p:spPr>
        <p:txBody>
          <a:bodyPr/>
          <a:lstStyle/>
          <a:p>
            <a:r>
              <a:rPr lang="en-US" dirty="0"/>
              <a:t>Click icon to add picture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23CDFFB6-69E0-1945-A6FC-4A46E9DBD3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437197" y="6356350"/>
            <a:ext cx="501650" cy="501650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6EA59A9-1FF3-4EFD-98EB-55C50EBCF639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A15A8DD-D1C6-4413-B8AE-4F36F73AD383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fld id="{7C371504-33D9-B044-8C50-620C44A06CB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078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Title slide with bor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phic 15">
            <a:extLst>
              <a:ext uri="{FF2B5EF4-FFF2-40B4-BE49-F238E27FC236}">
                <a16:creationId xmlns:a16="http://schemas.microsoft.com/office/drawing/2014/main" id="{B5F97872-A8E7-4983-882E-ED121CE6B1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5316" y="834553"/>
            <a:ext cx="1325468" cy="174051"/>
          </a:xfrm>
          <a:prstGeom prst="rect">
            <a:avLst/>
          </a:prstGeom>
        </p:spPr>
      </p:pic>
      <p:pic>
        <p:nvPicPr>
          <p:cNvPr id="11" name="Picture 10" descr="A picture containing table, elephant, clothing&#10;&#10;Description automatically generated">
            <a:extLst>
              <a:ext uri="{FF2B5EF4-FFF2-40B4-BE49-F238E27FC236}">
                <a16:creationId xmlns:a16="http://schemas.microsoft.com/office/drawing/2014/main" id="{D10A2AE4-7C9C-4FBA-90B0-0F9F3467EAE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" y="0"/>
            <a:ext cx="12192000" cy="6858000"/>
          </a:xfrm>
          <a:custGeom>
            <a:avLst/>
            <a:gdLst>
              <a:gd name="connsiteX0" fmla="*/ 722372 w 12192000"/>
              <a:gd name="connsiteY0" fmla="*/ 587874 h 6858000"/>
              <a:gd name="connsiteX1" fmla="*/ 722372 w 12192000"/>
              <a:gd name="connsiteY1" fmla="*/ 6270127 h 6858000"/>
              <a:gd name="connsiteX2" fmla="*/ 11469630 w 12192000"/>
              <a:gd name="connsiteY2" fmla="*/ 6270127 h 6858000"/>
              <a:gd name="connsiteX3" fmla="*/ 11469630 w 12192000"/>
              <a:gd name="connsiteY3" fmla="*/ 587874 h 6858000"/>
              <a:gd name="connsiteX4" fmla="*/ 0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722372" y="587874"/>
                </a:moveTo>
                <a:lnTo>
                  <a:pt x="722372" y="6270127"/>
                </a:lnTo>
                <a:lnTo>
                  <a:pt x="11469630" y="6270127"/>
                </a:lnTo>
                <a:lnTo>
                  <a:pt x="11469630" y="587874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DD9CD23F-B20E-499B-9C1E-B99F1B32803A}"/>
              </a:ext>
            </a:extLst>
          </p:cNvPr>
          <p:cNvSpPr/>
          <p:nvPr userDrawn="1"/>
        </p:nvSpPr>
        <p:spPr>
          <a:xfrm>
            <a:off x="11356270" y="5494436"/>
            <a:ext cx="101516" cy="532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itle 10">
            <a:extLst>
              <a:ext uri="{FF2B5EF4-FFF2-40B4-BE49-F238E27FC236}">
                <a16:creationId xmlns:a16="http://schemas.microsoft.com/office/drawing/2014/main" id="{10C122FE-A35D-4D48-9A96-B6651F81A0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0568" y="2918256"/>
            <a:ext cx="10076344" cy="909981"/>
          </a:xfrm>
        </p:spPr>
        <p:txBody>
          <a:bodyPr>
            <a:noAutofit/>
          </a:bodyPr>
          <a:lstStyle>
            <a:lvl1pPr algn="l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5" name="Text Placeholder 10">
            <a:extLst>
              <a:ext uri="{FF2B5EF4-FFF2-40B4-BE49-F238E27FC236}">
                <a16:creationId xmlns:a16="http://schemas.microsoft.com/office/drawing/2014/main" id="{A6301C15-7797-A94F-B73F-2D2FFD90460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50568" y="3864362"/>
            <a:ext cx="10076344" cy="416073"/>
          </a:xfrm>
        </p:spPr>
        <p:txBody>
          <a:bodyPr lIns="0">
            <a:noAutofit/>
          </a:bodyPr>
          <a:lstStyle>
            <a:lvl1pPr marL="0" indent="0">
              <a:spcBef>
                <a:spcPts val="0"/>
              </a:spcBef>
              <a:buNone/>
              <a:defRPr sz="2400" b="1" i="0">
                <a:latin typeface="Oracle Sans" panose="020B0503020204020204" pitchFamily="34" charset="0"/>
                <a:cs typeface="Oracle Sans" panose="020B0503020204020204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subtitle</a:t>
            </a:r>
          </a:p>
        </p:txBody>
      </p:sp>
      <p:sp>
        <p:nvSpPr>
          <p:cNvPr id="13" name="Slide Number Placeholder 1">
            <a:extLst>
              <a:ext uri="{FF2B5EF4-FFF2-40B4-BE49-F238E27FC236}">
                <a16:creationId xmlns:a16="http://schemas.microsoft.com/office/drawing/2014/main" id="{EC80B273-05EE-354F-BDB5-4D3CADE7884C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633621" y="6349718"/>
            <a:ext cx="386443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7C371504-33D9-B044-8C50-620C44A06CB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41E6192-0966-E748-B75F-334DC4B5AAF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437197" y="6356350"/>
            <a:ext cx="501650" cy="501650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4FEE8A7-2ADE-4470-B07B-CD5C5C46C5E2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1050568" y="6356350"/>
            <a:ext cx="4114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Oracle Sans" panose="020B0503020204020204" pitchFamily="34" charset="0"/>
                <a:cs typeface="Oracle Sans" panose="020B0503020204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7778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phic 14">
            <a:extLst>
              <a:ext uri="{FF2B5EF4-FFF2-40B4-BE49-F238E27FC236}">
                <a16:creationId xmlns:a16="http://schemas.microsoft.com/office/drawing/2014/main" id="{033ABF72-EA61-493C-9C80-2766E330E95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5316" y="834553"/>
            <a:ext cx="1325468" cy="174051"/>
          </a:xfrm>
          <a:prstGeom prst="rect">
            <a:avLst/>
          </a:prstGeom>
        </p:spPr>
      </p:pic>
      <p:pic>
        <p:nvPicPr>
          <p:cNvPr id="11" name="Picture 10" descr="A picture containing container, basket&#10;&#10;Description automatically generated">
            <a:extLst>
              <a:ext uri="{FF2B5EF4-FFF2-40B4-BE49-F238E27FC236}">
                <a16:creationId xmlns:a16="http://schemas.microsoft.com/office/drawing/2014/main" id="{A4C97F1E-BE16-AA42-BFFE-49B2AA09D2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33"/>
          <a:stretch/>
        </p:blipFill>
        <p:spPr>
          <a:xfrm flipH="1">
            <a:off x="7263302" y="224473"/>
            <a:ext cx="4928697" cy="2612033"/>
          </a:xfrm>
          <a:prstGeom prst="rect">
            <a:avLst/>
          </a:prstGeom>
        </p:spPr>
      </p:pic>
      <p:pic>
        <p:nvPicPr>
          <p:cNvPr id="12" name="Picture 11" descr="A picture containing music, black&#10;&#10;Description automatically generated">
            <a:extLst>
              <a:ext uri="{FF2B5EF4-FFF2-40B4-BE49-F238E27FC236}">
                <a16:creationId xmlns:a16="http://schemas.microsoft.com/office/drawing/2014/main" id="{5F7F53D4-47BD-9145-A247-BCC9EDCB798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alphaModFix amt="1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05" b="27845"/>
          <a:stretch/>
        </p:blipFill>
        <p:spPr>
          <a:xfrm>
            <a:off x="-1" y="5667593"/>
            <a:ext cx="3807059" cy="1190407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DD9CD23F-B20E-499B-9C1E-B99F1B32803A}"/>
              </a:ext>
            </a:extLst>
          </p:cNvPr>
          <p:cNvSpPr/>
          <p:nvPr userDrawn="1"/>
        </p:nvSpPr>
        <p:spPr>
          <a:xfrm>
            <a:off x="11356270" y="5494436"/>
            <a:ext cx="101516" cy="532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itle 10">
            <a:extLst>
              <a:ext uri="{FF2B5EF4-FFF2-40B4-BE49-F238E27FC236}">
                <a16:creationId xmlns:a16="http://schemas.microsoft.com/office/drawing/2014/main" id="{10C122FE-A35D-4D48-9A96-B6651F81A0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0568" y="2918256"/>
            <a:ext cx="10076344" cy="909981"/>
          </a:xfrm>
        </p:spPr>
        <p:txBody>
          <a:bodyPr>
            <a:noAutofit/>
          </a:bodyPr>
          <a:lstStyle>
            <a:lvl1pPr algn="l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5" name="Text Placeholder 10">
            <a:extLst>
              <a:ext uri="{FF2B5EF4-FFF2-40B4-BE49-F238E27FC236}">
                <a16:creationId xmlns:a16="http://schemas.microsoft.com/office/drawing/2014/main" id="{A6301C15-7797-A94F-B73F-2D2FFD90460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50568" y="3864362"/>
            <a:ext cx="10076344" cy="416073"/>
          </a:xfrm>
        </p:spPr>
        <p:txBody>
          <a:bodyPr lIns="0">
            <a:noAutofit/>
          </a:bodyPr>
          <a:lstStyle>
            <a:lvl1pPr marL="0" indent="0">
              <a:spcBef>
                <a:spcPts val="0"/>
              </a:spcBef>
              <a:buNone/>
              <a:defRPr sz="2400" b="1" i="0">
                <a:latin typeface="Oracle Sans" panose="020B0503020204020204" pitchFamily="34" charset="0"/>
                <a:cs typeface="Oracle Sans" panose="020B0503020204020204" pitchFamily="34" charset="0"/>
              </a:defRPr>
            </a:lvl1pPr>
            <a:lvl2pPr marL="0" indent="0">
              <a:spcBef>
                <a:spcPts val="0"/>
              </a:spcBef>
              <a:buNone/>
              <a:defRPr sz="2400"/>
            </a:lvl2pPr>
            <a:lvl3pPr marL="0" indent="0">
              <a:spcBef>
                <a:spcPts val="0"/>
              </a:spcBef>
              <a:buNone/>
              <a:defRPr sz="2400"/>
            </a:lvl3pPr>
            <a:lvl4pPr marL="0" indent="0">
              <a:spcBef>
                <a:spcPts val="0"/>
              </a:spcBef>
              <a:buNone/>
              <a:defRPr sz="2400"/>
            </a:lvl4pPr>
            <a:lvl5pPr marL="0" indent="0">
              <a:spcBef>
                <a:spcPts val="0"/>
              </a:spcBef>
              <a:buNone/>
              <a:defRPr sz="2400"/>
            </a:lvl5pPr>
            <a:lvl6pPr marL="0" indent="0">
              <a:spcBef>
                <a:spcPts val="0"/>
              </a:spcBef>
              <a:buNone/>
              <a:defRPr sz="2400"/>
            </a:lvl6pPr>
            <a:lvl7pPr marL="0" indent="0">
              <a:spcBef>
                <a:spcPts val="0"/>
              </a:spcBef>
              <a:buNone/>
              <a:defRPr sz="2400"/>
            </a:lvl7pPr>
            <a:lvl8pPr marL="0" indent="0">
              <a:spcBef>
                <a:spcPts val="0"/>
              </a:spcBef>
              <a:buNone/>
              <a:defRPr sz="2400"/>
            </a:lvl8pPr>
            <a:lvl9pPr marL="0" indent="0">
              <a:spcBef>
                <a:spcPts val="0"/>
              </a:spcBef>
              <a:buNone/>
              <a:defRPr sz="2400"/>
            </a:lvl9pPr>
          </a:lstStyle>
          <a:p>
            <a:pPr lvl="0"/>
            <a:r>
              <a:rPr dirty="0"/>
              <a:t>Click to add subtitle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0933DBA-8C55-E84B-B9A6-D9E630A11DF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1437197" y="6356350"/>
            <a:ext cx="501650" cy="50165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58DF406-0086-41A3-9977-669EBDA12141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453E6C-3F22-4EB7-A2A6-4B93AD63B5EB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7C371504-33D9-B044-8C50-620C44A06CB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2570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Light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FB9E9CD-D1E8-2941-B6E9-04C71E3BFC8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37183" y="4508411"/>
            <a:ext cx="5854818" cy="234192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80E6547-E553-8B4C-B613-A55206049B2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254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07B599F-269A-4E45-BB4E-31A49D2385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8096" y="783026"/>
            <a:ext cx="9887834" cy="844095"/>
          </a:xfrm>
        </p:spPr>
        <p:txBody>
          <a:bodyPr vert="horz" lIns="0" tIns="45720" rIns="0" bIns="45720" rtlCol="0" anchor="b">
            <a:noAutofit/>
          </a:bodyPr>
          <a:lstStyle>
            <a:lvl1pPr>
              <a:defRPr lang="en-US" sz="2400" b="1" i="0" baseline="0">
                <a:latin typeface="Oracle Sans" panose="020B0503020204020204" pitchFamily="34" charset="0"/>
                <a:ea typeface="+mn-ea"/>
                <a:cs typeface="Oracle Sans" panose="020B0503020204020204" pitchFamily="34" charset="0"/>
              </a:defRPr>
            </a:lvl1pPr>
          </a:lstStyle>
          <a:p>
            <a:pPr marL="0" lvl="0" indent="0">
              <a:spcBef>
                <a:spcPts val="1000"/>
              </a:spcBef>
              <a:buFont typeface="Arial" panose="020B0604020202020204" pitchFamily="34" charset="0"/>
            </a:pPr>
            <a:r>
              <a:rPr lang="en-US" dirty="0"/>
              <a:t>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86EFD9-8225-47A7-9DFF-A350F67E94A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68095" y="2288559"/>
            <a:ext cx="9887835" cy="3360372"/>
          </a:xfrm>
        </p:spPr>
        <p:txBody>
          <a:bodyPr lIns="0" r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0" i="0" kern="0" spc="0" baseline="0">
                <a:solidFill>
                  <a:srgbClr val="4E3629"/>
                </a:solidFill>
                <a:latin typeface="Oracle Sans" panose="020B0503020204020204" pitchFamily="34" charset="0"/>
                <a:ea typeface="Oracle Sans" panose="020B0503020204020204" pitchFamily="34" charset="0"/>
                <a:cs typeface="Oracle Sans" panose="020B0503020204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Duis vitae </a:t>
            </a:r>
            <a:r>
              <a:rPr lang="en-US" dirty="0" err="1"/>
              <a:t>interdum</a:t>
            </a:r>
            <a:r>
              <a:rPr lang="en-US" dirty="0"/>
              <a:t> diam, non </a:t>
            </a:r>
            <a:r>
              <a:rPr lang="en-US" dirty="0" err="1"/>
              <a:t>aliquet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. </a:t>
            </a:r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auctor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 sed </a:t>
            </a:r>
            <a:r>
              <a:rPr lang="en-US" dirty="0" err="1"/>
              <a:t>velit</a:t>
            </a:r>
            <a:r>
              <a:rPr lang="en-US" dirty="0"/>
              <a:t> </a:t>
            </a:r>
            <a:r>
              <a:rPr lang="en-US" dirty="0" err="1"/>
              <a:t>imperdiet</a:t>
            </a:r>
            <a:r>
              <a:rPr lang="en-US" dirty="0"/>
              <a:t> </a:t>
            </a:r>
            <a:r>
              <a:rPr lang="en-US" dirty="0" err="1"/>
              <a:t>consectetur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et </a:t>
            </a:r>
            <a:r>
              <a:rPr lang="en-US" dirty="0" err="1"/>
              <a:t>turpis</a:t>
            </a:r>
            <a:r>
              <a:rPr lang="en-US" dirty="0"/>
              <a:t> </a:t>
            </a:r>
            <a:r>
              <a:rPr lang="en-US" dirty="0" err="1"/>
              <a:t>sapien</a:t>
            </a:r>
            <a:r>
              <a:rPr lang="en-US" dirty="0"/>
              <a:t>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24354AA-8715-3B44-8031-FEACECD4374F}"/>
              </a:ext>
            </a:extLst>
          </p:cNvPr>
          <p:cNvSpPr/>
          <p:nvPr userDrawn="1"/>
        </p:nvSpPr>
        <p:spPr>
          <a:xfrm>
            <a:off x="768096" y="1867578"/>
            <a:ext cx="310896" cy="365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97D596B-4276-C840-B6F0-D309028DB43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437197" y="6356350"/>
            <a:ext cx="501650" cy="501650"/>
          </a:xfrm>
          <a:prstGeom prst="rect">
            <a:avLst/>
          </a:prstGeom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2F03394-9473-4450-8FF2-944DA47113B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09A7D7-1838-4598-8915-BF0739FE03A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371504-33D9-B044-8C50-620C44A06CB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153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Remote speaker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erson looking at the camera&#10;&#10;Description automatically generated">
            <a:extLst>
              <a:ext uri="{FF2B5EF4-FFF2-40B4-BE49-F238E27FC236}">
                <a16:creationId xmlns:a16="http://schemas.microsoft.com/office/drawing/2014/main" id="{4E879062-D42A-C24B-9506-CFFED71D402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47"/>
          <a:stretch/>
        </p:blipFill>
        <p:spPr>
          <a:xfrm>
            <a:off x="0" y="254000"/>
            <a:ext cx="5133848" cy="6626102"/>
          </a:xfrm>
          <a:prstGeom prst="rect">
            <a:avLst/>
          </a:prstGeom>
        </p:spPr>
      </p:pic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BBD2CF4-1E90-A941-8678-001223FD412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54000"/>
            <a:ext cx="5133848" cy="6626102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48B0DA0-F967-2742-83CF-A94F1A88E5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659226" y="1729568"/>
            <a:ext cx="6184238" cy="482019"/>
          </a:xfrm>
        </p:spPr>
        <p:txBody>
          <a:bodyPr lIns="0" anchor="b">
            <a:noAutofit/>
          </a:bodyPr>
          <a:lstStyle>
            <a:lvl1pPr>
              <a:defRPr sz="2400" b="1" i="0">
                <a:latin typeface="Oracle Sans" panose="020B0503020204020204" pitchFamily="34" charset="0"/>
                <a:cs typeface="Oracle Sans" panose="020B0503020204020204" pitchFamily="34" charset="0"/>
              </a:defRPr>
            </a:lvl1pPr>
          </a:lstStyle>
          <a:p>
            <a:pPr lvl="0"/>
            <a:r>
              <a:rPr lang="en-US" dirty="0"/>
              <a:t>Headline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085E64C9-9C43-0840-BE43-4074F7178F7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59226" y="2852531"/>
            <a:ext cx="6184237" cy="2587963"/>
          </a:xfrm>
        </p:spPr>
        <p:txBody>
          <a:bodyPr lIns="0" anchor="ctr" anchorCtr="0">
            <a:noAutofit/>
          </a:bodyPr>
          <a:lstStyle>
            <a:lvl1pPr>
              <a:spcBef>
                <a:spcPts val="0"/>
              </a:spcBef>
              <a:spcAft>
                <a:spcPts val="800"/>
              </a:spcAft>
              <a:buClr>
                <a:schemeClr val="bg1"/>
              </a:buClr>
              <a:defRPr sz="2000" b="0" i="0">
                <a:latin typeface="Oracle Sans" panose="020B0503020204020204" pitchFamily="34" charset="0"/>
                <a:cs typeface="Oracle Sans" panose="020B0503020204020204" pitchFamily="34" charset="0"/>
              </a:defRPr>
            </a:lvl1pPr>
            <a:lvl2pPr marL="228600">
              <a:spcBef>
                <a:spcPts val="0"/>
              </a:spcBef>
              <a:buClr>
                <a:schemeClr val="bg1"/>
              </a:buClr>
              <a:defRPr/>
            </a:lvl2pPr>
          </a:lstStyle>
          <a:p>
            <a:pPr lvl="0"/>
            <a:r>
              <a:rPr lang="en-US" dirty="0"/>
              <a:t>Add text here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55F6A82-2EA7-8C4D-A6E5-04849642E6A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2540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683AB1BC-2635-8847-B41C-2FADD8B3257E}"/>
              </a:ext>
            </a:extLst>
          </p:cNvPr>
          <p:cNvSpPr/>
          <p:nvPr userDrawn="1"/>
        </p:nvSpPr>
        <p:spPr>
          <a:xfrm>
            <a:off x="5659227" y="2452044"/>
            <a:ext cx="310896" cy="365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C32DB3A-2849-8D4A-8B24-9ED495A43E8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437197" y="6356350"/>
            <a:ext cx="501650" cy="50165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9685F9F-E87E-4E84-A301-568289B1B27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FF35E76-93B0-4F75-B106-DAFB903A2B55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7C371504-33D9-B044-8C50-620C44A06CB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5050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Title and number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FB9E9CD-D1E8-2941-B6E9-04C71E3BFC8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37183" y="565663"/>
            <a:ext cx="5854818" cy="316923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80E6547-E553-8B4C-B613-A55206049B2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254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86EFD9-8225-47A7-9DFF-A350F67E94A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064470" y="2302901"/>
            <a:ext cx="8814062" cy="395562"/>
          </a:xfrm>
        </p:spPr>
        <p:txBody>
          <a:bodyPr lIns="0" r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70000"/>
              <a:buFont typeface="Arial" panose="020B0604020202020204" pitchFamily="34" charset="0"/>
              <a:buNone/>
              <a:tabLst/>
              <a:defRPr sz="2400" b="0" i="0">
                <a:solidFill>
                  <a:srgbClr val="4E3629"/>
                </a:solidFill>
                <a:latin typeface="Oracle Sans" panose="020B0503020204020204" pitchFamily="34" charset="0"/>
                <a:ea typeface="Oracle Sans" panose="020B0503020204020204" pitchFamily="34" charset="0"/>
                <a:cs typeface="Oracle Sans" panose="020B0503020204020204" pitchFamily="34" charset="0"/>
              </a:defRPr>
            </a:lvl1pPr>
            <a:lvl2pPr marL="457200" indent="0">
              <a:buNone/>
              <a:defRPr sz="2000" b="0" i="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2000" b="0" i="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2000" b="0" i="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2000" b="0" i="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One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9AFAB69-F72F-B44B-BB67-D4480049D8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8096" y="783026"/>
            <a:ext cx="10110436" cy="844095"/>
          </a:xfrm>
        </p:spPr>
        <p:txBody>
          <a:bodyPr vert="horz" lIns="0" tIns="45720" rIns="0" bIns="45720" rtlCol="0" anchor="b">
            <a:normAutofit/>
          </a:bodyPr>
          <a:lstStyle>
            <a:lvl1pPr>
              <a:defRPr lang="en-US" sz="2400" b="1" i="0" baseline="0">
                <a:latin typeface="Oracle Sans" panose="020B0503020204020204" pitchFamily="34" charset="0"/>
                <a:ea typeface="+mn-ea"/>
                <a:cs typeface="Oracle Sans" panose="020B0503020204020204" pitchFamily="34" charset="0"/>
              </a:defRPr>
            </a:lvl1pPr>
          </a:lstStyle>
          <a:p>
            <a:pPr marL="0" lvl="0" indent="0">
              <a:spcBef>
                <a:spcPts val="1000"/>
              </a:spcBef>
              <a:buFont typeface="Arial" panose="020B0604020202020204" pitchFamily="34" charset="0"/>
            </a:pPr>
            <a:r>
              <a:rPr lang="en-US" dirty="0"/>
              <a:t>Headline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85B432C7-6194-C04D-8607-A1DFBA3219E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461153" y="2302995"/>
            <a:ext cx="439953" cy="395562"/>
          </a:xfrm>
        </p:spPr>
        <p:txBody>
          <a:bodyPr lIns="0" rIns="0">
            <a:noAutofit/>
          </a:bodyPr>
          <a:lstStyle>
            <a:lvl1pPr algn="ctr">
              <a:defRPr sz="200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en-US" dirty="0"/>
              <a:t>1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06493D53-065B-674D-B762-76404273F0D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461153" y="2822169"/>
            <a:ext cx="439953" cy="395562"/>
          </a:xfrm>
        </p:spPr>
        <p:txBody>
          <a:bodyPr lIns="0" rIns="0">
            <a:noAutofit/>
          </a:bodyPr>
          <a:lstStyle>
            <a:lvl1pPr algn="ctr">
              <a:defRPr sz="200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en-US" dirty="0"/>
              <a:t>2</a:t>
            </a:r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DD2FB6D0-D95C-6242-A795-CCD93D8A20F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461153" y="3341343"/>
            <a:ext cx="439953" cy="395562"/>
          </a:xfrm>
        </p:spPr>
        <p:txBody>
          <a:bodyPr lIns="0" rIns="0">
            <a:noAutofit/>
          </a:bodyPr>
          <a:lstStyle>
            <a:lvl1pPr algn="ctr">
              <a:defRPr sz="200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en-US" dirty="0"/>
              <a:t>3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D25DA43B-4E3A-394F-B8B3-16A0A25D88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461153" y="3860517"/>
            <a:ext cx="439953" cy="395562"/>
          </a:xfrm>
        </p:spPr>
        <p:txBody>
          <a:bodyPr lIns="0" rIns="0">
            <a:noAutofit/>
          </a:bodyPr>
          <a:lstStyle>
            <a:lvl1pPr algn="ctr">
              <a:defRPr sz="200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en-US" dirty="0"/>
              <a:t>4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0EC907BF-0F79-AE40-A0E1-10EDEEBBAE5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461153" y="4379689"/>
            <a:ext cx="439953" cy="395562"/>
          </a:xfrm>
        </p:spPr>
        <p:txBody>
          <a:bodyPr lIns="0" rIns="0">
            <a:noAutofit/>
          </a:bodyPr>
          <a:lstStyle>
            <a:lvl1pPr algn="ctr">
              <a:defRPr sz="2000">
                <a:solidFill>
                  <a:schemeClr val="accent2">
                    <a:lumMod val="5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en-US" dirty="0"/>
              <a:t>5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FFD898F-103C-F14D-85A5-5DFDF32D1E06}"/>
              </a:ext>
            </a:extLst>
          </p:cNvPr>
          <p:cNvSpPr/>
          <p:nvPr userDrawn="1"/>
        </p:nvSpPr>
        <p:spPr>
          <a:xfrm>
            <a:off x="761288" y="1867578"/>
            <a:ext cx="310896" cy="365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3E966DA-E5B9-074E-B0AA-F5451AF51BA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2064470" y="2822098"/>
            <a:ext cx="8814062" cy="395562"/>
          </a:xfrm>
        </p:spPr>
        <p:txBody>
          <a:bodyPr lIns="0" r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70000"/>
              <a:buFont typeface="Arial" panose="020B0604020202020204" pitchFamily="34" charset="0"/>
              <a:buNone/>
              <a:tabLst/>
              <a:defRPr sz="2400" b="0" i="0">
                <a:solidFill>
                  <a:srgbClr val="4E3629"/>
                </a:solidFill>
                <a:latin typeface="Oracle Sans" panose="020B0503020204020204" pitchFamily="34" charset="0"/>
                <a:ea typeface="Oracle Sans" panose="020B0503020204020204" pitchFamily="34" charset="0"/>
                <a:cs typeface="Oracle Sans" panose="020B0503020204020204" pitchFamily="34" charset="0"/>
              </a:defRPr>
            </a:lvl1pPr>
            <a:lvl2pPr marL="457200" indent="0">
              <a:buNone/>
              <a:defRPr sz="2000" b="0" i="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2000" b="0" i="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2000" b="0" i="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2000" b="0" i="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Two</a:t>
            </a:r>
          </a:p>
          <a:p>
            <a:pPr lvl="0"/>
            <a:endParaRPr lang="en-US" dirty="0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35FDD008-E0E6-4746-AB5B-78D012E92B2E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2064470" y="3341295"/>
            <a:ext cx="8814062" cy="395562"/>
          </a:xfrm>
        </p:spPr>
        <p:txBody>
          <a:bodyPr lIns="0" r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70000"/>
              <a:buFont typeface="Arial" panose="020B0604020202020204" pitchFamily="34" charset="0"/>
              <a:buNone/>
              <a:tabLst/>
              <a:defRPr sz="2400" b="0" i="0">
                <a:solidFill>
                  <a:srgbClr val="4E3629"/>
                </a:solidFill>
                <a:latin typeface="Oracle Sans" panose="020B0503020204020204" pitchFamily="34" charset="0"/>
                <a:ea typeface="Oracle Sans" panose="020B0503020204020204" pitchFamily="34" charset="0"/>
                <a:cs typeface="Oracle Sans" panose="020B0503020204020204" pitchFamily="34" charset="0"/>
              </a:defRPr>
            </a:lvl1pPr>
            <a:lvl2pPr marL="457200" indent="0">
              <a:buNone/>
              <a:defRPr sz="2000" b="0" i="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2000" b="0" i="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2000" b="0" i="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2000" b="0" i="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Three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A5DE72B7-8353-7C47-A8C2-69DED713D179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2064470" y="3860492"/>
            <a:ext cx="8814062" cy="395562"/>
          </a:xfrm>
        </p:spPr>
        <p:txBody>
          <a:bodyPr lIns="0" r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70000"/>
              <a:buFont typeface="Arial" panose="020B0604020202020204" pitchFamily="34" charset="0"/>
              <a:buNone/>
              <a:tabLst/>
              <a:defRPr sz="2400" b="0" i="0">
                <a:solidFill>
                  <a:srgbClr val="4E3629"/>
                </a:solidFill>
                <a:latin typeface="Oracle Sans" panose="020B0503020204020204" pitchFamily="34" charset="0"/>
                <a:ea typeface="Oracle Sans" panose="020B0503020204020204" pitchFamily="34" charset="0"/>
                <a:cs typeface="Oracle Sans" panose="020B0503020204020204" pitchFamily="34" charset="0"/>
              </a:defRPr>
            </a:lvl1pPr>
            <a:lvl2pPr marL="457200" indent="0">
              <a:buNone/>
              <a:defRPr sz="2000" b="0" i="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2000" b="0" i="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2000" b="0" i="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2000" b="0" i="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Four</a:t>
            </a: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6D1BD307-5E4B-9647-A402-54CF30BEC3C6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2064470" y="4379689"/>
            <a:ext cx="8814062" cy="395562"/>
          </a:xfrm>
        </p:spPr>
        <p:txBody>
          <a:bodyPr lIns="0" r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70000"/>
              <a:buFont typeface="Arial" panose="020B0604020202020204" pitchFamily="34" charset="0"/>
              <a:buNone/>
              <a:tabLst/>
              <a:defRPr sz="2400" b="0" i="0">
                <a:solidFill>
                  <a:srgbClr val="4E3629"/>
                </a:solidFill>
                <a:latin typeface="Oracle Sans" panose="020B0503020204020204" pitchFamily="34" charset="0"/>
                <a:ea typeface="Oracle Sans" panose="020B0503020204020204" pitchFamily="34" charset="0"/>
                <a:cs typeface="Oracle Sans" panose="020B0503020204020204" pitchFamily="34" charset="0"/>
              </a:defRPr>
            </a:lvl1pPr>
            <a:lvl2pPr marL="457200" indent="0">
              <a:buNone/>
              <a:defRPr sz="2000" b="0" i="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2000" b="0" i="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2000" b="0" i="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2000" b="0" i="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Five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67138000-7156-634F-A6D0-6F769025238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437197" y="6356350"/>
            <a:ext cx="501650" cy="501650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EAAAFB-2FCD-498D-B547-AC9CE371CCC4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F62BB0-137B-434F-A197-25B5626B0347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7C371504-33D9-B044-8C50-620C44A06CB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8601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Quote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92BE6D0-0FF7-4E98-A703-CF3F097A674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8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16250C7C-7F0B-2B44-AAA6-883F6AB7E0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254000"/>
          </a:xfrm>
          <a:prstGeom prst="rect">
            <a:avLst/>
          </a:prstGeom>
        </p:spPr>
      </p:pic>
      <p:sp>
        <p:nvSpPr>
          <p:cNvPr id="21" name="Title 1">
            <a:extLst>
              <a:ext uri="{FF2B5EF4-FFF2-40B4-BE49-F238E27FC236}">
                <a16:creationId xmlns:a16="http://schemas.microsoft.com/office/drawing/2014/main" id="{554B90B0-B853-6F47-ACDA-C26DB60F0F3D}"/>
              </a:ext>
            </a:extLst>
          </p:cNvPr>
          <p:cNvSpPr txBox="1">
            <a:spLocks/>
          </p:cNvSpPr>
          <p:nvPr userDrawn="1"/>
        </p:nvSpPr>
        <p:spPr>
          <a:xfrm>
            <a:off x="875356" y="5535006"/>
            <a:ext cx="9983144" cy="720737"/>
          </a:xfrm>
          <a:prstGeom prst="rect">
            <a:avLst/>
          </a:prstGeom>
        </p:spPr>
        <p:txBody>
          <a:bodyPr vert="horz" lIns="0" tIns="45720" rIns="0" bIns="45720" rtlCol="0" anchor="t">
            <a:noAutofit/>
          </a:bodyPr>
          <a:lstStyle>
            <a:lvl1pPr algn="l" defTabSz="914400" rtl="0" eaLnBrk="1" latinLnBrk="0" hangingPunct="1">
              <a:lnSpc>
                <a:spcPts val="1800"/>
              </a:lnSpc>
              <a:spcBef>
                <a:spcPts val="0"/>
              </a:spcBef>
              <a:buNone/>
              <a:defRPr lang="en-US" sz="1400" b="1" i="0" kern="1200">
                <a:solidFill>
                  <a:schemeClr val="bg1"/>
                </a:solidFill>
                <a:latin typeface="Oracle Sans" panose="020B0503020204020204" pitchFamily="34" charset="0"/>
                <a:ea typeface="+mn-ea"/>
                <a:cs typeface="Oracle Sans" panose="020B0503020204020204" pitchFamily="34" charset="0"/>
              </a:defRPr>
            </a:lvl1pPr>
          </a:lstStyle>
          <a:p>
            <a:endParaRPr lang="en-US" sz="1400" b="0" i="0" dirty="0">
              <a:latin typeface="Oracle Sans" panose="020B0503020204020204" pitchFamily="34" charset="0"/>
              <a:cs typeface="Oracle Sans" panose="020B0503020204020204" pitchFamily="34" charset="0"/>
            </a:endParaRPr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90252080-E2D5-6447-93EB-F3E1BDF7CD7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8096" y="2346183"/>
            <a:ext cx="9983786" cy="2242890"/>
          </a:xfrm>
        </p:spPr>
        <p:txBody>
          <a:bodyPr lIns="0">
            <a:noAutofit/>
          </a:bodyPr>
          <a:lstStyle>
            <a:lvl1pPr algn="l" fontAlgn="t">
              <a:lnSpc>
                <a:spcPct val="100000"/>
              </a:lnSpc>
              <a:spcBef>
                <a:spcPts val="0"/>
              </a:spcBef>
              <a:defRPr sz="3200" b="1" i="0">
                <a:latin typeface="Oracle Sans" panose="020B0503020204020204" pitchFamily="34" charset="0"/>
                <a:cs typeface="Oracle Sans" panose="020B0503020204020204" pitchFamily="34" charset="0"/>
              </a:defRPr>
            </a:lvl1pPr>
          </a:lstStyle>
          <a:p>
            <a:pPr lvl="0"/>
            <a:r>
              <a:rPr lang="en-US" dirty="0"/>
              <a:t>“Click to type customer or partner quote surrounded by quotation marks.”</a:t>
            </a:r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C9068F71-E098-E049-81D3-5491AAF8DE5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8096" y="5239646"/>
            <a:ext cx="9983786" cy="249346"/>
          </a:xfrm>
        </p:spPr>
        <p:txBody>
          <a:bodyPr lIns="0">
            <a:noAutofit/>
          </a:bodyPr>
          <a:lstStyle>
            <a:lvl1pPr algn="l" fontAlgn="t">
              <a:lnSpc>
                <a:spcPct val="100000"/>
              </a:lnSpc>
              <a:spcBef>
                <a:spcPts val="0"/>
              </a:spcBef>
              <a:defRPr sz="1400" b="1" i="0">
                <a:latin typeface="Oracle Sans" panose="020B0503020204020204" pitchFamily="34" charset="0"/>
                <a:cs typeface="Oracle Sans" panose="020B0503020204020204" pitchFamily="34" charset="0"/>
              </a:defRPr>
            </a:lvl1pPr>
          </a:lstStyle>
          <a:p>
            <a:pPr lvl="0"/>
            <a:r>
              <a:rPr lang="en-US" dirty="0"/>
              <a:t>Lorem ipsum</a:t>
            </a:r>
          </a:p>
        </p:txBody>
      </p:sp>
      <p:sp>
        <p:nvSpPr>
          <p:cNvPr id="33" name="Text Placeholder 26">
            <a:extLst>
              <a:ext uri="{FF2B5EF4-FFF2-40B4-BE49-F238E27FC236}">
                <a16:creationId xmlns:a16="http://schemas.microsoft.com/office/drawing/2014/main" id="{87089DAA-9281-6045-B621-B0A82951173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68096" y="5564669"/>
            <a:ext cx="9983786" cy="528567"/>
          </a:xfrm>
        </p:spPr>
        <p:txBody>
          <a:bodyPr lIns="0">
            <a:noAutofit/>
          </a:bodyPr>
          <a:lstStyle>
            <a:lvl1pPr algn="l" fontAlgn="t">
              <a:lnSpc>
                <a:spcPct val="100000"/>
              </a:lnSpc>
              <a:spcBef>
                <a:spcPts val="0"/>
              </a:spcBef>
              <a:defRPr sz="13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4" name="Picture Placeholder 19">
            <a:extLst>
              <a:ext uri="{FF2B5EF4-FFF2-40B4-BE49-F238E27FC236}">
                <a16:creationId xmlns:a16="http://schemas.microsoft.com/office/drawing/2014/main" id="{806BB0D3-072D-8D47-8C70-E1851CE928B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68096" y="955256"/>
            <a:ext cx="2589212" cy="1106907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C565B80A-580D-054A-A47B-A7433DB02574}"/>
              </a:ext>
            </a:extLst>
          </p:cNvPr>
          <p:cNvSpPr/>
          <p:nvPr userDrawn="1"/>
        </p:nvSpPr>
        <p:spPr>
          <a:xfrm>
            <a:off x="768097" y="4829530"/>
            <a:ext cx="310896" cy="365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A5BF82DE-33C5-3A4E-A2BE-056AD4CD8E3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1437197" y="6356350"/>
            <a:ext cx="501650" cy="501650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7C95176-6832-4D14-B8AA-9CF49288F5D7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66E2F52-3B6A-46A0-AAA4-214A1F01ED2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7C371504-33D9-B044-8C50-620C44A06CB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8162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33.xml"/><Relationship Id="rId18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3.xml"/><Relationship Id="rId21" Type="http://schemas.openxmlformats.org/officeDocument/2006/relationships/image" Target="../media/image1.jpg"/><Relationship Id="rId7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32.xml"/><Relationship Id="rId17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2.xml"/><Relationship Id="rId16" Type="http://schemas.openxmlformats.org/officeDocument/2006/relationships/slideLayout" Target="../slideLayouts/slideLayout36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5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0.xml"/><Relationship Id="rId19" Type="http://schemas.openxmlformats.org/officeDocument/2006/relationships/slideLayout" Target="../slideLayouts/slideLayout39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34.xml"/><Relationship Id="rId22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0E2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1F6839A-7020-4254-BB27-017A0258DE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/>
          <a:p>
            <a:r>
              <a:rPr lang="en-US" dirty="0"/>
              <a:t>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714D97-2391-495E-8C13-180C0EB286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23B6C0B-A6D8-4755-9395-F94ECF5A0491}"/>
              </a:ext>
            </a:extLst>
          </p:cNvPr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254000"/>
          </a:xfrm>
          <a:prstGeom prst="rect">
            <a:avLst/>
          </a:prstGeom>
        </p:spPr>
      </p:pic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446C395-84D2-B842-A7E3-2D0A406691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57515" y="6356350"/>
            <a:ext cx="3864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rgbClr val="8B8078"/>
                </a:solidFill>
                <a:latin typeface="+mn-lt"/>
                <a:cs typeface="Oracle Sans" panose="020B0503020204020204" pitchFamily="34" charset="0"/>
              </a:defRPr>
            </a:lvl1pPr>
          </a:lstStyle>
          <a:p>
            <a:fld id="{7C371504-33D9-B044-8C50-620C44A06CB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EFF067D-4DD6-1945-911D-846CE543D5C2}"/>
              </a:ext>
            </a:extLst>
          </p:cNvPr>
          <p:cNvPicPr>
            <a:picLocks noChangeAspect="1"/>
          </p:cNvPicPr>
          <p:nvPr userDrawn="1"/>
        </p:nvPicPr>
        <p:blipFill>
          <a:blip r:embed="rId23"/>
          <a:stretch>
            <a:fillRect/>
          </a:stretch>
        </p:blipFill>
        <p:spPr>
          <a:xfrm>
            <a:off x="11437197" y="6356350"/>
            <a:ext cx="501650" cy="501650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7C585BC-CCE3-468E-BD8A-AE9B6B3165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43958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rgbClr val="8B8078"/>
                </a:solidFill>
                <a:latin typeface="+mn-lt"/>
                <a:cs typeface="Oracle Sans" panose="020B0503020204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7631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719" r:id="rId2"/>
    <p:sldLayoutId id="2147483733" r:id="rId3"/>
    <p:sldLayoutId id="2147483721" r:id="rId4"/>
    <p:sldLayoutId id="2147483734" r:id="rId5"/>
    <p:sldLayoutId id="2147483682" r:id="rId6"/>
    <p:sldLayoutId id="2147483678" r:id="rId7"/>
    <p:sldLayoutId id="2147483683" r:id="rId8"/>
    <p:sldLayoutId id="2147483693" r:id="rId9"/>
    <p:sldLayoutId id="2147483723" r:id="rId10"/>
    <p:sldLayoutId id="2147483724" r:id="rId11"/>
    <p:sldLayoutId id="2147483725" r:id="rId12"/>
    <p:sldLayoutId id="2147483726" r:id="rId13"/>
    <p:sldLayoutId id="2147483679" r:id="rId14"/>
    <p:sldLayoutId id="2147483727" r:id="rId15"/>
    <p:sldLayoutId id="2147483729" r:id="rId16"/>
    <p:sldLayoutId id="2147483730" r:id="rId17"/>
    <p:sldLayoutId id="2147483731" r:id="rId18"/>
    <p:sldLayoutId id="2147483732" r:id="rId19"/>
    <p:sldLayoutId id="2147483756" r:id="rId20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Georgia" panose="02040502050405020303" pitchFamily="18" charset="0"/>
          <a:ea typeface="+mj-ea"/>
          <a:cs typeface="Oracle Sans" panose="020B0503020204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b="0" i="0" kern="1200">
          <a:solidFill>
            <a:schemeClr val="tx1"/>
          </a:solidFill>
          <a:latin typeface="Oracle Sans Light" panose="020B0403020204020204" pitchFamily="34" charset="0"/>
          <a:ea typeface="+mn-ea"/>
          <a:cs typeface="Oracle Sans Light" panose="020B0403020204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b="0" i="0" kern="1200">
          <a:solidFill>
            <a:schemeClr val="tx1"/>
          </a:solidFill>
          <a:latin typeface="Oracle Sans Light" panose="020B0403020204020204" pitchFamily="34" charset="0"/>
          <a:ea typeface="+mn-ea"/>
          <a:cs typeface="Oracle Sans Light" panose="020B0403020204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b="0" i="0" kern="1200">
          <a:solidFill>
            <a:schemeClr val="tx1"/>
          </a:solidFill>
          <a:latin typeface="Oracle Sans Light" panose="020B0403020204020204" pitchFamily="34" charset="0"/>
          <a:ea typeface="+mn-ea"/>
          <a:cs typeface="Oracle Sans Light" panose="020B0403020204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b="0" i="0" kern="1200">
          <a:solidFill>
            <a:schemeClr val="tx1"/>
          </a:solidFill>
          <a:latin typeface="Oracle Sans Light" panose="020B0403020204020204" pitchFamily="34" charset="0"/>
          <a:ea typeface="+mn-ea"/>
          <a:cs typeface="Oracle Sans Light" panose="020B0403020204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b="0" i="0" kern="1200">
          <a:solidFill>
            <a:schemeClr val="tx1"/>
          </a:solidFill>
          <a:latin typeface="Oracle Sans Light" panose="020B0403020204020204" pitchFamily="34" charset="0"/>
          <a:ea typeface="+mn-ea"/>
          <a:cs typeface="Oracle Sans Light" panose="020B04030202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28272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1F6839A-7020-4254-BB27-017A0258DE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/>
          <a:p>
            <a:r>
              <a:rPr lang="en-US" dirty="0"/>
              <a:t>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714D97-2391-495E-8C13-180C0EB286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23B6C0B-A6D8-4755-9395-F94ECF5A0491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254000"/>
          </a:xfrm>
          <a:prstGeom prst="rect">
            <a:avLst/>
          </a:prstGeom>
        </p:spPr>
      </p:pic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446C395-84D2-B842-A7E3-2D0A406691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57515" y="6356350"/>
            <a:ext cx="3864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  <a:latin typeface="+mn-lt"/>
                <a:cs typeface="Oracle Sans" panose="020B0503020204020204" pitchFamily="34" charset="0"/>
              </a:defRPr>
            </a:lvl1pPr>
          </a:lstStyle>
          <a:p>
            <a:fld id="{7C371504-33D9-B044-8C50-620C44A06CB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EBF6404-9E78-844F-B5FC-770CD9591C85}"/>
              </a:ext>
            </a:extLst>
          </p:cNvPr>
          <p:cNvPicPr>
            <a:picLocks noChangeAspect="1"/>
          </p:cNvPicPr>
          <p:nvPr userDrawn="1"/>
        </p:nvPicPr>
        <p:blipFill>
          <a:blip r:embed="rId22"/>
          <a:stretch>
            <a:fillRect/>
          </a:stretch>
        </p:blipFill>
        <p:spPr>
          <a:xfrm>
            <a:off x="11437197" y="6356350"/>
            <a:ext cx="501650" cy="501650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B168A7-4574-4FD8-965C-D37BC160EC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43958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4486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  <p:sldLayoutId id="2147483747" r:id="rId12"/>
    <p:sldLayoutId id="2147483748" r:id="rId13"/>
    <p:sldLayoutId id="2147483749" r:id="rId14"/>
    <p:sldLayoutId id="2147483750" r:id="rId15"/>
    <p:sldLayoutId id="2147483751" r:id="rId16"/>
    <p:sldLayoutId id="2147483752" r:id="rId17"/>
    <p:sldLayoutId id="2147483753" r:id="rId18"/>
    <p:sldLayoutId id="2147483754" r:id="rId1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Georgia" panose="02040502050405020303" pitchFamily="18" charset="0"/>
          <a:ea typeface="+mj-ea"/>
          <a:cs typeface="Oracle Sans" panose="020B0503020204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b="0" i="0" kern="1200">
          <a:solidFill>
            <a:schemeClr val="bg1"/>
          </a:solidFill>
          <a:latin typeface="Oracle Sans Light" panose="020B0403020204020204" pitchFamily="34" charset="0"/>
          <a:ea typeface="+mn-ea"/>
          <a:cs typeface="Oracle Sans Light" panose="020B0403020204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b="0" i="0" kern="1200">
          <a:solidFill>
            <a:schemeClr val="bg1"/>
          </a:solidFill>
          <a:latin typeface="Oracle Sans Light" panose="020B0403020204020204" pitchFamily="34" charset="0"/>
          <a:ea typeface="+mn-ea"/>
          <a:cs typeface="Oracle Sans Light" panose="020B0403020204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b="0" i="0" kern="1200">
          <a:solidFill>
            <a:schemeClr val="bg1"/>
          </a:solidFill>
          <a:latin typeface="Oracle Sans Light" panose="020B0403020204020204" pitchFamily="34" charset="0"/>
          <a:ea typeface="+mn-ea"/>
          <a:cs typeface="Oracle Sans Light" panose="020B0403020204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b="0" i="0" kern="1200">
          <a:solidFill>
            <a:schemeClr val="bg1"/>
          </a:solidFill>
          <a:latin typeface="Oracle Sans Light" panose="020B0403020204020204" pitchFamily="34" charset="0"/>
          <a:ea typeface="+mn-ea"/>
          <a:cs typeface="Oracle Sans Light" panose="020B0403020204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b="0" i="0" kern="1200">
          <a:solidFill>
            <a:schemeClr val="bg1"/>
          </a:solidFill>
          <a:latin typeface="Oracle Sans Light" panose="020B0403020204020204" pitchFamily="34" charset="0"/>
          <a:ea typeface="+mn-ea"/>
          <a:cs typeface="Oracle Sans Light" panose="020B04030202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86492" y="1027422"/>
            <a:ext cx="11619016" cy="132343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hangingPunct="0">
              <a:spcAft>
                <a:spcPts val="900"/>
              </a:spcAft>
            </a:pPr>
            <a:r>
              <a:rPr lang="en-US" sz="4000" b="1" dirty="0">
                <a:solidFill>
                  <a:schemeClr val="tx2"/>
                </a:solidFill>
              </a:rPr>
              <a:t>SA2 Discussion paper on slice validity time (R19)		By Oracle/Verizon – 2/17/2025 (SA2 #167)</a:t>
            </a:r>
            <a:endParaRPr lang="en-US" sz="4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5316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86492" y="1027422"/>
            <a:ext cx="11619016" cy="3323987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indent="-457200" hangingPunct="0">
              <a:spcAft>
                <a:spcPts val="900"/>
              </a:spcAft>
              <a:buFont typeface="+mj-lt"/>
              <a:buAutoNum type="arabicPeriod"/>
            </a:pPr>
            <a:r>
              <a:rPr lang="en-US" sz="2000" dirty="0">
                <a:solidFill>
                  <a:schemeClr val="tx2"/>
                </a:solidFill>
              </a:rPr>
              <a:t>According 23.501 R19 5.15.16 - A network slice may be available for all UEs or a limited number of UEs only for a limited time that is known at the network in advance .</a:t>
            </a:r>
          </a:p>
          <a:p>
            <a:pPr marL="457200" marR="0" indent="-457200" hangingPunct="0"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</a:pPr>
            <a:r>
              <a:rPr lang="en-US" sz="2000" dirty="0">
                <a:solidFill>
                  <a:schemeClr val="tx2"/>
                </a:solidFill>
              </a:rPr>
              <a:t>According 23.501 R19 5.15.16 - The AMF may receive slice validity time from </a:t>
            </a:r>
            <a:r>
              <a:rPr lang="en-US" sz="2000" b="1" dirty="0">
                <a:solidFill>
                  <a:schemeClr val="tx2"/>
                </a:solidFill>
              </a:rPr>
              <a:t>any</a:t>
            </a:r>
            <a:r>
              <a:rPr lang="en-US" sz="2000" dirty="0">
                <a:solidFill>
                  <a:schemeClr val="tx2"/>
                </a:solidFill>
              </a:rPr>
              <a:t> of the following data sources: OAM or UDM or NSSF.</a:t>
            </a:r>
          </a:p>
          <a:p>
            <a:pPr marL="457200" marR="0" indent="-457200" hangingPunct="0"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</a:pPr>
            <a:r>
              <a:rPr lang="en-US" sz="2000" dirty="0">
                <a:solidFill>
                  <a:schemeClr val="tx2"/>
                </a:solidFill>
              </a:rPr>
              <a:t>Some operators prefer to use NSSF as the only data source due to its </a:t>
            </a:r>
            <a:r>
              <a:rPr lang="en-US" sz="2000" b="1" dirty="0">
                <a:solidFill>
                  <a:schemeClr val="tx2"/>
                </a:solidFill>
              </a:rPr>
              <a:t>centric</a:t>
            </a:r>
            <a:r>
              <a:rPr lang="en-US" sz="2000" dirty="0">
                <a:solidFill>
                  <a:schemeClr val="tx2"/>
                </a:solidFill>
              </a:rPr>
              <a:t> nature, and due its ability to update the AMF(s) on-the-fly (</a:t>
            </a:r>
            <a:r>
              <a:rPr lang="en-US" sz="2000" b="1" dirty="0">
                <a:solidFill>
                  <a:schemeClr val="tx2"/>
                </a:solidFill>
              </a:rPr>
              <a:t>dynamically</a:t>
            </a:r>
            <a:r>
              <a:rPr lang="en-US" sz="2000" dirty="0">
                <a:solidFill>
                  <a:schemeClr val="tx2"/>
                </a:solidFill>
              </a:rPr>
              <a:t>).</a:t>
            </a:r>
          </a:p>
          <a:p>
            <a:pPr marL="457200" marR="0" indent="-457200" hangingPunct="0"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</a:pPr>
            <a:r>
              <a:rPr lang="en-US" sz="2000" dirty="0">
                <a:solidFill>
                  <a:schemeClr val="tx2"/>
                </a:solidFill>
              </a:rPr>
              <a:t>In R19, Nnssf_NSSelection service does not return slice validity time to the AMF (however, slice availability in the current TA is returned, NSAG information, slice mapping information are returned).</a:t>
            </a:r>
          </a:p>
          <a:p>
            <a:pPr marL="457200" marR="0" indent="-457200" hangingPunct="0">
              <a:spcBef>
                <a:spcPts val="0"/>
              </a:spcBef>
              <a:spcAft>
                <a:spcPts val="900"/>
              </a:spcAft>
              <a:buFont typeface="+mj-lt"/>
              <a:buAutoNum type="arabicPeriod"/>
            </a:pPr>
            <a:r>
              <a:rPr lang="en-US" sz="2000" dirty="0">
                <a:solidFill>
                  <a:schemeClr val="tx2"/>
                </a:solidFill>
              </a:rPr>
              <a:t>AMF might be configured by default with un-limited slice validity time for all S-NSSAIs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77F9ADA-1D95-C432-9C3F-CD8C4F031E2B}"/>
              </a:ext>
            </a:extLst>
          </p:cNvPr>
          <p:cNvSpPr txBox="1"/>
          <p:nvPr/>
        </p:nvSpPr>
        <p:spPr>
          <a:xfrm>
            <a:off x="211540" y="396964"/>
            <a:ext cx="8536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2"/>
                </a:solidFill>
              </a:rPr>
              <a:t>R18 slice validity time background (23.501/502)</a:t>
            </a:r>
          </a:p>
        </p:txBody>
      </p:sp>
    </p:spTree>
    <p:extLst>
      <p:ext uri="{BB962C8B-B14F-4D97-AF65-F5344CB8AC3E}">
        <p14:creationId xmlns:p14="http://schemas.microsoft.com/office/powerpoint/2010/main" val="1898805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340A9781-7189-426A-A9B1-82FA25BBBE35}"/>
              </a:ext>
            </a:extLst>
          </p:cNvPr>
          <p:cNvSpPr txBox="1">
            <a:spLocks/>
          </p:cNvSpPr>
          <p:nvPr/>
        </p:nvSpPr>
        <p:spPr>
          <a:xfrm>
            <a:off x="975815" y="284193"/>
            <a:ext cx="10406418" cy="295424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>
                <a:latin typeface="+mn-lt"/>
              </a:rPr>
              <a:t>slice validity time gone wrong #1… Nnssf_NSSAIAvailability service un-</a:t>
            </a:r>
            <a:r>
              <a:rPr lang="en-US" sz="2000" b="1" dirty="0" err="1">
                <a:latin typeface="+mn-lt"/>
              </a:rPr>
              <a:t>avilable</a:t>
            </a:r>
            <a:r>
              <a:rPr lang="en-US" sz="2000" b="1" dirty="0">
                <a:latin typeface="+mn-lt"/>
              </a:rPr>
              <a:t> 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7338ACF-833D-41F1-AA1C-DA2892D16912}"/>
              </a:ext>
            </a:extLst>
          </p:cNvPr>
          <p:cNvCxnSpPr>
            <a:cxnSpLocks/>
          </p:cNvCxnSpPr>
          <p:nvPr/>
        </p:nvCxnSpPr>
        <p:spPr>
          <a:xfrm flipH="1">
            <a:off x="3649445" y="1198231"/>
            <a:ext cx="25250" cy="551101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Rounded Rectangle 7">
            <a:extLst>
              <a:ext uri="{FF2B5EF4-FFF2-40B4-BE49-F238E27FC236}">
                <a16:creationId xmlns:a16="http://schemas.microsoft.com/office/drawing/2014/main" id="{FDB95859-63E3-43CB-9C1F-B2FAEF28DCA6}"/>
              </a:ext>
            </a:extLst>
          </p:cNvPr>
          <p:cNvSpPr/>
          <p:nvPr/>
        </p:nvSpPr>
        <p:spPr>
          <a:xfrm>
            <a:off x="3281608" y="694648"/>
            <a:ext cx="786359" cy="50358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Verizon NHG DS" panose="020B0604020202020204" pitchFamily="34" charset="0"/>
              </a:rPr>
              <a:t>AMF</a:t>
            </a: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57AAB7F5-77C2-43D6-BA35-2676028140EA}"/>
              </a:ext>
            </a:extLst>
          </p:cNvPr>
          <p:cNvSpPr/>
          <p:nvPr/>
        </p:nvSpPr>
        <p:spPr>
          <a:xfrm>
            <a:off x="9271127" y="708195"/>
            <a:ext cx="861611" cy="50358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Verizon NHG DS" panose="020B0604020202020204" pitchFamily="34" charset="0"/>
              </a:rPr>
              <a:t>NSSF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CF54FFC-7C8E-4568-9179-78E33450DD70}"/>
              </a:ext>
            </a:extLst>
          </p:cNvPr>
          <p:cNvCxnSpPr>
            <a:cxnSpLocks/>
          </p:cNvCxnSpPr>
          <p:nvPr/>
        </p:nvCxnSpPr>
        <p:spPr>
          <a:xfrm flipH="1">
            <a:off x="9706528" y="1229353"/>
            <a:ext cx="34723" cy="5423931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3F2BA49-6A03-4175-BEB3-466EDAC135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13FC61-1A19-4612-91BF-D7D96DB297FA}" type="slidenum">
              <a:rPr lang="en-US" altLang="en-US" smtClean="0">
                <a:solidFill>
                  <a:srgbClr val="58595B"/>
                </a:solidFill>
              </a:rPr>
              <a:pPr>
                <a:defRPr/>
              </a:pPr>
              <a:t>3</a:t>
            </a:fld>
            <a:endParaRPr lang="en-US" altLang="en-US" dirty="0">
              <a:solidFill>
                <a:srgbClr val="58595B"/>
              </a:solidFill>
            </a:endParaRP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E3D08FD3-C72B-8B22-0BC1-D9643032DA5E}"/>
              </a:ext>
            </a:extLst>
          </p:cNvPr>
          <p:cNvCxnSpPr>
            <a:cxnSpLocks/>
          </p:cNvCxnSpPr>
          <p:nvPr/>
        </p:nvCxnSpPr>
        <p:spPr>
          <a:xfrm>
            <a:off x="3689248" y="2694268"/>
            <a:ext cx="6012682" cy="0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3ACA1EB9-A85A-BC92-6A57-E6ED860F5E11}"/>
              </a:ext>
            </a:extLst>
          </p:cNvPr>
          <p:cNvSpPr/>
          <p:nvPr/>
        </p:nvSpPr>
        <p:spPr>
          <a:xfrm>
            <a:off x="3230915" y="2350737"/>
            <a:ext cx="38054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rgbClr val="0070C0"/>
                </a:solidFill>
                <a:cs typeface="Calibri" panose="020F0502020204030204" pitchFamily="34" charset="0"/>
              </a:rPr>
              <a:t>Nnssf_NSSelection GET: </a:t>
            </a:r>
            <a:r>
              <a:rPr lang="en-US" sz="1400" dirty="0">
                <a:solidFill>
                  <a:schemeClr val="tx2"/>
                </a:solidFill>
                <a:cs typeface="Calibri" panose="020F0502020204030204" pitchFamily="34" charset="0"/>
              </a:rPr>
              <a:t>[Query parameters]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1125275-A04D-EB8C-7ED9-53BD810DB55E}"/>
              </a:ext>
            </a:extLst>
          </p:cNvPr>
          <p:cNvSpPr/>
          <p:nvPr/>
        </p:nvSpPr>
        <p:spPr>
          <a:xfrm>
            <a:off x="2331254" y="2947208"/>
            <a:ext cx="60402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rgbClr val="0070C0"/>
                </a:solidFill>
                <a:cs typeface="Calibri" panose="020F0502020204030204" pitchFamily="34" charset="0"/>
              </a:rPr>
              <a:t>Nnssf_NSSelection GET Response:</a:t>
            </a:r>
            <a:r>
              <a:rPr lang="en-US" sz="1400" dirty="0">
                <a:cs typeface="Calibri" panose="020F0502020204030204" pitchFamily="34" charset="0"/>
              </a:rPr>
              <a:t> [slice info, </a:t>
            </a:r>
            <a:r>
              <a:rPr lang="en-US" sz="1400" dirty="0">
                <a:solidFill>
                  <a:srgbClr val="FF0000"/>
                </a:solidFill>
                <a:cs typeface="Calibri" panose="020F0502020204030204" pitchFamily="34" charset="0"/>
              </a:rPr>
              <a:t>No validity time</a:t>
            </a:r>
            <a:r>
              <a:rPr lang="en-US" sz="1400" dirty="0">
                <a:cs typeface="Calibri" panose="020F0502020204030204" pitchFamily="34" charset="0"/>
              </a:rPr>
              <a:t>]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95F95BC3-7CA7-4510-1C7E-D4AB0623B4FA}"/>
              </a:ext>
            </a:extLst>
          </p:cNvPr>
          <p:cNvCxnSpPr>
            <a:cxnSpLocks/>
          </p:cNvCxnSpPr>
          <p:nvPr/>
        </p:nvCxnSpPr>
        <p:spPr>
          <a:xfrm>
            <a:off x="3680194" y="1547514"/>
            <a:ext cx="6061057" cy="6187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5" name="Rectangle 34">
            <a:extLst>
              <a:ext uri="{FF2B5EF4-FFF2-40B4-BE49-F238E27FC236}">
                <a16:creationId xmlns:a16="http://schemas.microsoft.com/office/drawing/2014/main" id="{09CA7501-E6FB-79F3-8CF6-626A0C9C959F}"/>
              </a:ext>
            </a:extLst>
          </p:cNvPr>
          <p:cNvSpPr/>
          <p:nvPr/>
        </p:nvSpPr>
        <p:spPr>
          <a:xfrm>
            <a:off x="3626852" y="1286024"/>
            <a:ext cx="41984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err="1">
                <a:cs typeface="Calibri" panose="020F0502020204030204" pitchFamily="34" charset="0"/>
              </a:rPr>
              <a:t>Nnssf_NSSAIAvailability_Subscribe</a:t>
            </a:r>
            <a:r>
              <a:rPr lang="en-US" sz="1400" dirty="0">
                <a:cs typeface="Calibri" panose="020F0502020204030204" pitchFamily="34" charset="0"/>
              </a:rPr>
              <a:t>:[subscription data]</a:t>
            </a:r>
          </a:p>
        </p:txBody>
      </p:sp>
      <p:sp>
        <p:nvSpPr>
          <p:cNvPr id="37" name="Explosion 1 60">
            <a:extLst>
              <a:ext uri="{FF2B5EF4-FFF2-40B4-BE49-F238E27FC236}">
                <a16:creationId xmlns:a16="http://schemas.microsoft.com/office/drawing/2014/main" id="{E742D47D-AAFF-B819-4970-D01974454025}"/>
              </a:ext>
            </a:extLst>
          </p:cNvPr>
          <p:cNvSpPr/>
          <p:nvPr/>
        </p:nvSpPr>
        <p:spPr>
          <a:xfrm>
            <a:off x="9482006" y="1606962"/>
            <a:ext cx="439847" cy="43626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4353D4A-BBE2-884A-9549-6AD339E1BA55}"/>
              </a:ext>
            </a:extLst>
          </p:cNvPr>
          <p:cNvSpPr txBox="1"/>
          <p:nvPr/>
        </p:nvSpPr>
        <p:spPr>
          <a:xfrm>
            <a:off x="3845637" y="1834736"/>
            <a:ext cx="6083641" cy="33485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>
              <a:lnSpc>
                <a:spcPct val="90000"/>
              </a:lnSpc>
              <a:defRPr/>
            </a:pPr>
            <a:r>
              <a:rPr lang="en-US" sz="1400" dirty="0">
                <a:cs typeface="Calibri" panose="020F0502020204030204" pitchFamily="34" charset="0"/>
              </a:rPr>
              <a:t>Nnssf_NSSAIAvailability_Subscribe response: </a:t>
            </a:r>
            <a:r>
              <a:rPr lang="en-US" sz="1400" dirty="0">
                <a:solidFill>
                  <a:schemeClr val="accent1"/>
                </a:solidFill>
              </a:rPr>
              <a:t>503 Service Unavailable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49EF63CB-3BE4-1F59-5BD6-6193237AB500}"/>
              </a:ext>
            </a:extLst>
          </p:cNvPr>
          <p:cNvCxnSpPr>
            <a:cxnSpLocks/>
          </p:cNvCxnSpPr>
          <p:nvPr/>
        </p:nvCxnSpPr>
        <p:spPr>
          <a:xfrm flipV="1">
            <a:off x="3664868" y="2109207"/>
            <a:ext cx="6076383" cy="13177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6" name="Rounded Rectangle 7">
            <a:extLst>
              <a:ext uri="{FF2B5EF4-FFF2-40B4-BE49-F238E27FC236}">
                <a16:creationId xmlns:a16="http://schemas.microsoft.com/office/drawing/2014/main" id="{819E027F-E9F7-06A4-5E22-EBDCEE40409D}"/>
              </a:ext>
            </a:extLst>
          </p:cNvPr>
          <p:cNvSpPr/>
          <p:nvPr/>
        </p:nvSpPr>
        <p:spPr>
          <a:xfrm>
            <a:off x="479251" y="696920"/>
            <a:ext cx="786359" cy="50358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Verizon NHG DS" panose="020B0604020202020204" pitchFamily="34" charset="0"/>
              </a:rPr>
              <a:t>UE</a:t>
            </a: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AD31369B-05A2-5E92-6020-C002EBB3E58C}"/>
              </a:ext>
            </a:extLst>
          </p:cNvPr>
          <p:cNvCxnSpPr>
            <a:cxnSpLocks/>
          </p:cNvCxnSpPr>
          <p:nvPr/>
        </p:nvCxnSpPr>
        <p:spPr>
          <a:xfrm flipH="1">
            <a:off x="809765" y="1220975"/>
            <a:ext cx="55751" cy="5488266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72CBADDB-292A-6C92-20DA-A2681BA02A76}"/>
              </a:ext>
            </a:extLst>
          </p:cNvPr>
          <p:cNvCxnSpPr>
            <a:cxnSpLocks/>
          </p:cNvCxnSpPr>
          <p:nvPr/>
        </p:nvCxnSpPr>
        <p:spPr>
          <a:xfrm>
            <a:off x="909745" y="2291915"/>
            <a:ext cx="2779503" cy="7207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0" name="Rectangle 49">
            <a:extLst>
              <a:ext uri="{FF2B5EF4-FFF2-40B4-BE49-F238E27FC236}">
                <a16:creationId xmlns:a16="http://schemas.microsoft.com/office/drawing/2014/main" id="{384A7130-9067-52D4-859B-1DB612820D8B}"/>
              </a:ext>
            </a:extLst>
          </p:cNvPr>
          <p:cNvSpPr/>
          <p:nvPr/>
        </p:nvSpPr>
        <p:spPr>
          <a:xfrm>
            <a:off x="804529" y="1991345"/>
            <a:ext cx="29593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cs typeface="Calibri" panose="020F0502020204030204" pitchFamily="34" charset="0"/>
              </a:rPr>
              <a:t>REGISTER [slice info, TA,…]</a:t>
            </a:r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0F2126E3-80C4-F827-2D8E-1B81C7B272E2}"/>
              </a:ext>
            </a:extLst>
          </p:cNvPr>
          <p:cNvCxnSpPr>
            <a:cxnSpLocks/>
          </p:cNvCxnSpPr>
          <p:nvPr/>
        </p:nvCxnSpPr>
        <p:spPr>
          <a:xfrm flipV="1">
            <a:off x="3667140" y="3305661"/>
            <a:ext cx="6076383" cy="13177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A57DF85F-8F9F-893D-9C57-88B7AC4C7BC4}"/>
              </a:ext>
            </a:extLst>
          </p:cNvPr>
          <p:cNvCxnSpPr>
            <a:cxnSpLocks/>
          </p:cNvCxnSpPr>
          <p:nvPr/>
        </p:nvCxnSpPr>
        <p:spPr>
          <a:xfrm>
            <a:off x="842754" y="3720766"/>
            <a:ext cx="2846494" cy="0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7" name="Rectangle 56">
            <a:extLst>
              <a:ext uri="{FF2B5EF4-FFF2-40B4-BE49-F238E27FC236}">
                <a16:creationId xmlns:a16="http://schemas.microsoft.com/office/drawing/2014/main" id="{8675B84E-8303-D17C-C302-B117CBC8A402}"/>
              </a:ext>
            </a:extLst>
          </p:cNvPr>
          <p:cNvSpPr/>
          <p:nvPr/>
        </p:nvSpPr>
        <p:spPr>
          <a:xfrm>
            <a:off x="847745" y="3412989"/>
            <a:ext cx="37242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cs typeface="Calibri" panose="020F0502020204030204" pitchFamily="34" charset="0"/>
              </a:rPr>
              <a:t>REGISTER ACCEPT [slice info, </a:t>
            </a:r>
            <a:r>
              <a:rPr lang="en-US" sz="1400" dirty="0">
                <a:solidFill>
                  <a:srgbClr val="FF0000"/>
                </a:solidFill>
                <a:cs typeface="Calibri" panose="020F0502020204030204" pitchFamily="34" charset="0"/>
              </a:rPr>
              <a:t>No validity time</a:t>
            </a:r>
            <a:r>
              <a:rPr lang="en-US" sz="1400" dirty="0">
                <a:cs typeface="Calibri" panose="020F0502020204030204" pitchFamily="34" charset="0"/>
              </a:rPr>
              <a:t>]</a:t>
            </a:r>
          </a:p>
        </p:txBody>
      </p:sp>
      <p:sp>
        <p:nvSpPr>
          <p:cNvPr id="61" name="Rounded Rectangle 44">
            <a:extLst>
              <a:ext uri="{FF2B5EF4-FFF2-40B4-BE49-F238E27FC236}">
                <a16:creationId xmlns:a16="http://schemas.microsoft.com/office/drawing/2014/main" id="{48C50520-480B-170D-0D7A-9B18AC4F259A}"/>
              </a:ext>
            </a:extLst>
          </p:cNvPr>
          <p:cNvSpPr/>
          <p:nvPr/>
        </p:nvSpPr>
        <p:spPr>
          <a:xfrm>
            <a:off x="60227" y="3911961"/>
            <a:ext cx="2014886" cy="81724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FF0000"/>
                </a:solidFill>
                <a:ea typeface="Arial"/>
                <a:cs typeface="Calibri" panose="020F0502020204030204" pitchFamily="34" charset="0"/>
              </a:rPr>
              <a:t>UE may establish PDU session on S-NSSAI that is about to expire</a:t>
            </a:r>
          </a:p>
        </p:txBody>
      </p: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3F913E80-A338-C707-572D-37BFC648417D}"/>
              </a:ext>
            </a:extLst>
          </p:cNvPr>
          <p:cNvCxnSpPr>
            <a:cxnSpLocks/>
          </p:cNvCxnSpPr>
          <p:nvPr/>
        </p:nvCxnSpPr>
        <p:spPr>
          <a:xfrm>
            <a:off x="3648346" y="4470416"/>
            <a:ext cx="6061057" cy="6187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3" name="Rectangle 62">
            <a:extLst>
              <a:ext uri="{FF2B5EF4-FFF2-40B4-BE49-F238E27FC236}">
                <a16:creationId xmlns:a16="http://schemas.microsoft.com/office/drawing/2014/main" id="{CA4A1239-FE51-086C-DBD3-E82202DD245D}"/>
              </a:ext>
            </a:extLst>
          </p:cNvPr>
          <p:cNvSpPr/>
          <p:nvPr/>
        </p:nvSpPr>
        <p:spPr>
          <a:xfrm>
            <a:off x="3567708" y="4208926"/>
            <a:ext cx="41984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err="1">
                <a:cs typeface="Calibri" panose="020F0502020204030204" pitchFamily="34" charset="0"/>
              </a:rPr>
              <a:t>Nnssf_NSSAIAvailability_Subscribe</a:t>
            </a:r>
            <a:r>
              <a:rPr lang="en-US" sz="1400" dirty="0">
                <a:cs typeface="Calibri" panose="020F0502020204030204" pitchFamily="34" charset="0"/>
              </a:rPr>
              <a:t>:[subscription data]</a:t>
            </a:r>
          </a:p>
        </p:txBody>
      </p: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D6CC1811-A932-C445-57FE-BD89B19348F1}"/>
              </a:ext>
            </a:extLst>
          </p:cNvPr>
          <p:cNvCxnSpPr>
            <a:cxnSpLocks/>
          </p:cNvCxnSpPr>
          <p:nvPr/>
        </p:nvCxnSpPr>
        <p:spPr>
          <a:xfrm flipV="1">
            <a:off x="3646668" y="4875156"/>
            <a:ext cx="6076383" cy="13177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BF35AA2C-4164-1DB3-D45E-8BBCF426FBBF}"/>
              </a:ext>
            </a:extLst>
          </p:cNvPr>
          <p:cNvSpPr txBox="1"/>
          <p:nvPr/>
        </p:nvSpPr>
        <p:spPr>
          <a:xfrm>
            <a:off x="3764312" y="4629421"/>
            <a:ext cx="6083641" cy="33485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>
              <a:lnSpc>
                <a:spcPct val="90000"/>
              </a:lnSpc>
              <a:defRPr/>
            </a:pPr>
            <a:r>
              <a:rPr lang="en-US" sz="1400" dirty="0" err="1">
                <a:cs typeface="Calibri" panose="020F0502020204030204" pitchFamily="34" charset="0"/>
              </a:rPr>
              <a:t>Nnssf_NSSAIAvailability_Subscribe</a:t>
            </a:r>
            <a:r>
              <a:rPr lang="en-US" sz="1400" dirty="0">
                <a:cs typeface="Calibri" panose="020F0502020204030204" pitchFamily="34" charset="0"/>
              </a:rPr>
              <a:t> response: [</a:t>
            </a:r>
            <a:r>
              <a:rPr lang="en-US" sz="1400" dirty="0"/>
              <a:t>201 ok, </a:t>
            </a:r>
            <a:r>
              <a:rPr lang="en-US" sz="1400" dirty="0">
                <a:solidFill>
                  <a:srgbClr val="FF0000"/>
                </a:solidFill>
                <a:cs typeface="Calibri" panose="020F0502020204030204" pitchFamily="34" charset="0"/>
              </a:rPr>
              <a:t>No validity time]</a:t>
            </a:r>
            <a:endParaRPr lang="en-US" sz="1400" dirty="0"/>
          </a:p>
        </p:txBody>
      </p: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FFC6E909-E5A9-0755-ED97-CCB4CF7C9C91}"/>
              </a:ext>
            </a:extLst>
          </p:cNvPr>
          <p:cNvCxnSpPr>
            <a:cxnSpLocks/>
          </p:cNvCxnSpPr>
          <p:nvPr/>
        </p:nvCxnSpPr>
        <p:spPr>
          <a:xfrm flipV="1">
            <a:off x="3626196" y="5407425"/>
            <a:ext cx="6076383" cy="13177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7" name="Rectangle 66">
            <a:extLst>
              <a:ext uri="{FF2B5EF4-FFF2-40B4-BE49-F238E27FC236}">
                <a16:creationId xmlns:a16="http://schemas.microsoft.com/office/drawing/2014/main" id="{9CAB5433-B3F5-D535-A0A2-8152B87B37F4}"/>
              </a:ext>
            </a:extLst>
          </p:cNvPr>
          <p:cNvSpPr/>
          <p:nvPr/>
        </p:nvSpPr>
        <p:spPr>
          <a:xfrm>
            <a:off x="3296607" y="5073705"/>
            <a:ext cx="41984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err="1">
                <a:cs typeface="Calibri" panose="020F0502020204030204" pitchFamily="34" charset="0"/>
              </a:rPr>
              <a:t>Nnssf_NSSAIAvailability_Notify</a:t>
            </a:r>
            <a:r>
              <a:rPr lang="en-US" sz="1400" dirty="0">
                <a:cs typeface="Calibri" panose="020F0502020204030204" pitchFamily="34" charset="0"/>
              </a:rPr>
              <a:t>:[</a:t>
            </a:r>
            <a:r>
              <a:rPr lang="en-US" sz="1400" dirty="0">
                <a:solidFill>
                  <a:srgbClr val="0070C0"/>
                </a:solidFill>
                <a:cs typeface="Calibri" panose="020F0502020204030204" pitchFamily="34" charset="0"/>
              </a:rPr>
              <a:t>slice validity time</a:t>
            </a:r>
            <a:r>
              <a:rPr lang="en-US" sz="1400" dirty="0">
                <a:cs typeface="Calibri" panose="020F0502020204030204" pitchFamily="34" charset="0"/>
              </a:rPr>
              <a:t>]</a:t>
            </a:r>
          </a:p>
        </p:txBody>
      </p: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7B1206A0-D6A4-AEA9-B98F-B1397035AE70}"/>
              </a:ext>
            </a:extLst>
          </p:cNvPr>
          <p:cNvCxnSpPr>
            <a:cxnSpLocks/>
          </p:cNvCxnSpPr>
          <p:nvPr/>
        </p:nvCxnSpPr>
        <p:spPr>
          <a:xfrm>
            <a:off x="3691520" y="5862832"/>
            <a:ext cx="6012682" cy="0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2" name="Rectangle 71">
            <a:extLst>
              <a:ext uri="{FF2B5EF4-FFF2-40B4-BE49-F238E27FC236}">
                <a16:creationId xmlns:a16="http://schemas.microsoft.com/office/drawing/2014/main" id="{DBDB1E81-5AEC-9DA2-49AF-FE6148821D6D}"/>
              </a:ext>
            </a:extLst>
          </p:cNvPr>
          <p:cNvSpPr/>
          <p:nvPr/>
        </p:nvSpPr>
        <p:spPr>
          <a:xfrm>
            <a:off x="2650596" y="5522743"/>
            <a:ext cx="47278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err="1">
                <a:cs typeface="Calibri" panose="020F0502020204030204" pitchFamily="34" charset="0"/>
              </a:rPr>
              <a:t>Nnssf_NSSAIAvailability_Notify</a:t>
            </a:r>
            <a:r>
              <a:rPr lang="en-US" sz="1400" dirty="0">
                <a:cs typeface="Calibri" panose="020F0502020204030204" pitchFamily="34" charset="0"/>
              </a:rPr>
              <a:t> response:[</a:t>
            </a:r>
            <a:r>
              <a:rPr lang="en-US" sz="1400" dirty="0">
                <a:solidFill>
                  <a:schemeClr val="tx2"/>
                </a:solidFill>
                <a:cs typeface="Calibri" panose="020F0502020204030204" pitchFamily="34" charset="0"/>
              </a:rPr>
              <a:t>204 ok</a:t>
            </a:r>
            <a:r>
              <a:rPr lang="en-US" sz="1400" dirty="0">
                <a:cs typeface="Calibri" panose="020F0502020204030204" pitchFamily="34" charset="0"/>
              </a:rPr>
              <a:t>]</a:t>
            </a:r>
          </a:p>
        </p:txBody>
      </p: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69E622A3-F5AC-816E-6982-CD27EDA88198}"/>
              </a:ext>
            </a:extLst>
          </p:cNvPr>
          <p:cNvCxnSpPr>
            <a:cxnSpLocks/>
          </p:cNvCxnSpPr>
          <p:nvPr/>
        </p:nvCxnSpPr>
        <p:spPr>
          <a:xfrm>
            <a:off x="804529" y="6002222"/>
            <a:ext cx="2811927" cy="0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5" name="Rectangle 74">
            <a:extLst>
              <a:ext uri="{FF2B5EF4-FFF2-40B4-BE49-F238E27FC236}">
                <a16:creationId xmlns:a16="http://schemas.microsoft.com/office/drawing/2014/main" id="{46754CF9-CE43-0D45-0A56-4B1854DA5B69}"/>
              </a:ext>
            </a:extLst>
          </p:cNvPr>
          <p:cNvSpPr/>
          <p:nvPr/>
        </p:nvSpPr>
        <p:spPr>
          <a:xfrm>
            <a:off x="-1488568" y="5697103"/>
            <a:ext cx="41984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cs typeface="Calibri" panose="020F0502020204030204" pitchFamily="34" charset="0"/>
              </a:rPr>
              <a:t>UCU:[</a:t>
            </a:r>
            <a:r>
              <a:rPr lang="en-US" sz="1400" dirty="0">
                <a:solidFill>
                  <a:srgbClr val="0070C0"/>
                </a:solidFill>
                <a:cs typeface="Calibri" panose="020F0502020204030204" pitchFamily="34" charset="0"/>
              </a:rPr>
              <a:t>slice validity time</a:t>
            </a:r>
            <a:r>
              <a:rPr lang="en-US" sz="1400" dirty="0">
                <a:cs typeface="Calibri" panose="020F0502020204030204" pitchFamily="34" charset="0"/>
              </a:rPr>
              <a:t>]</a:t>
            </a:r>
          </a:p>
        </p:txBody>
      </p:sp>
      <p:sp>
        <p:nvSpPr>
          <p:cNvPr id="79" name="Rounded Rectangle 44">
            <a:extLst>
              <a:ext uri="{FF2B5EF4-FFF2-40B4-BE49-F238E27FC236}">
                <a16:creationId xmlns:a16="http://schemas.microsoft.com/office/drawing/2014/main" id="{16B3E5DA-6385-C13D-0B78-E9B4D7152EBF}"/>
              </a:ext>
            </a:extLst>
          </p:cNvPr>
          <p:cNvSpPr/>
          <p:nvPr/>
        </p:nvSpPr>
        <p:spPr>
          <a:xfrm>
            <a:off x="95090" y="6101818"/>
            <a:ext cx="2014886" cy="57888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FF0000"/>
                </a:solidFill>
                <a:ea typeface="Arial"/>
                <a:cs typeface="Calibri" panose="020F0502020204030204" pitchFamily="34" charset="0"/>
              </a:rPr>
              <a:t>UE may need to terminate PDU session</a:t>
            </a:r>
          </a:p>
        </p:txBody>
      </p:sp>
      <p:sp>
        <p:nvSpPr>
          <p:cNvPr id="81" name="Rounded Rectangle 44">
            <a:extLst>
              <a:ext uri="{FF2B5EF4-FFF2-40B4-BE49-F238E27FC236}">
                <a16:creationId xmlns:a16="http://schemas.microsoft.com/office/drawing/2014/main" id="{45741F90-4B60-E2D2-51BC-75958D2A27E9}"/>
              </a:ext>
            </a:extLst>
          </p:cNvPr>
          <p:cNvSpPr/>
          <p:nvPr/>
        </p:nvSpPr>
        <p:spPr>
          <a:xfrm>
            <a:off x="3236864" y="3816662"/>
            <a:ext cx="874838" cy="34051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0070C0"/>
                </a:solidFill>
                <a:ea typeface="Arial"/>
                <a:cs typeface="Calibri" panose="020F0502020204030204" pitchFamily="34" charset="0"/>
              </a:rPr>
              <a:t>Retry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4A01F0B-5336-8EA8-6AE9-0D85E17592BA}"/>
              </a:ext>
            </a:extLst>
          </p:cNvPr>
          <p:cNvSpPr txBox="1"/>
          <p:nvPr/>
        </p:nvSpPr>
        <p:spPr>
          <a:xfrm>
            <a:off x="4197656" y="6165977"/>
            <a:ext cx="4761388" cy="369332"/>
          </a:xfrm>
          <a:prstGeom prst="rect">
            <a:avLst/>
          </a:prstGeom>
          <a:noFill/>
          <a:ln w="127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7030A0"/>
                </a:solidFill>
              </a:rPr>
              <a:t>Call flow is based on 23.502/29.531 R19</a:t>
            </a:r>
          </a:p>
        </p:txBody>
      </p:sp>
    </p:spTree>
    <p:extLst>
      <p:ext uri="{BB962C8B-B14F-4D97-AF65-F5344CB8AC3E}">
        <p14:creationId xmlns:p14="http://schemas.microsoft.com/office/powerpoint/2010/main" val="2215935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7338ACF-833D-41F1-AA1C-DA2892D16912}"/>
              </a:ext>
            </a:extLst>
          </p:cNvPr>
          <p:cNvCxnSpPr>
            <a:cxnSpLocks/>
          </p:cNvCxnSpPr>
          <p:nvPr/>
        </p:nvCxnSpPr>
        <p:spPr>
          <a:xfrm flipH="1">
            <a:off x="3649445" y="1198231"/>
            <a:ext cx="25250" cy="551101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Rounded Rectangle 7">
            <a:extLst>
              <a:ext uri="{FF2B5EF4-FFF2-40B4-BE49-F238E27FC236}">
                <a16:creationId xmlns:a16="http://schemas.microsoft.com/office/drawing/2014/main" id="{FDB95859-63E3-43CB-9C1F-B2FAEF28DCA6}"/>
              </a:ext>
            </a:extLst>
          </p:cNvPr>
          <p:cNvSpPr/>
          <p:nvPr/>
        </p:nvSpPr>
        <p:spPr>
          <a:xfrm>
            <a:off x="3281608" y="694648"/>
            <a:ext cx="786359" cy="50358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Verizon NHG DS" panose="020B0604020202020204" pitchFamily="34" charset="0"/>
              </a:rPr>
              <a:t>AMF</a:t>
            </a: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57AAB7F5-77C2-43D6-BA35-2676028140EA}"/>
              </a:ext>
            </a:extLst>
          </p:cNvPr>
          <p:cNvSpPr/>
          <p:nvPr/>
        </p:nvSpPr>
        <p:spPr>
          <a:xfrm>
            <a:off x="9271127" y="708195"/>
            <a:ext cx="861611" cy="50358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Verizon NHG DS" panose="020B0604020202020204" pitchFamily="34" charset="0"/>
              </a:rPr>
              <a:t>NSSF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CF54FFC-7C8E-4568-9179-78E33450DD70}"/>
              </a:ext>
            </a:extLst>
          </p:cNvPr>
          <p:cNvCxnSpPr>
            <a:cxnSpLocks/>
          </p:cNvCxnSpPr>
          <p:nvPr/>
        </p:nvCxnSpPr>
        <p:spPr>
          <a:xfrm flipH="1">
            <a:off x="9706528" y="1229353"/>
            <a:ext cx="34723" cy="5423931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3F2BA49-6A03-4175-BEB3-466EDAC135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13FC61-1A19-4612-91BF-D7D96DB297FA}" type="slidenum">
              <a:rPr lang="en-US" altLang="en-US" smtClean="0">
                <a:solidFill>
                  <a:srgbClr val="58595B"/>
                </a:solidFill>
              </a:rPr>
              <a:pPr>
                <a:defRPr/>
              </a:pPr>
              <a:t>4</a:t>
            </a:fld>
            <a:endParaRPr lang="en-US" altLang="en-US" dirty="0">
              <a:solidFill>
                <a:srgbClr val="58595B"/>
              </a:solidFill>
            </a:endParaRP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E3D08FD3-C72B-8B22-0BC1-D9643032DA5E}"/>
              </a:ext>
            </a:extLst>
          </p:cNvPr>
          <p:cNvCxnSpPr>
            <a:cxnSpLocks/>
          </p:cNvCxnSpPr>
          <p:nvPr/>
        </p:nvCxnSpPr>
        <p:spPr>
          <a:xfrm>
            <a:off x="3689248" y="3178765"/>
            <a:ext cx="6012682" cy="0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3ACA1EB9-A85A-BC92-6A57-E6ED860F5E11}"/>
              </a:ext>
            </a:extLst>
          </p:cNvPr>
          <p:cNvSpPr/>
          <p:nvPr/>
        </p:nvSpPr>
        <p:spPr>
          <a:xfrm>
            <a:off x="3230915" y="2835234"/>
            <a:ext cx="38054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rgbClr val="0070C0"/>
                </a:solidFill>
                <a:cs typeface="Calibri" panose="020F0502020204030204" pitchFamily="34" charset="0"/>
              </a:rPr>
              <a:t>Nnssf_NSSelection GET</a:t>
            </a:r>
            <a:r>
              <a:rPr lang="en-US" sz="1400" dirty="0">
                <a:cs typeface="Calibri" panose="020F0502020204030204" pitchFamily="34" charset="0"/>
              </a:rPr>
              <a:t>: [Query parameters]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1125275-A04D-EB8C-7ED9-53BD810DB55E}"/>
              </a:ext>
            </a:extLst>
          </p:cNvPr>
          <p:cNvSpPr/>
          <p:nvPr/>
        </p:nvSpPr>
        <p:spPr>
          <a:xfrm>
            <a:off x="2256831" y="3459665"/>
            <a:ext cx="60402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solidFill>
                  <a:srgbClr val="0070C0"/>
                </a:solidFill>
                <a:cs typeface="Calibri" panose="020F0502020204030204" pitchFamily="34" charset="0"/>
              </a:rPr>
              <a:t>Nnssf_NSSelection GET Response</a:t>
            </a:r>
            <a:r>
              <a:rPr lang="en-US" sz="1400" dirty="0">
                <a:cs typeface="Calibri" panose="020F0502020204030204" pitchFamily="34" charset="0"/>
              </a:rPr>
              <a:t>: [slice info, </a:t>
            </a:r>
            <a:r>
              <a:rPr lang="en-US" sz="1400" dirty="0">
                <a:solidFill>
                  <a:srgbClr val="FF0000"/>
                </a:solidFill>
                <a:cs typeface="Calibri" panose="020F0502020204030204" pitchFamily="34" charset="0"/>
              </a:rPr>
              <a:t>No validity time</a:t>
            </a:r>
            <a:r>
              <a:rPr lang="en-US" sz="1400" dirty="0">
                <a:cs typeface="Calibri" panose="020F0502020204030204" pitchFamily="34" charset="0"/>
              </a:rPr>
              <a:t>]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95F95BC3-7CA7-4510-1C7E-D4AB0623B4FA}"/>
              </a:ext>
            </a:extLst>
          </p:cNvPr>
          <p:cNvCxnSpPr>
            <a:cxnSpLocks/>
          </p:cNvCxnSpPr>
          <p:nvPr/>
        </p:nvCxnSpPr>
        <p:spPr>
          <a:xfrm>
            <a:off x="3680194" y="1547514"/>
            <a:ext cx="6061057" cy="6187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5" name="Rectangle 34">
            <a:extLst>
              <a:ext uri="{FF2B5EF4-FFF2-40B4-BE49-F238E27FC236}">
                <a16:creationId xmlns:a16="http://schemas.microsoft.com/office/drawing/2014/main" id="{09CA7501-E6FB-79F3-8CF6-626A0C9C959F}"/>
              </a:ext>
            </a:extLst>
          </p:cNvPr>
          <p:cNvSpPr/>
          <p:nvPr/>
        </p:nvSpPr>
        <p:spPr>
          <a:xfrm>
            <a:off x="3626852" y="1286024"/>
            <a:ext cx="41984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err="1">
                <a:cs typeface="Calibri" panose="020F0502020204030204" pitchFamily="34" charset="0"/>
              </a:rPr>
              <a:t>Nnssf_NSSAIAvailability_Subscribe</a:t>
            </a:r>
            <a:r>
              <a:rPr lang="en-US" sz="1400" dirty="0">
                <a:cs typeface="Calibri" panose="020F0502020204030204" pitchFamily="34" charset="0"/>
              </a:rPr>
              <a:t>:[subscription data]</a:t>
            </a:r>
          </a:p>
        </p:txBody>
      </p:sp>
      <p:sp>
        <p:nvSpPr>
          <p:cNvPr id="37" name="Explosion 1 60">
            <a:extLst>
              <a:ext uri="{FF2B5EF4-FFF2-40B4-BE49-F238E27FC236}">
                <a16:creationId xmlns:a16="http://schemas.microsoft.com/office/drawing/2014/main" id="{E742D47D-AAFF-B819-4970-D01974454025}"/>
              </a:ext>
            </a:extLst>
          </p:cNvPr>
          <p:cNvSpPr/>
          <p:nvPr/>
        </p:nvSpPr>
        <p:spPr>
          <a:xfrm>
            <a:off x="3469324" y="2220762"/>
            <a:ext cx="439847" cy="43626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4353D4A-BBE2-884A-9549-6AD339E1BA55}"/>
              </a:ext>
            </a:extLst>
          </p:cNvPr>
          <p:cNvSpPr txBox="1"/>
          <p:nvPr/>
        </p:nvSpPr>
        <p:spPr>
          <a:xfrm>
            <a:off x="3897214" y="1707329"/>
            <a:ext cx="5151393" cy="33485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>
              <a:lnSpc>
                <a:spcPct val="90000"/>
              </a:lnSpc>
              <a:defRPr/>
            </a:pPr>
            <a:r>
              <a:rPr lang="en-US" sz="1400" dirty="0" err="1">
                <a:cs typeface="Calibri" panose="020F0502020204030204" pitchFamily="34" charset="0"/>
              </a:rPr>
              <a:t>Nnssf_NSSAIAvailability_Subscribe</a:t>
            </a:r>
            <a:r>
              <a:rPr lang="en-US" sz="1400" dirty="0">
                <a:cs typeface="Calibri" panose="020F0502020204030204" pitchFamily="34" charset="0"/>
              </a:rPr>
              <a:t> response: </a:t>
            </a:r>
            <a:r>
              <a:rPr lang="en-US" sz="1400" dirty="0"/>
              <a:t>201 ok</a:t>
            </a:r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49EF63CB-3BE4-1F59-5BD6-6193237AB500}"/>
              </a:ext>
            </a:extLst>
          </p:cNvPr>
          <p:cNvCxnSpPr>
            <a:cxnSpLocks/>
          </p:cNvCxnSpPr>
          <p:nvPr/>
        </p:nvCxnSpPr>
        <p:spPr>
          <a:xfrm flipV="1">
            <a:off x="3664868" y="1972795"/>
            <a:ext cx="6076383" cy="13177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6" name="Rounded Rectangle 7">
            <a:extLst>
              <a:ext uri="{FF2B5EF4-FFF2-40B4-BE49-F238E27FC236}">
                <a16:creationId xmlns:a16="http://schemas.microsoft.com/office/drawing/2014/main" id="{819E027F-E9F7-06A4-5E22-EBDCEE40409D}"/>
              </a:ext>
            </a:extLst>
          </p:cNvPr>
          <p:cNvSpPr/>
          <p:nvPr/>
        </p:nvSpPr>
        <p:spPr>
          <a:xfrm>
            <a:off x="479251" y="696920"/>
            <a:ext cx="786359" cy="503583"/>
          </a:xfrm>
          <a:prstGeom prst="round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200" dirty="0">
                <a:solidFill>
                  <a:schemeClr val="bg1"/>
                </a:solidFill>
                <a:latin typeface="Verizon NHG DS" panose="020B0604020202020204" pitchFamily="34" charset="0"/>
              </a:rPr>
              <a:t>UE</a:t>
            </a: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AD31369B-05A2-5E92-6020-C002EBB3E58C}"/>
              </a:ext>
            </a:extLst>
          </p:cNvPr>
          <p:cNvCxnSpPr>
            <a:cxnSpLocks/>
          </p:cNvCxnSpPr>
          <p:nvPr/>
        </p:nvCxnSpPr>
        <p:spPr>
          <a:xfrm flipH="1">
            <a:off x="809765" y="1220975"/>
            <a:ext cx="55751" cy="5488266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72CBADDB-292A-6C92-20DA-A2681BA02A76}"/>
              </a:ext>
            </a:extLst>
          </p:cNvPr>
          <p:cNvCxnSpPr>
            <a:cxnSpLocks/>
          </p:cNvCxnSpPr>
          <p:nvPr/>
        </p:nvCxnSpPr>
        <p:spPr>
          <a:xfrm>
            <a:off x="867080" y="2960156"/>
            <a:ext cx="2779503" cy="7207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0" name="Rectangle 49">
            <a:extLst>
              <a:ext uri="{FF2B5EF4-FFF2-40B4-BE49-F238E27FC236}">
                <a16:creationId xmlns:a16="http://schemas.microsoft.com/office/drawing/2014/main" id="{384A7130-9067-52D4-859B-1DB612820D8B}"/>
              </a:ext>
            </a:extLst>
          </p:cNvPr>
          <p:cNvSpPr/>
          <p:nvPr/>
        </p:nvSpPr>
        <p:spPr>
          <a:xfrm>
            <a:off x="804529" y="2648181"/>
            <a:ext cx="29593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cs typeface="Calibri" panose="020F0502020204030204" pitchFamily="34" charset="0"/>
              </a:rPr>
              <a:t>REGISTER [slice info, TA,…]</a:t>
            </a:r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0F2126E3-80C4-F827-2D8E-1B81C7B272E2}"/>
              </a:ext>
            </a:extLst>
          </p:cNvPr>
          <p:cNvCxnSpPr>
            <a:cxnSpLocks/>
          </p:cNvCxnSpPr>
          <p:nvPr/>
        </p:nvCxnSpPr>
        <p:spPr>
          <a:xfrm flipV="1">
            <a:off x="3667140" y="3790158"/>
            <a:ext cx="6076383" cy="13177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A57DF85F-8F9F-893D-9C57-88B7AC4C7BC4}"/>
              </a:ext>
            </a:extLst>
          </p:cNvPr>
          <p:cNvCxnSpPr>
            <a:cxnSpLocks/>
          </p:cNvCxnSpPr>
          <p:nvPr/>
        </p:nvCxnSpPr>
        <p:spPr>
          <a:xfrm>
            <a:off x="842754" y="4205263"/>
            <a:ext cx="2846494" cy="0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7" name="Rectangle 56">
            <a:extLst>
              <a:ext uri="{FF2B5EF4-FFF2-40B4-BE49-F238E27FC236}">
                <a16:creationId xmlns:a16="http://schemas.microsoft.com/office/drawing/2014/main" id="{8675B84E-8303-D17C-C302-B117CBC8A402}"/>
              </a:ext>
            </a:extLst>
          </p:cNvPr>
          <p:cNvSpPr/>
          <p:nvPr/>
        </p:nvSpPr>
        <p:spPr>
          <a:xfrm>
            <a:off x="847745" y="3897486"/>
            <a:ext cx="37242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cs typeface="Calibri" panose="020F0502020204030204" pitchFamily="34" charset="0"/>
              </a:rPr>
              <a:t>REGISTER ACCEPT [slice info, </a:t>
            </a:r>
            <a:r>
              <a:rPr lang="en-US" sz="1400" dirty="0">
                <a:solidFill>
                  <a:srgbClr val="FF0000"/>
                </a:solidFill>
                <a:cs typeface="Calibri" panose="020F0502020204030204" pitchFamily="34" charset="0"/>
              </a:rPr>
              <a:t>No validity time</a:t>
            </a:r>
            <a:r>
              <a:rPr lang="en-US" sz="1400" dirty="0">
                <a:cs typeface="Calibri" panose="020F0502020204030204" pitchFamily="34" charset="0"/>
              </a:rPr>
              <a:t>]</a:t>
            </a:r>
          </a:p>
        </p:txBody>
      </p:sp>
      <p:sp>
        <p:nvSpPr>
          <p:cNvPr id="61" name="Rounded Rectangle 44">
            <a:extLst>
              <a:ext uri="{FF2B5EF4-FFF2-40B4-BE49-F238E27FC236}">
                <a16:creationId xmlns:a16="http://schemas.microsoft.com/office/drawing/2014/main" id="{48C50520-480B-170D-0D7A-9B18AC4F259A}"/>
              </a:ext>
            </a:extLst>
          </p:cNvPr>
          <p:cNvSpPr/>
          <p:nvPr/>
        </p:nvSpPr>
        <p:spPr>
          <a:xfrm>
            <a:off x="124830" y="4416389"/>
            <a:ext cx="2014886" cy="81724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FF0000"/>
                </a:solidFill>
                <a:ea typeface="Arial"/>
                <a:cs typeface="Calibri" panose="020F0502020204030204" pitchFamily="34" charset="0"/>
              </a:rPr>
              <a:t>UE may establish PDU session on S-NSSAI that is about to expire</a:t>
            </a:r>
          </a:p>
        </p:txBody>
      </p: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FFC6E909-E5A9-0755-ED97-CCB4CF7C9C91}"/>
              </a:ext>
            </a:extLst>
          </p:cNvPr>
          <p:cNvCxnSpPr>
            <a:cxnSpLocks/>
          </p:cNvCxnSpPr>
          <p:nvPr/>
        </p:nvCxnSpPr>
        <p:spPr>
          <a:xfrm>
            <a:off x="3643722" y="2410602"/>
            <a:ext cx="6120122" cy="40806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7" name="Rectangle 66">
            <a:extLst>
              <a:ext uri="{FF2B5EF4-FFF2-40B4-BE49-F238E27FC236}">
                <a16:creationId xmlns:a16="http://schemas.microsoft.com/office/drawing/2014/main" id="{9CAB5433-B3F5-D535-A0A2-8152B87B37F4}"/>
              </a:ext>
            </a:extLst>
          </p:cNvPr>
          <p:cNvSpPr/>
          <p:nvPr/>
        </p:nvSpPr>
        <p:spPr>
          <a:xfrm>
            <a:off x="3444727" y="2082735"/>
            <a:ext cx="41984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err="1">
                <a:cs typeface="Calibri" panose="020F0502020204030204" pitchFamily="34" charset="0"/>
              </a:rPr>
              <a:t>Nnssf_NSSAIAvailability_Notify</a:t>
            </a:r>
            <a:r>
              <a:rPr lang="en-US" sz="1400" dirty="0">
                <a:cs typeface="Calibri" panose="020F0502020204030204" pitchFamily="34" charset="0"/>
              </a:rPr>
              <a:t>:[</a:t>
            </a:r>
            <a:r>
              <a:rPr lang="en-US" sz="1400" dirty="0">
                <a:solidFill>
                  <a:srgbClr val="0070C0"/>
                </a:solidFill>
                <a:cs typeface="Calibri" panose="020F0502020204030204" pitchFamily="34" charset="0"/>
              </a:rPr>
              <a:t>slice validity time</a:t>
            </a:r>
            <a:r>
              <a:rPr lang="en-US" sz="1400" dirty="0">
                <a:cs typeface="Calibri" panose="020F0502020204030204" pitchFamily="34" charset="0"/>
              </a:rPr>
              <a:t>]</a:t>
            </a:r>
          </a:p>
        </p:txBody>
      </p: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69E622A3-F5AC-816E-6982-CD27EDA88198}"/>
              </a:ext>
            </a:extLst>
          </p:cNvPr>
          <p:cNvCxnSpPr>
            <a:cxnSpLocks/>
          </p:cNvCxnSpPr>
          <p:nvPr/>
        </p:nvCxnSpPr>
        <p:spPr>
          <a:xfrm>
            <a:off x="831795" y="5729809"/>
            <a:ext cx="2811927" cy="0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5" name="Rectangle 74">
            <a:extLst>
              <a:ext uri="{FF2B5EF4-FFF2-40B4-BE49-F238E27FC236}">
                <a16:creationId xmlns:a16="http://schemas.microsoft.com/office/drawing/2014/main" id="{46754CF9-CE43-0D45-0A56-4B1854DA5B69}"/>
              </a:ext>
            </a:extLst>
          </p:cNvPr>
          <p:cNvSpPr/>
          <p:nvPr/>
        </p:nvSpPr>
        <p:spPr>
          <a:xfrm>
            <a:off x="-1465691" y="5411175"/>
            <a:ext cx="41984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>
                <a:cs typeface="Calibri" panose="020F0502020204030204" pitchFamily="34" charset="0"/>
              </a:rPr>
              <a:t>UCU:[</a:t>
            </a:r>
            <a:r>
              <a:rPr lang="en-US" sz="1400" dirty="0">
                <a:solidFill>
                  <a:srgbClr val="0070C0"/>
                </a:solidFill>
                <a:cs typeface="Calibri" panose="020F0502020204030204" pitchFamily="34" charset="0"/>
              </a:rPr>
              <a:t>slice validity time</a:t>
            </a:r>
            <a:r>
              <a:rPr lang="en-US" sz="1400" dirty="0">
                <a:cs typeface="Calibri" panose="020F0502020204030204" pitchFamily="34" charset="0"/>
              </a:rPr>
              <a:t>]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F867B70-EEDC-7232-F273-FEFB591C5C3B}"/>
              </a:ext>
            </a:extLst>
          </p:cNvPr>
          <p:cNvSpPr txBox="1"/>
          <p:nvPr/>
        </p:nvSpPr>
        <p:spPr>
          <a:xfrm>
            <a:off x="2372602" y="2208888"/>
            <a:ext cx="11810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Msg was lost</a:t>
            </a:r>
          </a:p>
        </p:txBody>
      </p:sp>
      <p:sp>
        <p:nvSpPr>
          <p:cNvPr id="7" name="Rounded Rectangle 44">
            <a:extLst>
              <a:ext uri="{FF2B5EF4-FFF2-40B4-BE49-F238E27FC236}">
                <a16:creationId xmlns:a16="http://schemas.microsoft.com/office/drawing/2014/main" id="{B451EBD5-5A13-A6ED-E315-C4D6991DF5D9}"/>
              </a:ext>
            </a:extLst>
          </p:cNvPr>
          <p:cNvSpPr/>
          <p:nvPr/>
        </p:nvSpPr>
        <p:spPr>
          <a:xfrm>
            <a:off x="9241896" y="4301158"/>
            <a:ext cx="874838" cy="34051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0070C0"/>
                </a:solidFill>
                <a:ea typeface="Arial"/>
                <a:cs typeface="Calibri" panose="020F0502020204030204" pitchFamily="34" charset="0"/>
              </a:rPr>
              <a:t>Retry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C227E6EA-0A8C-F308-09F3-0E37B0AB66AA}"/>
              </a:ext>
            </a:extLst>
          </p:cNvPr>
          <p:cNvCxnSpPr>
            <a:cxnSpLocks/>
          </p:cNvCxnSpPr>
          <p:nvPr/>
        </p:nvCxnSpPr>
        <p:spPr>
          <a:xfrm>
            <a:off x="3646583" y="4726042"/>
            <a:ext cx="6058117" cy="0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75E40A44-2C67-7869-129F-0707FBA29098}"/>
              </a:ext>
            </a:extLst>
          </p:cNvPr>
          <p:cNvSpPr/>
          <p:nvPr/>
        </p:nvSpPr>
        <p:spPr>
          <a:xfrm>
            <a:off x="3281608" y="4414097"/>
            <a:ext cx="41984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err="1">
                <a:cs typeface="Calibri" panose="020F0502020204030204" pitchFamily="34" charset="0"/>
              </a:rPr>
              <a:t>Nnssf_NSSAIAvailability_Notify</a:t>
            </a:r>
            <a:r>
              <a:rPr lang="en-US" sz="1400" dirty="0">
                <a:cs typeface="Calibri" panose="020F0502020204030204" pitchFamily="34" charset="0"/>
              </a:rPr>
              <a:t>:[</a:t>
            </a:r>
            <a:r>
              <a:rPr lang="en-US" sz="1400" dirty="0">
                <a:solidFill>
                  <a:srgbClr val="0070C0"/>
                </a:solidFill>
                <a:cs typeface="Calibri" panose="020F0502020204030204" pitchFamily="34" charset="0"/>
              </a:rPr>
              <a:t>slice validity time</a:t>
            </a:r>
            <a:r>
              <a:rPr lang="en-US" sz="1400" dirty="0">
                <a:cs typeface="Calibri" panose="020F0502020204030204" pitchFamily="34" charset="0"/>
              </a:rPr>
              <a:t>]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BD86B2AB-F9FD-A77D-8AD6-4CE77CD06E97}"/>
              </a:ext>
            </a:extLst>
          </p:cNvPr>
          <p:cNvCxnSpPr>
            <a:cxnSpLocks/>
          </p:cNvCxnSpPr>
          <p:nvPr/>
        </p:nvCxnSpPr>
        <p:spPr>
          <a:xfrm>
            <a:off x="3691520" y="5139500"/>
            <a:ext cx="6012682" cy="0"/>
          </a:xfrm>
          <a:prstGeom prst="straightConnector1">
            <a:avLst/>
          </a:prstGeom>
          <a:ln>
            <a:headEnd type="none" w="med" len="med"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190E12DD-D482-BE23-0823-7741B5D1152C}"/>
              </a:ext>
            </a:extLst>
          </p:cNvPr>
          <p:cNvSpPr/>
          <p:nvPr/>
        </p:nvSpPr>
        <p:spPr>
          <a:xfrm>
            <a:off x="2650596" y="4799411"/>
            <a:ext cx="47278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err="1">
                <a:cs typeface="Calibri" panose="020F0502020204030204" pitchFamily="34" charset="0"/>
              </a:rPr>
              <a:t>Nnssf_NSSAIAvailability_Notify</a:t>
            </a:r>
            <a:r>
              <a:rPr lang="en-US" sz="1400" dirty="0">
                <a:cs typeface="Calibri" panose="020F0502020204030204" pitchFamily="34" charset="0"/>
              </a:rPr>
              <a:t> response:[</a:t>
            </a:r>
            <a:r>
              <a:rPr lang="en-US" sz="1400" dirty="0">
                <a:solidFill>
                  <a:schemeClr val="tx2"/>
                </a:solidFill>
                <a:cs typeface="Calibri" panose="020F0502020204030204" pitchFamily="34" charset="0"/>
              </a:rPr>
              <a:t>204 ok</a:t>
            </a:r>
            <a:r>
              <a:rPr lang="en-US" sz="1400" dirty="0">
                <a:cs typeface="Calibri" panose="020F0502020204030204" pitchFamily="34" charset="0"/>
              </a:rPr>
              <a:t>]</a:t>
            </a:r>
          </a:p>
        </p:txBody>
      </p:sp>
      <p:sp>
        <p:nvSpPr>
          <p:cNvPr id="18" name="Rounded Rectangle 44">
            <a:extLst>
              <a:ext uri="{FF2B5EF4-FFF2-40B4-BE49-F238E27FC236}">
                <a16:creationId xmlns:a16="http://schemas.microsoft.com/office/drawing/2014/main" id="{D67F883E-676E-AB30-D387-A159F1D53BCA}"/>
              </a:ext>
            </a:extLst>
          </p:cNvPr>
          <p:cNvSpPr/>
          <p:nvPr/>
        </p:nvSpPr>
        <p:spPr>
          <a:xfrm>
            <a:off x="95090" y="5924394"/>
            <a:ext cx="2014886" cy="57888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rgbClr val="FF0000"/>
                </a:solidFill>
                <a:ea typeface="Arial"/>
                <a:cs typeface="Calibri" panose="020F0502020204030204" pitchFamily="34" charset="0"/>
              </a:rPr>
              <a:t>UE may need to terminate PDU session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59D67788-D38E-53A4-1DFE-533AD9090CE8}"/>
              </a:ext>
            </a:extLst>
          </p:cNvPr>
          <p:cNvSpPr txBox="1">
            <a:spLocks/>
          </p:cNvSpPr>
          <p:nvPr/>
        </p:nvSpPr>
        <p:spPr>
          <a:xfrm>
            <a:off x="975815" y="284193"/>
            <a:ext cx="10406418" cy="295424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>
                <a:latin typeface="+mn-lt"/>
              </a:rPr>
              <a:t>slice validity time gone wrong #2… Nnssf_NSSAIAvailability Notification gets lost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C604B94-A055-CA33-6731-B904601F2183}"/>
              </a:ext>
            </a:extLst>
          </p:cNvPr>
          <p:cNvSpPr txBox="1"/>
          <p:nvPr/>
        </p:nvSpPr>
        <p:spPr>
          <a:xfrm>
            <a:off x="4202475" y="5571976"/>
            <a:ext cx="4761388" cy="369332"/>
          </a:xfrm>
          <a:prstGeom prst="rect">
            <a:avLst/>
          </a:prstGeom>
          <a:noFill/>
          <a:ln w="127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7030A0"/>
                </a:solidFill>
              </a:rPr>
              <a:t>Call flow is based on 23.502/29.531 R19</a:t>
            </a:r>
          </a:p>
        </p:txBody>
      </p:sp>
    </p:spTree>
    <p:extLst>
      <p:ext uri="{BB962C8B-B14F-4D97-AF65-F5344CB8AC3E}">
        <p14:creationId xmlns:p14="http://schemas.microsoft.com/office/powerpoint/2010/main" val="4124652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86492" y="1027422"/>
            <a:ext cx="11619016" cy="2477601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42900" indent="-342900" hangingPunct="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We can see that providing an elementary piece of information (such as slice validity time) in a separate service than the NS Selection service, can cause some race conditions issues. </a:t>
            </a:r>
          </a:p>
          <a:p>
            <a:pPr marL="342900" indent="-342900" hangingPunct="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We can fix slice validity time issues by copy &amp; paste what has been done for slice availability as follows.</a:t>
            </a:r>
          </a:p>
          <a:p>
            <a:pPr marL="342900" indent="-342900" hangingPunct="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2"/>
                </a:solidFill>
              </a:rPr>
              <a:t>Slice validity time  info will be provided in NS Selection response. </a:t>
            </a:r>
            <a:r>
              <a:rPr lang="en-US" sz="2000" b="1" dirty="0">
                <a:solidFill>
                  <a:schemeClr val="tx2"/>
                </a:solidFill>
              </a:rPr>
              <a:t>NOTE:</a:t>
            </a:r>
            <a:r>
              <a:rPr lang="en-US" sz="2000" dirty="0">
                <a:solidFill>
                  <a:schemeClr val="tx2"/>
                </a:solidFill>
              </a:rPr>
              <a:t> the NSSAI in NS Selection is limited to the allowed </a:t>
            </a:r>
            <a:r>
              <a:rPr lang="en-US" sz="2000" dirty="0" err="1">
                <a:solidFill>
                  <a:schemeClr val="tx2"/>
                </a:solidFill>
              </a:rPr>
              <a:t>nssai</a:t>
            </a:r>
            <a:r>
              <a:rPr lang="en-US" sz="2000" dirty="0">
                <a:solidFill>
                  <a:schemeClr val="tx2"/>
                </a:solidFill>
              </a:rPr>
              <a:t> and configured </a:t>
            </a:r>
            <a:r>
              <a:rPr lang="en-US" sz="2000" dirty="0" err="1">
                <a:solidFill>
                  <a:schemeClr val="tx2"/>
                </a:solidFill>
              </a:rPr>
              <a:t>nssai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b="1" dirty="0">
                <a:solidFill>
                  <a:schemeClr val="tx2"/>
                </a:solidFill>
              </a:rPr>
              <a:t>for a specific UE</a:t>
            </a:r>
            <a:r>
              <a:rPr lang="en-US" sz="2000" dirty="0">
                <a:solidFill>
                  <a:schemeClr val="tx2"/>
                </a:solidFill>
              </a:rPr>
              <a:t>. Hence, even if NSSF provides slice validity time if a response to NS Selection Get request, Nnssf_NSSAIAvailability providing slice validity time still adds value as it </a:t>
            </a:r>
            <a:r>
              <a:rPr lang="en-US" sz="2000">
                <a:solidFill>
                  <a:schemeClr val="tx2"/>
                </a:solidFill>
              </a:rPr>
              <a:t>can provide </a:t>
            </a:r>
            <a:r>
              <a:rPr lang="en-US" sz="2000" dirty="0">
                <a:solidFill>
                  <a:schemeClr val="tx2"/>
                </a:solidFill>
              </a:rPr>
              <a:t>the AMF slice validity time for additional slices.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77F9ADA-1D95-C432-9C3F-CD8C4F031E2B}"/>
              </a:ext>
            </a:extLst>
          </p:cNvPr>
          <p:cNvSpPr txBox="1"/>
          <p:nvPr/>
        </p:nvSpPr>
        <p:spPr>
          <a:xfrm>
            <a:off x="211540" y="396964"/>
            <a:ext cx="85366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2"/>
                </a:solidFill>
              </a:rPr>
              <a:t>R19 slice validity time </a:t>
            </a:r>
            <a:r>
              <a:rPr lang="en-US" sz="2400" b="1" dirty="0">
                <a:solidFill>
                  <a:srgbClr val="0070C0"/>
                </a:solidFill>
              </a:rPr>
              <a:t>observations</a:t>
            </a:r>
            <a:r>
              <a:rPr lang="en-US" sz="2400" b="1" dirty="0">
                <a:solidFill>
                  <a:schemeClr val="tx2"/>
                </a:solidFill>
              </a:rPr>
              <a:t> (23.501/23.502/29.531)</a:t>
            </a:r>
          </a:p>
        </p:txBody>
      </p:sp>
    </p:spTree>
    <p:extLst>
      <p:ext uri="{BB962C8B-B14F-4D97-AF65-F5344CB8AC3E}">
        <p14:creationId xmlns:p14="http://schemas.microsoft.com/office/powerpoint/2010/main" val="3430773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Light Master ">
  <a:themeElements>
    <a:clrScheme name="Oracle NEW">
      <a:dk1>
        <a:srgbClr val="4E3629"/>
      </a:dk1>
      <a:lt1>
        <a:sysClr val="window" lastClr="FFFFFF"/>
      </a:lt1>
      <a:dk2>
        <a:srgbClr val="312D2A"/>
      </a:dk2>
      <a:lt2>
        <a:srgbClr val="E0E2E1"/>
      </a:lt2>
      <a:accent1>
        <a:srgbClr val="D1350F"/>
      </a:accent1>
      <a:accent2>
        <a:srgbClr val="E6AC58"/>
      </a:accent2>
      <a:accent3>
        <a:srgbClr val="94AFAF"/>
      </a:accent3>
      <a:accent4>
        <a:srgbClr val="2B6242"/>
      </a:accent4>
      <a:accent5>
        <a:srgbClr val="2C5967"/>
      </a:accent5>
      <a:accent6>
        <a:srgbClr val="AE562C"/>
      </a:accent6>
      <a:hlink>
        <a:srgbClr val="2C5967"/>
      </a:hlink>
      <a:folHlink>
        <a:srgbClr val="F5B642"/>
      </a:folHlink>
    </a:clrScheme>
    <a:fontScheme name="Oracle">
      <a:majorFont>
        <a:latin typeface="Georgia"/>
        <a:ea typeface=""/>
        <a:cs typeface=""/>
      </a:majorFont>
      <a:minorFont>
        <a:latin typeface="Oracle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st (NXPowerLite Copy).pptx" id="{AE310C2E-BC4D-4F56-BD76-471CBE522D37}" vid="{029E71FD-0602-46C5-BB56-049A17F1B990}"/>
    </a:ext>
  </a:extLst>
</a:theme>
</file>

<file path=ppt/theme/theme2.xml><?xml version="1.0" encoding="utf-8"?>
<a:theme xmlns:a="http://schemas.openxmlformats.org/drawingml/2006/main" name="Dark Master">
  <a:themeElements>
    <a:clrScheme name="Oracle NEW">
      <a:dk1>
        <a:srgbClr val="4E3629"/>
      </a:dk1>
      <a:lt1>
        <a:sysClr val="window" lastClr="FFFFFF"/>
      </a:lt1>
      <a:dk2>
        <a:srgbClr val="312D2A"/>
      </a:dk2>
      <a:lt2>
        <a:srgbClr val="E0E2E1"/>
      </a:lt2>
      <a:accent1>
        <a:srgbClr val="D1350F"/>
      </a:accent1>
      <a:accent2>
        <a:srgbClr val="E6AC58"/>
      </a:accent2>
      <a:accent3>
        <a:srgbClr val="94AFAF"/>
      </a:accent3>
      <a:accent4>
        <a:srgbClr val="2B6242"/>
      </a:accent4>
      <a:accent5>
        <a:srgbClr val="2C5967"/>
      </a:accent5>
      <a:accent6>
        <a:srgbClr val="AE562C"/>
      </a:accent6>
      <a:hlink>
        <a:srgbClr val="2C5967"/>
      </a:hlink>
      <a:folHlink>
        <a:srgbClr val="F5B642"/>
      </a:folHlink>
    </a:clrScheme>
    <a:fontScheme name="Oracle">
      <a:majorFont>
        <a:latin typeface="Georgia"/>
        <a:ea typeface=""/>
        <a:cs typeface=""/>
      </a:majorFont>
      <a:minorFont>
        <a:latin typeface="Oracle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st (NXPowerLite Copy).pptx" id="{AE310C2E-BC4D-4F56-BD76-471CBE522D37}" vid="{03D8F6CA-98DF-468F-9E1A-F51A22E774F7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Redwood PPT Template 090319</Template>
  <TotalTime>24279</TotalTime>
  <Words>611</Words>
  <Application>Microsoft Office PowerPoint</Application>
  <PresentationFormat>Widescreen</PresentationFormat>
  <Paragraphs>56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Calibri</vt:lpstr>
      <vt:lpstr>Georgia</vt:lpstr>
      <vt:lpstr>Oracle Sans</vt:lpstr>
      <vt:lpstr>Oracle Sans Light</vt:lpstr>
      <vt:lpstr>Verizon NHG DS</vt:lpstr>
      <vt:lpstr>Wingdings</vt:lpstr>
      <vt:lpstr>Light Master </vt:lpstr>
      <vt:lpstr>Dark Master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Oracle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SCP Release 16 updates</dc:title>
  <dc:creator>Sridhar Karuturi &amp; Ankit Srivatsava</dc:creator>
  <cp:lastModifiedBy>Oracle</cp:lastModifiedBy>
  <cp:revision>1033</cp:revision>
  <dcterms:created xsi:type="dcterms:W3CDTF">2019-10-14T15:03:22Z</dcterms:created>
  <dcterms:modified xsi:type="dcterms:W3CDTF">2025-02-01T00:02:36Z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6186370</vt:lpwstr>
  </property>
  <property fmtid="{D5CDD505-2E9C-101B-9397-08002B2CF9AE}" pid="3" name="NXPowerLiteSettings">
    <vt:lpwstr>C700052003A000</vt:lpwstr>
  </property>
  <property fmtid="{D5CDD505-2E9C-101B-9397-08002B2CF9AE}" pid="4" name="NXPowerLiteVersion">
    <vt:lpwstr>D8.0.4</vt:lpwstr>
  </property>
  <property fmtid="{D5CDD505-2E9C-101B-9397-08002B2CF9AE}" pid="5" name="ClassificationContentMarkingFooterLocations">
    <vt:lpwstr>Light Master :8\Dark Master:9</vt:lpwstr>
  </property>
  <property fmtid="{D5CDD505-2E9C-101B-9397-08002B2CF9AE}" pid="6" name="ClassificationContentMarkingFooterText">
    <vt:lpwstr>Confidential - Oracle Restricted</vt:lpwstr>
  </property>
  <property fmtid="{D5CDD505-2E9C-101B-9397-08002B2CF9AE}" pid="7" name="ClassificationContentMarkingHeaderLocations">
    <vt:lpwstr>Light Master :7\Dark Master:7</vt:lpwstr>
  </property>
  <property fmtid="{D5CDD505-2E9C-101B-9397-08002B2CF9AE}" pid="8" name="ClassificationContentMarkingHeaderText">
    <vt:lpwstr>Confidential - Oracle Restricted</vt:lpwstr>
  </property>
  <property fmtid="{D5CDD505-2E9C-101B-9397-08002B2CF9AE}" pid="9" name="MSIP_Label_3c76ce46-357f-46de-88d6-77b9bbb83c46_Enabled">
    <vt:lpwstr>true</vt:lpwstr>
  </property>
  <property fmtid="{D5CDD505-2E9C-101B-9397-08002B2CF9AE}" pid="10" name="MSIP_Label_3c76ce46-357f-46de-88d6-77b9bbb83c46_SetDate">
    <vt:lpwstr>2025-01-24T21:59:31Z</vt:lpwstr>
  </property>
  <property fmtid="{D5CDD505-2E9C-101B-9397-08002B2CF9AE}" pid="11" name="MSIP_Label_3c76ce46-357f-46de-88d6-77b9bbb83c46_Method">
    <vt:lpwstr>Privileged</vt:lpwstr>
  </property>
  <property fmtid="{D5CDD505-2E9C-101B-9397-08002B2CF9AE}" pid="12" name="MSIP_Label_3c76ce46-357f-46de-88d6-77b9bbb83c46_Name">
    <vt:lpwstr>Public</vt:lpwstr>
  </property>
  <property fmtid="{D5CDD505-2E9C-101B-9397-08002B2CF9AE}" pid="13" name="MSIP_Label_3c76ce46-357f-46de-88d6-77b9bbb83c46_SiteId">
    <vt:lpwstr>4e2c6054-71cb-48f1-bd6c-3a9705aca71b</vt:lpwstr>
  </property>
  <property fmtid="{D5CDD505-2E9C-101B-9397-08002B2CF9AE}" pid="14" name="MSIP_Label_3c76ce46-357f-46de-88d6-77b9bbb83c46_ActionId">
    <vt:lpwstr>b04f698e-cd34-4539-a949-7219c5beda54</vt:lpwstr>
  </property>
  <property fmtid="{D5CDD505-2E9C-101B-9397-08002B2CF9AE}" pid="15" name="MSIP_Label_3c76ce46-357f-46de-88d6-77b9bbb83c46_ContentBits">
    <vt:lpwstr>0</vt:lpwstr>
  </property>
</Properties>
</file>