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62" r:id="rId5"/>
    <p:sldId id="1022" r:id="rId6"/>
    <p:sldId id="1018" r:id="rId7"/>
    <p:sldId id="1019" r:id="rId8"/>
    <p:sldId id="1016" r:id="rId9"/>
    <p:sldId id="1020" r:id="rId10"/>
    <p:sldId id="1021" r:id="rId11"/>
    <p:sldId id="1023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EDED"/>
    <a:srgbClr val="33CC33"/>
    <a:srgbClr val="81B861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1A0D8D-0929-4A95-A8CA-60528B6F05D8}" v="68" dt="2025-02-13T10:39:32.0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3" autoAdjust="0"/>
    <p:restoredTop sz="95380" autoAdjust="0"/>
  </p:normalViewPr>
  <p:slideViewPr>
    <p:cSldViewPr snapToGrid="0" showGuides="1">
      <p:cViewPr varScale="1">
        <p:scale>
          <a:sx n="111" d="100"/>
          <a:sy n="111" d="100"/>
        </p:scale>
        <p:origin x="30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E1340C31-460F-4ECB-A5B6-2D1E31D5DAAF}"/>
    <pc:docChg chg="undo redo custSel addSld delSld modSld sldOrd modMainMaster">
      <pc:chgData name="Issam Toufik" userId="910a7b8e-d50d-42b5-8a90-c9aaeb763a91" providerId="ADAL" clId="{E1340C31-460F-4ECB-A5B6-2D1E31D5DAAF}" dt="2024-11-08T13:50:16.185" v="1458" actId="20577"/>
      <pc:docMkLst>
        <pc:docMk/>
      </pc:docMkLst>
      <pc:sldChg chg="modSp del">
        <pc:chgData name="Issam Toufik" userId="910a7b8e-d50d-42b5-8a90-c9aaeb763a91" providerId="ADAL" clId="{E1340C31-460F-4ECB-A5B6-2D1E31D5DAAF}" dt="2024-11-03T14:56:19.697" v="987" actId="2696"/>
        <pc:sldMkLst>
          <pc:docMk/>
          <pc:sldMk cId="1433287252" sldId="797"/>
        </pc:sldMkLst>
      </pc:sldChg>
      <pc:sldChg chg="addSp delSp modSp mod">
        <pc:chgData name="Issam Toufik" userId="910a7b8e-d50d-42b5-8a90-c9aaeb763a91" providerId="ADAL" clId="{E1340C31-460F-4ECB-A5B6-2D1E31D5DAAF}" dt="2024-10-31T15:39:26.320" v="355" actId="20577"/>
        <pc:sldMkLst>
          <pc:docMk/>
          <pc:sldMk cId="1190807443" sldId="903"/>
        </pc:sldMkLst>
      </pc:sldChg>
      <pc:sldChg chg="del">
        <pc:chgData name="Issam Toufik" userId="910a7b8e-d50d-42b5-8a90-c9aaeb763a91" providerId="ADAL" clId="{E1340C31-460F-4ECB-A5B6-2D1E31D5DAAF}" dt="2024-10-31T15:17:29.422" v="11" actId="47"/>
        <pc:sldMkLst>
          <pc:docMk/>
          <pc:sldMk cId="2175674980" sldId="994"/>
        </pc:sldMkLst>
      </pc:sldChg>
      <pc:sldChg chg="del">
        <pc:chgData name="Issam Toufik" userId="910a7b8e-d50d-42b5-8a90-c9aaeb763a91" providerId="ADAL" clId="{E1340C31-460F-4ECB-A5B6-2D1E31D5DAAF}" dt="2024-11-03T14:56:42.612" v="988" actId="2696"/>
        <pc:sldMkLst>
          <pc:docMk/>
          <pc:sldMk cId="4112239503" sldId="1004"/>
        </pc:sldMkLst>
      </pc:sldChg>
      <pc:sldChg chg="addSp delSp modSp mod">
        <pc:chgData name="Issam Toufik" userId="910a7b8e-d50d-42b5-8a90-c9aaeb763a91" providerId="ADAL" clId="{E1340C31-460F-4ECB-A5B6-2D1E31D5DAAF}" dt="2024-10-31T15:25:34.078" v="204" actId="1036"/>
        <pc:sldMkLst>
          <pc:docMk/>
          <pc:sldMk cId="1540508578" sldId="1011"/>
        </pc:sldMkLst>
      </pc:sldChg>
      <pc:sldChg chg="addSp delSp modSp mod">
        <pc:chgData name="Issam Toufik" userId="910a7b8e-d50d-42b5-8a90-c9aaeb763a91" providerId="ADAL" clId="{E1340C31-460F-4ECB-A5B6-2D1E31D5DAAF}" dt="2024-10-31T15:31:15.344" v="263" actId="20577"/>
        <pc:sldMkLst>
          <pc:docMk/>
          <pc:sldMk cId="3548439521" sldId="1012"/>
        </pc:sldMkLst>
      </pc:sldChg>
      <pc:sldChg chg="addSp delSp modSp mod">
        <pc:chgData name="Issam Toufik" userId="910a7b8e-d50d-42b5-8a90-c9aaeb763a91" providerId="ADAL" clId="{E1340C31-460F-4ECB-A5B6-2D1E31D5DAAF}" dt="2024-10-31T15:41:05.344" v="388" actId="1038"/>
        <pc:sldMkLst>
          <pc:docMk/>
          <pc:sldMk cId="2738125330" sldId="1013"/>
        </pc:sldMkLst>
      </pc:sldChg>
      <pc:sldChg chg="addSp delSp modSp del mod">
        <pc:chgData name="Issam Toufik" userId="910a7b8e-d50d-42b5-8a90-c9aaeb763a91" providerId="ADAL" clId="{E1340C31-460F-4ECB-A5B6-2D1E31D5DAAF}" dt="2024-11-08T10:15:06.682" v="1262" actId="47"/>
        <pc:sldMkLst>
          <pc:docMk/>
          <pc:sldMk cId="2233829726" sldId="1014"/>
        </pc:sldMkLst>
      </pc:sldChg>
      <pc:sldChg chg="addSp delSp modSp add mod">
        <pc:chgData name="Issam Toufik" userId="910a7b8e-d50d-42b5-8a90-c9aaeb763a91" providerId="ADAL" clId="{E1340C31-460F-4ECB-A5B6-2D1E31D5DAAF}" dt="2024-11-03T14:50:29.142" v="980" actId="20577"/>
        <pc:sldMkLst>
          <pc:docMk/>
          <pc:sldMk cId="312078438" sldId="1015"/>
        </pc:sldMkLst>
      </pc:sldChg>
      <pc:sldChg chg="addSp delSp modSp add del mod">
        <pc:chgData name="Issam Toufik" userId="910a7b8e-d50d-42b5-8a90-c9aaeb763a91" providerId="ADAL" clId="{E1340C31-460F-4ECB-A5B6-2D1E31D5DAAF}" dt="2024-10-31T15:31:24.027" v="265" actId="47"/>
        <pc:sldMkLst>
          <pc:docMk/>
          <pc:sldMk cId="1242109825" sldId="1016"/>
        </pc:sldMkLst>
      </pc:sldChg>
      <pc:sldChg chg="addSp delSp modSp add mod">
        <pc:chgData name="Issam Toufik" userId="910a7b8e-d50d-42b5-8a90-c9aaeb763a91" providerId="ADAL" clId="{E1340C31-460F-4ECB-A5B6-2D1E31D5DAAF}" dt="2024-11-03T14:48:56.115" v="973" actId="20577"/>
        <pc:sldMkLst>
          <pc:docMk/>
          <pc:sldMk cId="2973741088" sldId="1016"/>
        </pc:sldMkLst>
      </pc:sldChg>
      <pc:sldChg chg="modSp add mod">
        <pc:chgData name="Issam Toufik" userId="910a7b8e-d50d-42b5-8a90-c9aaeb763a91" providerId="ADAL" clId="{E1340C31-460F-4ECB-A5B6-2D1E31D5DAAF}" dt="2024-11-03T14:55:58.635" v="986" actId="108"/>
        <pc:sldMkLst>
          <pc:docMk/>
          <pc:sldMk cId="2624685619" sldId="1017"/>
        </pc:sldMkLst>
      </pc:sldChg>
      <pc:sldChg chg="delSp modSp add del mod ord">
        <pc:chgData name="Issam Toufik" userId="910a7b8e-d50d-42b5-8a90-c9aaeb763a91" providerId="ADAL" clId="{E1340C31-460F-4ECB-A5B6-2D1E31D5DAAF}" dt="2024-10-31T15:31:21.763" v="264" actId="47"/>
        <pc:sldMkLst>
          <pc:docMk/>
          <pc:sldMk cId="3383353358" sldId="1017"/>
        </pc:sldMkLst>
      </pc:sldChg>
      <pc:sldChg chg="modSp add mod">
        <pc:chgData name="Issam Toufik" userId="910a7b8e-d50d-42b5-8a90-c9aaeb763a91" providerId="ADAL" clId="{E1340C31-460F-4ECB-A5B6-2D1E31D5DAAF}" dt="2024-11-08T13:50:16.185" v="1458" actId="20577"/>
        <pc:sldMkLst>
          <pc:docMk/>
          <pc:sldMk cId="3046607119" sldId="1018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6:13.582" v="1272" actId="14100"/>
        <pc:sldMkLst>
          <pc:docMk/>
          <pc:sldMk cId="1935843513" sldId="3825"/>
        </pc:sldMkLst>
      </pc:sldChg>
      <pc:sldChg chg="modSp add mod modClrScheme chgLayout">
        <pc:chgData name="Issam Toufik" userId="910a7b8e-d50d-42b5-8a90-c9aaeb763a91" providerId="ADAL" clId="{E1340C31-460F-4ECB-A5B6-2D1E31D5DAAF}" dt="2024-11-08T10:17:23.768" v="1323" actId="20577"/>
        <pc:sldMkLst>
          <pc:docMk/>
          <pc:sldMk cId="2064396946" sldId="3828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6:28.341" v="1279" actId="6549"/>
        <pc:sldMkLst>
          <pc:docMk/>
          <pc:sldMk cId="3687305662" sldId="3847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5:55.830" v="1267" actId="404"/>
        <pc:sldMkLst>
          <pc:docMk/>
          <pc:sldMk cId="1753332888" sldId="3850"/>
        </pc:sldMkLst>
      </pc:sldChg>
      <pc:sldChg chg="addSp delSp modSp new del mod modClrScheme chgLayout">
        <pc:chgData name="Issam Toufik" userId="910a7b8e-d50d-42b5-8a90-c9aaeb763a91" providerId="ADAL" clId="{E1340C31-460F-4ECB-A5B6-2D1E31D5DAAF}" dt="2024-11-08T10:15:06.682" v="1262" actId="47"/>
        <pc:sldMkLst>
          <pc:docMk/>
          <pc:sldMk cId="3147562639" sldId="3851"/>
        </pc:sldMkLst>
      </pc:sldChg>
      <pc:sldMasterChg chg="modSldLayout">
        <pc:chgData name="Issam Toufik" userId="910a7b8e-d50d-42b5-8a90-c9aaeb763a91" providerId="ADAL" clId="{E1340C31-460F-4ECB-A5B6-2D1E31D5DAAF}" dt="2024-11-08T10:03:30.831" v="1103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E1340C31-460F-4ECB-A5B6-2D1E31D5DAAF}" dt="2024-10-31T15:15:15.615" v="8" actId="20577"/>
          <pc:sldLayoutMkLst>
            <pc:docMk/>
            <pc:sldMasterMk cId="0" sldId="2147485146"/>
            <pc:sldLayoutMk cId="2685061498" sldId="2147485354"/>
          </pc:sldLayoutMkLst>
        </pc:sldLayoutChg>
        <pc:sldLayoutChg chg="modSp mod">
          <pc:chgData name="Issam Toufik" userId="910a7b8e-d50d-42b5-8a90-c9aaeb763a91" providerId="ADAL" clId="{E1340C31-460F-4ECB-A5B6-2D1E31D5DAAF}" dt="2024-11-08T10:03:30.831" v="1103" actId="20577"/>
          <pc:sldLayoutMkLst>
            <pc:docMk/>
            <pc:sldMasterMk cId="0" sldId="2147485146"/>
            <pc:sldLayoutMk cId="1780556474" sldId="2147485357"/>
          </pc:sldLayoutMkLst>
        </pc:sldLayoutChg>
      </pc:sldMasterChg>
    </pc:docChg>
  </pc:docChgLst>
  <pc:docChgLst>
    <pc:chgData name="Issam Toufik" userId="910a7b8e-d50d-42b5-8a90-c9aaeb763a91" providerId="ADAL" clId="{831A0D8D-0929-4A95-A8CA-60528B6F05D8}"/>
    <pc:docChg chg="undo redo custSel addSld delSld modSld sldOrd modMainMaster">
      <pc:chgData name="Issam Toufik" userId="910a7b8e-d50d-42b5-8a90-c9aaeb763a91" providerId="ADAL" clId="{831A0D8D-0929-4A95-A8CA-60528B6F05D8}" dt="2025-02-13T10:39:54.256" v="778" actId="20577"/>
      <pc:docMkLst>
        <pc:docMk/>
      </pc:docMkLst>
      <pc:sldChg chg="modSp mod">
        <pc:chgData name="Issam Toufik" userId="910a7b8e-d50d-42b5-8a90-c9aaeb763a91" providerId="ADAL" clId="{831A0D8D-0929-4A95-A8CA-60528B6F05D8}" dt="2025-02-13T10:39:54.256" v="778" actId="20577"/>
        <pc:sldMkLst>
          <pc:docMk/>
          <pc:sldMk cId="0" sldId="362"/>
        </pc:sldMkLst>
        <pc:spChg chg="mod">
          <ac:chgData name="Issam Toufik" userId="910a7b8e-d50d-42b5-8a90-c9aaeb763a91" providerId="ADAL" clId="{831A0D8D-0929-4A95-A8CA-60528B6F05D8}" dt="2025-02-13T10:39:54.256" v="778" actId="20577"/>
          <ac:spMkLst>
            <pc:docMk/>
            <pc:sldMk cId="0" sldId="362"/>
            <ac:spMk id="4099" creationId="{65109CE4-3B5E-4CA5-887C-00ECE79A9F63}"/>
          </ac:spMkLst>
        </pc:spChg>
        <pc:spChg chg="mod">
          <ac:chgData name="Issam Toufik" userId="910a7b8e-d50d-42b5-8a90-c9aaeb763a91" providerId="ADAL" clId="{831A0D8D-0929-4A95-A8CA-60528B6F05D8}" dt="2025-02-11T14:05:37.355" v="557" actId="207"/>
          <ac:spMkLst>
            <pc:docMk/>
            <pc:sldMk cId="0" sldId="362"/>
            <ac:spMk id="20482" creationId="{7DC4DE7F-DCEA-4804-9910-D86AC58F773E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190807443" sldId="903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540508578" sldId="1011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548439521" sldId="1012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738125330" sldId="1013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12078438" sldId="1015"/>
        </pc:sldMkLst>
      </pc:sldChg>
      <pc:sldChg chg="delSp modSp mod ord">
        <pc:chgData name="Issam Toufik" userId="910a7b8e-d50d-42b5-8a90-c9aaeb763a91" providerId="ADAL" clId="{831A0D8D-0929-4A95-A8CA-60528B6F05D8}" dt="2025-02-11T13:51:23.502" v="256" actId="20577"/>
        <pc:sldMkLst>
          <pc:docMk/>
          <pc:sldMk cId="2973741088" sldId="1016"/>
        </pc:sldMkLst>
        <pc:spChg chg="mod">
          <ac:chgData name="Issam Toufik" userId="910a7b8e-d50d-42b5-8a90-c9aaeb763a91" providerId="ADAL" clId="{831A0D8D-0929-4A95-A8CA-60528B6F05D8}" dt="2025-02-11T13:47:06.954" v="209" actId="20577"/>
          <ac:spMkLst>
            <pc:docMk/>
            <pc:sldMk cId="2973741088" sldId="1016"/>
            <ac:spMk id="3" creationId="{E615D784-AEBC-4C44-AFB1-F4DB16E8FA1F}"/>
          </ac:spMkLst>
        </pc:spChg>
        <pc:spChg chg="mod">
          <ac:chgData name="Issam Toufik" userId="910a7b8e-d50d-42b5-8a90-c9aaeb763a91" providerId="ADAL" clId="{831A0D8D-0929-4A95-A8CA-60528B6F05D8}" dt="2025-02-11T13:51:23.502" v="256" actId="20577"/>
          <ac:spMkLst>
            <pc:docMk/>
            <pc:sldMk cId="2973741088" sldId="1016"/>
            <ac:spMk id="6" creationId="{5C20AEFA-45FB-F92A-A7D2-3CD31D24DFC0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624685619" sldId="1017"/>
        </pc:sldMkLst>
      </pc:sldChg>
      <pc:sldChg chg="addSp delSp modSp mod">
        <pc:chgData name="Issam Toufik" userId="910a7b8e-d50d-42b5-8a90-c9aaeb763a91" providerId="ADAL" clId="{831A0D8D-0929-4A95-A8CA-60528B6F05D8}" dt="2025-02-11T14:06:36.703" v="560" actId="20577"/>
        <pc:sldMkLst>
          <pc:docMk/>
          <pc:sldMk cId="3046607119" sldId="1018"/>
        </pc:sldMkLst>
        <pc:spChg chg="mod">
          <ac:chgData name="Issam Toufik" userId="910a7b8e-d50d-42b5-8a90-c9aaeb763a91" providerId="ADAL" clId="{831A0D8D-0929-4A95-A8CA-60528B6F05D8}" dt="2025-02-11T13:42:48.409" v="64" actId="20577"/>
          <ac:spMkLst>
            <pc:docMk/>
            <pc:sldMk cId="3046607119" sldId="1018"/>
            <ac:spMk id="2" creationId="{5B2D0F7F-0C9F-0A5C-D188-955FDB52A8FB}"/>
          </ac:spMkLst>
        </pc:spChg>
        <pc:spChg chg="add del mod">
          <ac:chgData name="Issam Toufik" userId="910a7b8e-d50d-42b5-8a90-c9aaeb763a91" providerId="ADAL" clId="{831A0D8D-0929-4A95-A8CA-60528B6F05D8}" dt="2025-02-11T14:06:36.703" v="560" actId="20577"/>
          <ac:spMkLst>
            <pc:docMk/>
            <pc:sldMk cId="3046607119" sldId="1018"/>
            <ac:spMk id="10" creationId="{133A34F7-BB6A-8D35-1559-02B82315064C}"/>
          </ac:spMkLst>
        </pc:spChg>
      </pc:sldChg>
      <pc:sldChg chg="modSp add mod">
        <pc:chgData name="Issam Toufik" userId="910a7b8e-d50d-42b5-8a90-c9aaeb763a91" providerId="ADAL" clId="{831A0D8D-0929-4A95-A8CA-60528B6F05D8}" dt="2025-02-11T14:07:16.117" v="563" actId="20577"/>
        <pc:sldMkLst>
          <pc:docMk/>
          <pc:sldMk cId="2673803662" sldId="1019"/>
        </pc:sldMkLst>
        <pc:spChg chg="mod">
          <ac:chgData name="Issam Toufik" userId="910a7b8e-d50d-42b5-8a90-c9aaeb763a91" providerId="ADAL" clId="{831A0D8D-0929-4A95-A8CA-60528B6F05D8}" dt="2025-02-11T14:07:16.117" v="563" actId="20577"/>
          <ac:spMkLst>
            <pc:docMk/>
            <pc:sldMk cId="2673803662" sldId="1019"/>
            <ac:spMk id="2" creationId="{E35BD491-233E-5305-EF28-4666DE5C0F8D}"/>
          </ac:spMkLst>
        </pc:spChg>
        <pc:spChg chg="mod">
          <ac:chgData name="Issam Toufik" userId="910a7b8e-d50d-42b5-8a90-c9aaeb763a91" providerId="ADAL" clId="{831A0D8D-0929-4A95-A8CA-60528B6F05D8}" dt="2025-02-11T13:44:07.332" v="96" actId="255"/>
          <ac:spMkLst>
            <pc:docMk/>
            <pc:sldMk cId="2673803662" sldId="1019"/>
            <ac:spMk id="10" creationId="{AECC955E-9FD5-BAEA-930C-C13AFA9D4947}"/>
          </ac:spMkLst>
        </pc:spChg>
      </pc:sldChg>
      <pc:sldChg chg="addSp delSp modSp add mod">
        <pc:chgData name="Issam Toufik" userId="910a7b8e-d50d-42b5-8a90-c9aaeb763a91" providerId="ADAL" clId="{831A0D8D-0929-4A95-A8CA-60528B6F05D8}" dt="2025-02-11T13:55:34.799" v="308"/>
        <pc:sldMkLst>
          <pc:docMk/>
          <pc:sldMk cId="3838219784" sldId="1020"/>
        </pc:sldMkLst>
        <pc:spChg chg="mod">
          <ac:chgData name="Issam Toufik" userId="910a7b8e-d50d-42b5-8a90-c9aaeb763a91" providerId="ADAL" clId="{831A0D8D-0929-4A95-A8CA-60528B6F05D8}" dt="2025-02-11T13:55:22.848" v="306" actId="20577"/>
          <ac:spMkLst>
            <pc:docMk/>
            <pc:sldMk cId="3838219784" sldId="1020"/>
            <ac:spMk id="2" creationId="{EAD009D0-4A8F-0C4A-C859-DD9730DCB298}"/>
          </ac:spMkLst>
        </pc:spChg>
        <pc:spChg chg="add del mod">
          <ac:chgData name="Issam Toufik" userId="910a7b8e-d50d-42b5-8a90-c9aaeb763a91" providerId="ADAL" clId="{831A0D8D-0929-4A95-A8CA-60528B6F05D8}" dt="2025-02-11T13:55:34.799" v="308"/>
          <ac:spMkLst>
            <pc:docMk/>
            <pc:sldMk cId="3838219784" sldId="1020"/>
            <ac:spMk id="10" creationId="{7E36C3EE-A6E5-FC9D-E3FD-6C89E637CBD3}"/>
          </ac:spMkLst>
        </pc:spChg>
      </pc:sldChg>
      <pc:sldChg chg="addSp delSp modSp add mod ord">
        <pc:chgData name="Issam Toufik" userId="910a7b8e-d50d-42b5-8a90-c9aaeb763a91" providerId="ADAL" clId="{831A0D8D-0929-4A95-A8CA-60528B6F05D8}" dt="2025-02-11T14:02:57.762" v="445" actId="20577"/>
        <pc:sldMkLst>
          <pc:docMk/>
          <pc:sldMk cId="2865905720" sldId="1021"/>
        </pc:sldMkLst>
        <pc:spChg chg="mod">
          <ac:chgData name="Issam Toufik" userId="910a7b8e-d50d-42b5-8a90-c9aaeb763a91" providerId="ADAL" clId="{831A0D8D-0929-4A95-A8CA-60528B6F05D8}" dt="2025-02-11T14:02:33.723" v="413" actId="20577"/>
          <ac:spMkLst>
            <pc:docMk/>
            <pc:sldMk cId="2865905720" sldId="1021"/>
            <ac:spMk id="2" creationId="{6132940F-9BBB-8924-EFD8-5ECC8DADE19A}"/>
          </ac:spMkLst>
        </pc:spChg>
        <pc:spChg chg="add mod">
          <ac:chgData name="Issam Toufik" userId="910a7b8e-d50d-42b5-8a90-c9aaeb763a91" providerId="ADAL" clId="{831A0D8D-0929-4A95-A8CA-60528B6F05D8}" dt="2025-02-11T14:02:57.762" v="445" actId="20577"/>
          <ac:spMkLst>
            <pc:docMk/>
            <pc:sldMk cId="2865905720" sldId="1021"/>
            <ac:spMk id="3" creationId="{4081FD92-9D6D-23C3-D8FA-9ED873BC4E79}"/>
          </ac:spMkLst>
        </pc:spChg>
      </pc:sldChg>
      <pc:sldChg chg="modSp add del mod">
        <pc:chgData name="Issam Toufik" userId="910a7b8e-d50d-42b5-8a90-c9aaeb763a91" providerId="ADAL" clId="{831A0D8D-0929-4A95-A8CA-60528B6F05D8}" dt="2025-02-11T13:55:40.708" v="309" actId="2696"/>
        <pc:sldMkLst>
          <pc:docMk/>
          <pc:sldMk cId="470806252" sldId="1022"/>
        </pc:sldMkLst>
      </pc:sldChg>
      <pc:sldChg chg="modSp add mod ord">
        <pc:chgData name="Issam Toufik" userId="910a7b8e-d50d-42b5-8a90-c9aaeb763a91" providerId="ADAL" clId="{831A0D8D-0929-4A95-A8CA-60528B6F05D8}" dt="2025-02-12T13:01:18.039" v="596"/>
        <pc:sldMkLst>
          <pc:docMk/>
          <pc:sldMk cId="3593864564" sldId="1022"/>
        </pc:sldMkLst>
        <pc:spChg chg="mod">
          <ac:chgData name="Issam Toufik" userId="910a7b8e-d50d-42b5-8a90-c9aaeb763a91" providerId="ADAL" clId="{831A0D8D-0929-4A95-A8CA-60528B6F05D8}" dt="2025-02-12T12:47:58.804" v="580" actId="20577"/>
          <ac:spMkLst>
            <pc:docMk/>
            <pc:sldMk cId="3593864564" sldId="1022"/>
            <ac:spMk id="2" creationId="{6963E900-1E9C-777E-B840-F186E18A1B1A}"/>
          </ac:spMkLst>
        </pc:spChg>
        <pc:spChg chg="mod">
          <ac:chgData name="Issam Toufik" userId="910a7b8e-d50d-42b5-8a90-c9aaeb763a91" providerId="ADAL" clId="{831A0D8D-0929-4A95-A8CA-60528B6F05D8}" dt="2025-02-12T13:01:10.146" v="594" actId="1076"/>
          <ac:spMkLst>
            <pc:docMk/>
            <pc:sldMk cId="3593864564" sldId="1022"/>
            <ac:spMk id="10" creationId="{1EC42EA9-3D27-97E6-9F44-03CDAFB4307C}"/>
          </ac:spMkLst>
        </pc:spChg>
      </pc:sldChg>
      <pc:sldChg chg="modSp add mod">
        <pc:chgData name="Issam Toufik" userId="910a7b8e-d50d-42b5-8a90-c9aaeb763a91" providerId="ADAL" clId="{831A0D8D-0929-4A95-A8CA-60528B6F05D8}" dt="2025-02-13T10:39:42.205" v="767" actId="20577"/>
        <pc:sldMkLst>
          <pc:docMk/>
          <pc:sldMk cId="4109212454" sldId="1023"/>
        </pc:sldMkLst>
        <pc:spChg chg="mod">
          <ac:chgData name="Issam Toufik" userId="910a7b8e-d50d-42b5-8a90-c9aaeb763a91" providerId="ADAL" clId="{831A0D8D-0929-4A95-A8CA-60528B6F05D8}" dt="2025-02-13T10:36:30.118" v="605" actId="20577"/>
          <ac:spMkLst>
            <pc:docMk/>
            <pc:sldMk cId="4109212454" sldId="1023"/>
            <ac:spMk id="2" creationId="{A9848F61-C282-20C0-21EB-9ADDC153E808}"/>
          </ac:spMkLst>
        </pc:spChg>
        <pc:spChg chg="mod">
          <ac:chgData name="Issam Toufik" userId="910a7b8e-d50d-42b5-8a90-c9aaeb763a91" providerId="ADAL" clId="{831A0D8D-0929-4A95-A8CA-60528B6F05D8}" dt="2025-02-13T10:39:42.205" v="767" actId="20577"/>
          <ac:spMkLst>
            <pc:docMk/>
            <pc:sldMk cId="4109212454" sldId="1023"/>
            <ac:spMk id="3" creationId="{345B2E65-1901-2BB9-1238-453EB762AC35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935843513" sldId="3825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064396946" sldId="3828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687305662" sldId="3847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753332888" sldId="3850"/>
        </pc:sldMkLst>
      </pc:sldChg>
      <pc:sldMasterChg chg="delSldLayout modSldLayout">
        <pc:chgData name="Issam Toufik" userId="910a7b8e-d50d-42b5-8a90-c9aaeb763a91" providerId="ADAL" clId="{831A0D8D-0929-4A95-A8CA-60528B6F05D8}" dt="2025-02-11T14:03:25.484" v="447" actId="478"/>
        <pc:sldMasterMkLst>
          <pc:docMk/>
          <pc:sldMasterMk cId="0" sldId="2147485146"/>
        </pc:sldMasterMkLst>
        <pc:sldLayoutChg chg="delSp">
          <pc:chgData name="Issam Toufik" userId="910a7b8e-d50d-42b5-8a90-c9aaeb763a91" providerId="ADAL" clId="{831A0D8D-0929-4A95-A8CA-60528B6F05D8}" dt="2025-02-11T14:03:25.484" v="447" actId="478"/>
          <pc:sldLayoutMkLst>
            <pc:docMk/>
            <pc:sldMasterMk cId="0" sldId="2147485146"/>
            <pc:sldLayoutMk cId="1780556474" sldId="2147485357"/>
          </pc:sldLayoutMkLst>
        </pc:sldLayoutChg>
        <pc:sldLayoutChg chg="del">
          <pc:chgData name="Issam Toufik" userId="910a7b8e-d50d-42b5-8a90-c9aaeb763a91" providerId="ADAL" clId="{831A0D8D-0929-4A95-A8CA-60528B6F05D8}" dt="2025-02-06T14:55:04.288" v="0" actId="47"/>
          <pc:sldLayoutMkLst>
            <pc:docMk/>
            <pc:sldMasterMk cId="0" sldId="2147485146"/>
            <pc:sldLayoutMk cId="3178672484" sldId="214748535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3GPP/PCG#53(24)09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E - 1 or 2 lines</a:t>
            </a:r>
            <a:endParaRPr lang="en-US"/>
          </a:p>
        </p:txBody>
      </p:sp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  <a:endParaRPr lang="en-US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4032A9-9C7C-4572-AE44-2C2AD2DE1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38582B6-F368-4AE1-901D-C3DD4EFF0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6" name="Oval 6">
            <a:extLst>
              <a:ext uri="{FF2B5EF4-FFF2-40B4-BE49-F238E27FC236}">
                <a16:creationId xmlns:a16="http://schemas.microsoft.com/office/drawing/2014/main" id="{681B9E98-3738-4144-8A54-B63F62374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7086644-8D6C-4759-BBE4-64A5A2938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189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B - 1 or 2 lines</a:t>
            </a:r>
            <a:endParaRPr lang="en-US"/>
          </a:p>
        </p:txBody>
      </p:sp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B0D11-14E0-47D4-B2DE-0817C0A90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E2AD5F1-6DF1-4476-8EA9-5B5CF43DC4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id="{571EAEA5-DEE7-41B5-8571-B8330DAC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B99CF4-1924-4024-A192-92D8B9C1C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39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Title D - 1 or 2 lines</a:t>
            </a:r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7EE5B-9673-4B74-A66C-A605201F5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BC06A9E-A741-4332-8A31-37494BB7A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9" name="Oval 6">
            <a:extLst>
              <a:ext uri="{FF2B5EF4-FFF2-40B4-BE49-F238E27FC236}">
                <a16:creationId xmlns:a16="http://schemas.microsoft.com/office/drawing/2014/main" id="{19065C14-A0A7-46FC-AADB-AEEF2568A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06FFA04-65C3-4B35-9414-8287A4485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33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  <p:sldLayoutId id="2147485359" r:id="rId4"/>
    <p:sldLayoutId id="2147485360" r:id="rId5"/>
    <p:sldLayoutId id="21474853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orking_Procedures/3GPP_WP.htm#Article_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orking_Procedures/3GPP_WP.htm#Article_2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PCG/PCG_53/Docs/PCG53_16.zip" TargetMode="External"/><Relationship Id="rId2" Type="http://schemas.openxmlformats.org/officeDocument/2006/relationships/hyperlink" Target="https://www.3gpp.org/ftp/Information/Working_Procedures/3GPP_WP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PCG/PCG_54/Docs/PCG54_17.zip" TargetMode="External"/><Relationship Id="rId4" Type="http://schemas.openxmlformats.org/officeDocument/2006/relationships/hyperlink" Target="https://www.3gpp.org/ftp/PCG/PCG_53/Docs/PCG53_17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Joern.Krause@etsi.org" TargetMode="External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irko.Cano@etsi.org" TargetMode="External"/><Relationship Id="rId4" Type="http://schemas.openxmlformats.org/officeDocument/2006/relationships/hyperlink" Target="mailto:Maurice.Pope@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193" y="3160713"/>
            <a:ext cx="10839634" cy="1133475"/>
          </a:xfrm>
        </p:spPr>
        <p:txBody>
          <a:bodyPr/>
          <a:lstStyle/>
          <a:p>
            <a:pPr eaLnBrk="1" hangingPunct="1"/>
            <a:r>
              <a:rPr lang="en-GB" altLang="en-US" sz="4400" dirty="0">
                <a:solidFill>
                  <a:srgbClr val="92D050"/>
                </a:solidFill>
                <a:latin typeface="Century Gothic" panose="020B0502020202020204" pitchFamily="34" charset="0"/>
              </a:rPr>
              <a:t>3GPP TSG/WG Leadership Elections</a:t>
            </a:r>
            <a:br>
              <a:rPr lang="en-GB" altLang="en-US" sz="4400" dirty="0">
                <a:latin typeface="Century Gothic" panose="020B0502020202020204" pitchFamily="34" charset="0"/>
              </a:rPr>
            </a:br>
            <a:r>
              <a:rPr lang="en-GB" altLang="en-US" sz="3200" dirty="0">
                <a:latin typeface="Century Gothic" panose="020B0502020202020204" pitchFamily="34" charset="0"/>
              </a:rPr>
              <a:t>Recent Changes to the 3GPP Working Procedures</a:t>
            </a:r>
            <a:endParaRPr lang="en-GB" altLang="en-US" sz="5400" dirty="0">
              <a:latin typeface="Century Gothic" panose="020B0502020202020204" pitchFamily="34" charset="0"/>
            </a:endParaRP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33518" y="4507560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fi-FI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Source: 3GPP MCC &amp; 3GPP TSG Chairs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3E9388-C94E-02C0-09C3-C02AD5FC425F}"/>
              </a:ext>
            </a:extLst>
          </p:cNvPr>
          <p:cNvSpPr txBox="1"/>
          <p:nvPr/>
        </p:nvSpPr>
        <p:spPr>
          <a:xfrm>
            <a:off x="267419" y="215660"/>
            <a:ext cx="9437298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 WG2 Meeting #167			S2-2501409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17 - 21 February, 2025, Athens, Greece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9A890-2CD5-AADE-D41D-7F873870F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3E900-1E9C-777E-B840-F186E18A1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Introduction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C42EA9-3D27-97E6-9F44-03CDAFB43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27" y="2807109"/>
            <a:ext cx="10875145" cy="165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Given the geopolitical importance of 3GPP, it was necessary to put guardrails in place to ensure healthy geographical diversity in its leadership. The previous IM-based rules have been replaced with new rules that take into account that many 3GPP companies operate globally and may belong to more than one OP.</a:t>
            </a:r>
          </a:p>
        </p:txBody>
      </p:sp>
    </p:spTree>
    <p:extLst>
      <p:ext uri="{BB962C8B-B14F-4D97-AF65-F5344CB8AC3E}">
        <p14:creationId xmlns:p14="http://schemas.microsoft.com/office/powerpoint/2010/main" val="35938645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485B1-FDA8-8F67-495D-FA522C47E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D0F7F-0C9F-0A5C-D188-955FDB52A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Corporate OP designation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3A34F7-BB6A-8D35-1559-02B823150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27" y="2049308"/>
            <a:ext cx="10875145" cy="35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“Corporate OP designation” is to be used solely in the context of chair and vice chair candidacies.</a:t>
            </a:r>
            <a:endParaRPr lang="en-GB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 Corporate Group or Individual Member shall declare a “Corporate OP designation” in accordance with the OP membership associated with the individual membership of the Corporate Group’s HQ (refer to 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8, Note 2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 The “Corporate OP designation” is visible to other IMs. 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 that a chair or vice chair candidate from a given Corporate Group may run under any of the Individual Memberships of the corporate group.</a:t>
            </a:r>
            <a:endParaRPr lang="en-GB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071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CE38E-05C5-F95B-C46C-E9BE2DFD6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BD491-233E-5305-EF28-4666DE5C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List of Corporate OP Designations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CC955E-9FD5-BAEA-930C-C13AFA9D4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19" y="2237451"/>
            <a:ext cx="105156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ARIB-TTC designation (for ARIB or TTC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ATIS designation (for ATIS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CCSA designation (for CCSA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ETSI designation (for CEPT headquartered ETSI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TTA designation (for TTA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TSDSI designation (for TSDSI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General designation (e.g. ETSI non-CEPT headquartered groups, and any other designation)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8036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Leadership balance in TSGs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20AEFA-45FB-F92A-A7D2-3CD31D24DFC0}"/>
              </a:ext>
            </a:extLst>
          </p:cNvPr>
          <p:cNvSpPr txBox="1"/>
          <p:nvPr/>
        </p:nvSpPr>
        <p:spPr>
          <a:xfrm>
            <a:off x="443753" y="2028616"/>
            <a:ext cx="10960977" cy="25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3200" b="1" u="sng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TSG leadership balance Rules:</a:t>
            </a:r>
            <a:endParaRPr lang="en-GB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Chairs and Vice Chairs should not be from the same region [See Note], or the same Corporate OP Designation, or the same Corporate Group, unless no other candidate is available.</a:t>
            </a:r>
            <a:endParaRPr lang="en-US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Note: region is the ITU region that is associated with the location of the Corporate Group headquarters”</a:t>
            </a:r>
            <a:endParaRPr lang="en-GB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410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8FFB-4C16-2C17-D260-C1EB98CE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009D0-4A8F-0C4A-C859-DD9730DCB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Leadership balance in WGs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36C3EE-A6E5-FC9D-E3FD-6C89E637C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1968961"/>
            <a:ext cx="10866268" cy="383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1" u="sng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Working Groups leadership balance Rules:</a:t>
            </a:r>
            <a:endParaRPr lang="en-GB" sz="1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Within a WG, the number of elected leaders (WG Chair and WG Vice Chairs) from IMs with the same Corporate OP Designation shall not exceed 2, unless no other candidate is available.</a:t>
            </a:r>
            <a:endParaRPr lang="en-GB" sz="2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 WG shall not have more than 1 elected leader (WG Chair or WG Vice Chair) from IMs with the same Corporate OP designation for more than 4 consecutive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1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unless no other candidate is available.  Once a WG has had more than 1 elected leader from IMs with “Corporate OP designation-X” for 4 consecutive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1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this WG shall not have more than 1 elected leader from IMs with “Corporate OP designation-X” for the subsequent 4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2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unless no other candidate is available.</a:t>
            </a:r>
            <a:endParaRPr lang="en-GB" sz="2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197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2D28B-D5DF-905A-09D7-8B48ECA7A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2940F-9BBB-8924-EFD8-5ECC8DADE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References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81FD92-9D6D-23C3-D8FA-9ED873BC4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2710640"/>
            <a:ext cx="10866268" cy="234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3GPP Working Procedures: </a:t>
            </a:r>
            <a:r>
              <a:rPr lang="fr-FR" sz="2400" dirty="0" err="1">
                <a:latin typeface="Calibri (Body)"/>
                <a:cs typeface="Times New Roman" panose="02020603050405020304" pitchFamily="18" charset="0"/>
                <a:hlinkClick r:id="rId2"/>
              </a:rPr>
              <a:t>Working</a:t>
            </a:r>
            <a:r>
              <a:rPr lang="fr-FR" sz="2400" dirty="0">
                <a:latin typeface="Calibri (Body)"/>
                <a:cs typeface="Times New Roman" panose="02020603050405020304" pitchFamily="18" charset="0"/>
                <a:hlinkClick r:id="rId2"/>
              </a:rPr>
              <a:t> </a:t>
            </a:r>
            <a:r>
              <a:rPr lang="fr-FR" sz="2400" dirty="0" err="1">
                <a:latin typeface="Calibri (Body)"/>
                <a:cs typeface="Times New Roman" panose="02020603050405020304" pitchFamily="18" charset="0"/>
                <a:hlinkClick r:id="rId2"/>
              </a:rPr>
              <a:t>Procedures</a:t>
            </a:r>
            <a:endParaRPr lang="fr-FR" sz="2400" dirty="0">
              <a:latin typeface="Calibri (Body)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  <a:hlinkClick r:id="rId3"/>
              </a:rPr>
              <a:t>PCG53_16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: </a:t>
            </a:r>
            <a:r>
              <a:rPr lang="en-GB" sz="2400" b="0" i="0" dirty="0" err="1">
                <a:solidFill>
                  <a:srgbClr val="312E25"/>
                </a:solidFill>
                <a:effectLst/>
                <a:latin typeface="Calibri (Body)"/>
              </a:rPr>
              <a:t>pCR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 introducing Corporate OP Designation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  <a:hlinkClick r:id="rId4"/>
              </a:rPr>
              <a:t>PCG53_17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: </a:t>
            </a:r>
            <a:r>
              <a:rPr lang="en-GB" sz="2400" b="0" i="0" dirty="0" err="1">
                <a:solidFill>
                  <a:srgbClr val="312E25"/>
                </a:solidFill>
                <a:effectLst/>
                <a:latin typeface="Calibri (Body)"/>
              </a:rPr>
              <a:t>pCR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 introducing rules for Working Group (WG) balance</a:t>
            </a:r>
            <a:endParaRPr lang="en-GB" sz="2400" u="sng" dirty="0">
              <a:solidFill>
                <a:srgbClr val="0000FF"/>
              </a:solidFill>
              <a:effectLst/>
              <a:latin typeface="Calibri (Body)"/>
              <a:ea typeface="Aptos" panose="020B0004020202020204" pitchFamily="34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u="sng" dirty="0">
                <a:solidFill>
                  <a:srgbClr val="0000FF"/>
                </a:solidFill>
                <a:effectLst/>
                <a:latin typeface="Calibri (Body)"/>
                <a:ea typeface="Aptos" panose="020B0004020202020204" pitchFamily="34" charset="0"/>
                <a:hlinkClick r:id="rId5"/>
              </a:rPr>
              <a:t>PCG54_17</a:t>
            </a:r>
            <a:r>
              <a:rPr lang="en-GB" sz="2400" dirty="0">
                <a:latin typeface="Calibri (Body)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Calibri (Body)"/>
                <a:cs typeface="Times New Roman" panose="02020603050405020304" pitchFamily="18" charset="0"/>
              </a:rPr>
              <a:t>pCR</a:t>
            </a:r>
            <a:r>
              <a:rPr lang="en-GB" sz="2400" dirty="0">
                <a:latin typeface="Calibri (Body)"/>
                <a:cs typeface="Times New Roman" panose="02020603050405020304" pitchFamily="18" charset="0"/>
              </a:rPr>
              <a:t> updating the TSG leadership balance rules</a:t>
            </a:r>
          </a:p>
        </p:txBody>
      </p:sp>
    </p:spTree>
    <p:extLst>
      <p:ext uri="{BB962C8B-B14F-4D97-AF65-F5344CB8AC3E}">
        <p14:creationId xmlns:p14="http://schemas.microsoft.com/office/powerpoint/2010/main" val="28659057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D845E-6FFD-9D2A-A3FE-7DBF9D3BC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48F61-C282-20C0-21EB-9ADDC153E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Contact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5B2E65-1901-2BB9-1238-453EB762A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2084636"/>
            <a:ext cx="10866268" cy="36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If you have any question, please contact: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b="0" i="0" dirty="0">
                <a:solidFill>
                  <a:srgbClr val="312E25"/>
                </a:solidFill>
                <a:effectLst/>
                <a:latin typeface="Calibri (Body)"/>
              </a:rPr>
              <a:t>For TSG CT: 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</a:rPr>
              <a:t>Kimmo Kymalainen (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  <a:hlinkClick r:id="rId2"/>
              </a:rPr>
              <a:t>Kimmo.Kymalainen@etsi.org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</a:rPr>
              <a:t>)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For TSG RAN: 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Joern Krause (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3"/>
              </a:rPr>
              <a:t>Joern.Krause@etsi.org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  <a:endParaRPr lang="fr-FR" sz="2400" dirty="0">
              <a:solidFill>
                <a:srgbClr val="312E25"/>
              </a:solidFill>
              <a:latin typeface="Calibri (Body)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For TSG SA: Maurice Pope (</a:t>
            </a: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4"/>
              </a:rPr>
              <a:t>Maurice.Pope@etsi.org</a:t>
            </a: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Or 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Director of MCC : 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Mirko Cano Soveri (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5"/>
              </a:rPr>
              <a:t>Mirko.Cano@etsi.org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  <a:endParaRPr lang="fr-FR" sz="2400" dirty="0">
              <a:solidFill>
                <a:srgbClr val="312E25"/>
              </a:solidFill>
              <a:latin typeface="Calibri (Body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2124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27955</TotalTime>
  <Words>602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Aptos</vt:lpstr>
      <vt:lpstr>Arial</vt:lpstr>
      <vt:lpstr>Calibri</vt:lpstr>
      <vt:lpstr>Calibri (Body)</vt:lpstr>
      <vt:lpstr>Calibri Light</vt:lpstr>
      <vt:lpstr>Century Gothic</vt:lpstr>
      <vt:lpstr>Poppins</vt:lpstr>
      <vt:lpstr>Times New Roman</vt:lpstr>
      <vt:lpstr>Office Theme</vt:lpstr>
      <vt:lpstr>3GPP TSG/WG Leadership Elections Recent Changes to the 3GPP Working Procedures</vt:lpstr>
      <vt:lpstr>Introduction</vt:lpstr>
      <vt:lpstr>Corporate OP designation</vt:lpstr>
      <vt:lpstr>List of Corporate OP Designations</vt:lpstr>
      <vt:lpstr>Leadership balance in TSGs</vt:lpstr>
      <vt:lpstr>Leadership balance in WGs</vt:lpstr>
      <vt:lpstr>References</vt:lpstr>
      <vt:lpstr>Contact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Maurice Pope</cp:lastModifiedBy>
  <cp:revision>1077</cp:revision>
  <cp:lastPrinted>2022-06-28T09:25:59Z</cp:lastPrinted>
  <dcterms:created xsi:type="dcterms:W3CDTF">2010-02-05T13:52:04Z</dcterms:created>
  <dcterms:modified xsi:type="dcterms:W3CDTF">2025-02-14T10:08:36Z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