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76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16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080" y="5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Nov. 18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22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nd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Orlando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USA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S2-2412981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314C6532-078F-4DD8-9F1D-DF139B451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80473"/>
            <a:ext cx="6827838" cy="114300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TEI19_ARP3E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Chunhui Zhu (NEC)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Rapporteur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TEI19_ARP3E: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The WID was approved, 1 CR was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Maintenance, if needed.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238980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TEI19_ARP3E 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616135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995900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 Rule Provisioning via 3GPP access connected to EPC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TEI19_ARP3E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SP-24XXXX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/S2-2412598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TEI19_ARP3E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741986"/>
              </p:ext>
            </p:extLst>
          </p:nvPr>
        </p:nvGraphicFramePr>
        <p:xfrm>
          <a:off x="294758" y="1117938"/>
          <a:ext cx="866931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38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0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the WID and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44710</TotalTime>
  <Words>134</Words>
  <Application>Microsoft Office PowerPoint</Application>
  <PresentationFormat>全屏显示(4:3)</PresentationFormat>
  <Paragraphs>44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TEI19_ARP3E Status Report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NEC-Chunhui-SA2#166</cp:lastModifiedBy>
  <cp:revision>1954</cp:revision>
  <dcterms:created xsi:type="dcterms:W3CDTF">2008-08-30T09:32:10Z</dcterms:created>
  <dcterms:modified xsi:type="dcterms:W3CDTF">2024-11-27T13:02:20Z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