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981" r:id="rId6"/>
    <p:sldId id="982" r:id="rId7"/>
    <p:sldId id="983" r:id="rId8"/>
    <p:sldId id="795" r:id="rId9"/>
    <p:sldId id="980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27" d="100"/>
          <a:sy n="127" d="100"/>
        </p:scale>
        <p:origin x="942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11/27/2024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11/27/2024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S2-2412980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#166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Orlando, USA, November 18 – 22, 2024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WG2#166</a:t>
            </a:r>
            <a:r>
              <a:rPr lang="en-GB" altLang="de-DE" sz="1200" baseline="0" dirty="0">
                <a:solidFill>
                  <a:schemeClr val="bg1"/>
                </a:solidFill>
              </a:rPr>
              <a:t>  November 18 </a:t>
            </a:r>
            <a:r>
              <a:rPr lang="en-GB" altLang="de-DE" sz="1200" baseline="0">
                <a:solidFill>
                  <a:schemeClr val="bg1"/>
                </a:solidFill>
              </a:rPr>
              <a:t>– 22, </a:t>
            </a:r>
            <a:r>
              <a:rPr lang="en-GB" altLang="de-DE" sz="1200" baseline="0" dirty="0">
                <a:solidFill>
                  <a:schemeClr val="bg1"/>
                </a:solidFill>
              </a:rPr>
              <a:t>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617175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TEI19_HSBO</a:t>
            </a:r>
            <a:br>
              <a:rPr lang="en-US" altLang="de-DE" sz="3600" b="1" kern="0" dirty="0"/>
            </a:br>
            <a:r>
              <a:rPr lang="en-US" altLang="de-DE" sz="3600" b="1" kern="0" dirty="0"/>
              <a:t> WI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dirty="0"/>
              <a:t>Hyesung Kim (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Samsung)</a:t>
            </a:r>
          </a:p>
          <a:p>
            <a:pPr>
              <a:lnSpc>
                <a:spcPct val="80000"/>
              </a:lnSpc>
            </a:pPr>
            <a:r>
              <a:rPr lang="en-US" altLang="en-US" sz="2000" dirty="0"/>
              <a:t>Rapporteur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sz="3200" b="1" kern="0" dirty="0"/>
              <a:t>TEI19_HSBO </a:t>
            </a:r>
            <a:r>
              <a:rPr lang="en-US" altLang="de-DE" b="1" dirty="0"/>
              <a:t>Status after SA2#166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43552" y="2083181"/>
            <a:ext cx="8304999" cy="424684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SA2#166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2 CRs were submitted to SA2#166. 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One CR for TS 23.501 was agreed, One CR for TS 23.502 was noted.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and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dependencies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on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other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Intra SA: None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Inter TSG: None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Controversial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Maintenance, if needed.</a:t>
            </a:r>
            <a:endParaRPr lang="en-US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641514"/>
              </p:ext>
            </p:extLst>
          </p:nvPr>
        </p:nvGraphicFramePr>
        <p:xfrm>
          <a:off x="159283" y="1109663"/>
          <a:ext cx="8847213" cy="72757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1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(dd/mm/yyyy)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Roaming traffic offloading via session breakout in HPLMN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TEI19_HSBO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SP-240491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48750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527022" y="4520822"/>
            <a:ext cx="5853307" cy="4401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/>
              <a:t>Total 0.75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TEI19_HSBO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1844224"/>
              </p:ext>
            </p:extLst>
          </p:nvPr>
        </p:nvGraphicFramePr>
        <p:xfrm>
          <a:off x="244071" y="1248599"/>
          <a:ext cx="8655857" cy="14179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93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71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10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289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6698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SA2#165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Oct 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normative work</a:t>
                      </a: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3011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SA2#166</a:t>
                      </a: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Nov </a:t>
                      </a:r>
                      <a:r>
                        <a:rPr lang="en-US" altLang="ko-KR" sz="1400" b="0" dirty="0"/>
                        <a:t>2</a:t>
                      </a:r>
                      <a:r>
                        <a:rPr lang="en-US" sz="1400" b="0" dirty="0"/>
                        <a:t>024</a:t>
                      </a: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0.25</a:t>
                      </a: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0.25</a:t>
                      </a: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Complete normative work</a:t>
                      </a:r>
                      <a:endParaRPr lang="en-US" sz="14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/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27749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/>
                        <a:t>0.75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7517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4">
            <a:extLst>
              <a:ext uri="{FF2B5EF4-FFF2-40B4-BE49-F238E27FC236}">
                <a16:creationId xmlns:a16="http://schemas.microsoft.com/office/drawing/2014/main" id="{3852B36E-BF54-492E-A4B6-60F66C365E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altLang="ko-KR" dirty="0"/>
          </a:p>
          <a:p>
            <a:pPr marL="0" indent="0" algn="ctr">
              <a:buNone/>
            </a:pPr>
            <a:endParaRPr lang="en-US" altLang="ko-KR" dirty="0"/>
          </a:p>
          <a:p>
            <a:pPr marL="0" indent="0" algn="ctr">
              <a:buNone/>
            </a:pPr>
            <a:r>
              <a:rPr lang="en-US" altLang="ko-KR" dirty="0"/>
              <a:t>Appendix</a:t>
            </a:r>
          </a:p>
          <a:p>
            <a:pPr marL="0" indent="0" algn="ctr">
              <a:buNone/>
            </a:pPr>
            <a:endParaRPr lang="en-US" altLang="ko-KR" dirty="0"/>
          </a:p>
          <a:p>
            <a:pPr marL="0" indent="0" algn="ctr">
              <a:buNone/>
            </a:pPr>
            <a:r>
              <a:rPr lang="en-US" altLang="de-DE" sz="1800" dirty="0"/>
              <a:t>TEI19_HSBO Status after SA2#165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17714791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sz="3200" b="1" kern="0" dirty="0"/>
              <a:t>TEI19_HSBO </a:t>
            </a:r>
            <a:r>
              <a:rPr lang="en-US" altLang="de-DE" b="1" dirty="0"/>
              <a:t>Status after SA2#165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43552" y="2083181"/>
            <a:ext cx="8304999" cy="424684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SA2#165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2 CRs were submitted to SA2#165. 1 CR for TS 23.501 was agreed, 1 CR for TS 23.502 was noted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and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dependencies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on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other</a:t>
            </a:r>
            <a:r>
              <a:rPr lang="ko-KR" altLang="en-US" sz="1600" b="1" dirty="0">
                <a:solidFill>
                  <a:prstClr val="black"/>
                </a:solidFill>
              </a:rPr>
              <a:t> </a:t>
            </a:r>
            <a:r>
              <a:rPr lang="en-US" altLang="ko-KR" sz="1600" b="1" dirty="0">
                <a:solidFill>
                  <a:prstClr val="black"/>
                </a:solidFill>
              </a:rPr>
              <a:t>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Intra SA: None identified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Inter TSG: None identified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Controversial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>
                <a:solidFill>
                  <a:prstClr val="black"/>
                </a:solidFill>
                <a:sym typeface="+mn-ea"/>
              </a:rPr>
              <a:t>None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the discussion and finalize this work item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334905"/>
              </p:ext>
            </p:extLst>
          </p:nvPr>
        </p:nvGraphicFramePr>
        <p:xfrm>
          <a:off x="159283" y="1109663"/>
          <a:ext cx="8847213" cy="72757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1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(dd/mm/yyyy)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Roaming traffic offloading via session breakout in HPLMN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TEI19_HSBO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SP-240491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527022" y="4520822"/>
            <a:ext cx="5853307" cy="4401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/>
              <a:t>Total 0.75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TEI19_HSBO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3847118"/>
              </p:ext>
            </p:extLst>
          </p:nvPr>
        </p:nvGraphicFramePr>
        <p:xfrm>
          <a:off x="244071" y="1248599"/>
          <a:ext cx="8655857" cy="14179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93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71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10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289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6698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SA2#165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Oct 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normative work</a:t>
                      </a: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3011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SA2#166</a:t>
                      </a: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Nov </a:t>
                      </a:r>
                      <a:r>
                        <a:rPr lang="en-US" altLang="ko-KR" sz="1400" b="0" dirty="0"/>
                        <a:t>2</a:t>
                      </a:r>
                      <a:r>
                        <a:rPr lang="en-US" sz="1400" b="0" dirty="0"/>
                        <a:t>024</a:t>
                      </a: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0.25</a:t>
                      </a: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Complete normative work</a:t>
                      </a:r>
                      <a:endParaRPr lang="en-US" sz="14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/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27749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36101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http://purl.org/dc/dcmitype/"/>
    <ds:schemaRef ds:uri="09cef1fd-e61b-4dbf-b745-21988b13f978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dcc30912-d230-4cc2-b11f-bb5ca2a6b6f5"/>
    <ds:schemaRef ds:uri="http://purl.org/dc/terms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4040</TotalTime>
  <Words>289</Words>
  <Application>Microsoft Office PowerPoint</Application>
  <PresentationFormat>화면 슬라이드 쇼(4:3)</PresentationFormat>
  <Paragraphs>104</Paragraphs>
  <Slides>6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Office Theme</vt:lpstr>
      <vt:lpstr>TEI19_HSBO  WI Status Report</vt:lpstr>
      <vt:lpstr>TEI19_HSBO Status after SA2#166</vt:lpstr>
      <vt:lpstr>PowerPoint 프레젠테이션</vt:lpstr>
      <vt:lpstr>PowerPoint 프레젠테이션</vt:lpstr>
      <vt:lpstr>TEI19_HSBO Status after SA2#165</vt:lpstr>
      <vt:lpstr>PowerPoint 프레젠테이션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HS</cp:lastModifiedBy>
  <cp:revision>2225</cp:revision>
  <dcterms:created xsi:type="dcterms:W3CDTF">2008-08-30T09:32:10Z</dcterms:created>
  <dcterms:modified xsi:type="dcterms:W3CDTF">2024-11-27T01:25:54Z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