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128" r:id="rId6"/>
    <p:sldId id="983" r:id="rId7"/>
    <p:sldId id="1133" r:id="rId8"/>
    <p:sldId id="1120" r:id="rId9"/>
    <p:sldId id="1129" r:id="rId10"/>
    <p:sldId id="96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69" d="100"/>
          <a:sy n="69" d="100"/>
        </p:scale>
        <p:origin x="117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S2-2412969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#166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WG2#166</a:t>
            </a:r>
            <a:r>
              <a:rPr lang="en-GB" altLang="de-DE" sz="1200" baseline="0">
                <a:solidFill>
                  <a:schemeClr val="bg1"/>
                </a:solidFill>
              </a:rPr>
              <a:t>  November 18 – 22,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098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098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</a:t>
            </a:r>
            <a:br>
              <a:rPr lang="en-US" altLang="de-DE" sz="3600" b="1" dirty="0"/>
            </a:br>
            <a:r>
              <a:rPr lang="en-US" altLang="de-DE" sz="3600" b="1" dirty="0"/>
              <a:t>MPS4msg </a:t>
            </a:r>
            <a:br>
              <a:rPr lang="en-US" altLang="de-DE" sz="3600" b="1" dirty="0"/>
            </a:b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Robert Streijl 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Continued normative phase.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10 CRs submitted: 9 agreed, 1 merged.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Normative work is 100% complete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Maintenance.</a:t>
            </a: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055596"/>
              </p:ext>
            </p:extLst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907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4772D-2089-A03C-B788-6BA444D55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00CA7B6-C96B-CACA-FE3C-10B7948F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MPS4msg Status after SA2#166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992B910-B370-CF7A-D4AB-A7D504C570A6}"/>
              </a:ext>
            </a:extLst>
          </p:cNvPr>
          <p:cNvSpPr txBox="1">
            <a:spLocks/>
          </p:cNvSpPr>
          <p:nvPr/>
        </p:nvSpPr>
        <p:spPr>
          <a:xfrm>
            <a:off x="238980" y="2386256"/>
            <a:ext cx="8756626" cy="3843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SA#105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>
                <a:solidFill>
                  <a:prstClr val="black"/>
                </a:solidFill>
              </a:rPr>
              <a:t>Continued normative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 CRs submitted - 9 agreed, 1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All work tasks in TR 23.700-75 were captured in normative specifications.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WT#1: Support MPS priority treatment for SIP MESSAGE and SIP sessions-based solutions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WT#2: Support MPS priority treatment in EPC and 5GC for messaging services using MO/MT SMS over IP; and MO/MT SMS over NAS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WT#3: Support setting and clearing of MPS for messaging via SCEF and NEF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6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00604D3-53BB-0378-D4D7-381F176E33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621205"/>
              </p:ext>
            </p:extLst>
          </p:nvPr>
        </p:nvGraphicFramePr>
        <p:xfrm>
          <a:off x="148393" y="1080533"/>
          <a:ext cx="8847213" cy="9514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09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833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-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1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1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latin typeface="+mj-lt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7085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12/13/2024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2194458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5226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7361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Study Phase –</a:t>
            </a:r>
            <a:r>
              <a:rPr lang="en-US" altLang="zh-CN" sz="1600" kern="0" dirty="0">
                <a:solidFill>
                  <a:srgbClr val="0000CC"/>
                </a:solidFill>
              </a:rPr>
              <a:t> </a:t>
            </a:r>
            <a:r>
              <a:rPr lang="en-US" altLang="zh-CN" sz="1600" kern="0" dirty="0">
                <a:solidFill>
                  <a:srgbClr val="FF0000"/>
                </a:solidFill>
              </a:rPr>
              <a:t>used 2.25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 –</a:t>
            </a:r>
            <a:r>
              <a:rPr lang="en-US" altLang="zh-CN" sz="1600" kern="0" dirty="0">
                <a:solidFill>
                  <a:srgbClr val="FF0000"/>
                </a:solidFill>
              </a:rPr>
              <a:t> used 2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183699"/>
              </p:ext>
            </p:extLst>
          </p:nvPr>
        </p:nvGraphicFramePr>
        <p:xfrm>
          <a:off x="422359" y="1413512"/>
          <a:ext cx="8469315" cy="205786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Aug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Start normative phase with CRs against all planned TSs as per WID.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SA2#165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Oct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SA2#166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Nov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Corrections and add support for RAN Paging Priority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MPS4msg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320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850865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  <a:br>
              <a:rPr lang="en-US" dirty="0"/>
            </a:br>
            <a:r>
              <a:rPr lang="en-US" dirty="0"/>
              <a:t>MPS4msg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SA#104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Started normative phase.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15 Normative Change Requests submitted: 10 agreed (including content of 3 merged), and 2 noted (alternative solutions identified).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75"/>
              </a:spcAft>
              <a:buNone/>
            </a:pP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064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083" y="334622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MPS4msg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0189" y="23880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Study (FS_MPS4msg) and WID (MPS4msg) were approved at SA#104 (Jun 24).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Started normative phase in SA2#164 (Aug 24).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15 normative CRs submitted. 10 agreed, 3 merged, 2 noted. </a:t>
            </a:r>
            <a:endParaRPr lang="en-US" altLang="zh-CN" sz="1600" dirty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>
                <a:ea typeface="宋体" panose="02010600030101010101" pitchFamily="2" charset="-122"/>
                <a:cs typeface="Times New Roman" panose="02020603050405020304"/>
              </a:rPr>
              <a:t>Agreed CRs will be sent to SA#105 for approval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or Other WG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/>
              <a:t>Outstanding topics will be identified before next meeting.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/>
              <a:t>1 TU used, 2 TUs left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8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19167" y="1272051"/>
          <a:ext cx="8012113" cy="9474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65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-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056338310"/>
                  </a:ext>
                </a:extLst>
              </a:tr>
              <a:tr h="29665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  <a:hlinkClick r:id="rId4"/>
                        </a:rPr>
                        <a:t>SP-240987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80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purl.org/dc/dcmitype/"/>
    <ds:schemaRef ds:uri="dcc30912-d230-4cc2-b11f-bb5ca2a6b6f5"/>
    <ds:schemaRef ds:uri="http://purl.org/dc/terms/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3990</TotalTime>
  <Words>527</Words>
  <Application>Microsoft Office PowerPoint</Application>
  <PresentationFormat>On-screen Show (4:3)</PresentationFormat>
  <Paragraphs>140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맑은 고딕</vt:lpstr>
      <vt:lpstr>宋体</vt:lpstr>
      <vt:lpstr>Arial</vt:lpstr>
      <vt:lpstr>Calibri</vt:lpstr>
      <vt:lpstr>Times New Roman</vt:lpstr>
      <vt:lpstr>Office Theme</vt:lpstr>
      <vt:lpstr>Release 19  MPS4msg  Status Report</vt:lpstr>
      <vt:lpstr>MPS4msg Status at SA#106</vt:lpstr>
      <vt:lpstr>MPS4msg Status after SA2#166</vt:lpstr>
      <vt:lpstr>MPS4msg Work Plan</vt:lpstr>
      <vt:lpstr>Annex MPS4msg </vt:lpstr>
      <vt:lpstr>MPS4msg Status at SA#105</vt:lpstr>
      <vt:lpstr>MPS4msg Status after SA2#164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/>
  <cp:keywords>CTPClassification=CTP_NT</cp:keywords>
  <dc:description>© 2009  All rights reserved</dc:description>
  <cp:lastModifiedBy>plrcs</cp:lastModifiedBy>
  <cp:revision>2232</cp:revision>
  <dcterms:created xsi:type="dcterms:W3CDTF">2008-08-30T09:32:10Z</dcterms:created>
  <dcterms:modified xsi:type="dcterms:W3CDTF">2024-11-27T23:29:18Z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