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65" r:id="rId2"/>
    <p:sldId id="256" r:id="rId3"/>
    <p:sldId id="257" r:id="rId4"/>
    <p:sldId id="259" r:id="rId5"/>
    <p:sldId id="260" r:id="rId6"/>
    <p:sldId id="258" r:id="rId7"/>
    <p:sldId id="261" r:id="rId8"/>
    <p:sldId id="262" r:id="rId9"/>
    <p:sldId id="263" r:id="rId10"/>
    <p:sldId id="264" r:id="rId11"/>
    <p:sldId id="26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2B49DC-1E3A-495E-89EF-FE403AC0A6BD}" v="24" dt="2025-01-14T22:25:55.7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undan Tiwari" userId="e191a2ce-b8b7-4eba-94c6-60abb2a1ee8d" providerId="ADAL" clId="{7A2B49DC-1E3A-495E-89EF-FE403AC0A6BD}"/>
    <pc:docChg chg="undo redo custSel addSld delSld modSld sldOrd">
      <pc:chgData name="Kundan Tiwari" userId="e191a2ce-b8b7-4eba-94c6-60abb2a1ee8d" providerId="ADAL" clId="{7A2B49DC-1E3A-495E-89EF-FE403AC0A6BD}" dt="2025-01-14T22:35:35.447" v="5357" actId="20577"/>
      <pc:docMkLst>
        <pc:docMk/>
      </pc:docMkLst>
      <pc:sldChg chg="addSp modSp mod">
        <pc:chgData name="Kundan Tiwari" userId="e191a2ce-b8b7-4eba-94c6-60abb2a1ee8d" providerId="ADAL" clId="{7A2B49DC-1E3A-495E-89EF-FE403AC0A6BD}" dt="2025-01-14T22:35:01.478" v="5337" actId="20577"/>
        <pc:sldMkLst>
          <pc:docMk/>
          <pc:sldMk cId="2866122530" sldId="256"/>
        </pc:sldMkLst>
        <pc:spChg chg="mod">
          <ac:chgData name="Kundan Tiwari" userId="e191a2ce-b8b7-4eba-94c6-60abb2a1ee8d" providerId="ADAL" clId="{7A2B49DC-1E3A-495E-89EF-FE403AC0A6BD}" dt="2025-01-14T21:14:19.027" v="5" actId="1076"/>
          <ac:spMkLst>
            <pc:docMk/>
            <pc:sldMk cId="2866122530" sldId="256"/>
            <ac:spMk id="10" creationId="{1A495EDF-2CF3-E3AD-A2AB-0F64532B6B2A}"/>
          </ac:spMkLst>
        </pc:spChg>
        <pc:spChg chg="mod">
          <ac:chgData name="Kundan Tiwari" userId="e191a2ce-b8b7-4eba-94c6-60abb2a1ee8d" providerId="ADAL" clId="{7A2B49DC-1E3A-495E-89EF-FE403AC0A6BD}" dt="2025-01-14T21:14:19.027" v="5" actId="1076"/>
          <ac:spMkLst>
            <pc:docMk/>
            <pc:sldMk cId="2866122530" sldId="256"/>
            <ac:spMk id="11" creationId="{DDE480A2-ED9E-1FD7-5F37-AF6F0E4D9655}"/>
          </ac:spMkLst>
        </pc:spChg>
        <pc:spChg chg="mod">
          <ac:chgData name="Kundan Tiwari" userId="e191a2ce-b8b7-4eba-94c6-60abb2a1ee8d" providerId="ADAL" clId="{7A2B49DC-1E3A-495E-89EF-FE403AC0A6BD}" dt="2025-01-14T21:14:19.027" v="5" actId="1076"/>
          <ac:spMkLst>
            <pc:docMk/>
            <pc:sldMk cId="2866122530" sldId="256"/>
            <ac:spMk id="13" creationId="{5CF82234-039E-A74F-A0E3-B1C62279CA29}"/>
          </ac:spMkLst>
        </pc:spChg>
        <pc:spChg chg="add mod">
          <ac:chgData name="Kundan Tiwari" userId="e191a2ce-b8b7-4eba-94c6-60abb2a1ee8d" providerId="ADAL" clId="{7A2B49DC-1E3A-495E-89EF-FE403AC0A6BD}" dt="2025-01-14T22:35:01.478" v="5337" actId="20577"/>
          <ac:spMkLst>
            <pc:docMk/>
            <pc:sldMk cId="2866122530" sldId="256"/>
            <ac:spMk id="14" creationId="{B667CA47-92B5-E0CE-BF25-6BF54E05EEE6}"/>
          </ac:spMkLst>
        </pc:spChg>
        <pc:graphicFrameChg chg="mod">
          <ac:chgData name="Kundan Tiwari" userId="e191a2ce-b8b7-4eba-94c6-60abb2a1ee8d" providerId="ADAL" clId="{7A2B49DC-1E3A-495E-89EF-FE403AC0A6BD}" dt="2025-01-14T21:14:19.027" v="5" actId="1076"/>
          <ac:graphicFrameMkLst>
            <pc:docMk/>
            <pc:sldMk cId="2866122530" sldId="256"/>
            <ac:graphicFrameMk id="12" creationId="{4CBD2328-C62C-7961-E906-5991B28B44DA}"/>
          </ac:graphicFrameMkLst>
        </pc:graphicFrameChg>
      </pc:sldChg>
      <pc:sldChg chg="addSp delSp modSp mod">
        <pc:chgData name="Kundan Tiwari" userId="e191a2ce-b8b7-4eba-94c6-60abb2a1ee8d" providerId="ADAL" clId="{7A2B49DC-1E3A-495E-89EF-FE403AC0A6BD}" dt="2025-01-14T21:19:54.325" v="82" actId="13926"/>
        <pc:sldMkLst>
          <pc:docMk/>
          <pc:sldMk cId="1166988194" sldId="257"/>
        </pc:sldMkLst>
        <pc:spChg chg="add mod">
          <ac:chgData name="Kundan Tiwari" userId="e191a2ce-b8b7-4eba-94c6-60abb2a1ee8d" providerId="ADAL" clId="{7A2B49DC-1E3A-495E-89EF-FE403AC0A6BD}" dt="2025-01-14T21:18:17.049" v="77" actId="1076"/>
          <ac:spMkLst>
            <pc:docMk/>
            <pc:sldMk cId="1166988194" sldId="257"/>
            <ac:spMk id="2" creationId="{B1D2C049-B64D-A806-400A-DF853A1C7885}"/>
          </ac:spMkLst>
        </pc:spChg>
        <pc:spChg chg="add del mod">
          <ac:chgData name="Kundan Tiwari" userId="e191a2ce-b8b7-4eba-94c6-60abb2a1ee8d" providerId="ADAL" clId="{7A2B49DC-1E3A-495E-89EF-FE403AC0A6BD}" dt="2025-01-14T21:17:31.969" v="43" actId="478"/>
          <ac:spMkLst>
            <pc:docMk/>
            <pc:sldMk cId="1166988194" sldId="257"/>
            <ac:spMk id="3" creationId="{5F1769E2-B682-1A60-E326-9AC6F3463597}"/>
          </ac:spMkLst>
        </pc:spChg>
        <pc:spChg chg="add mod">
          <ac:chgData name="Kundan Tiwari" userId="e191a2ce-b8b7-4eba-94c6-60abb2a1ee8d" providerId="ADAL" clId="{7A2B49DC-1E3A-495E-89EF-FE403AC0A6BD}" dt="2025-01-14T21:19:54.325" v="82" actId="13926"/>
          <ac:spMkLst>
            <pc:docMk/>
            <pc:sldMk cId="1166988194" sldId="257"/>
            <ac:spMk id="4" creationId="{838C4C9B-2109-7448-1C4B-A5CEEADE9F8F}"/>
          </ac:spMkLst>
        </pc:spChg>
      </pc:sldChg>
      <pc:sldChg chg="addSp delSp modSp mod ord">
        <pc:chgData name="Kundan Tiwari" userId="e191a2ce-b8b7-4eba-94c6-60abb2a1ee8d" providerId="ADAL" clId="{7A2B49DC-1E3A-495E-89EF-FE403AC0A6BD}" dt="2025-01-14T21:54:01.969" v="2944" actId="478"/>
        <pc:sldMkLst>
          <pc:docMk/>
          <pc:sldMk cId="1609865236" sldId="258"/>
        </pc:sldMkLst>
        <pc:spChg chg="add mod">
          <ac:chgData name="Kundan Tiwari" userId="e191a2ce-b8b7-4eba-94c6-60abb2a1ee8d" providerId="ADAL" clId="{7A2B49DC-1E3A-495E-89EF-FE403AC0A6BD}" dt="2025-01-14T21:35:22.571" v="1910"/>
          <ac:spMkLst>
            <pc:docMk/>
            <pc:sldMk cId="1609865236" sldId="258"/>
            <ac:spMk id="2" creationId="{F738B4B3-BBCA-23B1-1738-75F32AC547CC}"/>
          </ac:spMkLst>
        </pc:spChg>
        <pc:spChg chg="mod">
          <ac:chgData name="Kundan Tiwari" userId="e191a2ce-b8b7-4eba-94c6-60abb2a1ee8d" providerId="ADAL" clId="{7A2B49DC-1E3A-495E-89EF-FE403AC0A6BD}" dt="2025-01-14T21:35:27.664" v="1912" actId="1076"/>
          <ac:spMkLst>
            <pc:docMk/>
            <pc:sldMk cId="1609865236" sldId="258"/>
            <ac:spMk id="4" creationId="{BADF017D-48CD-FAAB-27B6-12A50D0CB3AB}"/>
          </ac:spMkLst>
        </pc:spChg>
        <pc:spChg chg="add mod">
          <ac:chgData name="Kundan Tiwari" userId="e191a2ce-b8b7-4eba-94c6-60abb2a1ee8d" providerId="ADAL" clId="{7A2B49DC-1E3A-495E-89EF-FE403AC0A6BD}" dt="2025-01-14T21:35:22.571" v="1910"/>
          <ac:spMkLst>
            <pc:docMk/>
            <pc:sldMk cId="1609865236" sldId="258"/>
            <ac:spMk id="5" creationId="{AACBFA77-DFC3-9777-7222-FFF708B98D32}"/>
          </ac:spMkLst>
        </pc:spChg>
        <pc:spChg chg="add mod">
          <ac:chgData name="Kundan Tiwari" userId="e191a2ce-b8b7-4eba-94c6-60abb2a1ee8d" providerId="ADAL" clId="{7A2B49DC-1E3A-495E-89EF-FE403AC0A6BD}" dt="2025-01-14T21:35:22.571" v="1910"/>
          <ac:spMkLst>
            <pc:docMk/>
            <pc:sldMk cId="1609865236" sldId="258"/>
            <ac:spMk id="7" creationId="{017F291B-EC67-616E-C704-46B8AEBDAE25}"/>
          </ac:spMkLst>
        </pc:spChg>
        <pc:spChg chg="add mod">
          <ac:chgData name="Kundan Tiwari" userId="e191a2ce-b8b7-4eba-94c6-60abb2a1ee8d" providerId="ADAL" clId="{7A2B49DC-1E3A-495E-89EF-FE403AC0A6BD}" dt="2025-01-14T21:35:22.571" v="1910"/>
          <ac:spMkLst>
            <pc:docMk/>
            <pc:sldMk cId="1609865236" sldId="258"/>
            <ac:spMk id="14" creationId="{2E7272A3-7684-9479-9716-E9B51D4BB85C}"/>
          </ac:spMkLst>
        </pc:spChg>
        <pc:spChg chg="add mod">
          <ac:chgData name="Kundan Tiwari" userId="e191a2ce-b8b7-4eba-94c6-60abb2a1ee8d" providerId="ADAL" clId="{7A2B49DC-1E3A-495E-89EF-FE403AC0A6BD}" dt="2025-01-14T21:35:22.571" v="1910"/>
          <ac:spMkLst>
            <pc:docMk/>
            <pc:sldMk cId="1609865236" sldId="258"/>
            <ac:spMk id="15" creationId="{D52F1EDB-1BF8-F052-BEA2-356A883CFE3E}"/>
          </ac:spMkLst>
        </pc:spChg>
        <pc:spChg chg="add mod">
          <ac:chgData name="Kundan Tiwari" userId="e191a2ce-b8b7-4eba-94c6-60abb2a1ee8d" providerId="ADAL" clId="{7A2B49DC-1E3A-495E-89EF-FE403AC0A6BD}" dt="2025-01-14T21:35:22.571" v="1910"/>
          <ac:spMkLst>
            <pc:docMk/>
            <pc:sldMk cId="1609865236" sldId="258"/>
            <ac:spMk id="16" creationId="{5816B079-B77D-D743-E4CB-240DDEFCE752}"/>
          </ac:spMkLst>
        </pc:spChg>
        <pc:spChg chg="add mod">
          <ac:chgData name="Kundan Tiwari" userId="e191a2ce-b8b7-4eba-94c6-60abb2a1ee8d" providerId="ADAL" clId="{7A2B49DC-1E3A-495E-89EF-FE403AC0A6BD}" dt="2025-01-14T21:35:22.571" v="1910"/>
          <ac:spMkLst>
            <pc:docMk/>
            <pc:sldMk cId="1609865236" sldId="258"/>
            <ac:spMk id="18" creationId="{568B2E80-54AE-B4C6-8C93-4974225F0CB1}"/>
          </ac:spMkLst>
        </pc:spChg>
        <pc:spChg chg="add mod">
          <ac:chgData name="Kundan Tiwari" userId="e191a2ce-b8b7-4eba-94c6-60abb2a1ee8d" providerId="ADAL" clId="{7A2B49DC-1E3A-495E-89EF-FE403AC0A6BD}" dt="2025-01-14T21:35:22.571" v="1910"/>
          <ac:spMkLst>
            <pc:docMk/>
            <pc:sldMk cId="1609865236" sldId="258"/>
            <ac:spMk id="19" creationId="{C0C3ED21-C462-DFF2-E75A-50B7E58A1A6B}"/>
          </ac:spMkLst>
        </pc:spChg>
        <pc:spChg chg="add mod">
          <ac:chgData name="Kundan Tiwari" userId="e191a2ce-b8b7-4eba-94c6-60abb2a1ee8d" providerId="ADAL" clId="{7A2B49DC-1E3A-495E-89EF-FE403AC0A6BD}" dt="2025-01-14T21:35:22.571" v="1910"/>
          <ac:spMkLst>
            <pc:docMk/>
            <pc:sldMk cId="1609865236" sldId="258"/>
            <ac:spMk id="23" creationId="{39DE53AE-5E16-BAFD-D709-FC161F456A5E}"/>
          </ac:spMkLst>
        </pc:spChg>
        <pc:spChg chg="add mod">
          <ac:chgData name="Kundan Tiwari" userId="e191a2ce-b8b7-4eba-94c6-60abb2a1ee8d" providerId="ADAL" clId="{7A2B49DC-1E3A-495E-89EF-FE403AC0A6BD}" dt="2025-01-14T21:35:22.571" v="1910"/>
          <ac:spMkLst>
            <pc:docMk/>
            <pc:sldMk cId="1609865236" sldId="258"/>
            <ac:spMk id="26" creationId="{C61E133C-8FA1-BE59-6677-342B8221B4A1}"/>
          </ac:spMkLst>
        </pc:spChg>
        <pc:spChg chg="mod">
          <ac:chgData name="Kundan Tiwari" userId="e191a2ce-b8b7-4eba-94c6-60abb2a1ee8d" providerId="ADAL" clId="{7A2B49DC-1E3A-495E-89EF-FE403AC0A6BD}" dt="2025-01-14T21:42:12.194" v="2031" actId="207"/>
          <ac:spMkLst>
            <pc:docMk/>
            <pc:sldMk cId="1609865236" sldId="258"/>
            <ac:spMk id="30" creationId="{1A30F28F-8F39-3564-3C03-BEF8676A0AE4}"/>
          </ac:spMkLst>
        </pc:spChg>
        <pc:spChg chg="mod">
          <ac:chgData name="Kundan Tiwari" userId="e191a2ce-b8b7-4eba-94c6-60abb2a1ee8d" providerId="ADAL" clId="{7A2B49DC-1E3A-495E-89EF-FE403AC0A6BD}" dt="2025-01-14T21:40:10.377" v="2007" actId="1076"/>
          <ac:spMkLst>
            <pc:docMk/>
            <pc:sldMk cId="1609865236" sldId="258"/>
            <ac:spMk id="31" creationId="{E34DD232-A70F-E70A-AADA-4AB93CCA5CF3}"/>
          </ac:spMkLst>
        </pc:spChg>
        <pc:spChg chg="mod">
          <ac:chgData name="Kundan Tiwari" userId="e191a2ce-b8b7-4eba-94c6-60abb2a1ee8d" providerId="ADAL" clId="{7A2B49DC-1E3A-495E-89EF-FE403AC0A6BD}" dt="2025-01-14T21:38:41.266" v="1991" actId="20577"/>
          <ac:spMkLst>
            <pc:docMk/>
            <pc:sldMk cId="1609865236" sldId="258"/>
            <ac:spMk id="32" creationId="{359C6111-FF3C-40B0-A346-74B330AC3087}"/>
          </ac:spMkLst>
        </pc:spChg>
        <pc:spChg chg="mod">
          <ac:chgData name="Kundan Tiwari" userId="e191a2ce-b8b7-4eba-94c6-60abb2a1ee8d" providerId="ADAL" clId="{7A2B49DC-1E3A-495E-89EF-FE403AC0A6BD}" dt="2025-01-14T21:38:29.106" v="1982" actId="20577"/>
          <ac:spMkLst>
            <pc:docMk/>
            <pc:sldMk cId="1609865236" sldId="258"/>
            <ac:spMk id="33" creationId="{2C7CEDF7-A321-9619-AF59-B7D3F85F41BC}"/>
          </ac:spMkLst>
        </pc:spChg>
        <pc:spChg chg="mod">
          <ac:chgData name="Kundan Tiwari" userId="e191a2ce-b8b7-4eba-94c6-60abb2a1ee8d" providerId="ADAL" clId="{7A2B49DC-1E3A-495E-89EF-FE403AC0A6BD}" dt="2025-01-14T21:35:52.828" v="1913"/>
          <ac:spMkLst>
            <pc:docMk/>
            <pc:sldMk cId="1609865236" sldId="258"/>
            <ac:spMk id="34" creationId="{91BA79D1-DAE2-80AD-2F0D-D9EAA0E90210}"/>
          </ac:spMkLst>
        </pc:spChg>
        <pc:spChg chg="mod">
          <ac:chgData name="Kundan Tiwari" userId="e191a2ce-b8b7-4eba-94c6-60abb2a1ee8d" providerId="ADAL" clId="{7A2B49DC-1E3A-495E-89EF-FE403AC0A6BD}" dt="2025-01-14T21:41:30.911" v="2026" actId="1076"/>
          <ac:spMkLst>
            <pc:docMk/>
            <pc:sldMk cId="1609865236" sldId="258"/>
            <ac:spMk id="39" creationId="{278E05D5-F5BE-CB49-4D80-743BABF0E695}"/>
          </ac:spMkLst>
        </pc:spChg>
        <pc:spChg chg="mod">
          <ac:chgData name="Kundan Tiwari" userId="e191a2ce-b8b7-4eba-94c6-60abb2a1ee8d" providerId="ADAL" clId="{7A2B49DC-1E3A-495E-89EF-FE403AC0A6BD}" dt="2025-01-14T21:41:35.720" v="2028" actId="14100"/>
          <ac:spMkLst>
            <pc:docMk/>
            <pc:sldMk cId="1609865236" sldId="258"/>
            <ac:spMk id="42" creationId="{6BF5B1D8-2AF4-4964-A7A7-74323CF2B8E1}"/>
          </ac:spMkLst>
        </pc:spChg>
        <pc:spChg chg="mod">
          <ac:chgData name="Kundan Tiwari" userId="e191a2ce-b8b7-4eba-94c6-60abb2a1ee8d" providerId="ADAL" clId="{7A2B49DC-1E3A-495E-89EF-FE403AC0A6BD}" dt="2025-01-14T21:35:52.828" v="1913"/>
          <ac:spMkLst>
            <pc:docMk/>
            <pc:sldMk cId="1609865236" sldId="258"/>
            <ac:spMk id="43" creationId="{6D4D4088-881C-D7A5-BE12-F5ABDF2DBE0B}"/>
          </ac:spMkLst>
        </pc:spChg>
        <pc:spChg chg="mod">
          <ac:chgData name="Kundan Tiwari" userId="e191a2ce-b8b7-4eba-94c6-60abb2a1ee8d" providerId="ADAL" clId="{7A2B49DC-1E3A-495E-89EF-FE403AC0A6BD}" dt="2025-01-14T21:43:00.704" v="2036"/>
          <ac:spMkLst>
            <pc:docMk/>
            <pc:sldMk cId="1609865236" sldId="258"/>
            <ac:spMk id="48" creationId="{F697B0E9-0C6B-4840-3240-03CACCE17ECC}"/>
          </ac:spMkLst>
        </pc:spChg>
        <pc:spChg chg="del mod">
          <ac:chgData name="Kundan Tiwari" userId="e191a2ce-b8b7-4eba-94c6-60abb2a1ee8d" providerId="ADAL" clId="{7A2B49DC-1E3A-495E-89EF-FE403AC0A6BD}" dt="2025-01-14T21:42:43.298" v="2034" actId="478"/>
          <ac:spMkLst>
            <pc:docMk/>
            <pc:sldMk cId="1609865236" sldId="258"/>
            <ac:spMk id="50" creationId="{14D4665E-F217-5480-2BAF-24D8B421ACBB}"/>
          </ac:spMkLst>
        </pc:spChg>
        <pc:spChg chg="mod">
          <ac:chgData name="Kundan Tiwari" userId="e191a2ce-b8b7-4eba-94c6-60abb2a1ee8d" providerId="ADAL" clId="{7A2B49DC-1E3A-495E-89EF-FE403AC0A6BD}" dt="2025-01-14T21:35:52.828" v="1913"/>
          <ac:spMkLst>
            <pc:docMk/>
            <pc:sldMk cId="1609865236" sldId="258"/>
            <ac:spMk id="51" creationId="{8AFAC320-DD47-DB94-C571-58A967994A48}"/>
          </ac:spMkLst>
        </pc:spChg>
        <pc:spChg chg="mod">
          <ac:chgData name="Kundan Tiwari" userId="e191a2ce-b8b7-4eba-94c6-60abb2a1ee8d" providerId="ADAL" clId="{7A2B49DC-1E3A-495E-89EF-FE403AC0A6BD}" dt="2025-01-14T21:35:52.828" v="1913"/>
          <ac:spMkLst>
            <pc:docMk/>
            <pc:sldMk cId="1609865236" sldId="258"/>
            <ac:spMk id="52" creationId="{2E6D7D70-5580-5A5C-90D4-680306A89F29}"/>
          </ac:spMkLst>
        </pc:spChg>
        <pc:spChg chg="mod">
          <ac:chgData name="Kundan Tiwari" userId="e191a2ce-b8b7-4eba-94c6-60abb2a1ee8d" providerId="ADAL" clId="{7A2B49DC-1E3A-495E-89EF-FE403AC0A6BD}" dt="2025-01-14T21:53:37.007" v="2941" actId="1076"/>
          <ac:spMkLst>
            <pc:docMk/>
            <pc:sldMk cId="1609865236" sldId="258"/>
            <ac:spMk id="55" creationId="{EFAAB70F-C9DB-A070-D4E5-ADF5FA852EAB}"/>
          </ac:spMkLst>
        </pc:spChg>
        <pc:spChg chg="del">
          <ac:chgData name="Kundan Tiwari" userId="e191a2ce-b8b7-4eba-94c6-60abb2a1ee8d" providerId="ADAL" clId="{7A2B49DC-1E3A-495E-89EF-FE403AC0A6BD}" dt="2025-01-14T21:53:57.765" v="2943" actId="478"/>
          <ac:spMkLst>
            <pc:docMk/>
            <pc:sldMk cId="1609865236" sldId="258"/>
            <ac:spMk id="57" creationId="{C09E3567-2696-A12A-E49B-BCFAF96EBB28}"/>
          </ac:spMkLst>
        </pc:spChg>
        <pc:spChg chg="mod">
          <ac:chgData name="Kundan Tiwari" userId="e191a2ce-b8b7-4eba-94c6-60abb2a1ee8d" providerId="ADAL" clId="{7A2B49DC-1E3A-495E-89EF-FE403AC0A6BD}" dt="2025-01-14T21:47:22.635" v="2156" actId="1076"/>
          <ac:spMkLst>
            <pc:docMk/>
            <pc:sldMk cId="1609865236" sldId="258"/>
            <ac:spMk id="58" creationId="{BD2657BD-3145-2512-57DC-AE33FB0DE19A}"/>
          </ac:spMkLst>
        </pc:spChg>
        <pc:grpChg chg="mod">
          <ac:chgData name="Kundan Tiwari" userId="e191a2ce-b8b7-4eba-94c6-60abb2a1ee8d" providerId="ADAL" clId="{7A2B49DC-1E3A-495E-89EF-FE403AC0A6BD}" dt="2025-01-14T21:40:01.286" v="2004" actId="14100"/>
          <ac:grpSpMkLst>
            <pc:docMk/>
            <pc:sldMk cId="1609865236" sldId="258"/>
            <ac:grpSpMk id="28" creationId="{4E523EBF-0D4D-C853-6AB6-77F170156B86}"/>
          </ac:grpSpMkLst>
        </pc:grpChg>
        <pc:cxnChg chg="mod">
          <ac:chgData name="Kundan Tiwari" userId="e191a2ce-b8b7-4eba-94c6-60abb2a1ee8d" providerId="ADAL" clId="{7A2B49DC-1E3A-495E-89EF-FE403AC0A6BD}" dt="2025-01-14T21:41:25.292" v="2025" actId="14100"/>
          <ac:cxnSpMkLst>
            <pc:docMk/>
            <pc:sldMk cId="1609865236" sldId="258"/>
            <ac:cxnSpMk id="38" creationId="{E0EA52DE-72FC-72E9-D649-BF44DFDDAF3C}"/>
          </ac:cxnSpMkLst>
        </pc:cxnChg>
        <pc:cxnChg chg="mod">
          <ac:chgData name="Kundan Tiwari" userId="e191a2ce-b8b7-4eba-94c6-60abb2a1ee8d" providerId="ADAL" clId="{7A2B49DC-1E3A-495E-89EF-FE403AC0A6BD}" dt="2025-01-14T21:41:50.592" v="2029" actId="14100"/>
          <ac:cxnSpMkLst>
            <pc:docMk/>
            <pc:sldMk cId="1609865236" sldId="258"/>
            <ac:cxnSpMk id="47" creationId="{3595B648-C838-575F-E35D-C41B7B5B16DD}"/>
          </ac:cxnSpMkLst>
        </pc:cxnChg>
        <pc:cxnChg chg="del mod">
          <ac:chgData name="Kundan Tiwari" userId="e191a2ce-b8b7-4eba-94c6-60abb2a1ee8d" providerId="ADAL" clId="{7A2B49DC-1E3A-495E-89EF-FE403AC0A6BD}" dt="2025-01-14T21:41:53.870" v="2030" actId="478"/>
          <ac:cxnSpMkLst>
            <pc:docMk/>
            <pc:sldMk cId="1609865236" sldId="258"/>
            <ac:cxnSpMk id="49" creationId="{467BB89A-EBA6-106A-3617-893EB389CCDE}"/>
          </ac:cxnSpMkLst>
        </pc:cxnChg>
        <pc:cxnChg chg="mod">
          <ac:chgData name="Kundan Tiwari" userId="e191a2ce-b8b7-4eba-94c6-60abb2a1ee8d" providerId="ADAL" clId="{7A2B49DC-1E3A-495E-89EF-FE403AC0A6BD}" dt="2025-01-14T21:40:33.122" v="2013" actId="14100"/>
          <ac:cxnSpMkLst>
            <pc:docMk/>
            <pc:sldMk cId="1609865236" sldId="258"/>
            <ac:cxnSpMk id="54" creationId="{51FB4315-2B2F-3050-A09B-DE2A05964EE9}"/>
          </ac:cxnSpMkLst>
        </pc:cxnChg>
        <pc:cxnChg chg="del">
          <ac:chgData name="Kundan Tiwari" userId="e191a2ce-b8b7-4eba-94c6-60abb2a1ee8d" providerId="ADAL" clId="{7A2B49DC-1E3A-495E-89EF-FE403AC0A6BD}" dt="2025-01-14T21:54:01.969" v="2944" actId="478"/>
          <ac:cxnSpMkLst>
            <pc:docMk/>
            <pc:sldMk cId="1609865236" sldId="258"/>
            <ac:cxnSpMk id="56" creationId="{3A809A80-BDB2-6C69-CCBE-BB8CEBA64958}"/>
          </ac:cxnSpMkLst>
        </pc:cxnChg>
      </pc:sldChg>
      <pc:sldChg chg="addSp modSp mod setBg">
        <pc:chgData name="Kundan Tiwari" userId="e191a2ce-b8b7-4eba-94c6-60abb2a1ee8d" providerId="ADAL" clId="{7A2B49DC-1E3A-495E-89EF-FE403AC0A6BD}" dt="2025-01-14T21:21:15.779" v="87" actId="1076"/>
        <pc:sldMkLst>
          <pc:docMk/>
          <pc:sldMk cId="4219688625" sldId="259"/>
        </pc:sldMkLst>
        <pc:spChg chg="add mod">
          <ac:chgData name="Kundan Tiwari" userId="e191a2ce-b8b7-4eba-94c6-60abb2a1ee8d" providerId="ADAL" clId="{7A2B49DC-1E3A-495E-89EF-FE403AC0A6BD}" dt="2025-01-14T21:21:15.779" v="87" actId="1076"/>
          <ac:spMkLst>
            <pc:docMk/>
            <pc:sldMk cId="4219688625" sldId="259"/>
            <ac:spMk id="3" creationId="{8239FC9C-8F34-21AF-E519-C2C85D22C611}"/>
          </ac:spMkLst>
        </pc:spChg>
      </pc:sldChg>
      <pc:sldChg chg="addSp modSp mod">
        <pc:chgData name="Kundan Tiwari" userId="e191a2ce-b8b7-4eba-94c6-60abb2a1ee8d" providerId="ADAL" clId="{7A2B49DC-1E3A-495E-89EF-FE403AC0A6BD}" dt="2025-01-14T22:35:17.298" v="5355" actId="20577"/>
        <pc:sldMkLst>
          <pc:docMk/>
          <pc:sldMk cId="121190467" sldId="260"/>
        </pc:sldMkLst>
        <pc:spChg chg="add mod">
          <ac:chgData name="Kundan Tiwari" userId="e191a2ce-b8b7-4eba-94c6-60abb2a1ee8d" providerId="ADAL" clId="{7A2B49DC-1E3A-495E-89EF-FE403AC0A6BD}" dt="2025-01-14T22:35:17.298" v="5355" actId="20577"/>
          <ac:spMkLst>
            <pc:docMk/>
            <pc:sldMk cId="121190467" sldId="260"/>
            <ac:spMk id="2" creationId="{4273DE8E-F829-4891-4A1E-115E7061D3AF}"/>
          </ac:spMkLst>
        </pc:spChg>
      </pc:sldChg>
      <pc:sldChg chg="modSp add mod">
        <pc:chgData name="Kundan Tiwari" userId="e191a2ce-b8b7-4eba-94c6-60abb2a1ee8d" providerId="ADAL" clId="{7A2B49DC-1E3A-495E-89EF-FE403AC0A6BD}" dt="2025-01-14T22:24:55.378" v="4596" actId="20577"/>
        <pc:sldMkLst>
          <pc:docMk/>
          <pc:sldMk cId="3507393473" sldId="261"/>
        </pc:sldMkLst>
        <pc:spChg chg="mod">
          <ac:chgData name="Kundan Tiwari" userId="e191a2ce-b8b7-4eba-94c6-60abb2a1ee8d" providerId="ADAL" clId="{7A2B49DC-1E3A-495E-89EF-FE403AC0A6BD}" dt="2025-01-14T22:24:55.378" v="4596" actId="20577"/>
          <ac:spMkLst>
            <pc:docMk/>
            <pc:sldMk cId="3507393473" sldId="261"/>
            <ac:spMk id="2" creationId="{9D1F3F5E-1656-C03A-CE43-DCB6EF1A7986}"/>
          </ac:spMkLst>
        </pc:spChg>
      </pc:sldChg>
      <pc:sldChg chg="addSp delSp modSp add mod">
        <pc:chgData name="Kundan Tiwari" userId="e191a2ce-b8b7-4eba-94c6-60abb2a1ee8d" providerId="ADAL" clId="{7A2B49DC-1E3A-495E-89EF-FE403AC0A6BD}" dt="2025-01-14T22:02:44.054" v="3358" actId="20577"/>
        <pc:sldMkLst>
          <pc:docMk/>
          <pc:sldMk cId="3466533477" sldId="262"/>
        </pc:sldMkLst>
        <pc:spChg chg="add mod">
          <ac:chgData name="Kundan Tiwari" userId="e191a2ce-b8b7-4eba-94c6-60abb2a1ee8d" providerId="ADAL" clId="{7A2B49DC-1E3A-495E-89EF-FE403AC0A6BD}" dt="2025-01-14T21:57:42.758" v="3128" actId="1076"/>
          <ac:spMkLst>
            <pc:docMk/>
            <pc:sldMk cId="3466533477" sldId="262"/>
            <ac:spMk id="2" creationId="{1D5EAF2E-8D51-B58A-82A9-65C2196BB995}"/>
          </ac:spMkLst>
        </pc:spChg>
        <pc:spChg chg="add mod">
          <ac:chgData name="Kundan Tiwari" userId="e191a2ce-b8b7-4eba-94c6-60abb2a1ee8d" providerId="ADAL" clId="{7A2B49DC-1E3A-495E-89EF-FE403AC0A6BD}" dt="2025-01-14T22:00:42.681" v="3236" actId="20577"/>
          <ac:spMkLst>
            <pc:docMk/>
            <pc:sldMk cId="3466533477" sldId="262"/>
            <ac:spMk id="3" creationId="{85017E83-8C33-0717-DECA-658E8774C82C}"/>
          </ac:spMkLst>
        </pc:spChg>
        <pc:spChg chg="add mod">
          <ac:chgData name="Kundan Tiwari" userId="e191a2ce-b8b7-4eba-94c6-60abb2a1ee8d" providerId="ADAL" clId="{7A2B49DC-1E3A-495E-89EF-FE403AC0A6BD}" dt="2025-01-14T22:02:26.501" v="3344" actId="20577"/>
          <ac:spMkLst>
            <pc:docMk/>
            <pc:sldMk cId="3466533477" sldId="262"/>
            <ac:spMk id="4" creationId="{8B7BBD9B-4D65-7C80-00A2-AA9FB3232C4D}"/>
          </ac:spMkLst>
        </pc:spChg>
        <pc:spChg chg="add mod">
          <ac:chgData name="Kundan Tiwari" userId="e191a2ce-b8b7-4eba-94c6-60abb2a1ee8d" providerId="ADAL" clId="{7A2B49DC-1E3A-495E-89EF-FE403AC0A6BD}" dt="2025-01-14T22:02:44.054" v="3358" actId="20577"/>
          <ac:spMkLst>
            <pc:docMk/>
            <pc:sldMk cId="3466533477" sldId="262"/>
            <ac:spMk id="6" creationId="{03C54492-D231-3D19-D25D-7129CC9A7F06}"/>
          </ac:spMkLst>
        </pc:spChg>
        <pc:spChg chg="mod">
          <ac:chgData name="Kundan Tiwari" userId="e191a2ce-b8b7-4eba-94c6-60abb2a1ee8d" providerId="ADAL" clId="{7A2B49DC-1E3A-495E-89EF-FE403AC0A6BD}" dt="2025-01-14T21:54:25.664" v="2950" actId="1076"/>
          <ac:spMkLst>
            <pc:docMk/>
            <pc:sldMk cId="3466533477" sldId="262"/>
            <ac:spMk id="30" creationId="{15E6559B-E6A1-47EE-DA58-3EBC163DA0A2}"/>
          </ac:spMkLst>
        </pc:spChg>
        <pc:spChg chg="mod">
          <ac:chgData name="Kundan Tiwari" userId="e191a2ce-b8b7-4eba-94c6-60abb2a1ee8d" providerId="ADAL" clId="{7A2B49DC-1E3A-495E-89EF-FE403AC0A6BD}" dt="2025-01-14T21:54:44.591" v="2955" actId="14100"/>
          <ac:spMkLst>
            <pc:docMk/>
            <pc:sldMk cId="3466533477" sldId="262"/>
            <ac:spMk id="31" creationId="{0A09E451-6A64-B21A-7053-AACE749E0DB4}"/>
          </ac:spMkLst>
        </pc:spChg>
        <pc:spChg chg="mod">
          <ac:chgData name="Kundan Tiwari" userId="e191a2ce-b8b7-4eba-94c6-60abb2a1ee8d" providerId="ADAL" clId="{7A2B49DC-1E3A-495E-89EF-FE403AC0A6BD}" dt="2025-01-14T22:00:12.733" v="3225" actId="1076"/>
          <ac:spMkLst>
            <pc:docMk/>
            <pc:sldMk cId="3466533477" sldId="262"/>
            <ac:spMk id="39" creationId="{E9BAF6F2-7DEC-4B34-9BD5-F77DD4FC18D4}"/>
          </ac:spMkLst>
        </pc:spChg>
        <pc:spChg chg="mod">
          <ac:chgData name="Kundan Tiwari" userId="e191a2ce-b8b7-4eba-94c6-60abb2a1ee8d" providerId="ADAL" clId="{7A2B49DC-1E3A-495E-89EF-FE403AC0A6BD}" dt="2025-01-14T21:56:31.783" v="3115" actId="1076"/>
          <ac:spMkLst>
            <pc:docMk/>
            <pc:sldMk cId="3466533477" sldId="262"/>
            <ac:spMk id="42" creationId="{1E7CD0E7-2435-84EA-432C-DD403FF482C9}"/>
          </ac:spMkLst>
        </pc:spChg>
        <pc:spChg chg="mod">
          <ac:chgData name="Kundan Tiwari" userId="e191a2ce-b8b7-4eba-94c6-60abb2a1ee8d" providerId="ADAL" clId="{7A2B49DC-1E3A-495E-89EF-FE403AC0A6BD}" dt="2025-01-14T21:56:35.553" v="3116" actId="1076"/>
          <ac:spMkLst>
            <pc:docMk/>
            <pc:sldMk cId="3466533477" sldId="262"/>
            <ac:spMk id="48" creationId="{C3E0311B-2A59-B176-6858-919DBD4D976F}"/>
          </ac:spMkLst>
        </pc:spChg>
        <pc:spChg chg="mod">
          <ac:chgData name="Kundan Tiwari" userId="e191a2ce-b8b7-4eba-94c6-60abb2a1ee8d" providerId="ADAL" clId="{7A2B49DC-1E3A-495E-89EF-FE403AC0A6BD}" dt="2025-01-14T21:55:46.446" v="3051" actId="13926"/>
          <ac:spMkLst>
            <pc:docMk/>
            <pc:sldMk cId="3466533477" sldId="262"/>
            <ac:spMk id="55" creationId="{F2BD0AA6-60D0-55C0-0756-28E6F538F284}"/>
          </ac:spMkLst>
        </pc:spChg>
        <pc:spChg chg="del mod">
          <ac:chgData name="Kundan Tiwari" userId="e191a2ce-b8b7-4eba-94c6-60abb2a1ee8d" providerId="ADAL" clId="{7A2B49DC-1E3A-495E-89EF-FE403AC0A6BD}" dt="2025-01-14T21:58:52.375" v="3197" actId="478"/>
          <ac:spMkLst>
            <pc:docMk/>
            <pc:sldMk cId="3466533477" sldId="262"/>
            <ac:spMk id="57" creationId="{8755B227-0C63-4B88-870F-6300C17C6FD4}"/>
          </ac:spMkLst>
        </pc:spChg>
        <pc:spChg chg="mod">
          <ac:chgData name="Kundan Tiwari" userId="e191a2ce-b8b7-4eba-94c6-60abb2a1ee8d" providerId="ADAL" clId="{7A2B49DC-1E3A-495E-89EF-FE403AC0A6BD}" dt="2025-01-14T21:58:59.115" v="3200" actId="20577"/>
          <ac:spMkLst>
            <pc:docMk/>
            <pc:sldMk cId="3466533477" sldId="262"/>
            <ac:spMk id="58" creationId="{0FB5DFFA-CB9A-5EA9-DD73-9D499A3FDD37}"/>
          </ac:spMkLst>
        </pc:spChg>
        <pc:grpChg chg="mod">
          <ac:chgData name="Kundan Tiwari" userId="e191a2ce-b8b7-4eba-94c6-60abb2a1ee8d" providerId="ADAL" clId="{7A2B49DC-1E3A-495E-89EF-FE403AC0A6BD}" dt="2025-01-14T22:00:21.769" v="3228" actId="1076"/>
          <ac:grpSpMkLst>
            <pc:docMk/>
            <pc:sldMk cId="3466533477" sldId="262"/>
            <ac:grpSpMk id="28" creationId="{8B940479-E5B3-0315-1129-E2379507BDB9}"/>
          </ac:grpSpMkLst>
        </pc:grpChg>
        <pc:cxnChg chg="add mod">
          <ac:chgData name="Kundan Tiwari" userId="e191a2ce-b8b7-4eba-94c6-60abb2a1ee8d" providerId="ADAL" clId="{7A2B49DC-1E3A-495E-89EF-FE403AC0A6BD}" dt="2025-01-14T22:00:28.119" v="3230" actId="1076"/>
          <ac:cxnSpMkLst>
            <pc:docMk/>
            <pc:sldMk cId="3466533477" sldId="262"/>
            <ac:cxnSpMk id="5" creationId="{1F87FFDA-9954-53DB-440E-A75B5123B8A4}"/>
          </ac:cxnSpMkLst>
        </pc:cxnChg>
        <pc:cxnChg chg="mod">
          <ac:chgData name="Kundan Tiwari" userId="e191a2ce-b8b7-4eba-94c6-60abb2a1ee8d" providerId="ADAL" clId="{7A2B49DC-1E3A-495E-89EF-FE403AC0A6BD}" dt="2025-01-14T21:53:23.184" v="2939" actId="1076"/>
          <ac:cxnSpMkLst>
            <pc:docMk/>
            <pc:sldMk cId="3466533477" sldId="262"/>
            <ac:cxnSpMk id="38" creationId="{1846D6D5-4319-5137-A7AE-9C7A12F3EEAA}"/>
          </ac:cxnSpMkLst>
        </pc:cxnChg>
        <pc:cxnChg chg="mod">
          <ac:chgData name="Kundan Tiwari" userId="e191a2ce-b8b7-4eba-94c6-60abb2a1ee8d" providerId="ADAL" clId="{7A2B49DC-1E3A-495E-89EF-FE403AC0A6BD}" dt="2025-01-14T21:56:38.183" v="3117" actId="1076"/>
          <ac:cxnSpMkLst>
            <pc:docMk/>
            <pc:sldMk cId="3466533477" sldId="262"/>
            <ac:cxnSpMk id="47" creationId="{85A9F21B-A444-266F-BE30-615736A23BC5}"/>
          </ac:cxnSpMkLst>
        </pc:cxnChg>
        <pc:cxnChg chg="mod">
          <ac:chgData name="Kundan Tiwari" userId="e191a2ce-b8b7-4eba-94c6-60abb2a1ee8d" providerId="ADAL" clId="{7A2B49DC-1E3A-495E-89EF-FE403AC0A6BD}" dt="2025-01-14T21:57:07.561" v="3123" actId="1076"/>
          <ac:cxnSpMkLst>
            <pc:docMk/>
            <pc:sldMk cId="3466533477" sldId="262"/>
            <ac:cxnSpMk id="56" creationId="{AE206AB7-0FC1-7E86-4268-70FC16AB0602}"/>
          </ac:cxnSpMkLst>
        </pc:cxnChg>
      </pc:sldChg>
      <pc:sldChg chg="modSp add mod">
        <pc:chgData name="Kundan Tiwari" userId="e191a2ce-b8b7-4eba-94c6-60abb2a1ee8d" providerId="ADAL" clId="{7A2B49DC-1E3A-495E-89EF-FE403AC0A6BD}" dt="2025-01-14T22:25:22.916" v="4604" actId="20577"/>
        <pc:sldMkLst>
          <pc:docMk/>
          <pc:sldMk cId="2487689894" sldId="263"/>
        </pc:sldMkLst>
        <pc:spChg chg="mod">
          <ac:chgData name="Kundan Tiwari" userId="e191a2ce-b8b7-4eba-94c6-60abb2a1ee8d" providerId="ADAL" clId="{7A2B49DC-1E3A-495E-89EF-FE403AC0A6BD}" dt="2025-01-14T22:25:22.916" v="4604" actId="20577"/>
          <ac:spMkLst>
            <pc:docMk/>
            <pc:sldMk cId="2487689894" sldId="263"/>
            <ac:spMk id="2" creationId="{BDFB375A-2A07-F723-8864-7208BF089E9A}"/>
          </ac:spMkLst>
        </pc:spChg>
      </pc:sldChg>
      <pc:sldChg chg="addSp delSp modSp add mod">
        <pc:chgData name="Kundan Tiwari" userId="e191a2ce-b8b7-4eba-94c6-60abb2a1ee8d" providerId="ADAL" clId="{7A2B49DC-1E3A-495E-89EF-FE403AC0A6BD}" dt="2025-01-14T22:24:04.195" v="4588" actId="20577"/>
        <pc:sldMkLst>
          <pc:docMk/>
          <pc:sldMk cId="3267533439" sldId="264"/>
        </pc:sldMkLst>
        <pc:spChg chg="mod">
          <ac:chgData name="Kundan Tiwari" userId="e191a2ce-b8b7-4eba-94c6-60abb2a1ee8d" providerId="ADAL" clId="{7A2B49DC-1E3A-495E-89EF-FE403AC0A6BD}" dt="2025-01-14T22:23:42.483" v="4569" actId="20577"/>
          <ac:spMkLst>
            <pc:docMk/>
            <pc:sldMk cId="3267533439" sldId="264"/>
            <ac:spMk id="2" creationId="{5C7ACC20-47D5-AE6F-239C-418496951A0C}"/>
          </ac:spMkLst>
        </pc:spChg>
        <pc:spChg chg="del">
          <ac:chgData name="Kundan Tiwari" userId="e191a2ce-b8b7-4eba-94c6-60abb2a1ee8d" providerId="ADAL" clId="{7A2B49DC-1E3A-495E-89EF-FE403AC0A6BD}" dt="2025-01-14T22:07:35.636" v="4050" actId="478"/>
          <ac:spMkLst>
            <pc:docMk/>
            <pc:sldMk cId="3267533439" sldId="264"/>
            <ac:spMk id="3" creationId="{35E9CA83-0D97-2C9A-BC55-FA8C375B458F}"/>
          </ac:spMkLst>
        </pc:spChg>
        <pc:spChg chg="mod">
          <ac:chgData name="Kundan Tiwari" userId="e191a2ce-b8b7-4eba-94c6-60abb2a1ee8d" providerId="ADAL" clId="{7A2B49DC-1E3A-495E-89EF-FE403AC0A6BD}" dt="2025-01-14T22:24:04.195" v="4588" actId="20577"/>
          <ac:spMkLst>
            <pc:docMk/>
            <pc:sldMk cId="3267533439" sldId="264"/>
            <ac:spMk id="4" creationId="{F4940570-6F72-CD38-0CF5-F19CEF55B09B}"/>
          </ac:spMkLst>
        </pc:spChg>
        <pc:spChg chg="del">
          <ac:chgData name="Kundan Tiwari" userId="e191a2ce-b8b7-4eba-94c6-60abb2a1ee8d" providerId="ADAL" clId="{7A2B49DC-1E3A-495E-89EF-FE403AC0A6BD}" dt="2025-01-14T22:11:16.678" v="4383" actId="478"/>
          <ac:spMkLst>
            <pc:docMk/>
            <pc:sldMk cId="3267533439" sldId="264"/>
            <ac:spMk id="6" creationId="{AAF8BB24-DD06-5C31-C825-029DE121A21A}"/>
          </ac:spMkLst>
        </pc:spChg>
        <pc:spChg chg="add mod">
          <ac:chgData name="Kundan Tiwari" userId="e191a2ce-b8b7-4eba-94c6-60abb2a1ee8d" providerId="ADAL" clId="{7A2B49DC-1E3A-495E-89EF-FE403AC0A6BD}" dt="2025-01-14T22:23:51.254" v="4573" actId="20577"/>
          <ac:spMkLst>
            <pc:docMk/>
            <pc:sldMk cId="3267533439" sldId="264"/>
            <ac:spMk id="7" creationId="{34E820BA-D1F0-FAA0-5271-67A84101C9E8}"/>
          </ac:spMkLst>
        </pc:spChg>
        <pc:spChg chg="add mod">
          <ac:chgData name="Kundan Tiwari" userId="e191a2ce-b8b7-4eba-94c6-60abb2a1ee8d" providerId="ADAL" clId="{7A2B49DC-1E3A-495E-89EF-FE403AC0A6BD}" dt="2025-01-14T22:23:46.361" v="4571" actId="20577"/>
          <ac:spMkLst>
            <pc:docMk/>
            <pc:sldMk cId="3267533439" sldId="264"/>
            <ac:spMk id="12" creationId="{BD7E860D-034B-2A9F-AA0C-5977BB8B369E}"/>
          </ac:spMkLst>
        </pc:spChg>
        <pc:spChg chg="add mod">
          <ac:chgData name="Kundan Tiwari" userId="e191a2ce-b8b7-4eba-94c6-60abb2a1ee8d" providerId="ADAL" clId="{7A2B49DC-1E3A-495E-89EF-FE403AC0A6BD}" dt="2025-01-14T22:23:57.889" v="4578" actId="20577"/>
          <ac:spMkLst>
            <pc:docMk/>
            <pc:sldMk cId="3267533439" sldId="264"/>
            <ac:spMk id="16" creationId="{5DD31B70-2B7D-E029-E8DF-D4F8ACA5BF9A}"/>
          </ac:spMkLst>
        </pc:spChg>
        <pc:grpChg chg="mod">
          <ac:chgData name="Kundan Tiwari" userId="e191a2ce-b8b7-4eba-94c6-60abb2a1ee8d" providerId="ADAL" clId="{7A2B49DC-1E3A-495E-89EF-FE403AC0A6BD}" dt="2025-01-14T22:11:40.705" v="4388" actId="1076"/>
          <ac:grpSpMkLst>
            <pc:docMk/>
            <pc:sldMk cId="3267533439" sldId="264"/>
            <ac:grpSpMk id="28" creationId="{E8102183-5067-2FE7-183C-AD0C3C315F8F}"/>
          </ac:grpSpMkLst>
        </pc:grpChg>
        <pc:cxnChg chg="mod">
          <ac:chgData name="Kundan Tiwari" userId="e191a2ce-b8b7-4eba-94c6-60abb2a1ee8d" providerId="ADAL" clId="{7A2B49DC-1E3A-495E-89EF-FE403AC0A6BD}" dt="2025-01-14T22:12:10.381" v="4401" actId="14100"/>
          <ac:cxnSpMkLst>
            <pc:docMk/>
            <pc:sldMk cId="3267533439" sldId="264"/>
            <ac:cxnSpMk id="5" creationId="{1576E64B-E0C8-F705-F2C0-F68E2486EAE6}"/>
          </ac:cxnSpMkLst>
        </pc:cxnChg>
        <pc:cxnChg chg="add mod">
          <ac:chgData name="Kundan Tiwari" userId="e191a2ce-b8b7-4eba-94c6-60abb2a1ee8d" providerId="ADAL" clId="{7A2B49DC-1E3A-495E-89EF-FE403AC0A6BD}" dt="2025-01-14T22:08:50.513" v="4181" actId="14100"/>
          <ac:cxnSpMkLst>
            <pc:docMk/>
            <pc:sldMk cId="3267533439" sldId="264"/>
            <ac:cxnSpMk id="8" creationId="{97CAEF63-FB17-5757-4F01-150D7FF13039}"/>
          </ac:cxnSpMkLst>
        </pc:cxnChg>
        <pc:cxnChg chg="add mod">
          <ac:chgData name="Kundan Tiwari" userId="e191a2ce-b8b7-4eba-94c6-60abb2a1ee8d" providerId="ADAL" clId="{7A2B49DC-1E3A-495E-89EF-FE403AC0A6BD}" dt="2025-01-14T22:11:52.640" v="4398" actId="14100"/>
          <ac:cxnSpMkLst>
            <pc:docMk/>
            <pc:sldMk cId="3267533439" sldId="264"/>
            <ac:cxnSpMk id="13" creationId="{EEE3C7A6-5425-416D-FE1E-E1DF96D2BC7B}"/>
          </ac:cxnSpMkLst>
        </pc:cxnChg>
        <pc:cxnChg chg="mod">
          <ac:chgData name="Kundan Tiwari" userId="e191a2ce-b8b7-4eba-94c6-60abb2a1ee8d" providerId="ADAL" clId="{7A2B49DC-1E3A-495E-89EF-FE403AC0A6BD}" dt="2025-01-14T22:11:33.565" v="4387" actId="14100"/>
          <ac:cxnSpMkLst>
            <pc:docMk/>
            <pc:sldMk cId="3267533439" sldId="264"/>
            <ac:cxnSpMk id="56" creationId="{64E8A0F4-3982-4A76-A791-FD54F67237BF}"/>
          </ac:cxnSpMkLst>
        </pc:cxnChg>
      </pc:sldChg>
      <pc:sldChg chg="modSp new mod ord">
        <pc:chgData name="Kundan Tiwari" userId="e191a2ce-b8b7-4eba-94c6-60abb2a1ee8d" providerId="ADAL" clId="{7A2B49DC-1E3A-495E-89EF-FE403AC0A6BD}" dt="2025-01-14T22:19:02.533" v="4511"/>
        <pc:sldMkLst>
          <pc:docMk/>
          <pc:sldMk cId="2878502748" sldId="265"/>
        </pc:sldMkLst>
        <pc:spChg chg="mod">
          <ac:chgData name="Kundan Tiwari" userId="e191a2ce-b8b7-4eba-94c6-60abb2a1ee8d" providerId="ADAL" clId="{7A2B49DC-1E3A-495E-89EF-FE403AC0A6BD}" dt="2025-01-14T22:18:55.421" v="4509" actId="14100"/>
          <ac:spMkLst>
            <pc:docMk/>
            <pc:sldMk cId="2878502748" sldId="265"/>
            <ac:spMk id="2" creationId="{E6B0AC30-2861-E775-AE08-DAC7180F1DFF}"/>
          </ac:spMkLst>
        </pc:spChg>
        <pc:spChg chg="mod">
          <ac:chgData name="Kundan Tiwari" userId="e191a2ce-b8b7-4eba-94c6-60abb2a1ee8d" providerId="ADAL" clId="{7A2B49DC-1E3A-495E-89EF-FE403AC0A6BD}" dt="2025-01-14T22:18:06.458" v="4495" actId="20577"/>
          <ac:spMkLst>
            <pc:docMk/>
            <pc:sldMk cId="2878502748" sldId="265"/>
            <ac:spMk id="3" creationId="{05DD4341-A07F-D5D4-ACEF-336DF62FDA9E}"/>
          </ac:spMkLst>
        </pc:spChg>
      </pc:sldChg>
      <pc:sldChg chg="addSp delSp modSp add mod">
        <pc:chgData name="Kundan Tiwari" userId="e191a2ce-b8b7-4eba-94c6-60abb2a1ee8d" providerId="ADAL" clId="{7A2B49DC-1E3A-495E-89EF-FE403AC0A6BD}" dt="2025-01-14T22:35:35.447" v="5357" actId="20577"/>
        <pc:sldMkLst>
          <pc:docMk/>
          <pc:sldMk cId="1135546427" sldId="266"/>
        </pc:sldMkLst>
        <pc:spChg chg="add del mod">
          <ac:chgData name="Kundan Tiwari" userId="e191a2ce-b8b7-4eba-94c6-60abb2a1ee8d" providerId="ADAL" clId="{7A2B49DC-1E3A-495E-89EF-FE403AC0A6BD}" dt="2025-01-14T22:29:25.617" v="4914" actId="478"/>
          <ac:spMkLst>
            <pc:docMk/>
            <pc:sldMk cId="1135546427" sldId="266"/>
            <ac:spMk id="3" creationId="{46D67CAA-D537-F736-28F5-78817189472B}"/>
          </ac:spMkLst>
        </pc:spChg>
        <pc:spChg chg="add del">
          <ac:chgData name="Kundan Tiwari" userId="e191a2ce-b8b7-4eba-94c6-60abb2a1ee8d" providerId="ADAL" clId="{7A2B49DC-1E3A-495E-89EF-FE403AC0A6BD}" dt="2025-01-14T22:26:33.333" v="4635" actId="22"/>
          <ac:spMkLst>
            <pc:docMk/>
            <pc:sldMk cId="1135546427" sldId="266"/>
            <ac:spMk id="5" creationId="{F1A2E1B3-2D20-0574-FEDA-E31E29179A24}"/>
          </ac:spMkLst>
        </pc:spChg>
        <pc:spChg chg="add del">
          <ac:chgData name="Kundan Tiwari" userId="e191a2ce-b8b7-4eba-94c6-60abb2a1ee8d" providerId="ADAL" clId="{7A2B49DC-1E3A-495E-89EF-FE403AC0A6BD}" dt="2025-01-14T22:26:41.475" v="4637" actId="22"/>
          <ac:spMkLst>
            <pc:docMk/>
            <pc:sldMk cId="1135546427" sldId="266"/>
            <ac:spMk id="7" creationId="{1E76539D-880C-D886-E4D3-866EC6EEDD78}"/>
          </ac:spMkLst>
        </pc:spChg>
        <pc:spChg chg="del">
          <ac:chgData name="Kundan Tiwari" userId="e191a2ce-b8b7-4eba-94c6-60abb2a1ee8d" providerId="ADAL" clId="{7A2B49DC-1E3A-495E-89EF-FE403AC0A6BD}" dt="2025-01-14T22:26:12.864" v="4632" actId="478"/>
          <ac:spMkLst>
            <pc:docMk/>
            <pc:sldMk cId="1135546427" sldId="266"/>
            <ac:spMk id="10" creationId="{E2E3053B-42B5-E51F-C61F-8677BEB36974}"/>
          </ac:spMkLst>
        </pc:spChg>
        <pc:spChg chg="del">
          <ac:chgData name="Kundan Tiwari" userId="e191a2ce-b8b7-4eba-94c6-60abb2a1ee8d" providerId="ADAL" clId="{7A2B49DC-1E3A-495E-89EF-FE403AC0A6BD}" dt="2025-01-14T22:26:08.275" v="4630" actId="478"/>
          <ac:spMkLst>
            <pc:docMk/>
            <pc:sldMk cId="1135546427" sldId="266"/>
            <ac:spMk id="13" creationId="{5EC59B39-A344-B27E-41FC-81F581EBE392}"/>
          </ac:spMkLst>
        </pc:spChg>
        <pc:spChg chg="mod">
          <ac:chgData name="Kundan Tiwari" userId="e191a2ce-b8b7-4eba-94c6-60abb2a1ee8d" providerId="ADAL" clId="{7A2B49DC-1E3A-495E-89EF-FE403AC0A6BD}" dt="2025-01-14T22:35:35.447" v="5357" actId="20577"/>
          <ac:spMkLst>
            <pc:docMk/>
            <pc:sldMk cId="1135546427" sldId="266"/>
            <ac:spMk id="14" creationId="{2597BD4F-938D-C040-D556-DA18A5307ABC}"/>
          </ac:spMkLst>
        </pc:spChg>
        <pc:spChg chg="add del mod">
          <ac:chgData name="Kundan Tiwari" userId="e191a2ce-b8b7-4eba-94c6-60abb2a1ee8d" providerId="ADAL" clId="{7A2B49DC-1E3A-495E-89EF-FE403AC0A6BD}" dt="2025-01-14T22:29:23.307" v="4913" actId="478"/>
          <ac:spMkLst>
            <pc:docMk/>
            <pc:sldMk cId="1135546427" sldId="266"/>
            <ac:spMk id="15" creationId="{19EB5F56-DF48-E06C-F744-0F6606EF3281}"/>
          </ac:spMkLst>
        </pc:spChg>
        <pc:spChg chg="add del mod">
          <ac:chgData name="Kundan Tiwari" userId="e191a2ce-b8b7-4eba-94c6-60abb2a1ee8d" providerId="ADAL" clId="{7A2B49DC-1E3A-495E-89EF-FE403AC0A6BD}" dt="2025-01-14T22:31:00.208" v="5127" actId="478"/>
          <ac:spMkLst>
            <pc:docMk/>
            <pc:sldMk cId="1135546427" sldId="266"/>
            <ac:spMk id="17" creationId="{C87E75E4-68EB-81DF-51BE-7E3858CC44F4}"/>
          </ac:spMkLst>
        </pc:spChg>
        <pc:graphicFrameChg chg="del">
          <ac:chgData name="Kundan Tiwari" userId="e191a2ce-b8b7-4eba-94c6-60abb2a1ee8d" providerId="ADAL" clId="{7A2B49DC-1E3A-495E-89EF-FE403AC0A6BD}" dt="2025-01-14T22:26:10.202" v="4631" actId="478"/>
          <ac:graphicFrameMkLst>
            <pc:docMk/>
            <pc:sldMk cId="1135546427" sldId="266"/>
            <ac:graphicFrameMk id="12" creationId="{B7702BFB-2B70-B02B-97D9-C79ADA28BFA0}"/>
          </ac:graphicFrameMkLst>
        </pc:graphicFrameChg>
      </pc:sldChg>
      <pc:sldChg chg="addSp delSp new del mod">
        <pc:chgData name="Kundan Tiwari" userId="e191a2ce-b8b7-4eba-94c6-60abb2a1ee8d" providerId="ADAL" clId="{7A2B49DC-1E3A-495E-89EF-FE403AC0A6BD}" dt="2025-01-14T22:33:54.895" v="5291" actId="47"/>
        <pc:sldMkLst>
          <pc:docMk/>
          <pc:sldMk cId="3832047001" sldId="267"/>
        </pc:sldMkLst>
        <pc:spChg chg="add del">
          <ac:chgData name="Kundan Tiwari" userId="e191a2ce-b8b7-4eba-94c6-60abb2a1ee8d" providerId="ADAL" clId="{7A2B49DC-1E3A-495E-89EF-FE403AC0A6BD}" dt="2025-01-14T22:29:01.119" v="4908" actId="22"/>
          <ac:spMkLst>
            <pc:docMk/>
            <pc:sldMk cId="3832047001" sldId="267"/>
            <ac:spMk id="3" creationId="{5BCF1249-6CDA-7809-B5BE-81B3866ADBC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18E5EA-9B2B-41B1-9615-E93816D3BE5A}" type="datetimeFigureOut">
              <a:rPr lang="en-US" smtClean="0"/>
              <a:t>1/15/2025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222FBF-5435-462F-84B0-F4DC77BA21F2}" type="slidenum">
              <a:rPr lang="en-US" smtClean="0"/>
              <a:t>‹#›</a:t>
            </a:fld>
            <a:endParaRPr lang="en-US"/>
          </a:p>
        </p:txBody>
      </p:sp>
    </p:spTree>
    <p:extLst>
      <p:ext uri="{BB962C8B-B14F-4D97-AF65-F5344CB8AC3E}">
        <p14:creationId xmlns:p14="http://schemas.microsoft.com/office/powerpoint/2010/main" val="1553071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222FBF-5435-462F-84B0-F4DC77BA21F2}" type="slidenum">
              <a:rPr lang="en-US" smtClean="0"/>
              <a:t>10</a:t>
            </a:fld>
            <a:endParaRPr lang="en-US"/>
          </a:p>
        </p:txBody>
      </p:sp>
    </p:spTree>
    <p:extLst>
      <p:ext uri="{BB962C8B-B14F-4D97-AF65-F5344CB8AC3E}">
        <p14:creationId xmlns:p14="http://schemas.microsoft.com/office/powerpoint/2010/main" val="39197616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B32A1-FECD-20A2-2CF3-9DC4CCACC1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B2BBB7A-B7A4-8B44-4A16-1C8DCF35D0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2E20B23-C45D-6C4C-3F29-9E09A808D67E}"/>
              </a:ext>
            </a:extLst>
          </p:cNvPr>
          <p:cNvSpPr>
            <a:spLocks noGrp="1"/>
          </p:cNvSpPr>
          <p:nvPr>
            <p:ph type="dt" sz="half" idx="10"/>
          </p:nvPr>
        </p:nvSpPr>
        <p:spPr/>
        <p:txBody>
          <a:bodyPr/>
          <a:lstStyle/>
          <a:p>
            <a:fld id="{AE26DD64-DD33-4562-94A3-794E11853EF8}" type="datetimeFigureOut">
              <a:rPr lang="en-US" smtClean="0"/>
              <a:t>1/15/2025</a:t>
            </a:fld>
            <a:endParaRPr lang="en-US"/>
          </a:p>
        </p:txBody>
      </p:sp>
      <p:sp>
        <p:nvSpPr>
          <p:cNvPr id="5" name="Footer Placeholder 4">
            <a:extLst>
              <a:ext uri="{FF2B5EF4-FFF2-40B4-BE49-F238E27FC236}">
                <a16:creationId xmlns:a16="http://schemas.microsoft.com/office/drawing/2014/main" id="{1550D3EF-6088-D737-990C-2E644151BD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510B6C-FA91-A1BF-CD70-ADC309836745}"/>
              </a:ext>
            </a:extLst>
          </p:cNvPr>
          <p:cNvSpPr>
            <a:spLocks noGrp="1"/>
          </p:cNvSpPr>
          <p:nvPr>
            <p:ph type="sldNum" sz="quarter" idx="12"/>
          </p:nvPr>
        </p:nvSpPr>
        <p:spPr/>
        <p:txBody>
          <a:bodyPr/>
          <a:lstStyle/>
          <a:p>
            <a:fld id="{838A1927-4915-4D3B-82ED-10D8F36743C0}" type="slidenum">
              <a:rPr lang="en-US" smtClean="0"/>
              <a:t>‹#›</a:t>
            </a:fld>
            <a:endParaRPr lang="en-US"/>
          </a:p>
        </p:txBody>
      </p:sp>
    </p:spTree>
    <p:extLst>
      <p:ext uri="{BB962C8B-B14F-4D97-AF65-F5344CB8AC3E}">
        <p14:creationId xmlns:p14="http://schemas.microsoft.com/office/powerpoint/2010/main" val="5845224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5DAF14-2072-85BB-A5E4-1CBB1788ED8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FD48448-9F25-C94B-BFE0-3A381DC0D61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274BAAB-443A-FA81-2DBD-8999752108C3}"/>
              </a:ext>
            </a:extLst>
          </p:cNvPr>
          <p:cNvSpPr>
            <a:spLocks noGrp="1"/>
          </p:cNvSpPr>
          <p:nvPr>
            <p:ph type="dt" sz="half" idx="10"/>
          </p:nvPr>
        </p:nvSpPr>
        <p:spPr/>
        <p:txBody>
          <a:bodyPr/>
          <a:lstStyle/>
          <a:p>
            <a:fld id="{AE26DD64-DD33-4562-94A3-794E11853EF8}" type="datetimeFigureOut">
              <a:rPr lang="en-US" smtClean="0"/>
              <a:t>1/15/2025</a:t>
            </a:fld>
            <a:endParaRPr lang="en-US"/>
          </a:p>
        </p:txBody>
      </p:sp>
      <p:sp>
        <p:nvSpPr>
          <p:cNvPr id="5" name="Footer Placeholder 4">
            <a:extLst>
              <a:ext uri="{FF2B5EF4-FFF2-40B4-BE49-F238E27FC236}">
                <a16:creationId xmlns:a16="http://schemas.microsoft.com/office/drawing/2014/main" id="{CA4953EC-F4F6-4694-A383-CBA4B92956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F3290F-BF80-AB98-BF34-47D6DDF435ED}"/>
              </a:ext>
            </a:extLst>
          </p:cNvPr>
          <p:cNvSpPr>
            <a:spLocks noGrp="1"/>
          </p:cNvSpPr>
          <p:nvPr>
            <p:ph type="sldNum" sz="quarter" idx="12"/>
          </p:nvPr>
        </p:nvSpPr>
        <p:spPr/>
        <p:txBody>
          <a:bodyPr/>
          <a:lstStyle/>
          <a:p>
            <a:fld id="{838A1927-4915-4D3B-82ED-10D8F36743C0}" type="slidenum">
              <a:rPr lang="en-US" smtClean="0"/>
              <a:t>‹#›</a:t>
            </a:fld>
            <a:endParaRPr lang="en-US"/>
          </a:p>
        </p:txBody>
      </p:sp>
    </p:spTree>
    <p:extLst>
      <p:ext uri="{BB962C8B-B14F-4D97-AF65-F5344CB8AC3E}">
        <p14:creationId xmlns:p14="http://schemas.microsoft.com/office/powerpoint/2010/main" val="11108938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6CB5110-A9D4-CBEE-7977-7C1548D1797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C8125AC-BA54-A7B9-333E-524F4078A8D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EC745-D838-3E9C-410F-844CD4E53B6A}"/>
              </a:ext>
            </a:extLst>
          </p:cNvPr>
          <p:cNvSpPr>
            <a:spLocks noGrp="1"/>
          </p:cNvSpPr>
          <p:nvPr>
            <p:ph type="dt" sz="half" idx="10"/>
          </p:nvPr>
        </p:nvSpPr>
        <p:spPr/>
        <p:txBody>
          <a:bodyPr/>
          <a:lstStyle/>
          <a:p>
            <a:fld id="{AE26DD64-DD33-4562-94A3-794E11853EF8}" type="datetimeFigureOut">
              <a:rPr lang="en-US" smtClean="0"/>
              <a:t>1/15/2025</a:t>
            </a:fld>
            <a:endParaRPr lang="en-US"/>
          </a:p>
        </p:txBody>
      </p:sp>
      <p:sp>
        <p:nvSpPr>
          <p:cNvPr id="5" name="Footer Placeholder 4">
            <a:extLst>
              <a:ext uri="{FF2B5EF4-FFF2-40B4-BE49-F238E27FC236}">
                <a16:creationId xmlns:a16="http://schemas.microsoft.com/office/drawing/2014/main" id="{F09ACE16-70C9-46E0-9E8B-892567BFB1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047291-2287-368B-D4DA-651A4B8E9C32}"/>
              </a:ext>
            </a:extLst>
          </p:cNvPr>
          <p:cNvSpPr>
            <a:spLocks noGrp="1"/>
          </p:cNvSpPr>
          <p:nvPr>
            <p:ph type="sldNum" sz="quarter" idx="12"/>
          </p:nvPr>
        </p:nvSpPr>
        <p:spPr/>
        <p:txBody>
          <a:bodyPr/>
          <a:lstStyle/>
          <a:p>
            <a:fld id="{838A1927-4915-4D3B-82ED-10D8F36743C0}" type="slidenum">
              <a:rPr lang="en-US" smtClean="0"/>
              <a:t>‹#›</a:t>
            </a:fld>
            <a:endParaRPr lang="en-US"/>
          </a:p>
        </p:txBody>
      </p:sp>
    </p:spTree>
    <p:extLst>
      <p:ext uri="{BB962C8B-B14F-4D97-AF65-F5344CB8AC3E}">
        <p14:creationId xmlns:p14="http://schemas.microsoft.com/office/powerpoint/2010/main" val="26950642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347F1-684F-29B6-09E7-25660F557BD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C57D83B-339B-7461-3592-1256FFF09A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5B8A16-D136-2F94-E7AB-000530D30FCA}"/>
              </a:ext>
            </a:extLst>
          </p:cNvPr>
          <p:cNvSpPr>
            <a:spLocks noGrp="1"/>
          </p:cNvSpPr>
          <p:nvPr>
            <p:ph type="dt" sz="half" idx="10"/>
          </p:nvPr>
        </p:nvSpPr>
        <p:spPr/>
        <p:txBody>
          <a:bodyPr/>
          <a:lstStyle/>
          <a:p>
            <a:fld id="{AE26DD64-DD33-4562-94A3-794E11853EF8}" type="datetimeFigureOut">
              <a:rPr lang="en-US" smtClean="0"/>
              <a:t>1/15/2025</a:t>
            </a:fld>
            <a:endParaRPr lang="en-US"/>
          </a:p>
        </p:txBody>
      </p:sp>
      <p:sp>
        <p:nvSpPr>
          <p:cNvPr id="5" name="Footer Placeholder 4">
            <a:extLst>
              <a:ext uri="{FF2B5EF4-FFF2-40B4-BE49-F238E27FC236}">
                <a16:creationId xmlns:a16="http://schemas.microsoft.com/office/drawing/2014/main" id="{86D78059-665F-415F-5324-74503C62E4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06A0A3-6986-A745-8984-63CE35DE39E5}"/>
              </a:ext>
            </a:extLst>
          </p:cNvPr>
          <p:cNvSpPr>
            <a:spLocks noGrp="1"/>
          </p:cNvSpPr>
          <p:nvPr>
            <p:ph type="sldNum" sz="quarter" idx="12"/>
          </p:nvPr>
        </p:nvSpPr>
        <p:spPr/>
        <p:txBody>
          <a:bodyPr/>
          <a:lstStyle/>
          <a:p>
            <a:fld id="{838A1927-4915-4D3B-82ED-10D8F36743C0}" type="slidenum">
              <a:rPr lang="en-US" smtClean="0"/>
              <a:t>‹#›</a:t>
            </a:fld>
            <a:endParaRPr lang="en-US"/>
          </a:p>
        </p:txBody>
      </p:sp>
    </p:spTree>
    <p:extLst>
      <p:ext uri="{BB962C8B-B14F-4D97-AF65-F5344CB8AC3E}">
        <p14:creationId xmlns:p14="http://schemas.microsoft.com/office/powerpoint/2010/main" val="806046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E7FB0-E948-73E5-D7D9-3EE2C86978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DA8AC6D-7768-9938-BAFF-37730D9D812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57BE86C-3BB4-A179-9F67-49EE1A4FF677}"/>
              </a:ext>
            </a:extLst>
          </p:cNvPr>
          <p:cNvSpPr>
            <a:spLocks noGrp="1"/>
          </p:cNvSpPr>
          <p:nvPr>
            <p:ph type="dt" sz="half" idx="10"/>
          </p:nvPr>
        </p:nvSpPr>
        <p:spPr/>
        <p:txBody>
          <a:bodyPr/>
          <a:lstStyle/>
          <a:p>
            <a:fld id="{AE26DD64-DD33-4562-94A3-794E11853EF8}" type="datetimeFigureOut">
              <a:rPr lang="en-US" smtClean="0"/>
              <a:t>1/15/2025</a:t>
            </a:fld>
            <a:endParaRPr lang="en-US"/>
          </a:p>
        </p:txBody>
      </p:sp>
      <p:sp>
        <p:nvSpPr>
          <p:cNvPr id="5" name="Footer Placeholder 4">
            <a:extLst>
              <a:ext uri="{FF2B5EF4-FFF2-40B4-BE49-F238E27FC236}">
                <a16:creationId xmlns:a16="http://schemas.microsoft.com/office/drawing/2014/main" id="{155A1694-88BD-9481-EF3A-AD2649783F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1C156E-4B35-19FE-FABE-BC2F2A16886E}"/>
              </a:ext>
            </a:extLst>
          </p:cNvPr>
          <p:cNvSpPr>
            <a:spLocks noGrp="1"/>
          </p:cNvSpPr>
          <p:nvPr>
            <p:ph type="sldNum" sz="quarter" idx="12"/>
          </p:nvPr>
        </p:nvSpPr>
        <p:spPr/>
        <p:txBody>
          <a:bodyPr/>
          <a:lstStyle/>
          <a:p>
            <a:fld id="{838A1927-4915-4D3B-82ED-10D8F36743C0}" type="slidenum">
              <a:rPr lang="en-US" smtClean="0"/>
              <a:t>‹#›</a:t>
            </a:fld>
            <a:endParaRPr lang="en-US"/>
          </a:p>
        </p:txBody>
      </p:sp>
    </p:spTree>
    <p:extLst>
      <p:ext uri="{BB962C8B-B14F-4D97-AF65-F5344CB8AC3E}">
        <p14:creationId xmlns:p14="http://schemas.microsoft.com/office/powerpoint/2010/main" val="7118835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9D84B-A298-6351-A1B8-C353CDD757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F4A65CD-0564-80C8-241A-5BE4B572657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AB289D-2173-A518-5111-53966B09C24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736EBB1-9069-D770-21E2-FCD3A08C3F20}"/>
              </a:ext>
            </a:extLst>
          </p:cNvPr>
          <p:cNvSpPr>
            <a:spLocks noGrp="1"/>
          </p:cNvSpPr>
          <p:nvPr>
            <p:ph type="dt" sz="half" idx="10"/>
          </p:nvPr>
        </p:nvSpPr>
        <p:spPr/>
        <p:txBody>
          <a:bodyPr/>
          <a:lstStyle/>
          <a:p>
            <a:fld id="{AE26DD64-DD33-4562-94A3-794E11853EF8}" type="datetimeFigureOut">
              <a:rPr lang="en-US" smtClean="0"/>
              <a:t>1/15/2025</a:t>
            </a:fld>
            <a:endParaRPr lang="en-US"/>
          </a:p>
        </p:txBody>
      </p:sp>
      <p:sp>
        <p:nvSpPr>
          <p:cNvPr id="6" name="Footer Placeholder 5">
            <a:extLst>
              <a:ext uri="{FF2B5EF4-FFF2-40B4-BE49-F238E27FC236}">
                <a16:creationId xmlns:a16="http://schemas.microsoft.com/office/drawing/2014/main" id="{96C8E011-041C-76CB-06D7-628A7FCE31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09B300F-C610-F421-4925-BDE2448BC5BF}"/>
              </a:ext>
            </a:extLst>
          </p:cNvPr>
          <p:cNvSpPr>
            <a:spLocks noGrp="1"/>
          </p:cNvSpPr>
          <p:nvPr>
            <p:ph type="sldNum" sz="quarter" idx="12"/>
          </p:nvPr>
        </p:nvSpPr>
        <p:spPr/>
        <p:txBody>
          <a:bodyPr/>
          <a:lstStyle/>
          <a:p>
            <a:fld id="{838A1927-4915-4D3B-82ED-10D8F36743C0}" type="slidenum">
              <a:rPr lang="en-US" smtClean="0"/>
              <a:t>‹#›</a:t>
            </a:fld>
            <a:endParaRPr lang="en-US"/>
          </a:p>
        </p:txBody>
      </p:sp>
    </p:spTree>
    <p:extLst>
      <p:ext uri="{BB962C8B-B14F-4D97-AF65-F5344CB8AC3E}">
        <p14:creationId xmlns:p14="http://schemas.microsoft.com/office/powerpoint/2010/main" val="34345087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EC13C-CBB2-2F94-8CFE-2A9D30D0117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2FB7936-3BF7-C48F-61BF-F7073DF65AC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BDDF131-61C1-E082-B3A5-7D69D3111D4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04851DE-7CF3-3976-8C2D-208E9F9592A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31ECBA8-2723-D347-9773-912CCB953A0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8BF453E-C153-65A8-C82F-B32D26F2984E}"/>
              </a:ext>
            </a:extLst>
          </p:cNvPr>
          <p:cNvSpPr>
            <a:spLocks noGrp="1"/>
          </p:cNvSpPr>
          <p:nvPr>
            <p:ph type="dt" sz="half" idx="10"/>
          </p:nvPr>
        </p:nvSpPr>
        <p:spPr/>
        <p:txBody>
          <a:bodyPr/>
          <a:lstStyle/>
          <a:p>
            <a:fld id="{AE26DD64-DD33-4562-94A3-794E11853EF8}" type="datetimeFigureOut">
              <a:rPr lang="en-US" smtClean="0"/>
              <a:t>1/15/2025</a:t>
            </a:fld>
            <a:endParaRPr lang="en-US"/>
          </a:p>
        </p:txBody>
      </p:sp>
      <p:sp>
        <p:nvSpPr>
          <p:cNvPr id="8" name="Footer Placeholder 7">
            <a:extLst>
              <a:ext uri="{FF2B5EF4-FFF2-40B4-BE49-F238E27FC236}">
                <a16:creationId xmlns:a16="http://schemas.microsoft.com/office/drawing/2014/main" id="{8CC4CD02-4D4E-B08D-2F90-3A7AC1609B3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F11D43B-DF4C-DF91-DC36-7188B6FF5B03}"/>
              </a:ext>
            </a:extLst>
          </p:cNvPr>
          <p:cNvSpPr>
            <a:spLocks noGrp="1"/>
          </p:cNvSpPr>
          <p:nvPr>
            <p:ph type="sldNum" sz="quarter" idx="12"/>
          </p:nvPr>
        </p:nvSpPr>
        <p:spPr/>
        <p:txBody>
          <a:bodyPr/>
          <a:lstStyle/>
          <a:p>
            <a:fld id="{838A1927-4915-4D3B-82ED-10D8F36743C0}" type="slidenum">
              <a:rPr lang="en-US" smtClean="0"/>
              <a:t>‹#›</a:t>
            </a:fld>
            <a:endParaRPr lang="en-US"/>
          </a:p>
        </p:txBody>
      </p:sp>
    </p:spTree>
    <p:extLst>
      <p:ext uri="{BB962C8B-B14F-4D97-AF65-F5344CB8AC3E}">
        <p14:creationId xmlns:p14="http://schemas.microsoft.com/office/powerpoint/2010/main" val="2510973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F3063-71BC-AA56-FF85-34454073A9D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C371ED0-5835-5DE5-F0D3-BE42DDCC15D3}"/>
              </a:ext>
            </a:extLst>
          </p:cNvPr>
          <p:cNvSpPr>
            <a:spLocks noGrp="1"/>
          </p:cNvSpPr>
          <p:nvPr>
            <p:ph type="dt" sz="half" idx="10"/>
          </p:nvPr>
        </p:nvSpPr>
        <p:spPr/>
        <p:txBody>
          <a:bodyPr/>
          <a:lstStyle/>
          <a:p>
            <a:fld id="{AE26DD64-DD33-4562-94A3-794E11853EF8}" type="datetimeFigureOut">
              <a:rPr lang="en-US" smtClean="0"/>
              <a:t>1/15/2025</a:t>
            </a:fld>
            <a:endParaRPr lang="en-US"/>
          </a:p>
        </p:txBody>
      </p:sp>
      <p:sp>
        <p:nvSpPr>
          <p:cNvPr id="4" name="Footer Placeholder 3">
            <a:extLst>
              <a:ext uri="{FF2B5EF4-FFF2-40B4-BE49-F238E27FC236}">
                <a16:creationId xmlns:a16="http://schemas.microsoft.com/office/drawing/2014/main" id="{FDE27599-383D-3133-07C9-4FE8FBA95C7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641A9CF-82C9-3567-F5B5-75F43A19DEC8}"/>
              </a:ext>
            </a:extLst>
          </p:cNvPr>
          <p:cNvSpPr>
            <a:spLocks noGrp="1"/>
          </p:cNvSpPr>
          <p:nvPr>
            <p:ph type="sldNum" sz="quarter" idx="12"/>
          </p:nvPr>
        </p:nvSpPr>
        <p:spPr/>
        <p:txBody>
          <a:bodyPr/>
          <a:lstStyle/>
          <a:p>
            <a:fld id="{838A1927-4915-4D3B-82ED-10D8F36743C0}" type="slidenum">
              <a:rPr lang="en-US" smtClean="0"/>
              <a:t>‹#›</a:t>
            </a:fld>
            <a:endParaRPr lang="en-US"/>
          </a:p>
        </p:txBody>
      </p:sp>
    </p:spTree>
    <p:extLst>
      <p:ext uri="{BB962C8B-B14F-4D97-AF65-F5344CB8AC3E}">
        <p14:creationId xmlns:p14="http://schemas.microsoft.com/office/powerpoint/2010/main" val="36415800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86FBE3-822B-C512-12E9-396A35CE5ADC}"/>
              </a:ext>
            </a:extLst>
          </p:cNvPr>
          <p:cNvSpPr>
            <a:spLocks noGrp="1"/>
          </p:cNvSpPr>
          <p:nvPr>
            <p:ph type="dt" sz="half" idx="10"/>
          </p:nvPr>
        </p:nvSpPr>
        <p:spPr/>
        <p:txBody>
          <a:bodyPr/>
          <a:lstStyle/>
          <a:p>
            <a:fld id="{AE26DD64-DD33-4562-94A3-794E11853EF8}" type="datetimeFigureOut">
              <a:rPr lang="en-US" smtClean="0"/>
              <a:t>1/15/2025</a:t>
            </a:fld>
            <a:endParaRPr lang="en-US"/>
          </a:p>
        </p:txBody>
      </p:sp>
      <p:sp>
        <p:nvSpPr>
          <p:cNvPr id="3" name="Footer Placeholder 2">
            <a:extLst>
              <a:ext uri="{FF2B5EF4-FFF2-40B4-BE49-F238E27FC236}">
                <a16:creationId xmlns:a16="http://schemas.microsoft.com/office/drawing/2014/main" id="{500CCBED-D023-0ED4-337B-DFE11B2C1FA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4D9CDC6-957D-39F2-EA17-16F91E691F44}"/>
              </a:ext>
            </a:extLst>
          </p:cNvPr>
          <p:cNvSpPr>
            <a:spLocks noGrp="1"/>
          </p:cNvSpPr>
          <p:nvPr>
            <p:ph type="sldNum" sz="quarter" idx="12"/>
          </p:nvPr>
        </p:nvSpPr>
        <p:spPr/>
        <p:txBody>
          <a:bodyPr/>
          <a:lstStyle/>
          <a:p>
            <a:fld id="{838A1927-4915-4D3B-82ED-10D8F36743C0}" type="slidenum">
              <a:rPr lang="en-US" smtClean="0"/>
              <a:t>‹#›</a:t>
            </a:fld>
            <a:endParaRPr lang="en-US"/>
          </a:p>
        </p:txBody>
      </p:sp>
    </p:spTree>
    <p:extLst>
      <p:ext uri="{BB962C8B-B14F-4D97-AF65-F5344CB8AC3E}">
        <p14:creationId xmlns:p14="http://schemas.microsoft.com/office/powerpoint/2010/main" val="5196771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D46D2-45DE-C95D-4DFF-5BD1B2BCB9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A9069A4-0B90-6728-248E-7C4B909F2C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5CC79B3-691D-9D29-2B45-24179D3F65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DFAFDD4-E1F8-A2EE-8809-766AB3A9408E}"/>
              </a:ext>
            </a:extLst>
          </p:cNvPr>
          <p:cNvSpPr>
            <a:spLocks noGrp="1"/>
          </p:cNvSpPr>
          <p:nvPr>
            <p:ph type="dt" sz="half" idx="10"/>
          </p:nvPr>
        </p:nvSpPr>
        <p:spPr/>
        <p:txBody>
          <a:bodyPr/>
          <a:lstStyle/>
          <a:p>
            <a:fld id="{AE26DD64-DD33-4562-94A3-794E11853EF8}" type="datetimeFigureOut">
              <a:rPr lang="en-US" smtClean="0"/>
              <a:t>1/15/2025</a:t>
            </a:fld>
            <a:endParaRPr lang="en-US"/>
          </a:p>
        </p:txBody>
      </p:sp>
      <p:sp>
        <p:nvSpPr>
          <p:cNvPr id="6" name="Footer Placeholder 5">
            <a:extLst>
              <a:ext uri="{FF2B5EF4-FFF2-40B4-BE49-F238E27FC236}">
                <a16:creationId xmlns:a16="http://schemas.microsoft.com/office/drawing/2014/main" id="{4100FB5A-0539-38FB-2ECD-33A5309A69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1B4D0F7-F2CE-5A9E-D8E2-D42F4B8FE90E}"/>
              </a:ext>
            </a:extLst>
          </p:cNvPr>
          <p:cNvSpPr>
            <a:spLocks noGrp="1"/>
          </p:cNvSpPr>
          <p:nvPr>
            <p:ph type="sldNum" sz="quarter" idx="12"/>
          </p:nvPr>
        </p:nvSpPr>
        <p:spPr/>
        <p:txBody>
          <a:bodyPr/>
          <a:lstStyle/>
          <a:p>
            <a:fld id="{838A1927-4915-4D3B-82ED-10D8F36743C0}" type="slidenum">
              <a:rPr lang="en-US" smtClean="0"/>
              <a:t>‹#›</a:t>
            </a:fld>
            <a:endParaRPr lang="en-US"/>
          </a:p>
        </p:txBody>
      </p:sp>
    </p:spTree>
    <p:extLst>
      <p:ext uri="{BB962C8B-B14F-4D97-AF65-F5344CB8AC3E}">
        <p14:creationId xmlns:p14="http://schemas.microsoft.com/office/powerpoint/2010/main" val="34393366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CCF5F-E258-9CF2-892C-6E842BD080F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C5871A7-F9D2-A503-D289-F732CF6F09C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5AC36DC-E0BA-1BF6-C09C-E24F48D6FA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5AF244-655F-95A7-B51D-031C9E9F496C}"/>
              </a:ext>
            </a:extLst>
          </p:cNvPr>
          <p:cNvSpPr>
            <a:spLocks noGrp="1"/>
          </p:cNvSpPr>
          <p:nvPr>
            <p:ph type="dt" sz="half" idx="10"/>
          </p:nvPr>
        </p:nvSpPr>
        <p:spPr/>
        <p:txBody>
          <a:bodyPr/>
          <a:lstStyle/>
          <a:p>
            <a:fld id="{AE26DD64-DD33-4562-94A3-794E11853EF8}" type="datetimeFigureOut">
              <a:rPr lang="en-US" smtClean="0"/>
              <a:t>1/15/2025</a:t>
            </a:fld>
            <a:endParaRPr lang="en-US"/>
          </a:p>
        </p:txBody>
      </p:sp>
      <p:sp>
        <p:nvSpPr>
          <p:cNvPr id="6" name="Footer Placeholder 5">
            <a:extLst>
              <a:ext uri="{FF2B5EF4-FFF2-40B4-BE49-F238E27FC236}">
                <a16:creationId xmlns:a16="http://schemas.microsoft.com/office/drawing/2014/main" id="{EBDAA4C1-5CDE-7CBC-FF0A-2498B61730E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D4B0FD-F42E-E8FD-841F-81CB37FDD866}"/>
              </a:ext>
            </a:extLst>
          </p:cNvPr>
          <p:cNvSpPr>
            <a:spLocks noGrp="1"/>
          </p:cNvSpPr>
          <p:nvPr>
            <p:ph type="sldNum" sz="quarter" idx="12"/>
          </p:nvPr>
        </p:nvSpPr>
        <p:spPr/>
        <p:txBody>
          <a:bodyPr/>
          <a:lstStyle/>
          <a:p>
            <a:fld id="{838A1927-4915-4D3B-82ED-10D8F36743C0}" type="slidenum">
              <a:rPr lang="en-US" smtClean="0"/>
              <a:t>‹#›</a:t>
            </a:fld>
            <a:endParaRPr lang="en-US"/>
          </a:p>
        </p:txBody>
      </p:sp>
    </p:spTree>
    <p:extLst>
      <p:ext uri="{BB962C8B-B14F-4D97-AF65-F5344CB8AC3E}">
        <p14:creationId xmlns:p14="http://schemas.microsoft.com/office/powerpoint/2010/main" val="2978588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7171F0-329B-C7C5-CF33-02BE3C55D4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B2FF596-97A7-7117-6D6F-C133047CB7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E15C8E-B34B-C355-88D5-20EC2D380C7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E26DD64-DD33-4562-94A3-794E11853EF8}" type="datetimeFigureOut">
              <a:rPr lang="en-US" smtClean="0"/>
              <a:t>1/15/2025</a:t>
            </a:fld>
            <a:endParaRPr lang="en-US"/>
          </a:p>
        </p:txBody>
      </p:sp>
      <p:sp>
        <p:nvSpPr>
          <p:cNvPr id="5" name="Footer Placeholder 4">
            <a:extLst>
              <a:ext uri="{FF2B5EF4-FFF2-40B4-BE49-F238E27FC236}">
                <a16:creationId xmlns:a16="http://schemas.microsoft.com/office/drawing/2014/main" id="{8A53D949-C223-6538-13A6-44689443BE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4B6993B-858B-83FD-3A2A-B417E824AE1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38A1927-4915-4D3B-82ED-10D8F36743C0}" type="slidenum">
              <a:rPr lang="en-US" smtClean="0"/>
              <a:t>‹#›</a:t>
            </a:fld>
            <a:endParaRPr lang="en-US"/>
          </a:p>
        </p:txBody>
      </p:sp>
    </p:spTree>
    <p:extLst>
      <p:ext uri="{BB962C8B-B14F-4D97-AF65-F5344CB8AC3E}">
        <p14:creationId xmlns:p14="http://schemas.microsoft.com/office/powerpoint/2010/main" val="37274856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oleObject" Target="../embeddings/oleObject1.bin"/><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0AC30-2861-E775-AE08-DAC7180F1DFF}"/>
              </a:ext>
            </a:extLst>
          </p:cNvPr>
          <p:cNvSpPr>
            <a:spLocks noGrp="1"/>
          </p:cNvSpPr>
          <p:nvPr>
            <p:ph type="ctrTitle"/>
          </p:nvPr>
        </p:nvSpPr>
        <p:spPr>
          <a:xfrm>
            <a:off x="560438" y="207963"/>
            <a:ext cx="11051459" cy="627779"/>
          </a:xfrm>
        </p:spPr>
        <p:txBody>
          <a:bodyPr>
            <a:normAutofit/>
          </a:bodyPr>
          <a:lstStyle/>
          <a:p>
            <a:pPr marL="0" marR="0" algn="l">
              <a:tabLst>
                <a:tab pos="6120130" algn="r"/>
              </a:tabLst>
            </a:pPr>
            <a:r>
              <a:rPr lang="sv-FI" sz="1800" b="1" dirty="0">
                <a:effectLst/>
                <a:latin typeface="Arial" panose="020B0604020202020204" pitchFamily="34" charset="0"/>
                <a:ea typeface="Arial Unicode MS"/>
                <a:cs typeface="Arial" panose="020B0604020202020204" pitchFamily="34" charset="0"/>
              </a:rPr>
              <a:t>3GPP TSG-SA WG2#166bis			S2-2500916</a:t>
            </a:r>
            <a:br>
              <a:rPr lang="en-US" sz="1800" b="1" dirty="0">
                <a:effectLst/>
                <a:latin typeface="Arial" panose="020B0604020202020204" pitchFamily="34" charset="0"/>
                <a:ea typeface="Malgun Gothic" panose="020B0503020000020004" pitchFamily="34" charset="-127"/>
                <a:cs typeface="Times New Roman" panose="02020603050405020304" pitchFamily="18" charset="0"/>
              </a:rPr>
            </a:br>
            <a:r>
              <a:rPr lang="en-GB" sz="1800" b="1" dirty="0">
                <a:effectLst/>
                <a:latin typeface="Arial" panose="020B0604020202020204" pitchFamily="34" charset="0"/>
                <a:ea typeface="Arial Unicode MS"/>
                <a:cs typeface="Arial" panose="020B0604020202020204" pitchFamily="34" charset="0"/>
              </a:rPr>
              <a:t>Albania, 20-24 </a:t>
            </a:r>
            <a:r>
              <a:rPr lang="en-GB" sz="1800" b="1" dirty="0" err="1">
                <a:effectLst/>
                <a:latin typeface="Arial" panose="020B0604020202020204" pitchFamily="34" charset="0"/>
                <a:ea typeface="Arial Unicode MS"/>
                <a:cs typeface="Arial" panose="020B0604020202020204" pitchFamily="34" charset="0"/>
              </a:rPr>
              <a:t>Januaruy</a:t>
            </a:r>
            <a:r>
              <a:rPr lang="en-GB" sz="1800" b="1" dirty="0">
                <a:effectLst/>
                <a:latin typeface="Arial" panose="020B0604020202020204" pitchFamily="34" charset="0"/>
                <a:ea typeface="Arial Unicode MS"/>
                <a:cs typeface="Arial" panose="020B0604020202020204" pitchFamily="34" charset="0"/>
              </a:rPr>
              <a:t>, 2025			(was S2-240xxxx)</a:t>
            </a:r>
            <a:endParaRPr lang="en-US" sz="1800" b="1" dirty="0">
              <a:effectLst/>
              <a:latin typeface="Arial" panose="020B0604020202020204" pitchFamily="34" charset="0"/>
              <a:ea typeface="Malgun Gothic" panose="020B0503020000020004" pitchFamily="34" charset="-127"/>
              <a:cs typeface="Times New Roman" panose="02020603050405020304" pitchFamily="18" charset="0"/>
            </a:endParaRPr>
          </a:p>
        </p:txBody>
      </p:sp>
      <p:sp>
        <p:nvSpPr>
          <p:cNvPr id="3" name="Subtitle 2">
            <a:extLst>
              <a:ext uri="{FF2B5EF4-FFF2-40B4-BE49-F238E27FC236}">
                <a16:creationId xmlns:a16="http://schemas.microsoft.com/office/drawing/2014/main" id="{05DD4341-A07F-D5D4-ACEF-336DF62FDA9E}"/>
              </a:ext>
            </a:extLst>
          </p:cNvPr>
          <p:cNvSpPr>
            <a:spLocks noGrp="1"/>
          </p:cNvSpPr>
          <p:nvPr>
            <p:ph type="subTitle" idx="1"/>
          </p:nvPr>
        </p:nvSpPr>
        <p:spPr>
          <a:xfrm>
            <a:off x="1061884" y="2835122"/>
            <a:ext cx="9144000" cy="1038788"/>
          </a:xfrm>
        </p:spPr>
        <p:txBody>
          <a:bodyPr>
            <a:normAutofit fontScale="85000" lnSpcReduction="10000"/>
          </a:bodyPr>
          <a:lstStyle/>
          <a:p>
            <a:r>
              <a:rPr lang="en-US" sz="2800" dirty="0">
                <a:effectLst/>
                <a:latin typeface="Calibri" panose="020F0502020204030204" pitchFamily="34" charset="0"/>
              </a:rPr>
              <a:t>Discussion handling of 3GPP and non-3GPP access registration in INS </a:t>
            </a:r>
          </a:p>
          <a:p>
            <a:r>
              <a:rPr lang="en-US" sz="2800" dirty="0">
                <a:latin typeface="Calibri" panose="020F0502020204030204" pitchFamily="34" charset="0"/>
              </a:rPr>
              <a:t>NEC Corporation</a:t>
            </a:r>
            <a:endParaRPr lang="en-US" sz="2800" dirty="0"/>
          </a:p>
        </p:txBody>
      </p:sp>
    </p:spTree>
    <p:extLst>
      <p:ext uri="{BB962C8B-B14F-4D97-AF65-F5344CB8AC3E}">
        <p14:creationId xmlns:p14="http://schemas.microsoft.com/office/powerpoint/2010/main" val="28785027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1606DF-C07C-B9E6-766E-DFCF1A919C6F}"/>
            </a:ext>
          </a:extLst>
        </p:cNvPr>
        <p:cNvGrpSpPr/>
        <p:nvPr/>
      </p:nvGrpSpPr>
      <p:grpSpPr>
        <a:xfrm>
          <a:off x="0" y="0"/>
          <a:ext cx="0" cy="0"/>
          <a:chOff x="0" y="0"/>
          <a:chExt cx="0" cy="0"/>
        </a:xfrm>
      </p:grpSpPr>
      <p:grpSp>
        <p:nvGrpSpPr>
          <p:cNvPr id="28" name="Group 27">
            <a:extLst>
              <a:ext uri="{FF2B5EF4-FFF2-40B4-BE49-F238E27FC236}">
                <a16:creationId xmlns:a16="http://schemas.microsoft.com/office/drawing/2014/main" id="{E8102183-5067-2FE7-183C-AD0C3C315F8F}"/>
              </a:ext>
            </a:extLst>
          </p:cNvPr>
          <p:cNvGrpSpPr/>
          <p:nvPr/>
        </p:nvGrpSpPr>
        <p:grpSpPr>
          <a:xfrm>
            <a:off x="128078" y="174037"/>
            <a:ext cx="11402201" cy="6032575"/>
            <a:chOff x="451864" y="1074601"/>
            <a:chExt cx="8125247" cy="3528293"/>
          </a:xfrm>
        </p:grpSpPr>
        <p:sp>
          <p:nvSpPr>
            <p:cNvPr id="29" name="TextBox 3">
              <a:extLst>
                <a:ext uri="{FF2B5EF4-FFF2-40B4-BE49-F238E27FC236}">
                  <a16:creationId xmlns:a16="http://schemas.microsoft.com/office/drawing/2014/main" id="{662A251C-FDD4-A112-75D0-57A73949BB2D}"/>
                </a:ext>
              </a:extLst>
            </p:cNvPr>
            <p:cNvSpPr txBox="1"/>
            <p:nvPr/>
          </p:nvSpPr>
          <p:spPr>
            <a:xfrm>
              <a:off x="861284" y="1642231"/>
              <a:ext cx="470709" cy="230833"/>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UE</a:t>
              </a:r>
            </a:p>
          </p:txBody>
        </p:sp>
        <p:sp>
          <p:nvSpPr>
            <p:cNvPr id="30" name="四角形: 角を丸くする 6">
              <a:extLst>
                <a:ext uri="{FF2B5EF4-FFF2-40B4-BE49-F238E27FC236}">
                  <a16:creationId xmlns:a16="http://schemas.microsoft.com/office/drawing/2014/main" id="{1AF10FF7-4505-78B3-7A5D-5CD44B8908C8}"/>
                </a:ext>
              </a:extLst>
            </p:cNvPr>
            <p:cNvSpPr/>
            <p:nvPr/>
          </p:nvSpPr>
          <p:spPr>
            <a:xfrm>
              <a:off x="2029182" y="1217401"/>
              <a:ext cx="2949607" cy="3174939"/>
            </a:xfrm>
            <a:prstGeom prst="roundRect">
              <a:avLst/>
            </a:prstGeom>
            <a:solidFill>
              <a:schemeClr val="accent2">
                <a:alpha val="27000"/>
              </a:schemeClr>
            </a:solidFill>
            <a:ln w="63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l"/>
              <a:endParaRPr kumimoji="1" lang="ja-JP" altLang="en-US" sz="1100" dirty="0">
                <a:solidFill>
                  <a:schemeClr val="tx1"/>
                </a:solidFill>
              </a:endParaRPr>
            </a:p>
          </p:txBody>
        </p:sp>
        <p:sp>
          <p:nvSpPr>
            <p:cNvPr id="31" name="四角形: 角を丸くする 7">
              <a:extLst>
                <a:ext uri="{FF2B5EF4-FFF2-40B4-BE49-F238E27FC236}">
                  <a16:creationId xmlns:a16="http://schemas.microsoft.com/office/drawing/2014/main" id="{E3821F03-4918-F909-A24C-DA399E3E0511}"/>
                </a:ext>
              </a:extLst>
            </p:cNvPr>
            <p:cNvSpPr/>
            <p:nvPr/>
          </p:nvSpPr>
          <p:spPr>
            <a:xfrm>
              <a:off x="5317543" y="1074601"/>
              <a:ext cx="3145037" cy="3089105"/>
            </a:xfrm>
            <a:prstGeom prst="roundRect">
              <a:avLst/>
            </a:prstGeom>
            <a:solidFill>
              <a:srgbClr val="00B050">
                <a:alpha val="27000"/>
              </a:srgbClr>
            </a:solidFill>
            <a:ln w="63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l"/>
              <a:endParaRPr kumimoji="1" lang="ja-JP" altLang="en-US" sz="1100" dirty="0">
                <a:solidFill>
                  <a:schemeClr val="tx1"/>
                </a:solidFill>
              </a:endParaRPr>
            </a:p>
          </p:txBody>
        </p:sp>
        <p:sp>
          <p:nvSpPr>
            <p:cNvPr id="32" name="TextBox 16">
              <a:extLst>
                <a:ext uri="{FF2B5EF4-FFF2-40B4-BE49-F238E27FC236}">
                  <a16:creationId xmlns:a16="http://schemas.microsoft.com/office/drawing/2014/main" id="{D0378681-3682-08DB-614C-23111432D8CC}"/>
                </a:ext>
              </a:extLst>
            </p:cNvPr>
            <p:cNvSpPr txBox="1"/>
            <p:nvPr/>
          </p:nvSpPr>
          <p:spPr>
            <a:xfrm>
              <a:off x="5438817" y="1304698"/>
              <a:ext cx="3138294" cy="261610"/>
            </a:xfrm>
            <a:prstGeom prst="rect">
              <a:avLst/>
            </a:prstGeom>
            <a:noFill/>
          </p:spPr>
          <p:txBody>
            <a:bodyPr wrap="square" rtlCol="0">
              <a:spAutoFit/>
            </a:bodyPr>
            <a:lstStyle>
              <a:lvl1pPr>
                <a:defRPr sz="1100"/>
              </a:lvl1pPr>
            </a:lstStyle>
            <a:p>
              <a:r>
                <a:rPr lang="en-IN" dirty="0"/>
                <a:t>Participating NW</a:t>
              </a:r>
              <a:r>
                <a:rPr lang="en-IN" altLang="ja-JP" dirty="0"/>
                <a:t> (MCC=</a:t>
              </a:r>
              <a:r>
                <a:rPr lang="en-US" altLang="ja-JP" dirty="0"/>
                <a:t>111, MNC=33</a:t>
              </a:r>
              <a:r>
                <a:rPr lang="en-IN" altLang="ja-JP" dirty="0"/>
                <a:t>I</a:t>
              </a:r>
              <a:endParaRPr lang="en-IN" dirty="0"/>
            </a:p>
          </p:txBody>
        </p:sp>
        <p:sp>
          <p:nvSpPr>
            <p:cNvPr id="33" name="TextBox 16">
              <a:extLst>
                <a:ext uri="{FF2B5EF4-FFF2-40B4-BE49-F238E27FC236}">
                  <a16:creationId xmlns:a16="http://schemas.microsoft.com/office/drawing/2014/main" id="{2A051BC9-5870-4120-A9DD-3122D2D81503}"/>
                </a:ext>
              </a:extLst>
            </p:cNvPr>
            <p:cNvSpPr txBox="1"/>
            <p:nvPr/>
          </p:nvSpPr>
          <p:spPr>
            <a:xfrm>
              <a:off x="2204153" y="1321012"/>
              <a:ext cx="2892787" cy="261610"/>
            </a:xfrm>
            <a:prstGeom prst="rect">
              <a:avLst/>
            </a:prstGeom>
            <a:noFill/>
          </p:spPr>
          <p:txBody>
            <a:bodyPr wrap="square" rtlCol="0">
              <a:spAutoFit/>
            </a:bodyPr>
            <a:lstStyle/>
            <a:p>
              <a:r>
                <a:rPr lang="en-IN" sz="1100" dirty="0"/>
                <a:t>Hosting NW (MCC=</a:t>
              </a:r>
              <a:r>
                <a:rPr lang="en-US" sz="1100" dirty="0"/>
                <a:t>111</a:t>
              </a:r>
              <a:r>
                <a:rPr lang="en-US" altLang="ja-JP" sz="1100" dirty="0"/>
                <a:t>, MNC=22</a:t>
              </a:r>
              <a:r>
                <a:rPr lang="en-IN" sz="1100" dirty="0"/>
                <a:t>) </a:t>
              </a:r>
            </a:p>
          </p:txBody>
        </p:sp>
        <p:sp>
          <p:nvSpPr>
            <p:cNvPr id="34" name="TextBox 3">
              <a:extLst>
                <a:ext uri="{FF2B5EF4-FFF2-40B4-BE49-F238E27FC236}">
                  <a16:creationId xmlns:a16="http://schemas.microsoft.com/office/drawing/2014/main" id="{D128AA80-D99D-DCD3-38F3-016A6CADC0BB}"/>
                </a:ext>
              </a:extLst>
            </p:cNvPr>
            <p:cNvSpPr txBox="1"/>
            <p:nvPr/>
          </p:nvSpPr>
          <p:spPr>
            <a:xfrm>
              <a:off x="2554232" y="1642231"/>
              <a:ext cx="470709" cy="230833"/>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RAN</a:t>
              </a:r>
            </a:p>
          </p:txBody>
        </p:sp>
        <p:sp>
          <p:nvSpPr>
            <p:cNvPr id="35" name="TextBox 3">
              <a:extLst>
                <a:ext uri="{FF2B5EF4-FFF2-40B4-BE49-F238E27FC236}">
                  <a16:creationId xmlns:a16="http://schemas.microsoft.com/office/drawing/2014/main" id="{2D9C73E8-81AE-C273-8274-658E5AE21ACD}"/>
                </a:ext>
              </a:extLst>
            </p:cNvPr>
            <p:cNvSpPr txBox="1"/>
            <p:nvPr/>
          </p:nvSpPr>
          <p:spPr>
            <a:xfrm>
              <a:off x="4155836" y="1642296"/>
              <a:ext cx="776204" cy="232136"/>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AMF1</a:t>
              </a:r>
            </a:p>
          </p:txBody>
        </p:sp>
        <p:cxnSp>
          <p:nvCxnSpPr>
            <p:cNvPr id="36" name="直線コネクタ 12">
              <a:extLst>
                <a:ext uri="{FF2B5EF4-FFF2-40B4-BE49-F238E27FC236}">
                  <a16:creationId xmlns:a16="http://schemas.microsoft.com/office/drawing/2014/main" id="{4EF93317-0B86-E6F4-79E3-ED5E69421927}"/>
                </a:ext>
              </a:extLst>
            </p:cNvPr>
            <p:cNvCxnSpPr>
              <a:cxnSpLocks/>
            </p:cNvCxnSpPr>
            <p:nvPr/>
          </p:nvCxnSpPr>
          <p:spPr>
            <a:xfrm flipH="1" flipV="1">
              <a:off x="2809591" y="1886039"/>
              <a:ext cx="27795" cy="27118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線矢印コネクタ 13">
              <a:extLst>
                <a:ext uri="{FF2B5EF4-FFF2-40B4-BE49-F238E27FC236}">
                  <a16:creationId xmlns:a16="http://schemas.microsoft.com/office/drawing/2014/main" id="{1D86C62D-17F4-F2EC-C1C8-55FF68290371}"/>
                </a:ext>
              </a:extLst>
            </p:cNvPr>
            <p:cNvCxnSpPr/>
            <p:nvPr/>
          </p:nvCxnSpPr>
          <p:spPr>
            <a:xfrm>
              <a:off x="1096639" y="2170643"/>
              <a:ext cx="342181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線矢印コネクタ 15">
              <a:extLst>
                <a:ext uri="{FF2B5EF4-FFF2-40B4-BE49-F238E27FC236}">
                  <a16:creationId xmlns:a16="http://schemas.microsoft.com/office/drawing/2014/main" id="{E4EDDB2E-8A4A-E21B-825B-92BF1E4AEFAA}"/>
                </a:ext>
              </a:extLst>
            </p:cNvPr>
            <p:cNvCxnSpPr>
              <a:cxnSpLocks/>
            </p:cNvCxnSpPr>
            <p:nvPr/>
          </p:nvCxnSpPr>
          <p:spPr>
            <a:xfrm>
              <a:off x="1084928" y="2590427"/>
              <a:ext cx="3451389" cy="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D6EA175E-1BFB-257C-E1BE-A294BE458B0F}"/>
                </a:ext>
              </a:extLst>
            </p:cNvPr>
            <p:cNvSpPr txBox="1"/>
            <p:nvPr/>
          </p:nvSpPr>
          <p:spPr>
            <a:xfrm>
              <a:off x="1122024" y="2754043"/>
              <a:ext cx="4067596" cy="261610"/>
            </a:xfrm>
            <a:prstGeom prst="rect">
              <a:avLst/>
            </a:prstGeom>
            <a:noFill/>
          </p:spPr>
          <p:txBody>
            <a:bodyPr wrap="square" rtlCol="0">
              <a:spAutoFit/>
            </a:bodyPr>
            <a:lstStyle/>
            <a:p>
              <a:r>
                <a:rPr lang="en-US" sz="1100" dirty="0"/>
                <a:t>3. Registration Accept  (5G-GUTI 1 with </a:t>
              </a:r>
              <a:r>
                <a:rPr lang="en-IN" sz="1100" dirty="0"/>
                <a:t>MCC=</a:t>
              </a:r>
              <a:r>
                <a:rPr lang="en-US" sz="1100" dirty="0"/>
                <a:t>111</a:t>
              </a:r>
              <a:r>
                <a:rPr lang="en-US" altLang="ja-JP" sz="1100" dirty="0"/>
                <a:t>, MNC=22</a:t>
              </a:r>
              <a:r>
                <a:rPr lang="en-US" sz="1100" dirty="0"/>
                <a:t>)</a:t>
              </a:r>
              <a:endParaRPr lang="en-IN" sz="1100" dirty="0"/>
            </a:p>
          </p:txBody>
        </p:sp>
        <p:cxnSp>
          <p:nvCxnSpPr>
            <p:cNvPr id="40" name="直線コネクタ 17">
              <a:extLst>
                <a:ext uri="{FF2B5EF4-FFF2-40B4-BE49-F238E27FC236}">
                  <a16:creationId xmlns:a16="http://schemas.microsoft.com/office/drawing/2014/main" id="{55468BD7-4B47-6BD1-F1CF-A434E4E908C3}"/>
                </a:ext>
              </a:extLst>
            </p:cNvPr>
            <p:cNvCxnSpPr>
              <a:cxnSpLocks/>
            </p:cNvCxnSpPr>
            <p:nvPr/>
          </p:nvCxnSpPr>
          <p:spPr>
            <a:xfrm flipV="1">
              <a:off x="1077308" y="1889467"/>
              <a:ext cx="15240" cy="26364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線コネクタ 18">
              <a:extLst>
                <a:ext uri="{FF2B5EF4-FFF2-40B4-BE49-F238E27FC236}">
                  <a16:creationId xmlns:a16="http://schemas.microsoft.com/office/drawing/2014/main" id="{D1C90618-992E-2924-3E57-ECB779805316}"/>
                </a:ext>
              </a:extLst>
            </p:cNvPr>
            <p:cNvCxnSpPr>
              <a:cxnSpLocks/>
            </p:cNvCxnSpPr>
            <p:nvPr/>
          </p:nvCxnSpPr>
          <p:spPr>
            <a:xfrm flipV="1">
              <a:off x="4514361" y="1886039"/>
              <a:ext cx="19331" cy="26398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TextBox 3">
              <a:extLst>
                <a:ext uri="{FF2B5EF4-FFF2-40B4-BE49-F238E27FC236}">
                  <a16:creationId xmlns:a16="http://schemas.microsoft.com/office/drawing/2014/main" id="{175A11AC-5650-4EA8-6870-1176B3B8A9B0}"/>
                </a:ext>
              </a:extLst>
            </p:cNvPr>
            <p:cNvSpPr txBox="1"/>
            <p:nvPr/>
          </p:nvSpPr>
          <p:spPr>
            <a:xfrm>
              <a:off x="451864" y="2679368"/>
              <a:ext cx="1351235" cy="184025"/>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4. 5G-GUTI1 stored</a:t>
              </a:r>
            </a:p>
          </p:txBody>
        </p:sp>
        <p:sp>
          <p:nvSpPr>
            <p:cNvPr id="43" name="TextBox 3">
              <a:extLst>
                <a:ext uri="{FF2B5EF4-FFF2-40B4-BE49-F238E27FC236}">
                  <a16:creationId xmlns:a16="http://schemas.microsoft.com/office/drawing/2014/main" id="{014E6398-1083-E52F-6DFE-E1C9CCE21CCE}"/>
                </a:ext>
              </a:extLst>
            </p:cNvPr>
            <p:cNvSpPr txBox="1"/>
            <p:nvPr/>
          </p:nvSpPr>
          <p:spPr>
            <a:xfrm>
              <a:off x="5722586" y="1642231"/>
              <a:ext cx="611306" cy="230833"/>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N3IWF</a:t>
              </a:r>
            </a:p>
          </p:txBody>
        </p:sp>
        <p:sp>
          <p:nvSpPr>
            <p:cNvPr id="44" name="TextBox 3">
              <a:extLst>
                <a:ext uri="{FF2B5EF4-FFF2-40B4-BE49-F238E27FC236}">
                  <a16:creationId xmlns:a16="http://schemas.microsoft.com/office/drawing/2014/main" id="{CECE6275-5DBA-267A-82C3-B8316299AD33}"/>
                </a:ext>
              </a:extLst>
            </p:cNvPr>
            <p:cNvSpPr txBox="1"/>
            <p:nvPr/>
          </p:nvSpPr>
          <p:spPr>
            <a:xfrm>
              <a:off x="6588224" y="1642231"/>
              <a:ext cx="526108" cy="230833"/>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AMF2</a:t>
              </a:r>
            </a:p>
          </p:txBody>
        </p:sp>
        <p:cxnSp>
          <p:nvCxnSpPr>
            <p:cNvPr id="45" name="直線コネクタ 22">
              <a:extLst>
                <a:ext uri="{FF2B5EF4-FFF2-40B4-BE49-F238E27FC236}">
                  <a16:creationId xmlns:a16="http://schemas.microsoft.com/office/drawing/2014/main" id="{D68127C9-C0EE-ADAE-EA83-283AF047525F}"/>
                </a:ext>
              </a:extLst>
            </p:cNvPr>
            <p:cNvCxnSpPr>
              <a:cxnSpLocks/>
            </p:cNvCxnSpPr>
            <p:nvPr/>
          </p:nvCxnSpPr>
          <p:spPr>
            <a:xfrm flipV="1">
              <a:off x="6028239" y="1886039"/>
              <a:ext cx="21712" cy="26398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線コネクタ 23">
              <a:extLst>
                <a:ext uri="{FF2B5EF4-FFF2-40B4-BE49-F238E27FC236}">
                  <a16:creationId xmlns:a16="http://schemas.microsoft.com/office/drawing/2014/main" id="{7B6C0013-F894-DD17-55D6-A726D5E94135}"/>
                </a:ext>
              </a:extLst>
            </p:cNvPr>
            <p:cNvCxnSpPr>
              <a:cxnSpLocks/>
            </p:cNvCxnSpPr>
            <p:nvPr/>
          </p:nvCxnSpPr>
          <p:spPr>
            <a:xfrm flipV="1">
              <a:off x="6878976" y="1886039"/>
              <a:ext cx="19331" cy="27118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線矢印コネクタ 24">
              <a:extLst>
                <a:ext uri="{FF2B5EF4-FFF2-40B4-BE49-F238E27FC236}">
                  <a16:creationId xmlns:a16="http://schemas.microsoft.com/office/drawing/2014/main" id="{32AB580C-C114-AEA6-256D-001AAA979707}"/>
                </a:ext>
              </a:extLst>
            </p:cNvPr>
            <p:cNvCxnSpPr>
              <a:cxnSpLocks/>
            </p:cNvCxnSpPr>
            <p:nvPr/>
          </p:nvCxnSpPr>
          <p:spPr>
            <a:xfrm flipV="1">
              <a:off x="1074306" y="3124870"/>
              <a:ext cx="4946655" cy="1102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TextBox 16">
              <a:extLst>
                <a:ext uri="{FF2B5EF4-FFF2-40B4-BE49-F238E27FC236}">
                  <a16:creationId xmlns:a16="http://schemas.microsoft.com/office/drawing/2014/main" id="{193C1C11-EB04-2E52-8354-204CE2A2FA32}"/>
                </a:ext>
              </a:extLst>
            </p:cNvPr>
            <p:cNvSpPr txBox="1"/>
            <p:nvPr/>
          </p:nvSpPr>
          <p:spPr>
            <a:xfrm>
              <a:off x="1092548" y="2912663"/>
              <a:ext cx="4071122" cy="189602"/>
            </a:xfrm>
            <a:prstGeom prst="rect">
              <a:avLst/>
            </a:prstGeom>
            <a:noFill/>
          </p:spPr>
          <p:txBody>
            <a:bodyPr wrap="square" rtlCol="0">
              <a:spAutoFit/>
            </a:bodyPr>
            <a:lstStyle/>
            <a:p>
              <a:r>
                <a:rPr lang="en-US" sz="1100" dirty="0"/>
                <a:t>5. Registration Request (5G-GUTI1 with </a:t>
              </a:r>
              <a:r>
                <a:rPr lang="en-IN" sz="1100" dirty="0"/>
                <a:t>MCC=</a:t>
              </a:r>
              <a:r>
                <a:rPr lang="en-US" sz="1100" dirty="0"/>
                <a:t>111</a:t>
              </a:r>
              <a:r>
                <a:rPr lang="en-US" altLang="ja-JP" sz="1100" dirty="0"/>
                <a:t>, MNC=22</a:t>
              </a:r>
              <a:r>
                <a:rPr lang="en-US" sz="1100" dirty="0"/>
                <a:t>) over none-3GPP access</a:t>
              </a:r>
              <a:endParaRPr lang="en-IN" sz="1100" dirty="0"/>
            </a:p>
          </p:txBody>
        </p:sp>
        <p:sp>
          <p:nvSpPr>
            <p:cNvPr id="51" name="TextBox 16">
              <a:extLst>
                <a:ext uri="{FF2B5EF4-FFF2-40B4-BE49-F238E27FC236}">
                  <a16:creationId xmlns:a16="http://schemas.microsoft.com/office/drawing/2014/main" id="{BC400FC7-0ADD-87BB-2212-FFE163402528}"/>
                </a:ext>
              </a:extLst>
            </p:cNvPr>
            <p:cNvSpPr txBox="1"/>
            <p:nvPr/>
          </p:nvSpPr>
          <p:spPr>
            <a:xfrm>
              <a:off x="1136849" y="1945533"/>
              <a:ext cx="2892787" cy="237827"/>
            </a:xfrm>
            <a:prstGeom prst="rect">
              <a:avLst/>
            </a:prstGeom>
            <a:noFill/>
          </p:spPr>
          <p:txBody>
            <a:bodyPr wrap="square" rtlCol="0">
              <a:spAutoFit/>
            </a:bodyPr>
            <a:lstStyle/>
            <a:p>
              <a:r>
                <a:rPr lang="en-US" sz="1100" dirty="0"/>
                <a:t>1. Registration Request (UE-ID)</a:t>
              </a:r>
              <a:endParaRPr lang="en-IN" sz="1100" dirty="0"/>
            </a:p>
          </p:txBody>
        </p:sp>
        <p:sp>
          <p:nvSpPr>
            <p:cNvPr id="52" name="TextBox 3">
              <a:extLst>
                <a:ext uri="{FF2B5EF4-FFF2-40B4-BE49-F238E27FC236}">
                  <a16:creationId xmlns:a16="http://schemas.microsoft.com/office/drawing/2014/main" id="{EE37F202-D658-6759-1CCA-C1643933A102}"/>
                </a:ext>
              </a:extLst>
            </p:cNvPr>
            <p:cNvSpPr txBox="1"/>
            <p:nvPr/>
          </p:nvSpPr>
          <p:spPr>
            <a:xfrm>
              <a:off x="7502276" y="1647188"/>
              <a:ext cx="526108" cy="230833"/>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UDM</a:t>
              </a:r>
            </a:p>
          </p:txBody>
        </p:sp>
        <p:cxnSp>
          <p:nvCxnSpPr>
            <p:cNvPr id="53" name="直線コネクタ 39">
              <a:extLst>
                <a:ext uri="{FF2B5EF4-FFF2-40B4-BE49-F238E27FC236}">
                  <a16:creationId xmlns:a16="http://schemas.microsoft.com/office/drawing/2014/main" id="{8FF3E00C-7574-C287-EE93-A63A9C039B0D}"/>
                </a:ext>
              </a:extLst>
            </p:cNvPr>
            <p:cNvCxnSpPr>
              <a:cxnSpLocks/>
            </p:cNvCxnSpPr>
            <p:nvPr/>
          </p:nvCxnSpPr>
          <p:spPr>
            <a:xfrm flipV="1">
              <a:off x="7793028" y="1890996"/>
              <a:ext cx="19331" cy="27118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線矢印コネクタ 40">
              <a:extLst>
                <a:ext uri="{FF2B5EF4-FFF2-40B4-BE49-F238E27FC236}">
                  <a16:creationId xmlns:a16="http://schemas.microsoft.com/office/drawing/2014/main" id="{3CE61776-89F7-0FF7-2D07-51F53461A743}"/>
                </a:ext>
              </a:extLst>
            </p:cNvPr>
            <p:cNvCxnSpPr>
              <a:cxnSpLocks/>
            </p:cNvCxnSpPr>
            <p:nvPr/>
          </p:nvCxnSpPr>
          <p:spPr>
            <a:xfrm>
              <a:off x="4543938" y="2358355"/>
              <a:ext cx="3275698" cy="37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5" name="TextBox 16">
              <a:extLst>
                <a:ext uri="{FF2B5EF4-FFF2-40B4-BE49-F238E27FC236}">
                  <a16:creationId xmlns:a16="http://schemas.microsoft.com/office/drawing/2014/main" id="{5AB36D56-B822-DCB8-F41D-66D8419ED8F5}"/>
                </a:ext>
              </a:extLst>
            </p:cNvPr>
            <p:cNvSpPr txBox="1"/>
            <p:nvPr/>
          </p:nvSpPr>
          <p:spPr>
            <a:xfrm>
              <a:off x="4912656" y="2108581"/>
              <a:ext cx="3489957" cy="153009"/>
            </a:xfrm>
            <a:prstGeom prst="rect">
              <a:avLst/>
            </a:prstGeom>
            <a:noFill/>
          </p:spPr>
          <p:txBody>
            <a:bodyPr wrap="square" rtlCol="0">
              <a:spAutoFit/>
            </a:bodyPr>
            <a:lstStyle/>
            <a:p>
              <a:r>
                <a:rPr lang="en-US" sz="1100" dirty="0"/>
                <a:t>2. AMF1 is registered to the UDM indicating  </a:t>
              </a:r>
              <a:r>
                <a:rPr lang="en-US" sz="1100" dirty="0">
                  <a:highlight>
                    <a:srgbClr val="FFFF00"/>
                  </a:highlight>
                </a:rPr>
                <a:t>INS registration </a:t>
              </a:r>
              <a:endParaRPr lang="en-IN" sz="1100" dirty="0">
                <a:highlight>
                  <a:srgbClr val="FFFF00"/>
                </a:highlight>
              </a:endParaRPr>
            </a:p>
          </p:txBody>
        </p:sp>
        <p:cxnSp>
          <p:nvCxnSpPr>
            <p:cNvPr id="56" name="直線矢印コネクタ 46">
              <a:extLst>
                <a:ext uri="{FF2B5EF4-FFF2-40B4-BE49-F238E27FC236}">
                  <a16:creationId xmlns:a16="http://schemas.microsoft.com/office/drawing/2014/main" id="{64E8A0F4-3982-4A76-A791-FD54F67237BF}"/>
                </a:ext>
              </a:extLst>
            </p:cNvPr>
            <p:cNvCxnSpPr>
              <a:cxnSpLocks/>
            </p:cNvCxnSpPr>
            <p:nvPr/>
          </p:nvCxnSpPr>
          <p:spPr>
            <a:xfrm>
              <a:off x="6049951" y="3694374"/>
              <a:ext cx="8870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8" name="TextBox 3">
              <a:extLst>
                <a:ext uri="{FF2B5EF4-FFF2-40B4-BE49-F238E27FC236}">
                  <a16:creationId xmlns:a16="http://schemas.microsoft.com/office/drawing/2014/main" id="{C4AC2D6E-F9B4-C40E-7545-56632965657A}"/>
                </a:ext>
              </a:extLst>
            </p:cNvPr>
            <p:cNvSpPr txBox="1"/>
            <p:nvPr/>
          </p:nvSpPr>
          <p:spPr>
            <a:xfrm>
              <a:off x="4769944" y="3184733"/>
              <a:ext cx="2044452" cy="270016"/>
            </a:xfrm>
            <a:prstGeom prst="rect">
              <a:avLst/>
            </a:prstGeom>
            <a:solidFill>
              <a:schemeClr val="bg1"/>
            </a:solidFill>
            <a:ln>
              <a:solidFill>
                <a:schemeClr val="tx1"/>
              </a:solidFill>
            </a:ln>
          </p:spPr>
          <p:txBody>
            <a:bodyPr wrap="square" rtlCol="0">
              <a:spAutoFit/>
            </a:bodyPr>
            <a:lstStyle>
              <a:lvl1pPr algn="ctr">
                <a:defRPr sz="1200"/>
              </a:lvl1pPr>
            </a:lstStyle>
            <a:p>
              <a:r>
                <a:rPr lang="en-IN" b="1" dirty="0">
                  <a:highlight>
                    <a:srgbClr val="FFFF00"/>
                  </a:highlight>
                </a:rPr>
                <a:t>6. N3WIF selects AMF 2 of the host as per section  of TS 23.501</a:t>
              </a:r>
            </a:p>
          </p:txBody>
        </p:sp>
      </p:grpSp>
      <p:sp>
        <p:nvSpPr>
          <p:cNvPr id="2" name="TextBox 16">
            <a:extLst>
              <a:ext uri="{FF2B5EF4-FFF2-40B4-BE49-F238E27FC236}">
                <a16:creationId xmlns:a16="http://schemas.microsoft.com/office/drawing/2014/main" id="{5C7ACC20-47D5-AE6F-239C-418496951A0C}"/>
              </a:ext>
            </a:extLst>
          </p:cNvPr>
          <p:cNvSpPr txBox="1"/>
          <p:nvPr/>
        </p:nvSpPr>
        <p:spPr>
          <a:xfrm>
            <a:off x="8116574" y="4188880"/>
            <a:ext cx="4172142" cy="430887"/>
          </a:xfrm>
          <a:prstGeom prst="rect">
            <a:avLst/>
          </a:prstGeom>
          <a:noFill/>
        </p:spPr>
        <p:txBody>
          <a:bodyPr wrap="square" rtlCol="0">
            <a:spAutoFit/>
          </a:bodyPr>
          <a:lstStyle/>
          <a:p>
            <a:r>
              <a:rPr lang="en-US" sz="1100" dirty="0"/>
              <a:t>7. Registration Request (5G-GUTI1 with </a:t>
            </a:r>
            <a:r>
              <a:rPr lang="en-IN" sz="1100" dirty="0"/>
              <a:t>MCC=</a:t>
            </a:r>
            <a:r>
              <a:rPr lang="en-US" sz="1100" dirty="0"/>
              <a:t>111</a:t>
            </a:r>
            <a:r>
              <a:rPr lang="en-US" altLang="ja-JP" sz="1100" dirty="0"/>
              <a:t>, MNC=22</a:t>
            </a:r>
            <a:r>
              <a:rPr lang="en-US" sz="1100" dirty="0"/>
              <a:t>) over none-3GPP access</a:t>
            </a:r>
            <a:endParaRPr lang="en-IN" sz="1100" dirty="0"/>
          </a:p>
        </p:txBody>
      </p:sp>
      <p:sp>
        <p:nvSpPr>
          <p:cNvPr id="4" name="TextBox 3">
            <a:extLst>
              <a:ext uri="{FF2B5EF4-FFF2-40B4-BE49-F238E27FC236}">
                <a16:creationId xmlns:a16="http://schemas.microsoft.com/office/drawing/2014/main" id="{F4940570-6F72-CD38-0CF5-F19CEF55B09B}"/>
              </a:ext>
            </a:extLst>
          </p:cNvPr>
          <p:cNvSpPr txBox="1"/>
          <p:nvPr/>
        </p:nvSpPr>
        <p:spPr>
          <a:xfrm>
            <a:off x="1053738" y="5525066"/>
            <a:ext cx="6732727" cy="261610"/>
          </a:xfrm>
          <a:prstGeom prst="rect">
            <a:avLst/>
          </a:prstGeom>
          <a:noFill/>
        </p:spPr>
        <p:txBody>
          <a:bodyPr wrap="square" rtlCol="0">
            <a:spAutoFit/>
          </a:bodyPr>
          <a:lstStyle/>
          <a:p>
            <a:r>
              <a:rPr lang="en-US" sz="1100" dirty="0"/>
              <a:t>11 Registration Reject  ()</a:t>
            </a:r>
            <a:endParaRPr lang="en-IN" sz="1100" dirty="0"/>
          </a:p>
        </p:txBody>
      </p:sp>
      <p:cxnSp>
        <p:nvCxnSpPr>
          <p:cNvPr id="5" name="直線矢印コネクタ 15">
            <a:extLst>
              <a:ext uri="{FF2B5EF4-FFF2-40B4-BE49-F238E27FC236}">
                <a16:creationId xmlns:a16="http://schemas.microsoft.com/office/drawing/2014/main" id="{1576E64B-E0C8-F705-F2C0-F68E2486EAE6}"/>
              </a:ext>
            </a:extLst>
          </p:cNvPr>
          <p:cNvCxnSpPr>
            <a:cxnSpLocks/>
          </p:cNvCxnSpPr>
          <p:nvPr/>
        </p:nvCxnSpPr>
        <p:spPr>
          <a:xfrm>
            <a:off x="985649" y="5931886"/>
            <a:ext cx="8188755" cy="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7" name="TextBox 3">
            <a:extLst>
              <a:ext uri="{FF2B5EF4-FFF2-40B4-BE49-F238E27FC236}">
                <a16:creationId xmlns:a16="http://schemas.microsoft.com/office/drawing/2014/main" id="{34E820BA-D1F0-FAA0-5271-67A84101C9E8}"/>
              </a:ext>
            </a:extLst>
          </p:cNvPr>
          <p:cNvSpPr txBox="1"/>
          <p:nvPr/>
        </p:nvSpPr>
        <p:spPr>
          <a:xfrm>
            <a:off x="9363740" y="5114846"/>
            <a:ext cx="3003141" cy="415498"/>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9.If the UE is registered over host AMF rejects the non-3GPP access registration</a:t>
            </a:r>
          </a:p>
        </p:txBody>
      </p:sp>
      <p:cxnSp>
        <p:nvCxnSpPr>
          <p:cNvPr id="8" name="直線矢印コネクタ 40">
            <a:extLst>
              <a:ext uri="{FF2B5EF4-FFF2-40B4-BE49-F238E27FC236}">
                <a16:creationId xmlns:a16="http://schemas.microsoft.com/office/drawing/2014/main" id="{97CAEF63-FB17-5757-4F01-150D7FF13039}"/>
              </a:ext>
            </a:extLst>
          </p:cNvPr>
          <p:cNvCxnSpPr>
            <a:cxnSpLocks/>
          </p:cNvCxnSpPr>
          <p:nvPr/>
        </p:nvCxnSpPr>
        <p:spPr>
          <a:xfrm>
            <a:off x="9054415" y="5002615"/>
            <a:ext cx="1282694" cy="1792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6">
            <a:extLst>
              <a:ext uri="{FF2B5EF4-FFF2-40B4-BE49-F238E27FC236}">
                <a16:creationId xmlns:a16="http://schemas.microsoft.com/office/drawing/2014/main" id="{BD7E860D-034B-2A9F-AA0C-5977BB8B369E}"/>
              </a:ext>
            </a:extLst>
          </p:cNvPr>
          <p:cNvSpPr txBox="1"/>
          <p:nvPr/>
        </p:nvSpPr>
        <p:spPr>
          <a:xfrm>
            <a:off x="9081542" y="4714074"/>
            <a:ext cx="4897475" cy="261610"/>
          </a:xfrm>
          <a:prstGeom prst="rect">
            <a:avLst/>
          </a:prstGeom>
          <a:noFill/>
        </p:spPr>
        <p:txBody>
          <a:bodyPr wrap="square" rtlCol="0">
            <a:spAutoFit/>
          </a:bodyPr>
          <a:lstStyle/>
          <a:p>
            <a:r>
              <a:rPr lang="en-US" sz="1100" dirty="0"/>
              <a:t>8. </a:t>
            </a:r>
            <a:r>
              <a:rPr lang="en-US" sz="1100" dirty="0" err="1"/>
              <a:t>Nudm_UECM_Registration</a:t>
            </a:r>
            <a:r>
              <a:rPr lang="en-US" sz="1100" dirty="0"/>
              <a:t> Request ( non-3GPP access type)</a:t>
            </a:r>
            <a:endParaRPr lang="en-IN" sz="1100" dirty="0">
              <a:highlight>
                <a:srgbClr val="FFFF00"/>
              </a:highlight>
            </a:endParaRPr>
          </a:p>
        </p:txBody>
      </p:sp>
      <p:cxnSp>
        <p:nvCxnSpPr>
          <p:cNvPr id="13" name="直線矢印コネクタ 40">
            <a:extLst>
              <a:ext uri="{FF2B5EF4-FFF2-40B4-BE49-F238E27FC236}">
                <a16:creationId xmlns:a16="http://schemas.microsoft.com/office/drawing/2014/main" id="{EEE3C7A6-5425-416D-FE1E-E1DF96D2BC7B}"/>
              </a:ext>
            </a:extLst>
          </p:cNvPr>
          <p:cNvCxnSpPr>
            <a:cxnSpLocks/>
          </p:cNvCxnSpPr>
          <p:nvPr/>
        </p:nvCxnSpPr>
        <p:spPr>
          <a:xfrm flipH="1">
            <a:off x="9147277" y="5854356"/>
            <a:ext cx="128616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6">
            <a:extLst>
              <a:ext uri="{FF2B5EF4-FFF2-40B4-BE49-F238E27FC236}">
                <a16:creationId xmlns:a16="http://schemas.microsoft.com/office/drawing/2014/main" id="{5DD31B70-2B7D-E029-E8DF-D4F8ACA5BF9A}"/>
              </a:ext>
            </a:extLst>
          </p:cNvPr>
          <p:cNvSpPr txBox="1"/>
          <p:nvPr/>
        </p:nvSpPr>
        <p:spPr>
          <a:xfrm>
            <a:off x="9092955" y="5537405"/>
            <a:ext cx="4897475" cy="261610"/>
          </a:xfrm>
          <a:prstGeom prst="rect">
            <a:avLst/>
          </a:prstGeom>
          <a:noFill/>
        </p:spPr>
        <p:txBody>
          <a:bodyPr wrap="square" rtlCol="0">
            <a:spAutoFit/>
          </a:bodyPr>
          <a:lstStyle/>
          <a:p>
            <a:r>
              <a:rPr lang="en-US" sz="1100" dirty="0"/>
              <a:t>10. </a:t>
            </a:r>
            <a:r>
              <a:rPr lang="en-US" sz="1100" dirty="0" err="1"/>
              <a:t>Nudm_UECM_Registration</a:t>
            </a:r>
            <a:r>
              <a:rPr lang="en-US" sz="1100" dirty="0"/>
              <a:t> Response ( Reject non-3GPP registration)</a:t>
            </a:r>
            <a:endParaRPr lang="en-IN" sz="1100" dirty="0">
              <a:highlight>
                <a:srgbClr val="FFFF00"/>
              </a:highlight>
            </a:endParaRPr>
          </a:p>
        </p:txBody>
      </p:sp>
    </p:spTree>
    <p:extLst>
      <p:ext uri="{BB962C8B-B14F-4D97-AF65-F5344CB8AC3E}">
        <p14:creationId xmlns:p14="http://schemas.microsoft.com/office/powerpoint/2010/main" val="32675334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A55111-FF68-7B6F-CD8A-3BEEC9125F06}"/>
            </a:ext>
          </a:extLst>
        </p:cNvPr>
        <p:cNvGrpSpPr/>
        <p:nvPr/>
      </p:nvGrpSpPr>
      <p:grpSpPr>
        <a:xfrm>
          <a:off x="0" y="0"/>
          <a:ext cx="0" cy="0"/>
          <a:chOff x="0" y="0"/>
          <a:chExt cx="0" cy="0"/>
        </a:xfrm>
      </p:grpSpPr>
      <p:sp>
        <p:nvSpPr>
          <p:cNvPr id="9" name="テキスト プレースホルダー 2">
            <a:extLst>
              <a:ext uri="{FF2B5EF4-FFF2-40B4-BE49-F238E27FC236}">
                <a16:creationId xmlns:a16="http://schemas.microsoft.com/office/drawing/2014/main" id="{B4E0CA3C-4FE3-BFE4-FE5D-0A623B99270B}"/>
              </a:ext>
            </a:extLst>
          </p:cNvPr>
          <p:cNvSpPr txBox="1">
            <a:spLocks/>
          </p:cNvSpPr>
          <p:nvPr/>
        </p:nvSpPr>
        <p:spPr>
          <a:xfrm>
            <a:off x="107504" y="540256"/>
            <a:ext cx="8928992" cy="433574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altLang="ja-JP" sz="1600"/>
          </a:p>
          <a:p>
            <a:endParaRPr kumimoji="1" lang="ja-JP" altLang="en-US" dirty="0"/>
          </a:p>
        </p:txBody>
      </p:sp>
      <p:sp>
        <p:nvSpPr>
          <p:cNvPr id="11" name="Rectangle 2">
            <a:extLst>
              <a:ext uri="{FF2B5EF4-FFF2-40B4-BE49-F238E27FC236}">
                <a16:creationId xmlns:a16="http://schemas.microsoft.com/office/drawing/2014/main" id="{F9F5CA3E-2B45-423E-1BDE-43766F47BF72}"/>
              </a:ext>
            </a:extLst>
          </p:cNvPr>
          <p:cNvSpPr>
            <a:spLocks noChangeArrowheads="1"/>
          </p:cNvSpPr>
          <p:nvPr/>
        </p:nvSpPr>
        <p:spPr bwMode="auto">
          <a:xfrm>
            <a:off x="1651820" y="223090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
        <p:nvSpPr>
          <p:cNvPr id="14" name="TextBox 13">
            <a:extLst>
              <a:ext uri="{FF2B5EF4-FFF2-40B4-BE49-F238E27FC236}">
                <a16:creationId xmlns:a16="http://schemas.microsoft.com/office/drawing/2014/main" id="{2597BD4F-938D-C040-D556-DA18A5307ABC}"/>
              </a:ext>
            </a:extLst>
          </p:cNvPr>
          <p:cNvSpPr txBox="1"/>
          <p:nvPr/>
        </p:nvSpPr>
        <p:spPr>
          <a:xfrm>
            <a:off x="1246862" y="648929"/>
            <a:ext cx="9548957" cy="2431435"/>
          </a:xfrm>
          <a:prstGeom prst="rect">
            <a:avLst/>
          </a:prstGeom>
          <a:noFill/>
        </p:spPr>
        <p:txBody>
          <a:bodyPr wrap="square" rtlCol="0">
            <a:spAutoFit/>
          </a:bodyPr>
          <a:lstStyle/>
          <a:p>
            <a:r>
              <a:rPr lang="en-US" sz="3200" dirty="0"/>
              <a:t>3. Proposal </a:t>
            </a:r>
          </a:p>
          <a:p>
            <a:r>
              <a:rPr lang="en-US" sz="2000" dirty="0"/>
              <a:t>          Following </a:t>
            </a:r>
            <a:r>
              <a:rPr lang="en-US" sz="2000" dirty="0" err="1"/>
              <a:t>contrbutions</a:t>
            </a:r>
            <a:r>
              <a:rPr lang="en-US" sz="2000" dirty="0"/>
              <a:t> are submitted to the meeting:  </a:t>
            </a:r>
          </a:p>
          <a:p>
            <a:r>
              <a:rPr lang="en-US" sz="2000" dirty="0"/>
              <a:t>          1. S2-2500920 capturing solution 1 of the discussion paper.</a:t>
            </a:r>
          </a:p>
          <a:p>
            <a:r>
              <a:rPr lang="en-US" sz="2000" dirty="0"/>
              <a:t>          2. S2-2500922 capturing solution 2 of the discussion paper.</a:t>
            </a:r>
          </a:p>
          <a:p>
            <a:pPr marL="514350" indent="-514350">
              <a:buFontTx/>
              <a:buAutoNum type="arabicPeriod"/>
            </a:pPr>
            <a:endParaRPr lang="en-US" sz="2000" dirty="0"/>
          </a:p>
          <a:p>
            <a:r>
              <a:rPr lang="en-US" sz="2000" u="sng" dirty="0"/>
              <a:t>It is proposed to discuss these two solutions and choose a solution among them to  address the case identified in the discussion paper. </a:t>
            </a:r>
          </a:p>
        </p:txBody>
      </p:sp>
    </p:spTree>
    <p:extLst>
      <p:ext uri="{BB962C8B-B14F-4D97-AF65-F5344CB8AC3E}">
        <p14:creationId xmlns:p14="http://schemas.microsoft.com/office/powerpoint/2010/main" val="11355464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プレースホルダー 2">
            <a:extLst>
              <a:ext uri="{FF2B5EF4-FFF2-40B4-BE49-F238E27FC236}">
                <a16:creationId xmlns:a16="http://schemas.microsoft.com/office/drawing/2014/main" id="{46FBDB80-2B29-BCE2-70F3-52D938B353C1}"/>
              </a:ext>
            </a:extLst>
          </p:cNvPr>
          <p:cNvSpPr txBox="1">
            <a:spLocks/>
          </p:cNvSpPr>
          <p:nvPr/>
        </p:nvSpPr>
        <p:spPr>
          <a:xfrm>
            <a:off x="107504" y="540256"/>
            <a:ext cx="8928992" cy="433574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altLang="ja-JP" sz="1600"/>
          </a:p>
          <a:p>
            <a:endParaRPr kumimoji="1" lang="ja-JP" altLang="en-US" dirty="0"/>
          </a:p>
        </p:txBody>
      </p:sp>
      <p:sp>
        <p:nvSpPr>
          <p:cNvPr id="10" name="TextBox 9">
            <a:extLst>
              <a:ext uri="{FF2B5EF4-FFF2-40B4-BE49-F238E27FC236}">
                <a16:creationId xmlns:a16="http://schemas.microsoft.com/office/drawing/2014/main" id="{1A495EDF-2CF3-E3AD-A2AB-0F64532B6B2A}"/>
              </a:ext>
            </a:extLst>
          </p:cNvPr>
          <p:cNvSpPr txBox="1"/>
          <p:nvPr/>
        </p:nvSpPr>
        <p:spPr>
          <a:xfrm>
            <a:off x="1246863" y="1482876"/>
            <a:ext cx="8928992" cy="369332"/>
          </a:xfrm>
          <a:prstGeom prst="rect">
            <a:avLst/>
          </a:prstGeom>
          <a:noFill/>
        </p:spPr>
        <p:txBody>
          <a:bodyPr wrap="square">
            <a:spAutoFit/>
          </a:bodyPr>
          <a:lstStyle/>
          <a:p>
            <a:pPr>
              <a:spcAft>
                <a:spcPts val="900"/>
              </a:spcAft>
            </a:pPr>
            <a:r>
              <a:rPr lang="en-GB" altLang="ja-JP" dirty="0"/>
              <a:t>Indirect Network Sharing is introduced in Release 19 in addition to 5G-MOCN. (23.501)</a:t>
            </a:r>
            <a:endParaRPr lang="en-US" altLang="ja-JP" dirty="0"/>
          </a:p>
        </p:txBody>
      </p:sp>
      <p:sp>
        <p:nvSpPr>
          <p:cNvPr id="11" name="Rectangle 2">
            <a:extLst>
              <a:ext uri="{FF2B5EF4-FFF2-40B4-BE49-F238E27FC236}">
                <a16:creationId xmlns:a16="http://schemas.microsoft.com/office/drawing/2014/main" id="{DDE480A2-ED9E-1FD7-5F37-AF6F0E4D9655}"/>
              </a:ext>
            </a:extLst>
          </p:cNvPr>
          <p:cNvSpPr>
            <a:spLocks noChangeArrowheads="1"/>
          </p:cNvSpPr>
          <p:nvPr/>
        </p:nvSpPr>
        <p:spPr bwMode="auto">
          <a:xfrm>
            <a:off x="1651820" y="223090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12" name="オブジェクト 5">
            <a:extLst>
              <a:ext uri="{FF2B5EF4-FFF2-40B4-BE49-F238E27FC236}">
                <a16:creationId xmlns:a16="http://schemas.microsoft.com/office/drawing/2014/main" id="{4CBD2328-C62C-7961-E906-5991B28B44DA}"/>
              </a:ext>
            </a:extLst>
          </p:cNvPr>
          <p:cNvGraphicFramePr>
            <a:graphicFrameLocks noChangeAspect="1"/>
          </p:cNvGraphicFramePr>
          <p:nvPr>
            <p:extLst>
              <p:ext uri="{D42A27DB-BD31-4B8C-83A1-F6EECF244321}">
                <p14:modId xmlns:p14="http://schemas.microsoft.com/office/powerpoint/2010/main" val="700449807"/>
              </p:ext>
            </p:extLst>
          </p:nvPr>
        </p:nvGraphicFramePr>
        <p:xfrm>
          <a:off x="2613016" y="1955542"/>
          <a:ext cx="6216351" cy="3721716"/>
        </p:xfrm>
        <a:graphic>
          <a:graphicData uri="http://schemas.openxmlformats.org/presentationml/2006/ole">
            <mc:AlternateContent xmlns:mc="http://schemas.openxmlformats.org/markup-compatibility/2006">
              <mc:Choice xmlns:v="urn:schemas-microsoft-com:vml" Requires="v">
                <p:oleObj name="Visio" r:id="rId2" imgW="6038761" imgH="3238539" progId="Visio.Drawing.11">
                  <p:embed/>
                </p:oleObj>
              </mc:Choice>
              <mc:Fallback>
                <p:oleObj name="Visio" r:id="rId2" imgW="6038761" imgH="3238539" progId="Visio.Drawing.11">
                  <p:embed/>
                  <p:pic>
                    <p:nvPicPr>
                      <p:cNvPr id="12" name="オブジェクト 5">
                        <a:extLst>
                          <a:ext uri="{FF2B5EF4-FFF2-40B4-BE49-F238E27FC236}">
                            <a16:creationId xmlns:a16="http://schemas.microsoft.com/office/drawing/2014/main" id="{4CBD2328-C62C-7961-E906-5991B28B44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3016" y="1955542"/>
                        <a:ext cx="6216351" cy="3721716"/>
                      </a:xfrm>
                      <a:prstGeom prst="rect">
                        <a:avLst/>
                      </a:prstGeom>
                      <a:noFill/>
                    </p:spPr>
                  </p:pic>
                </p:oleObj>
              </mc:Fallback>
            </mc:AlternateContent>
          </a:graphicData>
        </a:graphic>
      </p:graphicFrame>
      <p:sp>
        <p:nvSpPr>
          <p:cNvPr id="13" name="テキスト ボックス 7">
            <a:extLst>
              <a:ext uri="{FF2B5EF4-FFF2-40B4-BE49-F238E27FC236}">
                <a16:creationId xmlns:a16="http://schemas.microsoft.com/office/drawing/2014/main" id="{5CF82234-039E-A74F-A0E3-B1C62279CA29}"/>
              </a:ext>
            </a:extLst>
          </p:cNvPr>
          <p:cNvSpPr txBox="1"/>
          <p:nvPr/>
        </p:nvSpPr>
        <p:spPr>
          <a:xfrm>
            <a:off x="1249900" y="5634323"/>
            <a:ext cx="8584724" cy="415498"/>
          </a:xfrm>
          <a:prstGeom prst="rect">
            <a:avLst/>
          </a:prstGeom>
          <a:noFill/>
        </p:spPr>
        <p:txBody>
          <a:bodyPr wrap="square">
            <a:spAutoFit/>
          </a:bodyPr>
          <a:lstStyle/>
          <a:p>
            <a:pPr algn="ctr" hangingPunct="0">
              <a:spcAft>
                <a:spcPts val="1200"/>
              </a:spcAft>
            </a:pPr>
            <a:r>
              <a:rPr lang="en-GB" altLang="ja-JP" sz="1050" b="1" dirty="0">
                <a:effectLst/>
                <a:latin typeface="Arial" panose="020B0604020202020204" pitchFamily="34" charset="0"/>
                <a:ea typeface="ＭＳ 明朝" panose="02020609040205080304" pitchFamily="17" charset="-128"/>
                <a:cs typeface="Times New Roman" panose="02020603050405020304" pitchFamily="18" charset="0"/>
              </a:rPr>
              <a:t>Figure 5.18.1-2: Indirect Network Sharing in which multiple participating operators' CNs connect to hosting operator's CN to share NR</a:t>
            </a:r>
            <a:endParaRPr lang="ja-JP" altLang="ja-JP" sz="1050" b="1" dirty="0">
              <a:effectLst/>
              <a:latin typeface="Arial" panose="020B0604020202020204" pitchFamily="34" charset="0"/>
              <a:ea typeface="游明朝" panose="02020400000000000000" pitchFamily="18" charset="-128"/>
              <a:cs typeface="Times New Roman" panose="02020603050405020304" pitchFamily="18" charset="0"/>
            </a:endParaRPr>
          </a:p>
        </p:txBody>
      </p:sp>
      <p:sp>
        <p:nvSpPr>
          <p:cNvPr id="14" name="TextBox 13">
            <a:extLst>
              <a:ext uri="{FF2B5EF4-FFF2-40B4-BE49-F238E27FC236}">
                <a16:creationId xmlns:a16="http://schemas.microsoft.com/office/drawing/2014/main" id="{B667CA47-92B5-E0CE-BF25-6BF54E05EEE6}"/>
              </a:ext>
            </a:extLst>
          </p:cNvPr>
          <p:cNvSpPr txBox="1"/>
          <p:nvPr/>
        </p:nvSpPr>
        <p:spPr>
          <a:xfrm>
            <a:off x="1246863" y="648929"/>
            <a:ext cx="7995460" cy="584775"/>
          </a:xfrm>
          <a:prstGeom prst="rect">
            <a:avLst/>
          </a:prstGeom>
          <a:noFill/>
        </p:spPr>
        <p:txBody>
          <a:bodyPr wrap="square" rtlCol="0">
            <a:spAutoFit/>
          </a:bodyPr>
          <a:lstStyle/>
          <a:p>
            <a:r>
              <a:rPr lang="en-US" sz="3200" dirty="0"/>
              <a:t>1.  Background </a:t>
            </a:r>
          </a:p>
        </p:txBody>
      </p:sp>
    </p:spTree>
    <p:extLst>
      <p:ext uri="{BB962C8B-B14F-4D97-AF65-F5344CB8AC3E}">
        <p14:creationId xmlns:p14="http://schemas.microsoft.com/office/powerpoint/2010/main" val="28661225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DE308B-0FB1-DF76-2A0F-EFAD8CD0AF4D}"/>
            </a:ext>
          </a:extLst>
        </p:cNvPr>
        <p:cNvGrpSpPr/>
        <p:nvPr/>
      </p:nvGrpSpPr>
      <p:grpSpPr>
        <a:xfrm>
          <a:off x="0" y="0"/>
          <a:ext cx="0" cy="0"/>
          <a:chOff x="0" y="0"/>
          <a:chExt cx="0" cy="0"/>
        </a:xfrm>
      </p:grpSpPr>
      <p:sp>
        <p:nvSpPr>
          <p:cNvPr id="2" name="テキスト ボックス 8">
            <a:extLst>
              <a:ext uri="{FF2B5EF4-FFF2-40B4-BE49-F238E27FC236}">
                <a16:creationId xmlns:a16="http://schemas.microsoft.com/office/drawing/2014/main" id="{B1D2C049-B64D-A806-400A-DF853A1C7885}"/>
              </a:ext>
            </a:extLst>
          </p:cNvPr>
          <p:cNvSpPr txBox="1"/>
          <p:nvPr/>
        </p:nvSpPr>
        <p:spPr>
          <a:xfrm>
            <a:off x="542094" y="91358"/>
            <a:ext cx="11343785" cy="3070071"/>
          </a:xfrm>
          <a:prstGeom prst="rect">
            <a:avLst/>
          </a:prstGeom>
          <a:noFill/>
        </p:spPr>
        <p:txBody>
          <a:bodyPr wrap="square">
            <a:spAutoFit/>
          </a:bodyPr>
          <a:lstStyle/>
          <a:p>
            <a:pPr hangingPunct="0">
              <a:spcAft>
                <a:spcPts val="900"/>
              </a:spcAft>
            </a:pPr>
            <a:endParaRPr lang="en-GB" altLang="ja-JP" sz="1200" dirty="0">
              <a:latin typeface="Times New Roman" panose="02020603050405020304" pitchFamily="18" charset="0"/>
              <a:ea typeface="ＭＳ 明朝" panose="02020609040205080304" pitchFamily="17" charset="-128"/>
            </a:endParaRPr>
          </a:p>
          <a:p>
            <a:pPr hangingPunct="0">
              <a:spcAft>
                <a:spcPts val="900"/>
              </a:spcAft>
            </a:pPr>
            <a:endParaRPr lang="en-GB" altLang="ja-JP" sz="1200" dirty="0">
              <a:latin typeface="Times New Roman" panose="02020603050405020304" pitchFamily="18" charset="0"/>
              <a:ea typeface="ＭＳ 明朝" panose="02020609040205080304" pitchFamily="17" charset="-128"/>
            </a:endParaRPr>
          </a:p>
          <a:p>
            <a:pPr hangingPunct="0">
              <a:spcAft>
                <a:spcPts val="900"/>
              </a:spcAft>
            </a:pPr>
            <a:r>
              <a:rPr lang="en-GB" altLang="ja-JP" sz="1200" dirty="0">
                <a:latin typeface="Times New Roman" panose="02020603050405020304" pitchFamily="18" charset="0"/>
                <a:ea typeface="ＭＳ 明朝" panose="02020609040205080304" pitchFamily="17" charset="-128"/>
              </a:rPr>
              <a:t>A network sharing architecture shall allow multiple participating operators to share resources of a single shared network according to agreed allocation schemes. The shared network includes a radio access network. The shared resources include radio resources.</a:t>
            </a:r>
            <a:endParaRPr lang="ja-JP" altLang="ja-JP" sz="1200" dirty="0">
              <a:latin typeface="Times New Roman" panose="02020603050405020304" pitchFamily="18" charset="0"/>
              <a:ea typeface="ＭＳ 明朝" panose="02020609040205080304" pitchFamily="17" charset="-128"/>
            </a:endParaRPr>
          </a:p>
          <a:p>
            <a:pPr hangingPunct="0">
              <a:spcAft>
                <a:spcPts val="900"/>
              </a:spcAft>
            </a:pPr>
            <a:r>
              <a:rPr lang="en-GB" altLang="ja-JP" sz="1200" dirty="0">
                <a:latin typeface="Times New Roman" panose="02020603050405020304" pitchFamily="18" charset="0"/>
                <a:ea typeface="ＭＳ 明朝" panose="02020609040205080304" pitchFamily="17" charset="-128"/>
              </a:rPr>
              <a:t>The shared network operator allocates shared resources to the participating operators based on their planned and current needs and according to service level agreements.</a:t>
            </a:r>
            <a:endParaRPr lang="ja-JP" altLang="ja-JP" sz="1200" dirty="0">
              <a:latin typeface="Times New Roman" panose="02020603050405020304" pitchFamily="18" charset="0"/>
              <a:ea typeface="ＭＳ 明朝" panose="02020609040205080304" pitchFamily="17" charset="-128"/>
            </a:endParaRPr>
          </a:p>
          <a:p>
            <a:pPr hangingPunct="0">
              <a:spcAft>
                <a:spcPts val="900"/>
              </a:spcAft>
            </a:pPr>
            <a:r>
              <a:rPr lang="en-GB" altLang="ja-JP" sz="1200" dirty="0">
                <a:latin typeface="Times New Roman" panose="02020603050405020304" pitchFamily="18" charset="0"/>
                <a:ea typeface="ＭＳ 明朝" panose="02020609040205080304" pitchFamily="17" charset="-128"/>
              </a:rPr>
              <a:t>In this Release of the specification, the 5G Multi-Operator Core Network (5G MOCN) network sharing architecture, in which only the RAN is shared in 5G System, is supported. </a:t>
            </a:r>
            <a:r>
              <a:rPr lang="en-GB" altLang="ja-JP" sz="1200" dirty="0">
                <a:highlight>
                  <a:srgbClr val="FFFF00"/>
                </a:highlight>
                <a:latin typeface="Times New Roman" panose="02020603050405020304" pitchFamily="18" charset="0"/>
                <a:ea typeface="ＭＳ 明朝" panose="02020609040205080304" pitchFamily="17" charset="-128"/>
              </a:rPr>
              <a:t>The 5G System may also support Indirect Network Sharing deployment between hosting operator (i.e. shared network operator) and participating operator (see clause 6.21 of TS 22.261 [2], Figure 5.18.1-2 and Annex R), in which the RAN is shared. The communication between the shared RAN and the core network of the participating operator is routed through the core network of the hosting operator that connects to the shared RAN.</a:t>
            </a:r>
            <a:endParaRPr lang="ja-JP" altLang="ja-JP" sz="1200" dirty="0">
              <a:highlight>
                <a:srgbClr val="FFFF00"/>
              </a:highlight>
              <a:latin typeface="Times New Roman" panose="02020603050405020304" pitchFamily="18" charset="0"/>
              <a:ea typeface="ＭＳ 明朝" panose="02020609040205080304" pitchFamily="17" charset="-128"/>
            </a:endParaRPr>
          </a:p>
          <a:p>
            <a:pPr hangingPunct="0">
              <a:spcAft>
                <a:spcPts val="900"/>
              </a:spcAft>
            </a:pPr>
            <a:r>
              <a:rPr lang="en-GB" altLang="ja-JP" sz="1200" dirty="0">
                <a:latin typeface="Times New Roman" panose="02020603050405020304" pitchFamily="18" charset="0"/>
                <a:ea typeface="ＭＳ 明朝" panose="02020609040205080304" pitchFamily="17" charset="-128"/>
              </a:rPr>
              <a:t>5G MOCN for 5G System, including UE, RAN and AMF, shall support operators' ability to use more than one PLMN ID (i.e. with same or different country code (MCC) some of which is specified in TS 23.122 [17] and different network codes (MNC)) or combinations of PLMN ID and NID. 5G MOCN supports NG-RAN Sharing with or without multiple Cell Identity broadcast as described in TS 38.300 [27]. Indirect Network Sharing for 5G system, including UE, shared RAN and CP NFs of hosting operator, shall support each participating operator to use more than one PLMN ID.</a:t>
            </a:r>
            <a:endParaRPr lang="ja-JP" altLang="ja-JP" sz="1200" dirty="0">
              <a:latin typeface="Times New Roman" panose="02020603050405020304" pitchFamily="18" charset="0"/>
              <a:ea typeface="ＭＳ 明朝" panose="02020609040205080304" pitchFamily="17" charset="-128"/>
            </a:endParaRPr>
          </a:p>
        </p:txBody>
      </p:sp>
      <p:sp>
        <p:nvSpPr>
          <p:cNvPr id="4" name="テキスト ボックス 8">
            <a:extLst>
              <a:ext uri="{FF2B5EF4-FFF2-40B4-BE49-F238E27FC236}">
                <a16:creationId xmlns:a16="http://schemas.microsoft.com/office/drawing/2014/main" id="{838C4C9B-2109-7448-1C4B-A5CEEADE9F8F}"/>
              </a:ext>
            </a:extLst>
          </p:cNvPr>
          <p:cNvSpPr txBox="1"/>
          <p:nvPr/>
        </p:nvSpPr>
        <p:spPr>
          <a:xfrm>
            <a:off x="542093" y="3164681"/>
            <a:ext cx="11343785" cy="2769989"/>
          </a:xfrm>
          <a:prstGeom prst="rect">
            <a:avLst/>
          </a:prstGeom>
          <a:noFill/>
        </p:spPr>
        <p:txBody>
          <a:bodyPr wrap="square">
            <a:spAutoFit/>
          </a:bodyPr>
          <a:lstStyle/>
          <a:p>
            <a:pPr hangingPunct="0">
              <a:spcAft>
                <a:spcPts val="900"/>
              </a:spcAft>
            </a:pPr>
            <a:r>
              <a:rPr lang="en-GB" altLang="ja-JP" sz="1200" dirty="0">
                <a:highlight>
                  <a:srgbClr val="FFFF00"/>
                </a:highlight>
                <a:latin typeface="Times New Roman" panose="02020603050405020304" pitchFamily="18" charset="0"/>
                <a:ea typeface="ＭＳ 明朝" panose="02020609040205080304" pitchFamily="17" charset="-128"/>
              </a:rPr>
              <a:t>For Indirect Network Sharing, the shared RAN is broadcasting multiple PLMN IDs, including the PLMN ID which represents the hosting operator and the PLMN IDs which represent participating operators. Multiple PLMN IDs are supported by the serving AMF (i.e. the AMF in the core network of the hosting operator). A UE from a participating operator can select the PLMN ID representing the participating operator in the shared RAN area based on existing procedures specified in TS 23.122 [17].</a:t>
            </a:r>
            <a:r>
              <a:rPr lang="en-GB" altLang="ja-JP" sz="1200" dirty="0">
                <a:latin typeface="Times New Roman" panose="02020603050405020304" pitchFamily="18" charset="0"/>
                <a:ea typeface="ＭＳ 明朝" panose="02020609040205080304" pitchFamily="17" charset="-128"/>
              </a:rPr>
              <a:t> The serving AMF selects core network functions in the PLMN of the participating operator for the UE, based on home routed roaming architecture principle as specified in clause 4.2.4. In addition, the serving AMF selects the SMF of participating operator possibly considering UE location information and also selects a V-SMF in its own network during the PDU session establishment procedure. The serving AMF determines the serving PLMN ID as follows:</a:t>
            </a:r>
            <a:endParaRPr lang="ja-JP" altLang="ja-JP" sz="1200" dirty="0">
              <a:latin typeface="Times New Roman" panose="02020603050405020304" pitchFamily="18" charset="0"/>
              <a:ea typeface="ＭＳ 明朝" panose="02020609040205080304" pitchFamily="17" charset="-128"/>
            </a:endParaRPr>
          </a:p>
          <a:p>
            <a:pPr indent="-180340" hangingPunct="0">
              <a:spcAft>
                <a:spcPts val="900"/>
              </a:spcAft>
            </a:pPr>
            <a:r>
              <a:rPr lang="en-GB" altLang="ja-JP" sz="1200" dirty="0">
                <a:latin typeface="Times New Roman" panose="02020603050405020304" pitchFamily="18" charset="0"/>
                <a:ea typeface="ＭＳ 明朝" panose="02020609040205080304" pitchFamily="17" charset="-128"/>
              </a:rPr>
              <a:t>-	For procedures involving the Network Function in the participating operator network (e.g. AUSF), the AMF sets the serving PLMN ID to the selected PLMN ID.</a:t>
            </a:r>
            <a:endParaRPr lang="ja-JP" altLang="ja-JP" sz="1200" dirty="0">
              <a:latin typeface="Times New Roman" panose="02020603050405020304" pitchFamily="18" charset="0"/>
              <a:ea typeface="ＭＳ 明朝" panose="02020609040205080304" pitchFamily="17" charset="-128"/>
            </a:endParaRPr>
          </a:p>
          <a:p>
            <a:pPr indent="-180340" hangingPunct="0">
              <a:spcAft>
                <a:spcPts val="900"/>
              </a:spcAft>
            </a:pPr>
            <a:r>
              <a:rPr lang="en-GB" altLang="ja-JP" sz="1200" dirty="0">
                <a:latin typeface="Times New Roman" panose="02020603050405020304" pitchFamily="18" charset="0"/>
                <a:ea typeface="ＭＳ 明朝" panose="02020609040205080304" pitchFamily="17" charset="-128"/>
              </a:rPr>
              <a:t>-	For procedures involving the Network Function only in the hosting operator network (e.g. PCF), the AMF sets the serving PLMN ID to the PLMN ID of the hosting operator.</a:t>
            </a:r>
            <a:endParaRPr lang="ja-JP" altLang="ja-JP" sz="1200" dirty="0">
              <a:latin typeface="Times New Roman" panose="02020603050405020304" pitchFamily="18" charset="0"/>
              <a:ea typeface="ＭＳ 明朝" panose="02020609040205080304" pitchFamily="17" charset="-128"/>
            </a:endParaRPr>
          </a:p>
          <a:p>
            <a:pPr indent="-810260" hangingPunct="0">
              <a:spcAft>
                <a:spcPts val="900"/>
              </a:spcAft>
            </a:pPr>
            <a:r>
              <a:rPr lang="en-GB" altLang="ja-JP" sz="1200" dirty="0">
                <a:latin typeface="Times New Roman" panose="02020603050405020304" pitchFamily="18" charset="0"/>
                <a:ea typeface="ＭＳ 明朝" panose="02020609040205080304" pitchFamily="17" charset="-128"/>
              </a:rPr>
              <a:t>Editor's note:	It is FFS whether the above principles can be applicable for all procedures in the HPLMN ID/EHPLMN ID broadcast option.</a:t>
            </a:r>
            <a:endParaRPr lang="ja-JP" altLang="ja-JP" sz="1200" dirty="0">
              <a:latin typeface="Times New Roman" panose="02020603050405020304" pitchFamily="18" charset="0"/>
              <a:ea typeface="ＭＳ 明朝" panose="02020609040205080304" pitchFamily="17" charset="-128"/>
            </a:endParaRPr>
          </a:p>
          <a:p>
            <a:pPr indent="-540385" hangingPunct="0">
              <a:spcAft>
                <a:spcPts val="900"/>
              </a:spcAft>
            </a:pPr>
            <a:r>
              <a:rPr lang="en-GB" altLang="ja-JP" sz="1200" dirty="0">
                <a:latin typeface="Times New Roman" panose="02020603050405020304" pitchFamily="18" charset="0"/>
                <a:ea typeface="ＭＳ 明朝" panose="02020609040205080304" pitchFamily="17" charset="-128"/>
              </a:rPr>
              <a:t>NOTE 1:	In this Release of specification, the Indirect Network Sharing is only applicable for NR with 5GC of hosting operator and 5GC of participating operator. There are maximum of two SMFs (i.e. V-SMF of the hosting operator and H-SMF of the participating operator) controlling a PDU session.</a:t>
            </a:r>
            <a:endParaRPr lang="ja-JP" altLang="ja-JP" sz="1200" dirty="0">
              <a:latin typeface="Times New Roman" panose="02020603050405020304" pitchFamily="18" charset="0"/>
              <a:ea typeface="ＭＳ 明朝" panose="02020609040205080304" pitchFamily="17" charset="-128"/>
            </a:endParaRPr>
          </a:p>
        </p:txBody>
      </p:sp>
    </p:spTree>
    <p:extLst>
      <p:ext uri="{BB962C8B-B14F-4D97-AF65-F5344CB8AC3E}">
        <p14:creationId xmlns:p14="http://schemas.microsoft.com/office/powerpoint/2010/main" val="11669881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a:extLst>
            <a:ext uri="{FF2B5EF4-FFF2-40B4-BE49-F238E27FC236}">
              <a16:creationId xmlns:a16="http://schemas.microsoft.com/office/drawing/2014/main" id="{8962F670-C487-B95A-EC30-DBD8A001281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239FC9C-8F34-21AF-E519-C2C85D22C611}"/>
              </a:ext>
            </a:extLst>
          </p:cNvPr>
          <p:cNvSpPr txBox="1"/>
          <p:nvPr/>
        </p:nvSpPr>
        <p:spPr>
          <a:xfrm>
            <a:off x="250722" y="358929"/>
            <a:ext cx="11690555" cy="3070071"/>
          </a:xfrm>
          <a:prstGeom prst="rect">
            <a:avLst/>
          </a:prstGeom>
          <a:noFill/>
        </p:spPr>
        <p:txBody>
          <a:bodyPr wrap="square">
            <a:spAutoFit/>
          </a:bodyPr>
          <a:lstStyle/>
          <a:p>
            <a:pPr marL="900430" marR="0" indent="-900430">
              <a:spcBef>
                <a:spcPts val="600"/>
              </a:spcBef>
              <a:spcAft>
                <a:spcPts val="900"/>
              </a:spcAft>
            </a:pPr>
            <a:endParaRPr lang="en-GB" sz="1800" b="1" i="1" dirty="0">
              <a:effectLst/>
              <a:latin typeface="Times New Roman" panose="02020603050405020304" pitchFamily="18" charset="0"/>
              <a:cs typeface="Times New Roman" panose="02020603050405020304" pitchFamily="18" charset="0"/>
            </a:endParaRPr>
          </a:p>
          <a:p>
            <a:pPr marL="900430" marR="0" indent="-900430">
              <a:spcBef>
                <a:spcPts val="600"/>
              </a:spcBef>
              <a:spcAft>
                <a:spcPts val="900"/>
              </a:spcAft>
            </a:pPr>
            <a:r>
              <a:rPr lang="en-GB" sz="1800" b="1" i="1" dirty="0">
                <a:effectLst/>
                <a:latin typeface="Times New Roman" panose="02020603050405020304" pitchFamily="18" charset="0"/>
                <a:cs typeface="Times New Roman" panose="02020603050405020304" pitchFamily="18" charset="0"/>
              </a:rPr>
              <a:t>5.3.2.4	Support of a UE registered over both 3GPP and Non-3GPP access  of TS 23.501</a:t>
            </a:r>
            <a:endParaRPr lang="en-US" sz="2800" b="1" dirty="0">
              <a:effectLst/>
              <a:latin typeface="Arial" panose="020B0604020202020204" pitchFamily="34" charset="0"/>
              <a:cs typeface="Times New Roman" panose="02020603050405020304" pitchFamily="18" charset="0"/>
            </a:endParaRPr>
          </a:p>
          <a:p>
            <a:pPr marL="0" marR="0">
              <a:spcAft>
                <a:spcPts val="900"/>
              </a:spcAft>
            </a:pPr>
            <a:r>
              <a:rPr lang="en-GB" sz="1200" dirty="0">
                <a:effectLst/>
                <a:latin typeface="Times New Roman" panose="02020603050405020304" pitchFamily="18" charset="0"/>
                <a:ea typeface="SimSun" panose="02010600030101010101" pitchFamily="2" charset="-122"/>
                <a:cs typeface="Times New Roman" panose="02020603050405020304" pitchFamily="18" charset="0"/>
              </a:rPr>
              <a:t>For a given serving PLMN there is one RM context for a UE for each access, e.g. when the UE is consecutively or simultaneously served by a 3GPP access and by a non-3GPP access (i.e. via an N3IWF, TNGF and W-AGF) of the same PLMN. UDM manages separate/independent UE Registration procedures for each access.</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p>
            <a:pPr marL="0" marR="0">
              <a:spcAft>
                <a:spcPts val="600"/>
              </a:spcAft>
            </a:pPr>
            <a:r>
              <a:rPr lang="en-GB" sz="1200" dirty="0">
                <a:effectLst/>
                <a:highlight>
                  <a:srgbClr val="FFFF00"/>
                </a:highlight>
                <a:latin typeface="Times New Roman" panose="02020603050405020304" pitchFamily="18" charset="0"/>
                <a:ea typeface="SimSun" panose="02010600030101010101" pitchFamily="2" charset="-122"/>
                <a:cs typeface="Times New Roman" panose="02020603050405020304" pitchFamily="18" charset="0"/>
              </a:rPr>
              <a:t>When served by the same PLMN for 3GPP and non-3GPP accesses, an UE is served by the same AMF except in the temporary situation described in clause 5.17</a:t>
            </a:r>
            <a:r>
              <a:rPr lang="en-GB" sz="1200" dirty="0">
                <a:effectLst/>
                <a:latin typeface="Times New Roman" panose="02020603050405020304" pitchFamily="18" charset="0"/>
                <a:ea typeface="SimSun" panose="02010600030101010101" pitchFamily="2" charset="-122"/>
                <a:cs typeface="Times New Roman" panose="02020603050405020304" pitchFamily="18" charset="0"/>
              </a:rPr>
              <a:t> i.e. after a mobility from EPS while the UE has PDU Sessions associated with non-3GPP access.</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p>
            <a:pPr marL="0" marR="0">
              <a:spcAft>
                <a:spcPts val="600"/>
              </a:spcAft>
            </a:pPr>
            <a:r>
              <a:rPr lang="en-GB" sz="1200" dirty="0">
                <a:effectLst/>
                <a:latin typeface="Times New Roman" panose="02020603050405020304" pitchFamily="18" charset="0"/>
                <a:ea typeface="SimSun" panose="02010600030101010101" pitchFamily="2" charset="-122"/>
                <a:cs typeface="Times New Roman" panose="02020603050405020304" pitchFamily="18" charset="0"/>
              </a:rPr>
              <a:t>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p>
            <a:pPr marL="0" marR="0">
              <a:spcAft>
                <a:spcPts val="900"/>
              </a:spcAft>
            </a:pPr>
            <a:r>
              <a:rPr lang="en-GB" sz="1200" dirty="0">
                <a:effectLst/>
                <a:latin typeface="Times New Roman" panose="02020603050405020304" pitchFamily="18" charset="0"/>
                <a:ea typeface="SimSun" panose="02010600030101010101" pitchFamily="2" charset="-122"/>
                <a:cs typeface="Times New Roman" panose="02020603050405020304" pitchFamily="18" charset="0"/>
              </a:rPr>
              <a:t>When the 3GPP access and the non-3GPP access for the same UE are served by the same PLMN, the AMF assigns the same 5G-GUTI for use over both accesses. Such a 5G-GUTI may be assigned or re-assigned over any of the 3GPP and Non-3GPP accesses. The 5G-GUTI is assigned upon a successful registration of the UE and is valid over both 3GPP and Non-3GPP access to the same PLMN for the UE. </a:t>
            </a:r>
            <a:r>
              <a:rPr lang="en-GB" sz="1200" dirty="0">
                <a:effectLst/>
                <a:highlight>
                  <a:srgbClr val="FFFF00"/>
                </a:highlight>
                <a:latin typeface="Times New Roman" panose="02020603050405020304" pitchFamily="18" charset="0"/>
                <a:ea typeface="SimSun" panose="02010600030101010101" pitchFamily="2" charset="-122"/>
                <a:cs typeface="Times New Roman" panose="02020603050405020304" pitchFamily="18" charset="0"/>
              </a:rPr>
              <a:t>Upon performing an initial access over the Non-3GPP access or over the 3GPP access while the UE is already registered with the 5G System over another access of the same PLMN, the UE provides the native 5G-GUTI for the other access. This enables the AN to select an AMF that maintains the UE context created at the previous Registration procedure via the GUAMI derived from the 5G-GUTI and enables the AMF to correlate the UE request to the existing UE context via the 5G-GUTI.</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19688625"/>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45D3F3-09D1-7175-2334-2060D442320A}"/>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4273DE8E-F829-4891-4A1E-115E7061D3AF}"/>
              </a:ext>
            </a:extLst>
          </p:cNvPr>
          <p:cNvSpPr txBox="1"/>
          <p:nvPr/>
        </p:nvSpPr>
        <p:spPr>
          <a:xfrm>
            <a:off x="1246863" y="648929"/>
            <a:ext cx="10601008" cy="4647426"/>
          </a:xfrm>
          <a:prstGeom prst="rect">
            <a:avLst/>
          </a:prstGeom>
          <a:noFill/>
        </p:spPr>
        <p:txBody>
          <a:bodyPr wrap="square" rtlCol="0">
            <a:spAutoFit/>
          </a:bodyPr>
          <a:lstStyle/>
          <a:p>
            <a:r>
              <a:rPr lang="en-US" sz="3200" dirty="0"/>
              <a:t>2. Discussion</a:t>
            </a:r>
          </a:p>
          <a:p>
            <a:r>
              <a:rPr lang="en-US" sz="3200" dirty="0"/>
              <a:t>Problem Discussion</a:t>
            </a:r>
          </a:p>
          <a:p>
            <a:endParaRPr lang="en-US" sz="3200" dirty="0"/>
          </a:p>
          <a:p>
            <a:r>
              <a:rPr lang="en-US" sz="2000" dirty="0">
                <a:latin typeface="Times New Roman" panose="02020603050405020304" pitchFamily="18" charset="0"/>
                <a:cs typeface="Times New Roman" panose="02020603050405020304" pitchFamily="18" charset="0"/>
              </a:rPr>
              <a:t>According to subclause </a:t>
            </a:r>
            <a:r>
              <a:rPr lang="en-GB" sz="2000" b="1" i="1" dirty="0">
                <a:effectLst/>
                <a:latin typeface="Times New Roman" panose="02020603050405020304" pitchFamily="18" charset="0"/>
                <a:cs typeface="Times New Roman" panose="02020603050405020304" pitchFamily="18" charset="0"/>
              </a:rPr>
              <a:t>5.3.2.4 of TS 23.501 </a:t>
            </a:r>
            <a:r>
              <a:rPr lang="en-US" sz="2000" dirty="0">
                <a:latin typeface="Times New Roman" panose="02020603050405020304" pitchFamily="18" charset="0"/>
                <a:cs typeface="Times New Roman" panose="02020603050405020304" pitchFamily="18" charset="0"/>
              </a:rPr>
              <a:t> if the UE has registered to a PLMN over 3GPP access and is registering over non-3GPP access then the UE shall provide the 5G-GUTI of the 3GPP access to N3IWF so that the N3IWF select same AMF to which the UE is registered over 3GPP access.  Also, according to sub clause if the UE is in home country than the UE shall select the same N3IWF of the home PLMN.</a:t>
            </a:r>
          </a:p>
          <a:p>
            <a:endParaRPr lang="en-US" sz="2000" dirty="0">
              <a:latin typeface="Times New Roman" panose="02020603050405020304" pitchFamily="18" charset="0"/>
              <a:cs typeface="Times New Roman" panose="02020603050405020304" pitchFamily="18" charset="0"/>
            </a:endParaRPr>
          </a:p>
          <a:p>
            <a:r>
              <a:rPr lang="en-US" sz="2000" dirty="0">
                <a:solidFill>
                  <a:srgbClr val="FF0000"/>
                </a:solidFill>
                <a:latin typeface="Times New Roman" panose="02020603050405020304" pitchFamily="18" charset="0"/>
                <a:cs typeface="Times New Roman" panose="02020603050405020304" pitchFamily="18" charset="0"/>
              </a:rPr>
              <a:t>When a UE is registered over 3GPP access to a participating PLMN via a host AMF, the UE is registering to the non-3GPP access and there is no N2 connection exist between N3IWF and host AMF then it is not clear how the network behavior to handle the registration procedure over non-3GPP access is not clear.</a:t>
            </a:r>
          </a:p>
        </p:txBody>
      </p:sp>
    </p:spTree>
    <p:extLst>
      <p:ext uri="{BB962C8B-B14F-4D97-AF65-F5344CB8AC3E}">
        <p14:creationId xmlns:p14="http://schemas.microsoft.com/office/powerpoint/2010/main" val="1211904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8CA0DE-0FCF-E052-0CCF-0134E6D8F418}"/>
            </a:ext>
          </a:extLst>
        </p:cNvPr>
        <p:cNvGrpSpPr/>
        <p:nvPr/>
      </p:nvGrpSpPr>
      <p:grpSpPr>
        <a:xfrm>
          <a:off x="0" y="0"/>
          <a:ext cx="0" cy="0"/>
          <a:chOff x="0" y="0"/>
          <a:chExt cx="0" cy="0"/>
        </a:xfrm>
      </p:grpSpPr>
      <p:grpSp>
        <p:nvGrpSpPr>
          <p:cNvPr id="28" name="Group 27">
            <a:extLst>
              <a:ext uri="{FF2B5EF4-FFF2-40B4-BE49-F238E27FC236}">
                <a16:creationId xmlns:a16="http://schemas.microsoft.com/office/drawing/2014/main" id="{4E523EBF-0D4D-C853-6AB6-77F170156B86}"/>
              </a:ext>
            </a:extLst>
          </p:cNvPr>
          <p:cNvGrpSpPr/>
          <p:nvPr/>
        </p:nvGrpSpPr>
        <p:grpSpPr>
          <a:xfrm>
            <a:off x="418829" y="1426977"/>
            <a:ext cx="10858773" cy="4610029"/>
            <a:chOff x="425914" y="1261780"/>
            <a:chExt cx="8151198" cy="3341114"/>
          </a:xfrm>
        </p:grpSpPr>
        <p:sp>
          <p:nvSpPr>
            <p:cNvPr id="29" name="TextBox 3">
              <a:extLst>
                <a:ext uri="{FF2B5EF4-FFF2-40B4-BE49-F238E27FC236}">
                  <a16:creationId xmlns:a16="http://schemas.microsoft.com/office/drawing/2014/main" id="{13DE0351-9D47-40BC-D17D-8DBD9CF31720}"/>
                </a:ext>
              </a:extLst>
            </p:cNvPr>
            <p:cNvSpPr txBox="1"/>
            <p:nvPr/>
          </p:nvSpPr>
          <p:spPr>
            <a:xfrm>
              <a:off x="861284" y="1642231"/>
              <a:ext cx="470709" cy="230833"/>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UE</a:t>
              </a:r>
            </a:p>
          </p:txBody>
        </p:sp>
        <p:sp>
          <p:nvSpPr>
            <p:cNvPr id="30" name="四角形: 角を丸くする 6">
              <a:extLst>
                <a:ext uri="{FF2B5EF4-FFF2-40B4-BE49-F238E27FC236}">
                  <a16:creationId xmlns:a16="http://schemas.microsoft.com/office/drawing/2014/main" id="{1A30F28F-8F39-3564-3C03-BEF8676A0AE4}"/>
                </a:ext>
              </a:extLst>
            </p:cNvPr>
            <p:cNvSpPr/>
            <p:nvPr/>
          </p:nvSpPr>
          <p:spPr>
            <a:xfrm>
              <a:off x="2016206" y="1261780"/>
              <a:ext cx="2949607" cy="3174939"/>
            </a:xfrm>
            <a:prstGeom prst="roundRect">
              <a:avLst/>
            </a:prstGeom>
            <a:solidFill>
              <a:schemeClr val="accent2">
                <a:alpha val="27000"/>
              </a:schemeClr>
            </a:solidFill>
            <a:ln w="63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l"/>
              <a:endParaRPr kumimoji="1" lang="ja-JP" altLang="en-US" sz="1100" dirty="0">
                <a:solidFill>
                  <a:schemeClr val="tx1"/>
                </a:solidFill>
              </a:endParaRPr>
            </a:p>
          </p:txBody>
        </p:sp>
        <p:sp>
          <p:nvSpPr>
            <p:cNvPr id="31" name="四角形: 角を丸くする 7">
              <a:extLst>
                <a:ext uri="{FF2B5EF4-FFF2-40B4-BE49-F238E27FC236}">
                  <a16:creationId xmlns:a16="http://schemas.microsoft.com/office/drawing/2014/main" id="{E34DD232-A70F-E70A-AADA-4AB93CCA5CF3}"/>
                </a:ext>
              </a:extLst>
            </p:cNvPr>
            <p:cNvSpPr/>
            <p:nvPr/>
          </p:nvSpPr>
          <p:spPr>
            <a:xfrm>
              <a:off x="5312802" y="1304698"/>
              <a:ext cx="2949607" cy="3089105"/>
            </a:xfrm>
            <a:prstGeom prst="roundRect">
              <a:avLst/>
            </a:prstGeom>
            <a:solidFill>
              <a:srgbClr val="00B050">
                <a:alpha val="27000"/>
              </a:srgbClr>
            </a:solidFill>
            <a:ln w="63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l"/>
              <a:endParaRPr kumimoji="1" lang="ja-JP" altLang="en-US" sz="1100" dirty="0">
                <a:solidFill>
                  <a:schemeClr val="tx1"/>
                </a:solidFill>
              </a:endParaRPr>
            </a:p>
          </p:txBody>
        </p:sp>
        <p:sp>
          <p:nvSpPr>
            <p:cNvPr id="32" name="TextBox 16">
              <a:extLst>
                <a:ext uri="{FF2B5EF4-FFF2-40B4-BE49-F238E27FC236}">
                  <a16:creationId xmlns:a16="http://schemas.microsoft.com/office/drawing/2014/main" id="{359C6111-FF3C-40B0-A346-74B330AC3087}"/>
                </a:ext>
              </a:extLst>
            </p:cNvPr>
            <p:cNvSpPr txBox="1"/>
            <p:nvPr/>
          </p:nvSpPr>
          <p:spPr>
            <a:xfrm>
              <a:off x="5438817" y="1304698"/>
              <a:ext cx="3138294" cy="261610"/>
            </a:xfrm>
            <a:prstGeom prst="rect">
              <a:avLst/>
            </a:prstGeom>
            <a:noFill/>
          </p:spPr>
          <p:txBody>
            <a:bodyPr wrap="square" rtlCol="0">
              <a:spAutoFit/>
            </a:bodyPr>
            <a:lstStyle>
              <a:lvl1pPr>
                <a:defRPr sz="1100"/>
              </a:lvl1pPr>
            </a:lstStyle>
            <a:p>
              <a:r>
                <a:rPr lang="en-IN" dirty="0"/>
                <a:t>Participating NW</a:t>
              </a:r>
              <a:r>
                <a:rPr lang="en-IN" altLang="ja-JP" dirty="0"/>
                <a:t> (MCC=</a:t>
              </a:r>
              <a:r>
                <a:rPr lang="en-US" altLang="ja-JP" dirty="0"/>
                <a:t>111, MNC=33</a:t>
              </a:r>
              <a:r>
                <a:rPr lang="en-IN" altLang="ja-JP" dirty="0"/>
                <a:t>I</a:t>
              </a:r>
              <a:endParaRPr lang="en-IN" dirty="0"/>
            </a:p>
          </p:txBody>
        </p:sp>
        <p:sp>
          <p:nvSpPr>
            <p:cNvPr id="33" name="TextBox 16">
              <a:extLst>
                <a:ext uri="{FF2B5EF4-FFF2-40B4-BE49-F238E27FC236}">
                  <a16:creationId xmlns:a16="http://schemas.microsoft.com/office/drawing/2014/main" id="{2C7CEDF7-A321-9619-AF59-B7D3F85F41BC}"/>
                </a:ext>
              </a:extLst>
            </p:cNvPr>
            <p:cNvSpPr txBox="1"/>
            <p:nvPr/>
          </p:nvSpPr>
          <p:spPr>
            <a:xfrm>
              <a:off x="2204153" y="1321012"/>
              <a:ext cx="2892787" cy="261610"/>
            </a:xfrm>
            <a:prstGeom prst="rect">
              <a:avLst/>
            </a:prstGeom>
            <a:noFill/>
          </p:spPr>
          <p:txBody>
            <a:bodyPr wrap="square" rtlCol="0">
              <a:spAutoFit/>
            </a:bodyPr>
            <a:lstStyle/>
            <a:p>
              <a:r>
                <a:rPr lang="en-IN" sz="1100" dirty="0"/>
                <a:t>Hosting NW (MCC=</a:t>
              </a:r>
              <a:r>
                <a:rPr lang="en-US" sz="1100" dirty="0"/>
                <a:t>111</a:t>
              </a:r>
              <a:r>
                <a:rPr lang="en-US" altLang="ja-JP" sz="1100" dirty="0"/>
                <a:t>, MNC=22</a:t>
              </a:r>
              <a:r>
                <a:rPr lang="en-IN" sz="1100" dirty="0"/>
                <a:t>) </a:t>
              </a:r>
            </a:p>
          </p:txBody>
        </p:sp>
        <p:sp>
          <p:nvSpPr>
            <p:cNvPr id="34" name="TextBox 3">
              <a:extLst>
                <a:ext uri="{FF2B5EF4-FFF2-40B4-BE49-F238E27FC236}">
                  <a16:creationId xmlns:a16="http://schemas.microsoft.com/office/drawing/2014/main" id="{91BA79D1-DAE2-80AD-2F0D-D9EAA0E90210}"/>
                </a:ext>
              </a:extLst>
            </p:cNvPr>
            <p:cNvSpPr txBox="1"/>
            <p:nvPr/>
          </p:nvSpPr>
          <p:spPr>
            <a:xfrm>
              <a:off x="2554232" y="1642231"/>
              <a:ext cx="470709" cy="230833"/>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RAN</a:t>
              </a:r>
            </a:p>
          </p:txBody>
        </p:sp>
        <p:sp>
          <p:nvSpPr>
            <p:cNvPr id="35" name="TextBox 3">
              <a:extLst>
                <a:ext uri="{FF2B5EF4-FFF2-40B4-BE49-F238E27FC236}">
                  <a16:creationId xmlns:a16="http://schemas.microsoft.com/office/drawing/2014/main" id="{201C57A5-E54B-779F-1D9C-AEC6C11705E9}"/>
                </a:ext>
              </a:extLst>
            </p:cNvPr>
            <p:cNvSpPr txBox="1"/>
            <p:nvPr/>
          </p:nvSpPr>
          <p:spPr>
            <a:xfrm>
              <a:off x="4155836" y="1642296"/>
              <a:ext cx="776204" cy="232136"/>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AMF1</a:t>
              </a:r>
            </a:p>
          </p:txBody>
        </p:sp>
        <p:cxnSp>
          <p:nvCxnSpPr>
            <p:cNvPr id="36" name="直線コネクタ 12">
              <a:extLst>
                <a:ext uri="{FF2B5EF4-FFF2-40B4-BE49-F238E27FC236}">
                  <a16:creationId xmlns:a16="http://schemas.microsoft.com/office/drawing/2014/main" id="{E19B1A01-22E9-FC38-13D9-9E502A793DB3}"/>
                </a:ext>
              </a:extLst>
            </p:cNvPr>
            <p:cNvCxnSpPr>
              <a:cxnSpLocks/>
            </p:cNvCxnSpPr>
            <p:nvPr/>
          </p:nvCxnSpPr>
          <p:spPr>
            <a:xfrm flipH="1" flipV="1">
              <a:off x="2809591" y="1886039"/>
              <a:ext cx="27795" cy="27118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線矢印コネクタ 13">
              <a:extLst>
                <a:ext uri="{FF2B5EF4-FFF2-40B4-BE49-F238E27FC236}">
                  <a16:creationId xmlns:a16="http://schemas.microsoft.com/office/drawing/2014/main" id="{C794BD48-0F0D-C46A-E5AF-FCF6EABAD845}"/>
                </a:ext>
              </a:extLst>
            </p:cNvPr>
            <p:cNvCxnSpPr/>
            <p:nvPr/>
          </p:nvCxnSpPr>
          <p:spPr>
            <a:xfrm>
              <a:off x="1096639" y="2170643"/>
              <a:ext cx="342181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線矢印コネクタ 15">
              <a:extLst>
                <a:ext uri="{FF2B5EF4-FFF2-40B4-BE49-F238E27FC236}">
                  <a16:creationId xmlns:a16="http://schemas.microsoft.com/office/drawing/2014/main" id="{E0EA52DE-72FC-72E9-D649-BF44DFDDAF3C}"/>
                </a:ext>
              </a:extLst>
            </p:cNvPr>
            <p:cNvCxnSpPr>
              <a:cxnSpLocks/>
            </p:cNvCxnSpPr>
            <p:nvPr/>
          </p:nvCxnSpPr>
          <p:spPr>
            <a:xfrm>
              <a:off x="1092548" y="2780372"/>
              <a:ext cx="3451389" cy="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278E05D5-F5BE-CB49-4D80-743BABF0E695}"/>
                </a:ext>
              </a:extLst>
            </p:cNvPr>
            <p:cNvSpPr txBox="1"/>
            <p:nvPr/>
          </p:nvSpPr>
          <p:spPr>
            <a:xfrm>
              <a:off x="1137275" y="2507022"/>
              <a:ext cx="4067596" cy="261610"/>
            </a:xfrm>
            <a:prstGeom prst="rect">
              <a:avLst/>
            </a:prstGeom>
            <a:noFill/>
          </p:spPr>
          <p:txBody>
            <a:bodyPr wrap="square" rtlCol="0">
              <a:spAutoFit/>
            </a:bodyPr>
            <a:lstStyle/>
            <a:p>
              <a:r>
                <a:rPr lang="en-US" sz="1100" dirty="0"/>
                <a:t>3. Registration Accept  (5G-GUTI 1 with </a:t>
              </a:r>
              <a:r>
                <a:rPr lang="en-IN" sz="1100" dirty="0"/>
                <a:t>MCC=</a:t>
              </a:r>
              <a:r>
                <a:rPr lang="en-US" sz="1100" dirty="0"/>
                <a:t>111</a:t>
              </a:r>
              <a:r>
                <a:rPr lang="en-US" altLang="ja-JP" sz="1100" dirty="0"/>
                <a:t>, MNC=22</a:t>
              </a:r>
              <a:r>
                <a:rPr lang="en-US" sz="1100" dirty="0"/>
                <a:t>)</a:t>
              </a:r>
              <a:endParaRPr lang="en-IN" sz="1100" dirty="0"/>
            </a:p>
          </p:txBody>
        </p:sp>
        <p:cxnSp>
          <p:nvCxnSpPr>
            <p:cNvPr id="40" name="直線コネクタ 17">
              <a:extLst>
                <a:ext uri="{FF2B5EF4-FFF2-40B4-BE49-F238E27FC236}">
                  <a16:creationId xmlns:a16="http://schemas.microsoft.com/office/drawing/2014/main" id="{E9CFFA7C-D02B-B820-1137-55D1526BAD91}"/>
                </a:ext>
              </a:extLst>
            </p:cNvPr>
            <p:cNvCxnSpPr>
              <a:cxnSpLocks/>
            </p:cNvCxnSpPr>
            <p:nvPr/>
          </p:nvCxnSpPr>
          <p:spPr>
            <a:xfrm flipV="1">
              <a:off x="1077308" y="1889467"/>
              <a:ext cx="15240" cy="26364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線コネクタ 18">
              <a:extLst>
                <a:ext uri="{FF2B5EF4-FFF2-40B4-BE49-F238E27FC236}">
                  <a16:creationId xmlns:a16="http://schemas.microsoft.com/office/drawing/2014/main" id="{79C32280-4DAA-CAE7-17B1-AEE5B99574DC}"/>
                </a:ext>
              </a:extLst>
            </p:cNvPr>
            <p:cNvCxnSpPr>
              <a:cxnSpLocks/>
            </p:cNvCxnSpPr>
            <p:nvPr/>
          </p:nvCxnSpPr>
          <p:spPr>
            <a:xfrm flipV="1">
              <a:off x="4514361" y="1886039"/>
              <a:ext cx="19331" cy="26398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TextBox 3">
              <a:extLst>
                <a:ext uri="{FF2B5EF4-FFF2-40B4-BE49-F238E27FC236}">
                  <a16:creationId xmlns:a16="http://schemas.microsoft.com/office/drawing/2014/main" id="{6BF5B1D8-2AF4-4964-A7A7-74323CF2B8E1}"/>
                </a:ext>
              </a:extLst>
            </p:cNvPr>
            <p:cNvSpPr txBox="1"/>
            <p:nvPr/>
          </p:nvSpPr>
          <p:spPr>
            <a:xfrm>
              <a:off x="425914" y="2885403"/>
              <a:ext cx="1351235" cy="184025"/>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4. 5G-GUTI1 stored</a:t>
              </a:r>
            </a:p>
          </p:txBody>
        </p:sp>
        <p:sp>
          <p:nvSpPr>
            <p:cNvPr id="43" name="TextBox 3">
              <a:extLst>
                <a:ext uri="{FF2B5EF4-FFF2-40B4-BE49-F238E27FC236}">
                  <a16:creationId xmlns:a16="http://schemas.microsoft.com/office/drawing/2014/main" id="{6D4D4088-881C-D7A5-BE12-F5ABDF2DBE0B}"/>
                </a:ext>
              </a:extLst>
            </p:cNvPr>
            <p:cNvSpPr txBox="1"/>
            <p:nvPr/>
          </p:nvSpPr>
          <p:spPr>
            <a:xfrm>
              <a:off x="5722586" y="1642231"/>
              <a:ext cx="611306" cy="230833"/>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N3IWF</a:t>
              </a:r>
            </a:p>
          </p:txBody>
        </p:sp>
        <p:sp>
          <p:nvSpPr>
            <p:cNvPr id="44" name="TextBox 3">
              <a:extLst>
                <a:ext uri="{FF2B5EF4-FFF2-40B4-BE49-F238E27FC236}">
                  <a16:creationId xmlns:a16="http://schemas.microsoft.com/office/drawing/2014/main" id="{2A530A94-BA78-EA1B-F84C-BEF3E91C3178}"/>
                </a:ext>
              </a:extLst>
            </p:cNvPr>
            <p:cNvSpPr txBox="1"/>
            <p:nvPr/>
          </p:nvSpPr>
          <p:spPr>
            <a:xfrm>
              <a:off x="6588224" y="1642231"/>
              <a:ext cx="526108" cy="230833"/>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AMF2</a:t>
              </a:r>
            </a:p>
          </p:txBody>
        </p:sp>
        <p:cxnSp>
          <p:nvCxnSpPr>
            <p:cNvPr id="45" name="直線コネクタ 22">
              <a:extLst>
                <a:ext uri="{FF2B5EF4-FFF2-40B4-BE49-F238E27FC236}">
                  <a16:creationId xmlns:a16="http://schemas.microsoft.com/office/drawing/2014/main" id="{ECD41D7E-FF10-8D82-0DB7-91A50AE4F993}"/>
                </a:ext>
              </a:extLst>
            </p:cNvPr>
            <p:cNvCxnSpPr>
              <a:cxnSpLocks/>
            </p:cNvCxnSpPr>
            <p:nvPr/>
          </p:nvCxnSpPr>
          <p:spPr>
            <a:xfrm flipV="1">
              <a:off x="6028239" y="1886039"/>
              <a:ext cx="21712" cy="26398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線コネクタ 23">
              <a:extLst>
                <a:ext uri="{FF2B5EF4-FFF2-40B4-BE49-F238E27FC236}">
                  <a16:creationId xmlns:a16="http://schemas.microsoft.com/office/drawing/2014/main" id="{998E5B4C-A2DB-C34F-32D4-46BFD16E1E2E}"/>
                </a:ext>
              </a:extLst>
            </p:cNvPr>
            <p:cNvCxnSpPr>
              <a:cxnSpLocks/>
            </p:cNvCxnSpPr>
            <p:nvPr/>
          </p:nvCxnSpPr>
          <p:spPr>
            <a:xfrm flipV="1">
              <a:off x="6878976" y="1886039"/>
              <a:ext cx="19331" cy="27118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線矢印コネクタ 24">
              <a:extLst>
                <a:ext uri="{FF2B5EF4-FFF2-40B4-BE49-F238E27FC236}">
                  <a16:creationId xmlns:a16="http://schemas.microsoft.com/office/drawing/2014/main" id="{3595B648-C838-575F-E35D-C41B7B5B16DD}"/>
                </a:ext>
              </a:extLst>
            </p:cNvPr>
            <p:cNvCxnSpPr>
              <a:cxnSpLocks/>
            </p:cNvCxnSpPr>
            <p:nvPr/>
          </p:nvCxnSpPr>
          <p:spPr>
            <a:xfrm flipV="1">
              <a:off x="1081584" y="3611196"/>
              <a:ext cx="4946655" cy="1102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TextBox 16">
              <a:extLst>
                <a:ext uri="{FF2B5EF4-FFF2-40B4-BE49-F238E27FC236}">
                  <a16:creationId xmlns:a16="http://schemas.microsoft.com/office/drawing/2014/main" id="{F697B0E9-0C6B-4840-3240-03CACCE17ECC}"/>
                </a:ext>
              </a:extLst>
            </p:cNvPr>
            <p:cNvSpPr txBox="1"/>
            <p:nvPr/>
          </p:nvSpPr>
          <p:spPr>
            <a:xfrm>
              <a:off x="1146215" y="3315170"/>
              <a:ext cx="4071122" cy="189602"/>
            </a:xfrm>
            <a:prstGeom prst="rect">
              <a:avLst/>
            </a:prstGeom>
            <a:noFill/>
          </p:spPr>
          <p:txBody>
            <a:bodyPr wrap="square" rtlCol="0">
              <a:spAutoFit/>
            </a:bodyPr>
            <a:lstStyle/>
            <a:p>
              <a:r>
                <a:rPr lang="en-US" sz="1100" dirty="0"/>
                <a:t>5. Registration Request (5G-GUTI1 with </a:t>
              </a:r>
              <a:r>
                <a:rPr lang="en-IN" sz="1100" dirty="0"/>
                <a:t>MCC=</a:t>
              </a:r>
              <a:r>
                <a:rPr lang="en-US" sz="1100" dirty="0"/>
                <a:t>111</a:t>
              </a:r>
              <a:r>
                <a:rPr lang="en-US" altLang="ja-JP" sz="1100" dirty="0"/>
                <a:t>, MNC=22</a:t>
              </a:r>
              <a:r>
                <a:rPr lang="en-US" sz="1100" dirty="0"/>
                <a:t>) over none-3GPP access</a:t>
              </a:r>
              <a:endParaRPr lang="en-IN" sz="1100" dirty="0"/>
            </a:p>
          </p:txBody>
        </p:sp>
        <p:sp>
          <p:nvSpPr>
            <p:cNvPr id="51" name="TextBox 16">
              <a:extLst>
                <a:ext uri="{FF2B5EF4-FFF2-40B4-BE49-F238E27FC236}">
                  <a16:creationId xmlns:a16="http://schemas.microsoft.com/office/drawing/2014/main" id="{8AFAC320-DD47-DB94-C571-58A967994A48}"/>
                </a:ext>
              </a:extLst>
            </p:cNvPr>
            <p:cNvSpPr txBox="1"/>
            <p:nvPr/>
          </p:nvSpPr>
          <p:spPr>
            <a:xfrm>
              <a:off x="1136849" y="1945533"/>
              <a:ext cx="2892787" cy="237827"/>
            </a:xfrm>
            <a:prstGeom prst="rect">
              <a:avLst/>
            </a:prstGeom>
            <a:noFill/>
          </p:spPr>
          <p:txBody>
            <a:bodyPr wrap="square" rtlCol="0">
              <a:spAutoFit/>
            </a:bodyPr>
            <a:lstStyle/>
            <a:p>
              <a:r>
                <a:rPr lang="en-US" sz="1100" dirty="0"/>
                <a:t>1. Registration Request (UE-ID)</a:t>
              </a:r>
              <a:endParaRPr lang="en-IN" sz="1100" dirty="0"/>
            </a:p>
          </p:txBody>
        </p:sp>
        <p:sp>
          <p:nvSpPr>
            <p:cNvPr id="52" name="TextBox 3">
              <a:extLst>
                <a:ext uri="{FF2B5EF4-FFF2-40B4-BE49-F238E27FC236}">
                  <a16:creationId xmlns:a16="http://schemas.microsoft.com/office/drawing/2014/main" id="{2E6D7D70-5580-5A5C-90D4-680306A89F29}"/>
                </a:ext>
              </a:extLst>
            </p:cNvPr>
            <p:cNvSpPr txBox="1"/>
            <p:nvPr/>
          </p:nvSpPr>
          <p:spPr>
            <a:xfrm>
              <a:off x="7502276" y="1647188"/>
              <a:ext cx="526108" cy="230833"/>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UDM</a:t>
              </a:r>
            </a:p>
          </p:txBody>
        </p:sp>
        <p:cxnSp>
          <p:nvCxnSpPr>
            <p:cNvPr id="53" name="直線コネクタ 39">
              <a:extLst>
                <a:ext uri="{FF2B5EF4-FFF2-40B4-BE49-F238E27FC236}">
                  <a16:creationId xmlns:a16="http://schemas.microsoft.com/office/drawing/2014/main" id="{00E1B0A3-E48F-47AF-0D11-A1705B5FA49F}"/>
                </a:ext>
              </a:extLst>
            </p:cNvPr>
            <p:cNvCxnSpPr>
              <a:cxnSpLocks/>
            </p:cNvCxnSpPr>
            <p:nvPr/>
          </p:nvCxnSpPr>
          <p:spPr>
            <a:xfrm flipV="1">
              <a:off x="7793028" y="1890996"/>
              <a:ext cx="19331" cy="27118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線矢印コネクタ 40">
              <a:extLst>
                <a:ext uri="{FF2B5EF4-FFF2-40B4-BE49-F238E27FC236}">
                  <a16:creationId xmlns:a16="http://schemas.microsoft.com/office/drawing/2014/main" id="{51FB4315-2B2F-3050-A09B-DE2A05964EE9}"/>
                </a:ext>
              </a:extLst>
            </p:cNvPr>
            <p:cNvCxnSpPr>
              <a:cxnSpLocks/>
            </p:cNvCxnSpPr>
            <p:nvPr/>
          </p:nvCxnSpPr>
          <p:spPr>
            <a:xfrm>
              <a:off x="4543938" y="2358355"/>
              <a:ext cx="3275698" cy="37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5" name="TextBox 16">
              <a:extLst>
                <a:ext uri="{FF2B5EF4-FFF2-40B4-BE49-F238E27FC236}">
                  <a16:creationId xmlns:a16="http://schemas.microsoft.com/office/drawing/2014/main" id="{EFAAB70F-C9DB-A070-D4E5-ADF5FA852EAB}"/>
                </a:ext>
              </a:extLst>
            </p:cNvPr>
            <p:cNvSpPr txBox="1"/>
            <p:nvPr/>
          </p:nvSpPr>
          <p:spPr>
            <a:xfrm>
              <a:off x="5087155" y="2088727"/>
              <a:ext cx="3489957" cy="261610"/>
            </a:xfrm>
            <a:prstGeom prst="rect">
              <a:avLst/>
            </a:prstGeom>
            <a:noFill/>
          </p:spPr>
          <p:txBody>
            <a:bodyPr wrap="square" rtlCol="0">
              <a:spAutoFit/>
            </a:bodyPr>
            <a:lstStyle/>
            <a:p>
              <a:r>
                <a:rPr lang="en-US" sz="1100" dirty="0"/>
                <a:t>2. AMF1 is registered to the UDM</a:t>
              </a:r>
              <a:endParaRPr lang="en-IN" sz="1100" dirty="0"/>
            </a:p>
          </p:txBody>
        </p:sp>
        <p:sp>
          <p:nvSpPr>
            <p:cNvPr id="58" name="TextBox 3">
              <a:extLst>
                <a:ext uri="{FF2B5EF4-FFF2-40B4-BE49-F238E27FC236}">
                  <a16:creationId xmlns:a16="http://schemas.microsoft.com/office/drawing/2014/main" id="{BD2657BD-3145-2512-57DC-AE33FB0DE19A}"/>
                </a:ext>
              </a:extLst>
            </p:cNvPr>
            <p:cNvSpPr txBox="1"/>
            <p:nvPr/>
          </p:nvSpPr>
          <p:spPr>
            <a:xfrm>
              <a:off x="4736972" y="3780132"/>
              <a:ext cx="2044452" cy="602264"/>
            </a:xfrm>
            <a:prstGeom prst="rect">
              <a:avLst/>
            </a:prstGeom>
            <a:solidFill>
              <a:schemeClr val="bg1"/>
            </a:solidFill>
            <a:ln>
              <a:solidFill>
                <a:schemeClr val="tx1"/>
              </a:solidFill>
            </a:ln>
          </p:spPr>
          <p:txBody>
            <a:bodyPr wrap="square" rtlCol="0">
              <a:spAutoFit/>
            </a:bodyPr>
            <a:lstStyle>
              <a:lvl1pPr algn="ctr">
                <a:defRPr sz="1200"/>
              </a:lvl1pPr>
            </a:lstStyle>
            <a:p>
              <a:r>
                <a:rPr lang="en-IN" sz="1600" b="1" dirty="0">
                  <a:solidFill>
                    <a:srgbClr val="FF0000"/>
                  </a:solidFill>
                </a:rPr>
                <a:t>No N2 connection between N3IWF and AMF1. It is not clear what N3IWF will do?</a:t>
              </a:r>
            </a:p>
          </p:txBody>
        </p:sp>
      </p:grpSp>
    </p:spTree>
    <p:extLst>
      <p:ext uri="{BB962C8B-B14F-4D97-AF65-F5344CB8AC3E}">
        <p14:creationId xmlns:p14="http://schemas.microsoft.com/office/powerpoint/2010/main" val="1609865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F2C1ED-3A01-BE8F-C7B3-E31CD5D15B2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D1F3F5E-1656-C03A-CE43-DCB6EF1A7986}"/>
              </a:ext>
            </a:extLst>
          </p:cNvPr>
          <p:cNvSpPr txBox="1"/>
          <p:nvPr/>
        </p:nvSpPr>
        <p:spPr>
          <a:xfrm>
            <a:off x="245806" y="648929"/>
            <a:ext cx="11946194" cy="3354765"/>
          </a:xfrm>
          <a:prstGeom prst="rect">
            <a:avLst/>
          </a:prstGeom>
          <a:noFill/>
        </p:spPr>
        <p:txBody>
          <a:bodyPr wrap="square" rtlCol="0">
            <a:spAutoFit/>
          </a:bodyPr>
          <a:lstStyle/>
          <a:p>
            <a:r>
              <a:rPr lang="en-US" sz="3200" dirty="0"/>
              <a:t>Solution 1 (S2-2500920):</a:t>
            </a:r>
          </a:p>
          <a:p>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When a UE is registered over 3GPP access to a participating PLMN via a host AMF, the UE is registering to the non-3GPP access and there is no N2 connection exist between N3IWF and host AMF then the N3WIF selects an AMF in the participating PLMN as defined in sub clause  and</a:t>
            </a:r>
          </a:p>
          <a:p>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The UDM registers the UE to the AMF of participating PLMN over non-3GPP access and indicate to the AMF of the participating PLMN that the UE is registered for both 3GPP access and non-3GPP access. The participating AMF indicates to the UE that it is registered for 3GPP access and non-3GPP access.</a:t>
            </a:r>
          </a:p>
          <a:p>
            <a:r>
              <a:rPr lang="en-US" sz="2000" dirty="0">
                <a:latin typeface="Times New Roman" panose="02020603050405020304" pitchFamily="18" charset="0"/>
                <a:cs typeface="Times New Roman" panose="02020603050405020304" pitchFamily="18" charset="0"/>
              </a:rPr>
              <a:t>The UE maintains context over participating AMF and host AMF.</a:t>
            </a:r>
          </a:p>
        </p:txBody>
      </p:sp>
    </p:spTree>
    <p:extLst>
      <p:ext uri="{BB962C8B-B14F-4D97-AF65-F5344CB8AC3E}">
        <p14:creationId xmlns:p14="http://schemas.microsoft.com/office/powerpoint/2010/main" val="35073934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DF55A6-91F9-0728-5D02-6E1DD428D3F7}"/>
            </a:ext>
          </a:extLst>
        </p:cNvPr>
        <p:cNvGrpSpPr/>
        <p:nvPr/>
      </p:nvGrpSpPr>
      <p:grpSpPr>
        <a:xfrm>
          <a:off x="0" y="0"/>
          <a:ext cx="0" cy="0"/>
          <a:chOff x="0" y="0"/>
          <a:chExt cx="0" cy="0"/>
        </a:xfrm>
      </p:grpSpPr>
      <p:grpSp>
        <p:nvGrpSpPr>
          <p:cNvPr id="28" name="Group 27">
            <a:extLst>
              <a:ext uri="{FF2B5EF4-FFF2-40B4-BE49-F238E27FC236}">
                <a16:creationId xmlns:a16="http://schemas.microsoft.com/office/drawing/2014/main" id="{8B940479-E5B3-0315-1129-E2379507BDB9}"/>
              </a:ext>
            </a:extLst>
          </p:cNvPr>
          <p:cNvGrpSpPr/>
          <p:nvPr/>
        </p:nvGrpSpPr>
        <p:grpSpPr>
          <a:xfrm>
            <a:off x="35394" y="292026"/>
            <a:ext cx="11402201" cy="6032575"/>
            <a:chOff x="451864" y="1074601"/>
            <a:chExt cx="8125247" cy="3528293"/>
          </a:xfrm>
        </p:grpSpPr>
        <p:sp>
          <p:nvSpPr>
            <p:cNvPr id="29" name="TextBox 3">
              <a:extLst>
                <a:ext uri="{FF2B5EF4-FFF2-40B4-BE49-F238E27FC236}">
                  <a16:creationId xmlns:a16="http://schemas.microsoft.com/office/drawing/2014/main" id="{3C92D678-25EA-B547-20F7-B672E5DC80F2}"/>
                </a:ext>
              </a:extLst>
            </p:cNvPr>
            <p:cNvSpPr txBox="1"/>
            <p:nvPr/>
          </p:nvSpPr>
          <p:spPr>
            <a:xfrm>
              <a:off x="861284" y="1642231"/>
              <a:ext cx="470709" cy="230833"/>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UE</a:t>
              </a:r>
            </a:p>
          </p:txBody>
        </p:sp>
        <p:sp>
          <p:nvSpPr>
            <p:cNvPr id="30" name="四角形: 角を丸くする 6">
              <a:extLst>
                <a:ext uri="{FF2B5EF4-FFF2-40B4-BE49-F238E27FC236}">
                  <a16:creationId xmlns:a16="http://schemas.microsoft.com/office/drawing/2014/main" id="{15E6559B-E6A1-47EE-DA58-3EBC163DA0A2}"/>
                </a:ext>
              </a:extLst>
            </p:cNvPr>
            <p:cNvSpPr/>
            <p:nvPr/>
          </p:nvSpPr>
          <p:spPr>
            <a:xfrm>
              <a:off x="2029182" y="1217401"/>
              <a:ext cx="2949607" cy="3174939"/>
            </a:xfrm>
            <a:prstGeom prst="roundRect">
              <a:avLst/>
            </a:prstGeom>
            <a:solidFill>
              <a:schemeClr val="accent2">
                <a:alpha val="27000"/>
              </a:schemeClr>
            </a:solidFill>
            <a:ln w="63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l"/>
              <a:endParaRPr kumimoji="1" lang="ja-JP" altLang="en-US" sz="1100" dirty="0">
                <a:solidFill>
                  <a:schemeClr val="tx1"/>
                </a:solidFill>
              </a:endParaRPr>
            </a:p>
          </p:txBody>
        </p:sp>
        <p:sp>
          <p:nvSpPr>
            <p:cNvPr id="31" name="四角形: 角を丸くする 7">
              <a:extLst>
                <a:ext uri="{FF2B5EF4-FFF2-40B4-BE49-F238E27FC236}">
                  <a16:creationId xmlns:a16="http://schemas.microsoft.com/office/drawing/2014/main" id="{0A09E451-6A64-B21A-7053-AACE749E0DB4}"/>
                </a:ext>
              </a:extLst>
            </p:cNvPr>
            <p:cNvSpPr/>
            <p:nvPr/>
          </p:nvSpPr>
          <p:spPr>
            <a:xfrm>
              <a:off x="5317543" y="1074601"/>
              <a:ext cx="3145037" cy="3089105"/>
            </a:xfrm>
            <a:prstGeom prst="roundRect">
              <a:avLst/>
            </a:prstGeom>
            <a:solidFill>
              <a:srgbClr val="00B050">
                <a:alpha val="27000"/>
              </a:srgbClr>
            </a:solidFill>
            <a:ln w="63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l"/>
              <a:endParaRPr kumimoji="1" lang="ja-JP" altLang="en-US" sz="1100" dirty="0">
                <a:solidFill>
                  <a:schemeClr val="tx1"/>
                </a:solidFill>
              </a:endParaRPr>
            </a:p>
          </p:txBody>
        </p:sp>
        <p:sp>
          <p:nvSpPr>
            <p:cNvPr id="32" name="TextBox 16">
              <a:extLst>
                <a:ext uri="{FF2B5EF4-FFF2-40B4-BE49-F238E27FC236}">
                  <a16:creationId xmlns:a16="http://schemas.microsoft.com/office/drawing/2014/main" id="{32C1B775-5D81-49C1-A803-8F7DAA9F09A4}"/>
                </a:ext>
              </a:extLst>
            </p:cNvPr>
            <p:cNvSpPr txBox="1"/>
            <p:nvPr/>
          </p:nvSpPr>
          <p:spPr>
            <a:xfrm>
              <a:off x="5438817" y="1304698"/>
              <a:ext cx="3138294" cy="261610"/>
            </a:xfrm>
            <a:prstGeom prst="rect">
              <a:avLst/>
            </a:prstGeom>
            <a:noFill/>
          </p:spPr>
          <p:txBody>
            <a:bodyPr wrap="square" rtlCol="0">
              <a:spAutoFit/>
            </a:bodyPr>
            <a:lstStyle>
              <a:lvl1pPr>
                <a:defRPr sz="1100"/>
              </a:lvl1pPr>
            </a:lstStyle>
            <a:p>
              <a:r>
                <a:rPr lang="en-IN" dirty="0"/>
                <a:t>Participating NW</a:t>
              </a:r>
              <a:r>
                <a:rPr lang="en-IN" altLang="ja-JP" dirty="0"/>
                <a:t> (MCC=</a:t>
              </a:r>
              <a:r>
                <a:rPr lang="en-US" altLang="ja-JP" dirty="0"/>
                <a:t>111, MNC=33</a:t>
              </a:r>
              <a:r>
                <a:rPr lang="en-IN" altLang="ja-JP" dirty="0"/>
                <a:t>I</a:t>
              </a:r>
              <a:endParaRPr lang="en-IN" dirty="0"/>
            </a:p>
          </p:txBody>
        </p:sp>
        <p:sp>
          <p:nvSpPr>
            <p:cNvPr id="33" name="TextBox 16">
              <a:extLst>
                <a:ext uri="{FF2B5EF4-FFF2-40B4-BE49-F238E27FC236}">
                  <a16:creationId xmlns:a16="http://schemas.microsoft.com/office/drawing/2014/main" id="{73358DE5-AACD-A329-C6CB-5C425D73061E}"/>
                </a:ext>
              </a:extLst>
            </p:cNvPr>
            <p:cNvSpPr txBox="1"/>
            <p:nvPr/>
          </p:nvSpPr>
          <p:spPr>
            <a:xfrm>
              <a:off x="2204153" y="1321012"/>
              <a:ext cx="2892787" cy="261610"/>
            </a:xfrm>
            <a:prstGeom prst="rect">
              <a:avLst/>
            </a:prstGeom>
            <a:noFill/>
          </p:spPr>
          <p:txBody>
            <a:bodyPr wrap="square" rtlCol="0">
              <a:spAutoFit/>
            </a:bodyPr>
            <a:lstStyle/>
            <a:p>
              <a:r>
                <a:rPr lang="en-IN" sz="1100" dirty="0"/>
                <a:t>Hosting NW (MCC=</a:t>
              </a:r>
              <a:r>
                <a:rPr lang="en-US" sz="1100" dirty="0"/>
                <a:t>111</a:t>
              </a:r>
              <a:r>
                <a:rPr lang="en-US" altLang="ja-JP" sz="1100" dirty="0"/>
                <a:t>, MNC=22</a:t>
              </a:r>
              <a:r>
                <a:rPr lang="en-IN" sz="1100" dirty="0"/>
                <a:t>) </a:t>
              </a:r>
            </a:p>
          </p:txBody>
        </p:sp>
        <p:sp>
          <p:nvSpPr>
            <p:cNvPr id="34" name="TextBox 3">
              <a:extLst>
                <a:ext uri="{FF2B5EF4-FFF2-40B4-BE49-F238E27FC236}">
                  <a16:creationId xmlns:a16="http://schemas.microsoft.com/office/drawing/2014/main" id="{EC879F6F-FF18-FDB5-DCD8-4B230780B5A4}"/>
                </a:ext>
              </a:extLst>
            </p:cNvPr>
            <p:cNvSpPr txBox="1"/>
            <p:nvPr/>
          </p:nvSpPr>
          <p:spPr>
            <a:xfrm>
              <a:off x="2554232" y="1642231"/>
              <a:ext cx="470709" cy="230833"/>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RAN</a:t>
              </a:r>
            </a:p>
          </p:txBody>
        </p:sp>
        <p:sp>
          <p:nvSpPr>
            <p:cNvPr id="35" name="TextBox 3">
              <a:extLst>
                <a:ext uri="{FF2B5EF4-FFF2-40B4-BE49-F238E27FC236}">
                  <a16:creationId xmlns:a16="http://schemas.microsoft.com/office/drawing/2014/main" id="{7F23069B-93A0-A1ED-FB83-7B934462C6C3}"/>
                </a:ext>
              </a:extLst>
            </p:cNvPr>
            <p:cNvSpPr txBox="1"/>
            <p:nvPr/>
          </p:nvSpPr>
          <p:spPr>
            <a:xfrm>
              <a:off x="4155836" y="1642296"/>
              <a:ext cx="776204" cy="232136"/>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AMF1</a:t>
              </a:r>
            </a:p>
          </p:txBody>
        </p:sp>
        <p:cxnSp>
          <p:nvCxnSpPr>
            <p:cNvPr id="36" name="直線コネクタ 12">
              <a:extLst>
                <a:ext uri="{FF2B5EF4-FFF2-40B4-BE49-F238E27FC236}">
                  <a16:creationId xmlns:a16="http://schemas.microsoft.com/office/drawing/2014/main" id="{142FE942-7E03-EEAC-2EC4-844F4B813B6B}"/>
                </a:ext>
              </a:extLst>
            </p:cNvPr>
            <p:cNvCxnSpPr>
              <a:cxnSpLocks/>
            </p:cNvCxnSpPr>
            <p:nvPr/>
          </p:nvCxnSpPr>
          <p:spPr>
            <a:xfrm flipH="1" flipV="1">
              <a:off x="2809591" y="1886039"/>
              <a:ext cx="27795" cy="27118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線矢印コネクタ 13">
              <a:extLst>
                <a:ext uri="{FF2B5EF4-FFF2-40B4-BE49-F238E27FC236}">
                  <a16:creationId xmlns:a16="http://schemas.microsoft.com/office/drawing/2014/main" id="{58631610-9561-0529-1BBA-1C66D689F457}"/>
                </a:ext>
              </a:extLst>
            </p:cNvPr>
            <p:cNvCxnSpPr/>
            <p:nvPr/>
          </p:nvCxnSpPr>
          <p:spPr>
            <a:xfrm>
              <a:off x="1096639" y="2170643"/>
              <a:ext cx="342181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線矢印コネクタ 15">
              <a:extLst>
                <a:ext uri="{FF2B5EF4-FFF2-40B4-BE49-F238E27FC236}">
                  <a16:creationId xmlns:a16="http://schemas.microsoft.com/office/drawing/2014/main" id="{1846D6D5-4319-5137-A7AE-9C7A12F3EEAA}"/>
                </a:ext>
              </a:extLst>
            </p:cNvPr>
            <p:cNvCxnSpPr>
              <a:cxnSpLocks/>
            </p:cNvCxnSpPr>
            <p:nvPr/>
          </p:nvCxnSpPr>
          <p:spPr>
            <a:xfrm>
              <a:off x="1084928" y="2590427"/>
              <a:ext cx="3451389" cy="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E9BAF6F2-7DEC-4B34-9BD5-F77DD4FC18D4}"/>
                </a:ext>
              </a:extLst>
            </p:cNvPr>
            <p:cNvSpPr txBox="1"/>
            <p:nvPr/>
          </p:nvSpPr>
          <p:spPr>
            <a:xfrm>
              <a:off x="1122024" y="2754043"/>
              <a:ext cx="4067596" cy="261610"/>
            </a:xfrm>
            <a:prstGeom prst="rect">
              <a:avLst/>
            </a:prstGeom>
            <a:noFill/>
          </p:spPr>
          <p:txBody>
            <a:bodyPr wrap="square" rtlCol="0">
              <a:spAutoFit/>
            </a:bodyPr>
            <a:lstStyle/>
            <a:p>
              <a:r>
                <a:rPr lang="en-US" sz="1100" dirty="0"/>
                <a:t>3. Registration Accept  (5G-GUTI 1 with </a:t>
              </a:r>
              <a:r>
                <a:rPr lang="en-IN" sz="1100" dirty="0"/>
                <a:t>MCC=</a:t>
              </a:r>
              <a:r>
                <a:rPr lang="en-US" sz="1100" dirty="0"/>
                <a:t>111</a:t>
              </a:r>
              <a:r>
                <a:rPr lang="en-US" altLang="ja-JP" sz="1100" dirty="0"/>
                <a:t>, MNC=22</a:t>
              </a:r>
              <a:r>
                <a:rPr lang="en-US" sz="1100" dirty="0"/>
                <a:t>)</a:t>
              </a:r>
              <a:endParaRPr lang="en-IN" sz="1100" dirty="0"/>
            </a:p>
          </p:txBody>
        </p:sp>
        <p:cxnSp>
          <p:nvCxnSpPr>
            <p:cNvPr id="40" name="直線コネクタ 17">
              <a:extLst>
                <a:ext uri="{FF2B5EF4-FFF2-40B4-BE49-F238E27FC236}">
                  <a16:creationId xmlns:a16="http://schemas.microsoft.com/office/drawing/2014/main" id="{D2738246-A58C-C962-0C34-9F251942F192}"/>
                </a:ext>
              </a:extLst>
            </p:cNvPr>
            <p:cNvCxnSpPr>
              <a:cxnSpLocks/>
            </p:cNvCxnSpPr>
            <p:nvPr/>
          </p:nvCxnSpPr>
          <p:spPr>
            <a:xfrm flipV="1">
              <a:off x="1077308" y="1889467"/>
              <a:ext cx="15240" cy="26364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線コネクタ 18">
              <a:extLst>
                <a:ext uri="{FF2B5EF4-FFF2-40B4-BE49-F238E27FC236}">
                  <a16:creationId xmlns:a16="http://schemas.microsoft.com/office/drawing/2014/main" id="{5D9F7BF5-F860-E6FF-D4CE-F3946510CE87}"/>
                </a:ext>
              </a:extLst>
            </p:cNvPr>
            <p:cNvCxnSpPr>
              <a:cxnSpLocks/>
            </p:cNvCxnSpPr>
            <p:nvPr/>
          </p:nvCxnSpPr>
          <p:spPr>
            <a:xfrm flipV="1">
              <a:off x="4514361" y="1886039"/>
              <a:ext cx="19331" cy="26398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TextBox 3">
              <a:extLst>
                <a:ext uri="{FF2B5EF4-FFF2-40B4-BE49-F238E27FC236}">
                  <a16:creationId xmlns:a16="http://schemas.microsoft.com/office/drawing/2014/main" id="{1E7CD0E7-2435-84EA-432C-DD403FF482C9}"/>
                </a:ext>
              </a:extLst>
            </p:cNvPr>
            <p:cNvSpPr txBox="1"/>
            <p:nvPr/>
          </p:nvSpPr>
          <p:spPr>
            <a:xfrm>
              <a:off x="451864" y="2679368"/>
              <a:ext cx="1351235" cy="184025"/>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4. 5G-GUTI1 stored</a:t>
              </a:r>
            </a:p>
          </p:txBody>
        </p:sp>
        <p:sp>
          <p:nvSpPr>
            <p:cNvPr id="43" name="TextBox 3">
              <a:extLst>
                <a:ext uri="{FF2B5EF4-FFF2-40B4-BE49-F238E27FC236}">
                  <a16:creationId xmlns:a16="http://schemas.microsoft.com/office/drawing/2014/main" id="{C56F0C2F-8825-CAB7-E1A6-07C555557910}"/>
                </a:ext>
              </a:extLst>
            </p:cNvPr>
            <p:cNvSpPr txBox="1"/>
            <p:nvPr/>
          </p:nvSpPr>
          <p:spPr>
            <a:xfrm>
              <a:off x="5722586" y="1642231"/>
              <a:ext cx="611306" cy="230833"/>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N3IWF</a:t>
              </a:r>
            </a:p>
          </p:txBody>
        </p:sp>
        <p:sp>
          <p:nvSpPr>
            <p:cNvPr id="44" name="TextBox 3">
              <a:extLst>
                <a:ext uri="{FF2B5EF4-FFF2-40B4-BE49-F238E27FC236}">
                  <a16:creationId xmlns:a16="http://schemas.microsoft.com/office/drawing/2014/main" id="{8C97A118-9CDE-DBC0-D385-573C49A1F258}"/>
                </a:ext>
              </a:extLst>
            </p:cNvPr>
            <p:cNvSpPr txBox="1"/>
            <p:nvPr/>
          </p:nvSpPr>
          <p:spPr>
            <a:xfrm>
              <a:off x="6588224" y="1642231"/>
              <a:ext cx="526108" cy="230833"/>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AMF2</a:t>
              </a:r>
            </a:p>
          </p:txBody>
        </p:sp>
        <p:cxnSp>
          <p:nvCxnSpPr>
            <p:cNvPr id="45" name="直線コネクタ 22">
              <a:extLst>
                <a:ext uri="{FF2B5EF4-FFF2-40B4-BE49-F238E27FC236}">
                  <a16:creationId xmlns:a16="http://schemas.microsoft.com/office/drawing/2014/main" id="{CE567C49-A020-F817-B416-CC29D58095FA}"/>
                </a:ext>
              </a:extLst>
            </p:cNvPr>
            <p:cNvCxnSpPr>
              <a:cxnSpLocks/>
            </p:cNvCxnSpPr>
            <p:nvPr/>
          </p:nvCxnSpPr>
          <p:spPr>
            <a:xfrm flipV="1">
              <a:off x="6028239" y="1886039"/>
              <a:ext cx="21712" cy="26398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線コネクタ 23">
              <a:extLst>
                <a:ext uri="{FF2B5EF4-FFF2-40B4-BE49-F238E27FC236}">
                  <a16:creationId xmlns:a16="http://schemas.microsoft.com/office/drawing/2014/main" id="{A47C3A89-BA24-F46E-34F5-FC8F0A8D5D41}"/>
                </a:ext>
              </a:extLst>
            </p:cNvPr>
            <p:cNvCxnSpPr>
              <a:cxnSpLocks/>
            </p:cNvCxnSpPr>
            <p:nvPr/>
          </p:nvCxnSpPr>
          <p:spPr>
            <a:xfrm flipV="1">
              <a:off x="6878976" y="1886039"/>
              <a:ext cx="19331" cy="27118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線矢印コネクタ 24">
              <a:extLst>
                <a:ext uri="{FF2B5EF4-FFF2-40B4-BE49-F238E27FC236}">
                  <a16:creationId xmlns:a16="http://schemas.microsoft.com/office/drawing/2014/main" id="{85A9F21B-A444-266F-BE30-615736A23BC5}"/>
                </a:ext>
              </a:extLst>
            </p:cNvPr>
            <p:cNvCxnSpPr>
              <a:cxnSpLocks/>
            </p:cNvCxnSpPr>
            <p:nvPr/>
          </p:nvCxnSpPr>
          <p:spPr>
            <a:xfrm flipV="1">
              <a:off x="1074306" y="3124870"/>
              <a:ext cx="4946655" cy="1102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TextBox 16">
              <a:extLst>
                <a:ext uri="{FF2B5EF4-FFF2-40B4-BE49-F238E27FC236}">
                  <a16:creationId xmlns:a16="http://schemas.microsoft.com/office/drawing/2014/main" id="{C3E0311B-2A59-B176-6858-919DBD4D976F}"/>
                </a:ext>
              </a:extLst>
            </p:cNvPr>
            <p:cNvSpPr txBox="1"/>
            <p:nvPr/>
          </p:nvSpPr>
          <p:spPr>
            <a:xfrm>
              <a:off x="1092548" y="2912663"/>
              <a:ext cx="4071122" cy="189602"/>
            </a:xfrm>
            <a:prstGeom prst="rect">
              <a:avLst/>
            </a:prstGeom>
            <a:noFill/>
          </p:spPr>
          <p:txBody>
            <a:bodyPr wrap="square" rtlCol="0">
              <a:spAutoFit/>
            </a:bodyPr>
            <a:lstStyle/>
            <a:p>
              <a:r>
                <a:rPr lang="en-US" sz="1100" dirty="0"/>
                <a:t>5. Registration Request (5G-GUTI1 with </a:t>
              </a:r>
              <a:r>
                <a:rPr lang="en-IN" sz="1100" dirty="0"/>
                <a:t>MCC=</a:t>
              </a:r>
              <a:r>
                <a:rPr lang="en-US" sz="1100" dirty="0"/>
                <a:t>111</a:t>
              </a:r>
              <a:r>
                <a:rPr lang="en-US" altLang="ja-JP" sz="1100" dirty="0"/>
                <a:t>, MNC=22</a:t>
              </a:r>
              <a:r>
                <a:rPr lang="en-US" sz="1100" dirty="0"/>
                <a:t>) over none-3GPP access</a:t>
              </a:r>
              <a:endParaRPr lang="en-IN" sz="1100" dirty="0"/>
            </a:p>
          </p:txBody>
        </p:sp>
        <p:sp>
          <p:nvSpPr>
            <p:cNvPr id="51" name="TextBox 16">
              <a:extLst>
                <a:ext uri="{FF2B5EF4-FFF2-40B4-BE49-F238E27FC236}">
                  <a16:creationId xmlns:a16="http://schemas.microsoft.com/office/drawing/2014/main" id="{0400D8DA-074E-CC13-7BA0-86FAAAFC5151}"/>
                </a:ext>
              </a:extLst>
            </p:cNvPr>
            <p:cNvSpPr txBox="1"/>
            <p:nvPr/>
          </p:nvSpPr>
          <p:spPr>
            <a:xfrm>
              <a:off x="1136849" y="1945533"/>
              <a:ext cx="2892787" cy="237827"/>
            </a:xfrm>
            <a:prstGeom prst="rect">
              <a:avLst/>
            </a:prstGeom>
            <a:noFill/>
          </p:spPr>
          <p:txBody>
            <a:bodyPr wrap="square" rtlCol="0">
              <a:spAutoFit/>
            </a:bodyPr>
            <a:lstStyle/>
            <a:p>
              <a:r>
                <a:rPr lang="en-US" sz="1100" dirty="0"/>
                <a:t>1. Registration Request (UE-ID)</a:t>
              </a:r>
              <a:endParaRPr lang="en-IN" sz="1100" dirty="0"/>
            </a:p>
          </p:txBody>
        </p:sp>
        <p:sp>
          <p:nvSpPr>
            <p:cNvPr id="52" name="TextBox 3">
              <a:extLst>
                <a:ext uri="{FF2B5EF4-FFF2-40B4-BE49-F238E27FC236}">
                  <a16:creationId xmlns:a16="http://schemas.microsoft.com/office/drawing/2014/main" id="{08AC5DBA-377F-ED0A-0297-C3E9E46D9AEF}"/>
                </a:ext>
              </a:extLst>
            </p:cNvPr>
            <p:cNvSpPr txBox="1"/>
            <p:nvPr/>
          </p:nvSpPr>
          <p:spPr>
            <a:xfrm>
              <a:off x="7502276" y="1647188"/>
              <a:ext cx="526108" cy="230833"/>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UDM</a:t>
              </a:r>
            </a:p>
          </p:txBody>
        </p:sp>
        <p:cxnSp>
          <p:nvCxnSpPr>
            <p:cNvPr id="53" name="直線コネクタ 39">
              <a:extLst>
                <a:ext uri="{FF2B5EF4-FFF2-40B4-BE49-F238E27FC236}">
                  <a16:creationId xmlns:a16="http://schemas.microsoft.com/office/drawing/2014/main" id="{48D8BA85-B596-6F2A-777F-82B3BA54612E}"/>
                </a:ext>
              </a:extLst>
            </p:cNvPr>
            <p:cNvCxnSpPr>
              <a:cxnSpLocks/>
            </p:cNvCxnSpPr>
            <p:nvPr/>
          </p:nvCxnSpPr>
          <p:spPr>
            <a:xfrm flipV="1">
              <a:off x="7793028" y="1890996"/>
              <a:ext cx="19331" cy="27118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線矢印コネクタ 40">
              <a:extLst>
                <a:ext uri="{FF2B5EF4-FFF2-40B4-BE49-F238E27FC236}">
                  <a16:creationId xmlns:a16="http://schemas.microsoft.com/office/drawing/2014/main" id="{F468C9E1-16BC-E943-9F51-CA5EC105662B}"/>
                </a:ext>
              </a:extLst>
            </p:cNvPr>
            <p:cNvCxnSpPr>
              <a:cxnSpLocks/>
            </p:cNvCxnSpPr>
            <p:nvPr/>
          </p:nvCxnSpPr>
          <p:spPr>
            <a:xfrm>
              <a:off x="4543938" y="2358355"/>
              <a:ext cx="3275698" cy="37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5" name="TextBox 16">
              <a:extLst>
                <a:ext uri="{FF2B5EF4-FFF2-40B4-BE49-F238E27FC236}">
                  <a16:creationId xmlns:a16="http://schemas.microsoft.com/office/drawing/2014/main" id="{F2BD0AA6-60D0-55C0-0756-28E6F538F284}"/>
                </a:ext>
              </a:extLst>
            </p:cNvPr>
            <p:cNvSpPr txBox="1"/>
            <p:nvPr/>
          </p:nvSpPr>
          <p:spPr>
            <a:xfrm>
              <a:off x="4912656" y="2108581"/>
              <a:ext cx="3489957" cy="153009"/>
            </a:xfrm>
            <a:prstGeom prst="rect">
              <a:avLst/>
            </a:prstGeom>
            <a:noFill/>
          </p:spPr>
          <p:txBody>
            <a:bodyPr wrap="square" rtlCol="0">
              <a:spAutoFit/>
            </a:bodyPr>
            <a:lstStyle/>
            <a:p>
              <a:r>
                <a:rPr lang="en-US" sz="1100" dirty="0"/>
                <a:t>2. AMF1 is registered to the UDM indicating  </a:t>
              </a:r>
              <a:r>
                <a:rPr lang="en-US" sz="1100" dirty="0">
                  <a:highlight>
                    <a:srgbClr val="FFFF00"/>
                  </a:highlight>
                </a:rPr>
                <a:t>INS registration </a:t>
              </a:r>
              <a:endParaRPr lang="en-IN" sz="1100" dirty="0">
                <a:highlight>
                  <a:srgbClr val="FFFF00"/>
                </a:highlight>
              </a:endParaRPr>
            </a:p>
          </p:txBody>
        </p:sp>
        <p:cxnSp>
          <p:nvCxnSpPr>
            <p:cNvPr id="56" name="直線矢印コネクタ 46">
              <a:extLst>
                <a:ext uri="{FF2B5EF4-FFF2-40B4-BE49-F238E27FC236}">
                  <a16:creationId xmlns:a16="http://schemas.microsoft.com/office/drawing/2014/main" id="{AE206AB7-0FC1-7E86-4268-70FC16AB0602}"/>
                </a:ext>
              </a:extLst>
            </p:cNvPr>
            <p:cNvCxnSpPr>
              <a:cxnSpLocks/>
            </p:cNvCxnSpPr>
            <p:nvPr/>
          </p:nvCxnSpPr>
          <p:spPr>
            <a:xfrm>
              <a:off x="6049951" y="3694374"/>
              <a:ext cx="88707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8" name="TextBox 3">
              <a:extLst>
                <a:ext uri="{FF2B5EF4-FFF2-40B4-BE49-F238E27FC236}">
                  <a16:creationId xmlns:a16="http://schemas.microsoft.com/office/drawing/2014/main" id="{0FB5DFFA-CB9A-5EA9-DD73-9D499A3FDD37}"/>
                </a:ext>
              </a:extLst>
            </p:cNvPr>
            <p:cNvSpPr txBox="1"/>
            <p:nvPr/>
          </p:nvSpPr>
          <p:spPr>
            <a:xfrm>
              <a:off x="4769944" y="3184733"/>
              <a:ext cx="2044452" cy="270016"/>
            </a:xfrm>
            <a:prstGeom prst="rect">
              <a:avLst/>
            </a:prstGeom>
            <a:solidFill>
              <a:schemeClr val="bg1"/>
            </a:solidFill>
            <a:ln>
              <a:solidFill>
                <a:schemeClr val="tx1"/>
              </a:solidFill>
            </a:ln>
          </p:spPr>
          <p:txBody>
            <a:bodyPr wrap="square" rtlCol="0">
              <a:spAutoFit/>
            </a:bodyPr>
            <a:lstStyle>
              <a:lvl1pPr algn="ctr">
                <a:defRPr sz="1200"/>
              </a:lvl1pPr>
            </a:lstStyle>
            <a:p>
              <a:r>
                <a:rPr lang="en-IN" b="1" dirty="0">
                  <a:highlight>
                    <a:srgbClr val="FFFF00"/>
                  </a:highlight>
                </a:rPr>
                <a:t>6. N3WIF selects AMF 2 of the host as per section  of TS 23.501</a:t>
              </a:r>
            </a:p>
          </p:txBody>
        </p:sp>
      </p:grpSp>
      <p:sp>
        <p:nvSpPr>
          <p:cNvPr id="2" name="TextBox 16">
            <a:extLst>
              <a:ext uri="{FF2B5EF4-FFF2-40B4-BE49-F238E27FC236}">
                <a16:creationId xmlns:a16="http://schemas.microsoft.com/office/drawing/2014/main" id="{1D5EAF2E-8D51-B58A-82A9-65C2196BB995}"/>
              </a:ext>
            </a:extLst>
          </p:cNvPr>
          <p:cNvSpPr txBox="1"/>
          <p:nvPr/>
        </p:nvSpPr>
        <p:spPr>
          <a:xfrm>
            <a:off x="7902454" y="4325251"/>
            <a:ext cx="3041238" cy="430887"/>
          </a:xfrm>
          <a:prstGeom prst="rect">
            <a:avLst/>
          </a:prstGeom>
          <a:noFill/>
        </p:spPr>
        <p:txBody>
          <a:bodyPr wrap="square" rtlCol="0">
            <a:spAutoFit/>
          </a:bodyPr>
          <a:lstStyle/>
          <a:p>
            <a:r>
              <a:rPr lang="en-US" sz="1100" dirty="0"/>
              <a:t>5. Registration Request (5G-GUTI1 with </a:t>
            </a:r>
            <a:r>
              <a:rPr lang="en-IN" sz="1100" dirty="0"/>
              <a:t>MCC=</a:t>
            </a:r>
            <a:r>
              <a:rPr lang="en-US" sz="1100" dirty="0"/>
              <a:t>111</a:t>
            </a:r>
            <a:r>
              <a:rPr lang="en-US" altLang="ja-JP" sz="1100" dirty="0"/>
              <a:t>, MNC=22</a:t>
            </a:r>
            <a:r>
              <a:rPr lang="en-US" sz="1100" dirty="0"/>
              <a:t>) over none-3GPP access</a:t>
            </a:r>
            <a:endParaRPr lang="en-IN" sz="1100" dirty="0"/>
          </a:p>
        </p:txBody>
      </p:sp>
      <p:sp>
        <p:nvSpPr>
          <p:cNvPr id="3" name="TextBox 3">
            <a:extLst>
              <a:ext uri="{FF2B5EF4-FFF2-40B4-BE49-F238E27FC236}">
                <a16:creationId xmlns:a16="http://schemas.microsoft.com/office/drawing/2014/main" id="{85017E83-8C33-0717-DECA-658E8774C82C}"/>
              </a:ext>
            </a:extLst>
          </p:cNvPr>
          <p:cNvSpPr txBox="1"/>
          <p:nvPr/>
        </p:nvSpPr>
        <p:spPr>
          <a:xfrm>
            <a:off x="714832" y="4817395"/>
            <a:ext cx="10228859" cy="253916"/>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Registration procedure over non-3GPP access as per TS 23.501 </a:t>
            </a:r>
          </a:p>
        </p:txBody>
      </p:sp>
      <p:sp>
        <p:nvSpPr>
          <p:cNvPr id="4" name="TextBox 3">
            <a:extLst>
              <a:ext uri="{FF2B5EF4-FFF2-40B4-BE49-F238E27FC236}">
                <a16:creationId xmlns:a16="http://schemas.microsoft.com/office/drawing/2014/main" id="{8B7BBD9B-4D65-7C80-00A2-AA9FB3232C4D}"/>
              </a:ext>
            </a:extLst>
          </p:cNvPr>
          <p:cNvSpPr txBox="1"/>
          <p:nvPr/>
        </p:nvSpPr>
        <p:spPr>
          <a:xfrm>
            <a:off x="897104" y="5231763"/>
            <a:ext cx="6732727" cy="261610"/>
          </a:xfrm>
          <a:prstGeom prst="rect">
            <a:avLst/>
          </a:prstGeom>
          <a:noFill/>
        </p:spPr>
        <p:txBody>
          <a:bodyPr wrap="square" rtlCol="0">
            <a:spAutoFit/>
          </a:bodyPr>
          <a:lstStyle/>
          <a:p>
            <a:r>
              <a:rPr lang="en-US" sz="1100" dirty="0"/>
              <a:t>6. Registration Accept  (5G-GUTI 2with </a:t>
            </a:r>
            <a:r>
              <a:rPr lang="en-IN" sz="1100" dirty="0"/>
              <a:t>MCC=</a:t>
            </a:r>
            <a:r>
              <a:rPr lang="en-US" sz="1100" dirty="0"/>
              <a:t>111</a:t>
            </a:r>
            <a:r>
              <a:rPr lang="en-US" altLang="ja-JP" sz="1100" dirty="0"/>
              <a:t>, MNC=33, Registration result 3GPP and non-3GPP access</a:t>
            </a:r>
            <a:r>
              <a:rPr lang="en-US" sz="1100" dirty="0"/>
              <a:t>)</a:t>
            </a:r>
            <a:endParaRPr lang="en-IN" sz="1100" dirty="0"/>
          </a:p>
        </p:txBody>
      </p:sp>
      <p:cxnSp>
        <p:nvCxnSpPr>
          <p:cNvPr id="5" name="直線矢印コネクタ 15">
            <a:extLst>
              <a:ext uri="{FF2B5EF4-FFF2-40B4-BE49-F238E27FC236}">
                <a16:creationId xmlns:a16="http://schemas.microsoft.com/office/drawing/2014/main" id="{1F87FFDA-9954-53DB-440E-A75B5123B8A4}"/>
              </a:ext>
            </a:extLst>
          </p:cNvPr>
          <p:cNvCxnSpPr>
            <a:cxnSpLocks/>
          </p:cNvCxnSpPr>
          <p:nvPr/>
        </p:nvCxnSpPr>
        <p:spPr>
          <a:xfrm>
            <a:off x="892965" y="5579943"/>
            <a:ext cx="4843352" cy="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6" name="TextBox 3">
            <a:extLst>
              <a:ext uri="{FF2B5EF4-FFF2-40B4-BE49-F238E27FC236}">
                <a16:creationId xmlns:a16="http://schemas.microsoft.com/office/drawing/2014/main" id="{03C54492-D231-3D19-D25D-7129CC9A7F06}"/>
              </a:ext>
            </a:extLst>
          </p:cNvPr>
          <p:cNvSpPr txBox="1"/>
          <p:nvPr/>
        </p:nvSpPr>
        <p:spPr>
          <a:xfrm>
            <a:off x="124101" y="5687364"/>
            <a:ext cx="1896195" cy="415498"/>
          </a:xfrm>
          <a:prstGeom prst="rect">
            <a:avLst/>
          </a:prstGeom>
          <a:solidFill>
            <a:schemeClr val="bg1"/>
          </a:solidFill>
          <a:ln>
            <a:solidFill>
              <a:schemeClr val="tx1"/>
            </a:solidFill>
          </a:ln>
        </p:spPr>
        <p:txBody>
          <a:bodyPr wrap="square" rtlCol="0">
            <a:spAutoFit/>
          </a:bodyPr>
          <a:lstStyle>
            <a:lvl1pPr algn="ctr">
              <a:defRPr sz="1200"/>
            </a:lvl1pPr>
          </a:lstStyle>
          <a:p>
            <a:r>
              <a:rPr lang="en-IN" sz="1050" dirty="0"/>
              <a:t>7. 5G-GUTI 1 and 5G-GUTI2 stored</a:t>
            </a:r>
          </a:p>
        </p:txBody>
      </p:sp>
    </p:spTree>
    <p:extLst>
      <p:ext uri="{BB962C8B-B14F-4D97-AF65-F5344CB8AC3E}">
        <p14:creationId xmlns:p14="http://schemas.microsoft.com/office/powerpoint/2010/main" val="34665334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A4DD74-8867-10BA-FDA0-686D7F50EBE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DFB375A-2A07-F723-8864-7208BF089E9A}"/>
              </a:ext>
            </a:extLst>
          </p:cNvPr>
          <p:cNvSpPr txBox="1"/>
          <p:nvPr/>
        </p:nvSpPr>
        <p:spPr>
          <a:xfrm>
            <a:off x="245806" y="648929"/>
            <a:ext cx="11946194" cy="3046988"/>
          </a:xfrm>
          <a:prstGeom prst="rect">
            <a:avLst/>
          </a:prstGeom>
          <a:noFill/>
        </p:spPr>
        <p:txBody>
          <a:bodyPr wrap="square" rtlCol="0">
            <a:spAutoFit/>
          </a:bodyPr>
          <a:lstStyle/>
          <a:p>
            <a:r>
              <a:rPr lang="en-US" sz="3200" dirty="0"/>
              <a:t>Solution 2 (S2-2500922):</a:t>
            </a:r>
          </a:p>
          <a:p>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While a UE is registering over 3GPP access to a participating PLMN via a host AMF, the AMF indicates to the UDM that this is INS </a:t>
            </a:r>
            <a:r>
              <a:rPr lang="en-US" sz="2000" dirty="0" err="1">
                <a:latin typeface="Times New Roman" panose="02020603050405020304" pitchFamily="18" charset="0"/>
                <a:cs typeface="Times New Roman" panose="02020603050405020304" pitchFamily="18" charset="0"/>
              </a:rPr>
              <a:t>registratio</a:t>
            </a:r>
            <a:r>
              <a:rPr lang="en-US" sz="2000" dirty="0">
                <a:latin typeface="Times New Roman" panose="02020603050405020304" pitchFamily="18" charset="0"/>
                <a:cs typeface="Times New Roman" panose="02020603050405020304" pitchFamily="18" charset="0"/>
              </a:rPr>
              <a:t>. When the UE is registering to the non-3GPP access and there is no N2 connection exist between N3IWF and host AMF then the N3WIF selects an AMF in the participating PLMN as defined in sub clause and forwards the registration request message to the AMF in the participating PLMN.</a:t>
            </a:r>
          </a:p>
          <a:p>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When the UDM receives registration request from the AMF for non-3GPP access registers while the UE is registered over 3GPP access via host AMF, the UDM rejects the registration procedure of the UE. </a:t>
            </a:r>
          </a:p>
        </p:txBody>
      </p:sp>
    </p:spTree>
    <p:extLst>
      <p:ext uri="{BB962C8B-B14F-4D97-AF65-F5344CB8AC3E}">
        <p14:creationId xmlns:p14="http://schemas.microsoft.com/office/powerpoint/2010/main" val="24876898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themeOverride>
</file>

<file path=docMetadata/LabelInfo.xml><?xml version="1.0" encoding="utf-8"?>
<clbl:labelList xmlns:clbl="http://schemas.microsoft.com/office/2020/mipLabelMetadata">
  <clbl:label id="{cc4532b8-13fc-4545-9812-97eef82e110c}" enabled="0" method="" siteId="{cc4532b8-13fc-4545-9812-97eef82e110c}" removed="1"/>
</clbl:labelList>
</file>

<file path=docProps/app.xml><?xml version="1.0" encoding="utf-8"?>
<Properties xmlns="http://schemas.openxmlformats.org/officeDocument/2006/extended-properties" xmlns:vt="http://schemas.openxmlformats.org/officeDocument/2006/docPropsVTypes">
  <Template/>
  <TotalTime>91</TotalTime>
  <Words>1843</Words>
  <Application>Microsoft Office PowerPoint</Application>
  <PresentationFormat>Widescreen</PresentationFormat>
  <Paragraphs>98</Paragraphs>
  <Slides>11</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18" baseType="lpstr">
      <vt:lpstr>Aptos</vt:lpstr>
      <vt:lpstr>Aptos Display</vt:lpstr>
      <vt:lpstr>Arial</vt:lpstr>
      <vt:lpstr>Calibri</vt:lpstr>
      <vt:lpstr>Times New Roman</vt:lpstr>
      <vt:lpstr>Office Theme</vt:lpstr>
      <vt:lpstr>Visio</vt:lpstr>
      <vt:lpstr>3GPP TSG-SA WG2#166bis   S2-2500916 Albania, 20-24 Januaruy, 2025   (was S2-240xxxx)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Kundan Tiwari</dc:creator>
  <cp:lastModifiedBy>Kundan Tiwari</cp:lastModifiedBy>
  <cp:revision>1</cp:revision>
  <dcterms:created xsi:type="dcterms:W3CDTF">2025-01-14T21:04:04Z</dcterms:created>
  <dcterms:modified xsi:type="dcterms:W3CDTF">2025-01-14T22:35:43Z</dcterms:modified>
</cp:coreProperties>
</file>